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6"/>
  </p:notesMasterIdLst>
  <p:sldIdLst>
    <p:sldId id="347" r:id="rId3"/>
    <p:sldId id="371" r:id="rId4"/>
    <p:sldId id="369" r:id="rId5"/>
    <p:sldId id="349" r:id="rId6"/>
    <p:sldId id="362" r:id="rId7"/>
    <p:sldId id="360" r:id="rId8"/>
    <p:sldId id="361" r:id="rId9"/>
    <p:sldId id="308" r:id="rId10"/>
    <p:sldId id="309" r:id="rId11"/>
    <p:sldId id="370" r:id="rId12"/>
    <p:sldId id="304" r:id="rId13"/>
    <p:sldId id="314" r:id="rId14"/>
    <p:sldId id="3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40" d="100"/>
          <a:sy n="40" d="100"/>
        </p:scale>
        <p:origin x="1026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39D9B-2601-46A3-9A94-5A8B4950943D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290CCD-4719-4992-82CE-C3FF85AE9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840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866FF-F1FD-4EEB-A9AE-F9D10EA3AD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2668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2" name="Google Shape;3012;g87266d1191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3" name="Google Shape;3013;g87266d1191_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866FF-F1FD-4EEB-A9AE-F9D10EA3AD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9973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866FF-F1FD-4EEB-A9AE-F9D10EA3AD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873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6401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866FF-F1FD-4EEB-A9AE-F9D10EA3AD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4174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1564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866FF-F1FD-4EEB-A9AE-F9D10EA3AD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8959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89C48-6663-4FB2-AF66-0EF7FB4FCA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617127-5AC6-4894-8AFC-FDCFA1453A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F2535-1B52-4FEF-82B6-21194243A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6F987-B848-4A8A-94D2-EFFFDA014A89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2CE6CF-DB14-42EE-9567-BF36E3B52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0FC14-BD77-4315-91BB-D7AD00B45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B28B3-125F-4B18-B30E-9C1E80149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443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1BCC3-D359-4BD5-9AEB-752E9150E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035684-7D62-4A94-B19B-849409FAB7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6512D-A8D1-4241-91F6-DE4A10C88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6F987-B848-4A8A-94D2-EFFFDA014A89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AF0E4A-02D2-4F7C-936C-5E060F528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D4EB2-3678-4E28-882B-1A8481DC8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B28B3-125F-4B18-B30E-9C1E80149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230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CBB5D1-3132-43C3-BFF9-AF101BE291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767616-6F12-4992-A0D7-01FF15E4F0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AE05EE-49DB-4BDC-ABC3-705964F94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6F987-B848-4A8A-94D2-EFFFDA014A89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D38B0-90D8-4F7E-8D09-EB7433E81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BD79C7-2220-4BB4-B69D-1FBCD1F2C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B28B3-125F-4B18-B30E-9C1E80149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821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4947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193354">
            <a:off x="3422696" y="2347661"/>
            <a:ext cx="5443408" cy="21994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-193396">
            <a:off x="3974123" y="3786757"/>
            <a:ext cx="4858887" cy="647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12000" y="-11580"/>
            <a:ext cx="12192000" cy="6880699"/>
            <a:chOff x="-8950" y="0"/>
            <a:chExt cx="9144000" cy="5143551"/>
          </a:xfrm>
        </p:grpSpPr>
        <p:sp>
          <p:nvSpPr>
            <p:cNvPr id="12" name="Google Shape;12;p2"/>
            <p:cNvSpPr/>
            <p:nvPr/>
          </p:nvSpPr>
          <p:spPr>
            <a:xfrm>
              <a:off x="-8950" y="0"/>
              <a:ext cx="91440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50" y="1285817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950" y="2571634"/>
              <a:ext cx="9144000" cy="1286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50" y="3857451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 idx="2"/>
          </p:nvPr>
        </p:nvSpPr>
        <p:spPr>
          <a:xfrm rot="-192093">
            <a:off x="3421952" y="2348686"/>
            <a:ext cx="5443296" cy="219823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3"/>
          </p:nvPr>
        </p:nvSpPr>
        <p:spPr>
          <a:xfrm rot="-192030">
            <a:off x="3988612" y="4311101"/>
            <a:ext cx="4857576" cy="6478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943133" y="-22465"/>
            <a:ext cx="544091" cy="6890720"/>
            <a:chOff x="707350" y="-16850"/>
            <a:chExt cx="408068" cy="5160300"/>
          </a:xfrm>
        </p:grpSpPr>
        <p:sp>
          <p:nvSpPr>
            <p:cNvPr id="19" name="Google Shape;19;p2"/>
            <p:cNvSpPr/>
            <p:nvPr/>
          </p:nvSpPr>
          <p:spPr>
            <a:xfrm>
              <a:off x="707350" y="-16850"/>
              <a:ext cx="138300" cy="5160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45350" y="-16850"/>
              <a:ext cx="138300" cy="5160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77118" y="-16850"/>
              <a:ext cx="138300" cy="5160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28575" dist="19050" dir="19380000" algn="bl" rotWithShape="0">
                <a:srgbClr val="434343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0" y="-22465"/>
            <a:ext cx="955600" cy="6880400"/>
            <a:chOff x="0" y="-16850"/>
            <a:chExt cx="716700" cy="5160300"/>
          </a:xfrm>
        </p:grpSpPr>
        <p:sp>
          <p:nvSpPr>
            <p:cNvPr id="23" name="Google Shape;23;p2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57174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193354">
            <a:off x="3422696" y="2347661"/>
            <a:ext cx="5443408" cy="21994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-193396">
            <a:off x="3974123" y="3786757"/>
            <a:ext cx="4858887" cy="647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12000" y="-11580"/>
            <a:ext cx="12192000" cy="6880699"/>
            <a:chOff x="-8950" y="0"/>
            <a:chExt cx="9144000" cy="5143551"/>
          </a:xfrm>
        </p:grpSpPr>
        <p:sp>
          <p:nvSpPr>
            <p:cNvPr id="12" name="Google Shape;12;p2"/>
            <p:cNvSpPr/>
            <p:nvPr/>
          </p:nvSpPr>
          <p:spPr>
            <a:xfrm>
              <a:off x="-8950" y="0"/>
              <a:ext cx="91440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50" y="1285817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950" y="2571634"/>
              <a:ext cx="9144000" cy="1286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50" y="3857451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 idx="2"/>
          </p:nvPr>
        </p:nvSpPr>
        <p:spPr>
          <a:xfrm rot="-192093">
            <a:off x="3421952" y="2348686"/>
            <a:ext cx="5443296" cy="219823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3"/>
          </p:nvPr>
        </p:nvSpPr>
        <p:spPr>
          <a:xfrm rot="-192030">
            <a:off x="3988612" y="4311101"/>
            <a:ext cx="4857576" cy="6478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943133" y="-22465"/>
            <a:ext cx="544091" cy="6890720"/>
            <a:chOff x="707350" y="-16850"/>
            <a:chExt cx="408068" cy="5160300"/>
          </a:xfrm>
        </p:grpSpPr>
        <p:sp>
          <p:nvSpPr>
            <p:cNvPr id="19" name="Google Shape;19;p2"/>
            <p:cNvSpPr/>
            <p:nvPr/>
          </p:nvSpPr>
          <p:spPr>
            <a:xfrm>
              <a:off x="707350" y="-16850"/>
              <a:ext cx="138300" cy="5160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45350" y="-16850"/>
              <a:ext cx="138300" cy="5160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77118" y="-16850"/>
              <a:ext cx="138300" cy="5160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28575" dist="19050" dir="19380000" algn="bl" rotWithShape="0">
                <a:srgbClr val="434343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0" y="-22465"/>
            <a:ext cx="955600" cy="6880400"/>
            <a:chOff x="0" y="-16850"/>
            <a:chExt cx="716700" cy="5160300"/>
          </a:xfrm>
        </p:grpSpPr>
        <p:sp>
          <p:nvSpPr>
            <p:cNvPr id="23" name="Google Shape;23;p2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4030629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193354">
            <a:off x="3422696" y="2347661"/>
            <a:ext cx="5443408" cy="21994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-193396">
            <a:off x="3974123" y="3786757"/>
            <a:ext cx="4858887" cy="647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12000" y="-11580"/>
            <a:ext cx="12192000" cy="6880699"/>
            <a:chOff x="-8950" y="0"/>
            <a:chExt cx="9144000" cy="5143551"/>
          </a:xfrm>
        </p:grpSpPr>
        <p:sp>
          <p:nvSpPr>
            <p:cNvPr id="12" name="Google Shape;12;p2"/>
            <p:cNvSpPr/>
            <p:nvPr/>
          </p:nvSpPr>
          <p:spPr>
            <a:xfrm>
              <a:off x="-8950" y="0"/>
              <a:ext cx="91440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50" y="1285817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950" y="2571634"/>
              <a:ext cx="9144000" cy="1286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50" y="3857451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 idx="2"/>
          </p:nvPr>
        </p:nvSpPr>
        <p:spPr>
          <a:xfrm rot="-192093">
            <a:off x="3421952" y="2348686"/>
            <a:ext cx="5443296" cy="219823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3"/>
          </p:nvPr>
        </p:nvSpPr>
        <p:spPr>
          <a:xfrm rot="-192030">
            <a:off x="3988612" y="4311101"/>
            <a:ext cx="4857576" cy="6478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943133" y="-22465"/>
            <a:ext cx="544091" cy="6890720"/>
            <a:chOff x="707350" y="-16850"/>
            <a:chExt cx="408068" cy="5160300"/>
          </a:xfrm>
        </p:grpSpPr>
        <p:sp>
          <p:nvSpPr>
            <p:cNvPr id="19" name="Google Shape;19;p2"/>
            <p:cNvSpPr/>
            <p:nvPr/>
          </p:nvSpPr>
          <p:spPr>
            <a:xfrm>
              <a:off x="707350" y="-16850"/>
              <a:ext cx="138300" cy="5160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45350" y="-16850"/>
              <a:ext cx="138300" cy="5160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77118" y="-16850"/>
              <a:ext cx="138300" cy="5160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28575" dist="19050" dir="19380000" algn="bl" rotWithShape="0">
                <a:srgbClr val="434343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0" y="-22465"/>
            <a:ext cx="955600" cy="6880400"/>
            <a:chOff x="0" y="-16850"/>
            <a:chExt cx="716700" cy="5160300"/>
          </a:xfrm>
        </p:grpSpPr>
        <p:sp>
          <p:nvSpPr>
            <p:cNvPr id="23" name="Google Shape;23;p2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2257210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30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31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32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3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34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Google Shape;35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37;p3"/>
          <p:cNvSpPr/>
          <p:nvPr/>
        </p:nvSpPr>
        <p:spPr>
          <a:xfrm>
            <a:off x="0" y="-22465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8" name="Google Shape;38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9" name="Google Shape;39;p3"/>
          <p:cNvSpPr/>
          <p:nvPr/>
        </p:nvSpPr>
        <p:spPr>
          <a:xfrm>
            <a:off x="364809" y="2521835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0" name="Google Shape;40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1" name="Google Shape;41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2" name="Google Shape;42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2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4" name="Google Shape;44;p3"/>
          <p:cNvSpPr/>
          <p:nvPr/>
        </p:nvSpPr>
        <p:spPr>
          <a:xfrm rot="5400000" flipH="1">
            <a:off x="11361468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1312896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30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31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32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3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34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Google Shape;35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37;p3"/>
          <p:cNvSpPr/>
          <p:nvPr/>
        </p:nvSpPr>
        <p:spPr>
          <a:xfrm>
            <a:off x="0" y="-22465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8" name="Google Shape;38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9" name="Google Shape;39;p3"/>
          <p:cNvSpPr/>
          <p:nvPr/>
        </p:nvSpPr>
        <p:spPr>
          <a:xfrm>
            <a:off x="364809" y="2521835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0" name="Google Shape;40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1" name="Google Shape;41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2" name="Google Shape;42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2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4" name="Google Shape;44;p3"/>
          <p:cNvSpPr/>
          <p:nvPr/>
        </p:nvSpPr>
        <p:spPr>
          <a:xfrm rot="5400000" flipH="1">
            <a:off x="11361468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17037212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30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31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32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3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34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Google Shape;35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37;p3"/>
          <p:cNvSpPr/>
          <p:nvPr/>
        </p:nvSpPr>
        <p:spPr>
          <a:xfrm>
            <a:off x="0" y="-22465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8" name="Google Shape;38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9" name="Google Shape;39;p3"/>
          <p:cNvSpPr/>
          <p:nvPr/>
        </p:nvSpPr>
        <p:spPr>
          <a:xfrm>
            <a:off x="364809" y="2521835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0" name="Google Shape;40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1" name="Google Shape;41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2" name="Google Shape;42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2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4" name="Google Shape;44;p3"/>
          <p:cNvSpPr/>
          <p:nvPr/>
        </p:nvSpPr>
        <p:spPr>
          <a:xfrm rot="5400000" flipH="1">
            <a:off x="11361468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42234444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30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31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32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3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34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Google Shape;35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37;p3"/>
          <p:cNvSpPr/>
          <p:nvPr/>
        </p:nvSpPr>
        <p:spPr>
          <a:xfrm>
            <a:off x="0" y="-22465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8" name="Google Shape;38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9" name="Google Shape;39;p3"/>
          <p:cNvSpPr/>
          <p:nvPr/>
        </p:nvSpPr>
        <p:spPr>
          <a:xfrm>
            <a:off x="364809" y="2521835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0" name="Google Shape;40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1" name="Google Shape;41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2" name="Google Shape;42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2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4" name="Google Shape;44;p3"/>
          <p:cNvSpPr/>
          <p:nvPr/>
        </p:nvSpPr>
        <p:spPr>
          <a:xfrm rot="5400000" flipH="1">
            <a:off x="11361468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4147382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378A5-61E7-4BD3-9CD7-D1CD17DBA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EC190-13D2-4F11-BD4D-9B0FF4DDB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94FCA7-2D16-4693-B9EF-5DDC74791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6F987-B848-4A8A-94D2-EFFFDA014A89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48CADF-3BD6-4406-ADF4-07336C9C9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B9C4DE-9354-488B-B621-177C7F344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B28B3-125F-4B18-B30E-9C1E80149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8649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30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31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32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3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34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Google Shape;35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37;p3"/>
          <p:cNvSpPr/>
          <p:nvPr/>
        </p:nvSpPr>
        <p:spPr>
          <a:xfrm>
            <a:off x="0" y="-22465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8" name="Google Shape;38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9" name="Google Shape;39;p3"/>
          <p:cNvSpPr/>
          <p:nvPr/>
        </p:nvSpPr>
        <p:spPr>
          <a:xfrm>
            <a:off x="364809" y="2521835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0" name="Google Shape;40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1" name="Google Shape;41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2" name="Google Shape;42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2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4" name="Google Shape;44;p3"/>
          <p:cNvSpPr/>
          <p:nvPr/>
        </p:nvSpPr>
        <p:spPr>
          <a:xfrm rot="5400000" flipH="1">
            <a:off x="11361468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19929755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30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31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32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3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34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Google Shape;35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37;p3"/>
          <p:cNvSpPr/>
          <p:nvPr/>
        </p:nvSpPr>
        <p:spPr>
          <a:xfrm>
            <a:off x="0" y="-22465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8" name="Google Shape;38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9" name="Google Shape;39;p3"/>
          <p:cNvSpPr/>
          <p:nvPr/>
        </p:nvSpPr>
        <p:spPr>
          <a:xfrm>
            <a:off x="364809" y="2521835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0" name="Google Shape;40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1" name="Google Shape;41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2" name="Google Shape;42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2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4" name="Google Shape;44;p3"/>
          <p:cNvSpPr/>
          <p:nvPr/>
        </p:nvSpPr>
        <p:spPr>
          <a:xfrm rot="5400000" flipH="1">
            <a:off x="11361468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2335795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30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31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32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3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34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Google Shape;35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37;p3"/>
          <p:cNvSpPr/>
          <p:nvPr/>
        </p:nvSpPr>
        <p:spPr>
          <a:xfrm>
            <a:off x="0" y="-22465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8" name="Google Shape;38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9" name="Google Shape;39;p3"/>
          <p:cNvSpPr/>
          <p:nvPr/>
        </p:nvSpPr>
        <p:spPr>
          <a:xfrm>
            <a:off x="364809" y="2521835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0" name="Google Shape;40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1" name="Google Shape;41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2" name="Google Shape;42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2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4" name="Google Shape;44;p3"/>
          <p:cNvSpPr/>
          <p:nvPr/>
        </p:nvSpPr>
        <p:spPr>
          <a:xfrm rot="5400000" flipH="1">
            <a:off x="11361468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22037233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l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"/>
          <p:cNvSpPr txBox="1">
            <a:spLocks noGrp="1"/>
          </p:cNvSpPr>
          <p:nvPr>
            <p:ph type="title"/>
          </p:nvPr>
        </p:nvSpPr>
        <p:spPr>
          <a:xfrm>
            <a:off x="1914400" y="460307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64" name="Google Shape;64;p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" name="Google Shape;65;p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" name="Google Shape;66;p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" name="Google Shape;67;p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" name="Google Shape;68;p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69;p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" name="Google Shape;70;p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" name="Google Shape;71;p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" name="Google Shape;72;p5"/>
          <p:cNvSpPr/>
          <p:nvPr/>
        </p:nvSpPr>
        <p:spPr>
          <a:xfrm>
            <a:off x="0" y="-22465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3" name="Google Shape;73;p5"/>
          <p:cNvSpPr txBox="1">
            <a:spLocks noGrp="1"/>
          </p:cNvSpPr>
          <p:nvPr>
            <p:ph type="subTitle" idx="1"/>
          </p:nvPr>
        </p:nvSpPr>
        <p:spPr>
          <a:xfrm rot="-438706" flipH="1">
            <a:off x="2424350" y="3453989"/>
            <a:ext cx="2816100" cy="13627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"/>
          <p:cNvSpPr txBox="1">
            <a:spLocks noGrp="1"/>
          </p:cNvSpPr>
          <p:nvPr>
            <p:ph type="subTitle" idx="2"/>
          </p:nvPr>
        </p:nvSpPr>
        <p:spPr>
          <a:xfrm rot="-438706" flipH="1">
            <a:off x="2210258" y="2176556"/>
            <a:ext cx="2816100" cy="5803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867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5" name="Google Shape;75;p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6" name="Google Shape;76;p5"/>
          <p:cNvSpPr/>
          <p:nvPr/>
        </p:nvSpPr>
        <p:spPr>
          <a:xfrm>
            <a:off x="364809" y="2521835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7" name="Google Shape;77;p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8" name="Google Shape;78;p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9" name="Google Shape;79;p5"/>
          <p:cNvSpPr txBox="1">
            <a:spLocks noGrp="1"/>
          </p:cNvSpPr>
          <p:nvPr>
            <p:ph type="subTitle" idx="3"/>
          </p:nvPr>
        </p:nvSpPr>
        <p:spPr>
          <a:xfrm rot="472683" flipH="1">
            <a:off x="7386180" y="4063066"/>
            <a:ext cx="2816179" cy="13628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ubTitle" idx="4"/>
          </p:nvPr>
        </p:nvSpPr>
        <p:spPr>
          <a:xfrm rot="472683" flipH="1">
            <a:off x="7616761" y="2787831"/>
            <a:ext cx="2816179" cy="5802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867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14759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bg>
      <p:bgPr>
        <a:solidFill>
          <a:schemeClr val="l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"/>
          <p:cNvSpPr txBox="1">
            <a:spLocks noGrp="1"/>
          </p:cNvSpPr>
          <p:nvPr>
            <p:ph type="title"/>
          </p:nvPr>
        </p:nvSpPr>
        <p:spPr>
          <a:xfrm>
            <a:off x="1914400" y="460307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64" name="Google Shape;64;p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" name="Google Shape;65;p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" name="Google Shape;66;p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" name="Google Shape;67;p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" name="Google Shape;68;p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69;p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" name="Google Shape;70;p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" name="Google Shape;71;p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" name="Google Shape;72;p5"/>
          <p:cNvSpPr/>
          <p:nvPr/>
        </p:nvSpPr>
        <p:spPr>
          <a:xfrm>
            <a:off x="0" y="-22465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3" name="Google Shape;73;p5"/>
          <p:cNvSpPr txBox="1">
            <a:spLocks noGrp="1"/>
          </p:cNvSpPr>
          <p:nvPr>
            <p:ph type="subTitle" idx="1"/>
          </p:nvPr>
        </p:nvSpPr>
        <p:spPr>
          <a:xfrm rot="-438706" flipH="1">
            <a:off x="2424350" y="3453989"/>
            <a:ext cx="2816100" cy="13627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"/>
          <p:cNvSpPr txBox="1">
            <a:spLocks noGrp="1"/>
          </p:cNvSpPr>
          <p:nvPr>
            <p:ph type="subTitle" idx="2"/>
          </p:nvPr>
        </p:nvSpPr>
        <p:spPr>
          <a:xfrm rot="-438706" flipH="1">
            <a:off x="2210258" y="2176556"/>
            <a:ext cx="2816100" cy="5803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867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5" name="Google Shape;75;p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6" name="Google Shape;76;p5"/>
          <p:cNvSpPr/>
          <p:nvPr/>
        </p:nvSpPr>
        <p:spPr>
          <a:xfrm>
            <a:off x="364809" y="2521835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7" name="Google Shape;77;p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8" name="Google Shape;78;p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9" name="Google Shape;79;p5"/>
          <p:cNvSpPr txBox="1">
            <a:spLocks noGrp="1"/>
          </p:cNvSpPr>
          <p:nvPr>
            <p:ph type="subTitle" idx="3"/>
          </p:nvPr>
        </p:nvSpPr>
        <p:spPr>
          <a:xfrm rot="472683" flipH="1">
            <a:off x="7386180" y="4063066"/>
            <a:ext cx="2816179" cy="13628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ubTitle" idx="4"/>
          </p:nvPr>
        </p:nvSpPr>
        <p:spPr>
          <a:xfrm rot="472683" flipH="1">
            <a:off x="7616761" y="2787831"/>
            <a:ext cx="2816179" cy="5802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867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45206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0" name="Google Shape;130;p9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9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" name="Google Shape;132;p9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" name="Google Shape;133;p9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" name="Google Shape;134;p9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" name="Google Shape;135;p9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" name="Google Shape;136;p9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7" name="Google Shape;137;p9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8" name="Google Shape;138;p9"/>
          <p:cNvSpPr/>
          <p:nvPr/>
        </p:nvSpPr>
        <p:spPr>
          <a:xfrm>
            <a:off x="0" y="-22465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39" name="Google Shape;139;p9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40" name="Google Shape;140;p9"/>
          <p:cNvSpPr/>
          <p:nvPr/>
        </p:nvSpPr>
        <p:spPr>
          <a:xfrm>
            <a:off x="364809" y="2521835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41" name="Google Shape;141;p9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42" name="Google Shape;142;p9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43" name="Google Shape;143;p9"/>
          <p:cNvSpPr txBox="1">
            <a:spLocks noGrp="1"/>
          </p:cNvSpPr>
          <p:nvPr>
            <p:ph type="title"/>
          </p:nvPr>
        </p:nvSpPr>
        <p:spPr>
          <a:xfrm>
            <a:off x="1914400" y="460307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9"/>
          <p:cNvSpPr txBox="1">
            <a:spLocks noGrp="1"/>
          </p:cNvSpPr>
          <p:nvPr>
            <p:ph type="subTitle" idx="1"/>
          </p:nvPr>
        </p:nvSpPr>
        <p:spPr>
          <a:xfrm rot="-302252">
            <a:off x="2227344" y="3135974"/>
            <a:ext cx="4919803" cy="19346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5" name="Google Shape;145;p9"/>
          <p:cNvSpPr txBox="1">
            <a:spLocks noGrp="1"/>
          </p:cNvSpPr>
          <p:nvPr>
            <p:ph type="subTitle" idx="2"/>
          </p:nvPr>
        </p:nvSpPr>
        <p:spPr>
          <a:xfrm rot="974">
            <a:off x="7002800" y="2895239"/>
            <a:ext cx="423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67">
                <a:solidFill>
                  <a:schemeClr val="lt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6" name="Google Shape;146;p9"/>
          <p:cNvSpPr/>
          <p:nvPr/>
        </p:nvSpPr>
        <p:spPr>
          <a:xfrm rot="5400000" flipH="1">
            <a:off x="11361468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26014208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0" name="Google Shape;130;p9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9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" name="Google Shape;132;p9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" name="Google Shape;133;p9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" name="Google Shape;134;p9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" name="Google Shape;135;p9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" name="Google Shape;136;p9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7" name="Google Shape;137;p9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8" name="Google Shape;138;p9"/>
          <p:cNvSpPr/>
          <p:nvPr/>
        </p:nvSpPr>
        <p:spPr>
          <a:xfrm>
            <a:off x="0" y="-22465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39" name="Google Shape;139;p9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40" name="Google Shape;140;p9"/>
          <p:cNvSpPr/>
          <p:nvPr/>
        </p:nvSpPr>
        <p:spPr>
          <a:xfrm>
            <a:off x="364809" y="2521835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41" name="Google Shape;141;p9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42" name="Google Shape;142;p9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43" name="Google Shape;143;p9"/>
          <p:cNvSpPr txBox="1">
            <a:spLocks noGrp="1"/>
          </p:cNvSpPr>
          <p:nvPr>
            <p:ph type="title"/>
          </p:nvPr>
        </p:nvSpPr>
        <p:spPr>
          <a:xfrm>
            <a:off x="1914400" y="460307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9"/>
          <p:cNvSpPr txBox="1">
            <a:spLocks noGrp="1"/>
          </p:cNvSpPr>
          <p:nvPr>
            <p:ph type="subTitle" idx="1"/>
          </p:nvPr>
        </p:nvSpPr>
        <p:spPr>
          <a:xfrm rot="-302252">
            <a:off x="2227344" y="3135974"/>
            <a:ext cx="4919803" cy="19346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5" name="Google Shape;145;p9"/>
          <p:cNvSpPr txBox="1">
            <a:spLocks noGrp="1"/>
          </p:cNvSpPr>
          <p:nvPr>
            <p:ph type="subTitle" idx="2"/>
          </p:nvPr>
        </p:nvSpPr>
        <p:spPr>
          <a:xfrm rot="974">
            <a:off x="7002800" y="2895239"/>
            <a:ext cx="423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67">
                <a:solidFill>
                  <a:schemeClr val="lt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6" name="Google Shape;146;p9"/>
          <p:cNvSpPr/>
          <p:nvPr/>
        </p:nvSpPr>
        <p:spPr>
          <a:xfrm rot="5400000" flipH="1">
            <a:off x="11361468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35799972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0" name="Google Shape;130;p9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9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" name="Google Shape;132;p9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" name="Google Shape;133;p9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" name="Google Shape;134;p9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" name="Google Shape;135;p9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" name="Google Shape;136;p9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7" name="Google Shape;137;p9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8" name="Google Shape;138;p9"/>
          <p:cNvSpPr/>
          <p:nvPr/>
        </p:nvSpPr>
        <p:spPr>
          <a:xfrm>
            <a:off x="0" y="-22465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39" name="Google Shape;139;p9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40" name="Google Shape;140;p9"/>
          <p:cNvSpPr/>
          <p:nvPr/>
        </p:nvSpPr>
        <p:spPr>
          <a:xfrm>
            <a:off x="364809" y="2521835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41" name="Google Shape;141;p9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42" name="Google Shape;142;p9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43" name="Google Shape;143;p9"/>
          <p:cNvSpPr txBox="1">
            <a:spLocks noGrp="1"/>
          </p:cNvSpPr>
          <p:nvPr>
            <p:ph type="title"/>
          </p:nvPr>
        </p:nvSpPr>
        <p:spPr>
          <a:xfrm>
            <a:off x="1914400" y="460307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9"/>
          <p:cNvSpPr txBox="1">
            <a:spLocks noGrp="1"/>
          </p:cNvSpPr>
          <p:nvPr>
            <p:ph type="subTitle" idx="1"/>
          </p:nvPr>
        </p:nvSpPr>
        <p:spPr>
          <a:xfrm rot="-302252">
            <a:off x="2227344" y="3135974"/>
            <a:ext cx="4919803" cy="19346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5" name="Google Shape;145;p9"/>
          <p:cNvSpPr txBox="1">
            <a:spLocks noGrp="1"/>
          </p:cNvSpPr>
          <p:nvPr>
            <p:ph type="subTitle" idx="2"/>
          </p:nvPr>
        </p:nvSpPr>
        <p:spPr>
          <a:xfrm rot="974">
            <a:off x="7002800" y="2895239"/>
            <a:ext cx="423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67">
                <a:solidFill>
                  <a:schemeClr val="lt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6" name="Google Shape;146;p9"/>
          <p:cNvSpPr/>
          <p:nvPr/>
        </p:nvSpPr>
        <p:spPr>
          <a:xfrm rot="5400000" flipH="1">
            <a:off x="11361468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41726819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33747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Quote 1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7"/>
          <p:cNvGrpSpPr/>
          <p:nvPr/>
        </p:nvGrpSpPr>
        <p:grpSpPr>
          <a:xfrm>
            <a:off x="0" y="-22465"/>
            <a:ext cx="12192000" cy="6880400"/>
            <a:chOff x="0" y="-16850"/>
            <a:chExt cx="9144000" cy="5160300"/>
          </a:xfrm>
        </p:grpSpPr>
        <p:cxnSp>
          <p:nvCxnSpPr>
            <p:cNvPr id="299" name="Google Shape;299;p17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0" name="Google Shape;300;p17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" name="Google Shape;301;p17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" name="Google Shape;302;p17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3" name="Google Shape;303;p17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4" name="Google Shape;304;p17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5" name="Google Shape;305;p17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6" name="Google Shape;306;p17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07" name="Google Shape;307;p17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8" name="Google Shape;308;p17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9" name="Google Shape;309;p17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0" name="Google Shape;310;p17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1" name="Google Shape;311;p17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312" name="Google Shape;312;p17"/>
          <p:cNvSpPr txBox="1">
            <a:spLocks noGrp="1"/>
          </p:cNvSpPr>
          <p:nvPr>
            <p:ph type="title"/>
          </p:nvPr>
        </p:nvSpPr>
        <p:spPr>
          <a:xfrm>
            <a:off x="2382417" y="3971267"/>
            <a:ext cx="83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accent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7"/>
          <p:cNvSpPr/>
          <p:nvPr/>
        </p:nvSpPr>
        <p:spPr>
          <a:xfrm rot="5400000" flipH="1">
            <a:off x="11361468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14" name="Google Shape;314;p17"/>
          <p:cNvSpPr txBox="1">
            <a:spLocks noGrp="1"/>
          </p:cNvSpPr>
          <p:nvPr>
            <p:ph type="subTitle" idx="1"/>
          </p:nvPr>
        </p:nvSpPr>
        <p:spPr>
          <a:xfrm flipH="1">
            <a:off x="2382384" y="2123100"/>
            <a:ext cx="8387200" cy="18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32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4629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84F91-279E-4D2C-ADE6-67349CCB2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B891ED-1957-4D9B-B051-11584608C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C15F09-7348-40B5-B0B2-849A1EFF5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6F987-B848-4A8A-94D2-EFFFDA014A89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D6D1F-44E7-4895-A8F0-16C0A1295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7B3FC2-765A-4EE6-892E-3C2FD9B7F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B28B3-125F-4B18-B30E-9C1E80149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1871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1_Quote 1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7"/>
          <p:cNvGrpSpPr/>
          <p:nvPr/>
        </p:nvGrpSpPr>
        <p:grpSpPr>
          <a:xfrm>
            <a:off x="0" y="-22465"/>
            <a:ext cx="12192000" cy="6880400"/>
            <a:chOff x="0" y="-16850"/>
            <a:chExt cx="9144000" cy="5160300"/>
          </a:xfrm>
        </p:grpSpPr>
        <p:cxnSp>
          <p:nvCxnSpPr>
            <p:cNvPr id="299" name="Google Shape;299;p17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0" name="Google Shape;300;p17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" name="Google Shape;301;p17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" name="Google Shape;302;p17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3" name="Google Shape;303;p17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4" name="Google Shape;304;p17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5" name="Google Shape;305;p17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6" name="Google Shape;306;p17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07" name="Google Shape;307;p17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8" name="Google Shape;308;p17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9" name="Google Shape;309;p17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0" name="Google Shape;310;p17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1" name="Google Shape;311;p17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312" name="Google Shape;312;p17"/>
          <p:cNvSpPr txBox="1">
            <a:spLocks noGrp="1"/>
          </p:cNvSpPr>
          <p:nvPr>
            <p:ph type="title"/>
          </p:nvPr>
        </p:nvSpPr>
        <p:spPr>
          <a:xfrm>
            <a:off x="2382417" y="3971267"/>
            <a:ext cx="83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accent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7"/>
          <p:cNvSpPr/>
          <p:nvPr/>
        </p:nvSpPr>
        <p:spPr>
          <a:xfrm rot="5400000" flipH="1">
            <a:off x="11361468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14" name="Google Shape;314;p17"/>
          <p:cNvSpPr txBox="1">
            <a:spLocks noGrp="1"/>
          </p:cNvSpPr>
          <p:nvPr>
            <p:ph type="subTitle" idx="1"/>
          </p:nvPr>
        </p:nvSpPr>
        <p:spPr>
          <a:xfrm flipH="1">
            <a:off x="2382384" y="2123100"/>
            <a:ext cx="8387200" cy="18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32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97189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1_Quote 1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7"/>
          <p:cNvGrpSpPr/>
          <p:nvPr/>
        </p:nvGrpSpPr>
        <p:grpSpPr>
          <a:xfrm>
            <a:off x="0" y="-22465"/>
            <a:ext cx="12192000" cy="6880400"/>
            <a:chOff x="0" y="-16850"/>
            <a:chExt cx="9144000" cy="5160300"/>
          </a:xfrm>
        </p:grpSpPr>
        <p:cxnSp>
          <p:nvCxnSpPr>
            <p:cNvPr id="299" name="Google Shape;299;p17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0" name="Google Shape;300;p17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" name="Google Shape;301;p17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" name="Google Shape;302;p17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3" name="Google Shape;303;p17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4" name="Google Shape;304;p17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5" name="Google Shape;305;p17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6" name="Google Shape;306;p17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07" name="Google Shape;307;p17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8" name="Google Shape;308;p17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9" name="Google Shape;309;p17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0" name="Google Shape;310;p17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1" name="Google Shape;311;p17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312" name="Google Shape;312;p17"/>
          <p:cNvSpPr txBox="1">
            <a:spLocks noGrp="1"/>
          </p:cNvSpPr>
          <p:nvPr>
            <p:ph type="title"/>
          </p:nvPr>
        </p:nvSpPr>
        <p:spPr>
          <a:xfrm>
            <a:off x="2382417" y="3971267"/>
            <a:ext cx="83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accent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7"/>
          <p:cNvSpPr/>
          <p:nvPr/>
        </p:nvSpPr>
        <p:spPr>
          <a:xfrm rot="5400000" flipH="1">
            <a:off x="11361468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14" name="Google Shape;314;p17"/>
          <p:cNvSpPr txBox="1">
            <a:spLocks noGrp="1"/>
          </p:cNvSpPr>
          <p:nvPr>
            <p:ph type="subTitle" idx="1"/>
          </p:nvPr>
        </p:nvSpPr>
        <p:spPr>
          <a:xfrm flipH="1">
            <a:off x="2382384" y="2123100"/>
            <a:ext cx="8387200" cy="18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32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59908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1_Section header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6" name="Google Shape;316;p18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7" name="Google Shape;317;p18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8" name="Google Shape;318;p18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9" name="Google Shape;319;p18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0" name="Google Shape;320;p18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1" name="Google Shape;321;p18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2" name="Google Shape;322;p18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3" name="Google Shape;323;p18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4" name="Google Shape;324;p18"/>
          <p:cNvSpPr/>
          <p:nvPr/>
        </p:nvSpPr>
        <p:spPr>
          <a:xfrm>
            <a:off x="0" y="-22465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25" name="Google Shape;325;p18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26" name="Google Shape;326;p18"/>
          <p:cNvSpPr/>
          <p:nvPr/>
        </p:nvSpPr>
        <p:spPr>
          <a:xfrm>
            <a:off x="364809" y="2521835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27" name="Google Shape;327;p18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28" name="Google Shape;328;p18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29" name="Google Shape;329;p18"/>
          <p:cNvSpPr txBox="1">
            <a:spLocks noGrp="1"/>
          </p:cNvSpPr>
          <p:nvPr>
            <p:ph type="ctrTitle"/>
          </p:nvPr>
        </p:nvSpPr>
        <p:spPr>
          <a:xfrm rot="-248">
            <a:off x="4757085" y="4090509"/>
            <a:ext cx="55472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30" name="Google Shape;330;p18"/>
          <p:cNvSpPr txBox="1">
            <a:spLocks noGrp="1"/>
          </p:cNvSpPr>
          <p:nvPr>
            <p:ph type="subTitle" idx="1"/>
          </p:nvPr>
        </p:nvSpPr>
        <p:spPr>
          <a:xfrm rot="992">
            <a:off x="4756967" y="5103233"/>
            <a:ext cx="55472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31" name="Google Shape;331;p18"/>
          <p:cNvSpPr/>
          <p:nvPr/>
        </p:nvSpPr>
        <p:spPr>
          <a:xfrm rot="5400000" flipH="1">
            <a:off x="11361468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32" name="Google Shape;332;p18"/>
          <p:cNvSpPr txBox="1">
            <a:spLocks noGrp="1"/>
          </p:cNvSpPr>
          <p:nvPr>
            <p:ph type="title" idx="2" hasCustomPrompt="1"/>
          </p:nvPr>
        </p:nvSpPr>
        <p:spPr>
          <a:xfrm>
            <a:off x="4756967" y="2895667"/>
            <a:ext cx="5547200" cy="11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6663008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6" name="Google Shape;466;p2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7" name="Google Shape;467;p2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8" name="Google Shape;468;p2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9" name="Google Shape;469;p2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0" name="Google Shape;470;p2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1" name="Google Shape;471;p2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2" name="Google Shape;472;p2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3" name="Google Shape;473;p2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4" name="Google Shape;474;p25"/>
          <p:cNvSpPr/>
          <p:nvPr/>
        </p:nvSpPr>
        <p:spPr>
          <a:xfrm>
            <a:off x="0" y="-22465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5" name="Google Shape;475;p2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6" name="Google Shape;476;p25"/>
          <p:cNvSpPr/>
          <p:nvPr/>
        </p:nvSpPr>
        <p:spPr>
          <a:xfrm>
            <a:off x="364809" y="2521835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7" name="Google Shape;477;p2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8" name="Google Shape;478;p2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9" name="Google Shape;479;p25"/>
          <p:cNvSpPr txBox="1">
            <a:spLocks noGrp="1"/>
          </p:cNvSpPr>
          <p:nvPr>
            <p:ph type="ctrTitle"/>
          </p:nvPr>
        </p:nvSpPr>
        <p:spPr>
          <a:xfrm rot="-248">
            <a:off x="4190785" y="4090509"/>
            <a:ext cx="55472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80" name="Google Shape;480;p25"/>
          <p:cNvSpPr txBox="1">
            <a:spLocks noGrp="1"/>
          </p:cNvSpPr>
          <p:nvPr>
            <p:ph type="subTitle" idx="1"/>
          </p:nvPr>
        </p:nvSpPr>
        <p:spPr>
          <a:xfrm rot="992">
            <a:off x="4190667" y="5103233"/>
            <a:ext cx="55472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81" name="Google Shape;481;p25"/>
          <p:cNvSpPr/>
          <p:nvPr/>
        </p:nvSpPr>
        <p:spPr>
          <a:xfrm rot="5400000" flipH="1">
            <a:off x="11361468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82" name="Google Shape;482;p25"/>
          <p:cNvSpPr txBox="1">
            <a:spLocks noGrp="1"/>
          </p:cNvSpPr>
          <p:nvPr>
            <p:ph type="title" idx="2" hasCustomPrompt="1"/>
          </p:nvPr>
        </p:nvSpPr>
        <p:spPr>
          <a:xfrm>
            <a:off x="4190667" y="2895667"/>
            <a:ext cx="5547200" cy="11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2140281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1_Section header 1"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6" name="Google Shape;466;p2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7" name="Google Shape;467;p2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8" name="Google Shape;468;p2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9" name="Google Shape;469;p2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0" name="Google Shape;470;p2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1" name="Google Shape;471;p2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2" name="Google Shape;472;p2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3" name="Google Shape;473;p2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4" name="Google Shape;474;p25"/>
          <p:cNvSpPr/>
          <p:nvPr/>
        </p:nvSpPr>
        <p:spPr>
          <a:xfrm>
            <a:off x="0" y="-22465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5" name="Google Shape;475;p2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6" name="Google Shape;476;p25"/>
          <p:cNvSpPr/>
          <p:nvPr/>
        </p:nvSpPr>
        <p:spPr>
          <a:xfrm>
            <a:off x="364809" y="2521835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7" name="Google Shape;477;p2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8" name="Google Shape;478;p2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9" name="Google Shape;479;p25"/>
          <p:cNvSpPr txBox="1">
            <a:spLocks noGrp="1"/>
          </p:cNvSpPr>
          <p:nvPr>
            <p:ph type="ctrTitle"/>
          </p:nvPr>
        </p:nvSpPr>
        <p:spPr>
          <a:xfrm rot="-248">
            <a:off x="4190785" y="4090509"/>
            <a:ext cx="55472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80" name="Google Shape;480;p25"/>
          <p:cNvSpPr txBox="1">
            <a:spLocks noGrp="1"/>
          </p:cNvSpPr>
          <p:nvPr>
            <p:ph type="subTitle" idx="1"/>
          </p:nvPr>
        </p:nvSpPr>
        <p:spPr>
          <a:xfrm rot="992">
            <a:off x="4190667" y="5103233"/>
            <a:ext cx="55472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81" name="Google Shape;481;p25"/>
          <p:cNvSpPr/>
          <p:nvPr/>
        </p:nvSpPr>
        <p:spPr>
          <a:xfrm rot="5400000" flipH="1">
            <a:off x="11361468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82" name="Google Shape;482;p25"/>
          <p:cNvSpPr txBox="1">
            <a:spLocks noGrp="1"/>
          </p:cNvSpPr>
          <p:nvPr>
            <p:ph type="title" idx="2" hasCustomPrompt="1"/>
          </p:nvPr>
        </p:nvSpPr>
        <p:spPr>
          <a:xfrm>
            <a:off x="4190667" y="2895667"/>
            <a:ext cx="5547200" cy="11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1884873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1_Section header 1"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6" name="Google Shape;466;p2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7" name="Google Shape;467;p2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8" name="Google Shape;468;p2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9" name="Google Shape;469;p2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0" name="Google Shape;470;p2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1" name="Google Shape;471;p2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2" name="Google Shape;472;p2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3" name="Google Shape;473;p2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4" name="Google Shape;474;p25"/>
          <p:cNvSpPr/>
          <p:nvPr/>
        </p:nvSpPr>
        <p:spPr>
          <a:xfrm>
            <a:off x="0" y="-22465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5" name="Google Shape;475;p2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6" name="Google Shape;476;p25"/>
          <p:cNvSpPr/>
          <p:nvPr/>
        </p:nvSpPr>
        <p:spPr>
          <a:xfrm>
            <a:off x="364809" y="2521835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7" name="Google Shape;477;p2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8" name="Google Shape;478;p2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9" name="Google Shape;479;p25"/>
          <p:cNvSpPr txBox="1">
            <a:spLocks noGrp="1"/>
          </p:cNvSpPr>
          <p:nvPr>
            <p:ph type="ctrTitle"/>
          </p:nvPr>
        </p:nvSpPr>
        <p:spPr>
          <a:xfrm rot="-248">
            <a:off x="4190785" y="4090509"/>
            <a:ext cx="55472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80" name="Google Shape;480;p25"/>
          <p:cNvSpPr txBox="1">
            <a:spLocks noGrp="1"/>
          </p:cNvSpPr>
          <p:nvPr>
            <p:ph type="subTitle" idx="1"/>
          </p:nvPr>
        </p:nvSpPr>
        <p:spPr>
          <a:xfrm rot="992">
            <a:off x="4190667" y="5103233"/>
            <a:ext cx="55472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81" name="Google Shape;481;p25"/>
          <p:cNvSpPr/>
          <p:nvPr/>
        </p:nvSpPr>
        <p:spPr>
          <a:xfrm rot="5400000" flipH="1">
            <a:off x="11361468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82" name="Google Shape;482;p25"/>
          <p:cNvSpPr txBox="1">
            <a:spLocks noGrp="1"/>
          </p:cNvSpPr>
          <p:nvPr>
            <p:ph type="title" idx="2" hasCustomPrompt="1"/>
          </p:nvPr>
        </p:nvSpPr>
        <p:spPr>
          <a:xfrm>
            <a:off x="4190667" y="2895667"/>
            <a:ext cx="5547200" cy="11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216819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1_Section header 1"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6" name="Google Shape;466;p2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7" name="Google Shape;467;p2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8" name="Google Shape;468;p2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9" name="Google Shape;469;p2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0" name="Google Shape;470;p2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1" name="Google Shape;471;p2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2" name="Google Shape;472;p2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3" name="Google Shape;473;p2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4" name="Google Shape;474;p25"/>
          <p:cNvSpPr/>
          <p:nvPr/>
        </p:nvSpPr>
        <p:spPr>
          <a:xfrm>
            <a:off x="0" y="-22465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5" name="Google Shape;475;p2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6" name="Google Shape;476;p25"/>
          <p:cNvSpPr/>
          <p:nvPr/>
        </p:nvSpPr>
        <p:spPr>
          <a:xfrm>
            <a:off x="364809" y="2521835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7" name="Google Shape;477;p2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8" name="Google Shape;478;p2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9" name="Google Shape;479;p25"/>
          <p:cNvSpPr txBox="1">
            <a:spLocks noGrp="1"/>
          </p:cNvSpPr>
          <p:nvPr>
            <p:ph type="ctrTitle"/>
          </p:nvPr>
        </p:nvSpPr>
        <p:spPr>
          <a:xfrm rot="-248">
            <a:off x="4190785" y="4090509"/>
            <a:ext cx="55472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80" name="Google Shape;480;p25"/>
          <p:cNvSpPr txBox="1">
            <a:spLocks noGrp="1"/>
          </p:cNvSpPr>
          <p:nvPr>
            <p:ph type="subTitle" idx="1"/>
          </p:nvPr>
        </p:nvSpPr>
        <p:spPr>
          <a:xfrm rot="992">
            <a:off x="4190667" y="5103233"/>
            <a:ext cx="55472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81" name="Google Shape;481;p25"/>
          <p:cNvSpPr/>
          <p:nvPr/>
        </p:nvSpPr>
        <p:spPr>
          <a:xfrm rot="5400000" flipH="1">
            <a:off x="11361468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82" name="Google Shape;482;p25"/>
          <p:cNvSpPr txBox="1">
            <a:spLocks noGrp="1"/>
          </p:cNvSpPr>
          <p:nvPr>
            <p:ph type="title" idx="2" hasCustomPrompt="1"/>
          </p:nvPr>
        </p:nvSpPr>
        <p:spPr>
          <a:xfrm>
            <a:off x="4190667" y="2895667"/>
            <a:ext cx="5547200" cy="11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8977329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1_Section header 1"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6" name="Google Shape;466;p2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7" name="Google Shape;467;p2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8" name="Google Shape;468;p2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9" name="Google Shape;469;p2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0" name="Google Shape;470;p2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1" name="Google Shape;471;p2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2" name="Google Shape;472;p2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3" name="Google Shape;473;p2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4" name="Google Shape;474;p25"/>
          <p:cNvSpPr/>
          <p:nvPr/>
        </p:nvSpPr>
        <p:spPr>
          <a:xfrm>
            <a:off x="0" y="-22465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5" name="Google Shape;475;p2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6" name="Google Shape;476;p25"/>
          <p:cNvSpPr/>
          <p:nvPr/>
        </p:nvSpPr>
        <p:spPr>
          <a:xfrm>
            <a:off x="364809" y="2521835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7" name="Google Shape;477;p2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8" name="Google Shape;478;p2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9" name="Google Shape;479;p25"/>
          <p:cNvSpPr txBox="1">
            <a:spLocks noGrp="1"/>
          </p:cNvSpPr>
          <p:nvPr>
            <p:ph type="ctrTitle"/>
          </p:nvPr>
        </p:nvSpPr>
        <p:spPr>
          <a:xfrm rot="-248">
            <a:off x="4190785" y="4090509"/>
            <a:ext cx="55472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80" name="Google Shape;480;p25"/>
          <p:cNvSpPr txBox="1">
            <a:spLocks noGrp="1"/>
          </p:cNvSpPr>
          <p:nvPr>
            <p:ph type="subTitle" idx="1"/>
          </p:nvPr>
        </p:nvSpPr>
        <p:spPr>
          <a:xfrm rot="992">
            <a:off x="4190667" y="5103233"/>
            <a:ext cx="55472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81" name="Google Shape;481;p25"/>
          <p:cNvSpPr/>
          <p:nvPr/>
        </p:nvSpPr>
        <p:spPr>
          <a:xfrm rot="5400000" flipH="1">
            <a:off x="11361468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82" name="Google Shape;482;p25"/>
          <p:cNvSpPr txBox="1">
            <a:spLocks noGrp="1"/>
          </p:cNvSpPr>
          <p:nvPr>
            <p:ph type="title" idx="2" hasCustomPrompt="1"/>
          </p:nvPr>
        </p:nvSpPr>
        <p:spPr>
          <a:xfrm>
            <a:off x="4190667" y="2895667"/>
            <a:ext cx="5547200" cy="11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5706501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1_Section header 1"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6" name="Google Shape;466;p2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7" name="Google Shape;467;p2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8" name="Google Shape;468;p2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9" name="Google Shape;469;p2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0" name="Google Shape;470;p2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1" name="Google Shape;471;p2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2" name="Google Shape;472;p2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3" name="Google Shape;473;p2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4" name="Google Shape;474;p25"/>
          <p:cNvSpPr/>
          <p:nvPr/>
        </p:nvSpPr>
        <p:spPr>
          <a:xfrm>
            <a:off x="0" y="-22465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5" name="Google Shape;475;p2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6" name="Google Shape;476;p25"/>
          <p:cNvSpPr/>
          <p:nvPr/>
        </p:nvSpPr>
        <p:spPr>
          <a:xfrm>
            <a:off x="364809" y="2521835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7" name="Google Shape;477;p2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8" name="Google Shape;478;p2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9" name="Google Shape;479;p25"/>
          <p:cNvSpPr txBox="1">
            <a:spLocks noGrp="1"/>
          </p:cNvSpPr>
          <p:nvPr>
            <p:ph type="ctrTitle"/>
          </p:nvPr>
        </p:nvSpPr>
        <p:spPr>
          <a:xfrm rot="-248">
            <a:off x="4190785" y="4090509"/>
            <a:ext cx="55472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80" name="Google Shape;480;p25"/>
          <p:cNvSpPr txBox="1">
            <a:spLocks noGrp="1"/>
          </p:cNvSpPr>
          <p:nvPr>
            <p:ph type="subTitle" idx="1"/>
          </p:nvPr>
        </p:nvSpPr>
        <p:spPr>
          <a:xfrm rot="992">
            <a:off x="4190667" y="5103233"/>
            <a:ext cx="55472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81" name="Google Shape;481;p25"/>
          <p:cNvSpPr/>
          <p:nvPr/>
        </p:nvSpPr>
        <p:spPr>
          <a:xfrm rot="5400000" flipH="1">
            <a:off x="11361468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82" name="Google Shape;482;p25"/>
          <p:cNvSpPr txBox="1">
            <a:spLocks noGrp="1"/>
          </p:cNvSpPr>
          <p:nvPr>
            <p:ph type="title" idx="2" hasCustomPrompt="1"/>
          </p:nvPr>
        </p:nvSpPr>
        <p:spPr>
          <a:xfrm>
            <a:off x="4190667" y="2895667"/>
            <a:ext cx="5547200" cy="11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0314517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1_Section header 1"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6" name="Google Shape;466;p2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7" name="Google Shape;467;p2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8" name="Google Shape;468;p2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9" name="Google Shape;469;p2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0" name="Google Shape;470;p2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1" name="Google Shape;471;p2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2" name="Google Shape;472;p2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3" name="Google Shape;473;p2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4" name="Google Shape;474;p25"/>
          <p:cNvSpPr/>
          <p:nvPr/>
        </p:nvSpPr>
        <p:spPr>
          <a:xfrm>
            <a:off x="0" y="-22465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5" name="Google Shape;475;p2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6" name="Google Shape;476;p25"/>
          <p:cNvSpPr/>
          <p:nvPr/>
        </p:nvSpPr>
        <p:spPr>
          <a:xfrm>
            <a:off x="364809" y="2521835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7" name="Google Shape;477;p2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8" name="Google Shape;478;p2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9" name="Google Shape;479;p25"/>
          <p:cNvSpPr txBox="1">
            <a:spLocks noGrp="1"/>
          </p:cNvSpPr>
          <p:nvPr>
            <p:ph type="ctrTitle"/>
          </p:nvPr>
        </p:nvSpPr>
        <p:spPr>
          <a:xfrm rot="-248">
            <a:off x="4190785" y="4090509"/>
            <a:ext cx="55472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80" name="Google Shape;480;p25"/>
          <p:cNvSpPr txBox="1">
            <a:spLocks noGrp="1"/>
          </p:cNvSpPr>
          <p:nvPr>
            <p:ph type="subTitle" idx="1"/>
          </p:nvPr>
        </p:nvSpPr>
        <p:spPr>
          <a:xfrm rot="992">
            <a:off x="4190667" y="5103233"/>
            <a:ext cx="55472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81" name="Google Shape;481;p25"/>
          <p:cNvSpPr/>
          <p:nvPr/>
        </p:nvSpPr>
        <p:spPr>
          <a:xfrm rot="5400000" flipH="1">
            <a:off x="11361468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82" name="Google Shape;482;p25"/>
          <p:cNvSpPr txBox="1">
            <a:spLocks noGrp="1"/>
          </p:cNvSpPr>
          <p:nvPr>
            <p:ph type="title" idx="2" hasCustomPrompt="1"/>
          </p:nvPr>
        </p:nvSpPr>
        <p:spPr>
          <a:xfrm>
            <a:off x="4190667" y="2895667"/>
            <a:ext cx="5547200" cy="11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202669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13220-71FD-4E28-96FC-A455B6284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9EAD1-855C-4520-B8C6-EC44C97DED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6BDF59-1DD9-4A53-BA7F-A6A9C3F4C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B702C5-02A0-4361-8D6C-CCDD12892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6F987-B848-4A8A-94D2-EFFFDA014A89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3D9656-92A6-4511-BFEB-F07D864BC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371E59-4D37-4125-888D-52404E9F0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B28B3-125F-4B18-B30E-9C1E80149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4510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1_Section header 1"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6" name="Google Shape;466;p2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7" name="Google Shape;467;p2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8" name="Google Shape;468;p2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9" name="Google Shape;469;p2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0" name="Google Shape;470;p2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1" name="Google Shape;471;p2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2" name="Google Shape;472;p2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3" name="Google Shape;473;p2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4" name="Google Shape;474;p25"/>
          <p:cNvSpPr/>
          <p:nvPr/>
        </p:nvSpPr>
        <p:spPr>
          <a:xfrm>
            <a:off x="0" y="-22465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5" name="Google Shape;475;p2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6" name="Google Shape;476;p25"/>
          <p:cNvSpPr/>
          <p:nvPr/>
        </p:nvSpPr>
        <p:spPr>
          <a:xfrm>
            <a:off x="364809" y="2521835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7" name="Google Shape;477;p2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8" name="Google Shape;478;p2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9" name="Google Shape;479;p25"/>
          <p:cNvSpPr txBox="1">
            <a:spLocks noGrp="1"/>
          </p:cNvSpPr>
          <p:nvPr>
            <p:ph type="ctrTitle"/>
          </p:nvPr>
        </p:nvSpPr>
        <p:spPr>
          <a:xfrm rot="-248">
            <a:off x="4190785" y="4090509"/>
            <a:ext cx="55472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80" name="Google Shape;480;p25"/>
          <p:cNvSpPr txBox="1">
            <a:spLocks noGrp="1"/>
          </p:cNvSpPr>
          <p:nvPr>
            <p:ph type="subTitle" idx="1"/>
          </p:nvPr>
        </p:nvSpPr>
        <p:spPr>
          <a:xfrm rot="992">
            <a:off x="4190667" y="5103233"/>
            <a:ext cx="55472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81" name="Google Shape;481;p25"/>
          <p:cNvSpPr/>
          <p:nvPr/>
        </p:nvSpPr>
        <p:spPr>
          <a:xfrm rot="5400000" flipH="1">
            <a:off x="11361468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82" name="Google Shape;482;p25"/>
          <p:cNvSpPr txBox="1">
            <a:spLocks noGrp="1"/>
          </p:cNvSpPr>
          <p:nvPr>
            <p:ph type="title" idx="2" hasCustomPrompt="1"/>
          </p:nvPr>
        </p:nvSpPr>
        <p:spPr>
          <a:xfrm>
            <a:off x="4190667" y="2895667"/>
            <a:ext cx="5547200" cy="11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5489438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1_Section header 1"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6" name="Google Shape;466;p2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7" name="Google Shape;467;p2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8" name="Google Shape;468;p2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9" name="Google Shape;469;p2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0" name="Google Shape;470;p2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1" name="Google Shape;471;p2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2" name="Google Shape;472;p2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3" name="Google Shape;473;p2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4" name="Google Shape;474;p25"/>
          <p:cNvSpPr/>
          <p:nvPr/>
        </p:nvSpPr>
        <p:spPr>
          <a:xfrm>
            <a:off x="0" y="-22465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5" name="Google Shape;475;p2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6" name="Google Shape;476;p25"/>
          <p:cNvSpPr/>
          <p:nvPr/>
        </p:nvSpPr>
        <p:spPr>
          <a:xfrm>
            <a:off x="364809" y="2521835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7" name="Google Shape;477;p2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8" name="Google Shape;478;p2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9" name="Google Shape;479;p25"/>
          <p:cNvSpPr txBox="1">
            <a:spLocks noGrp="1"/>
          </p:cNvSpPr>
          <p:nvPr>
            <p:ph type="ctrTitle"/>
          </p:nvPr>
        </p:nvSpPr>
        <p:spPr>
          <a:xfrm rot="-248">
            <a:off x="4190785" y="4090509"/>
            <a:ext cx="55472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80" name="Google Shape;480;p25"/>
          <p:cNvSpPr txBox="1">
            <a:spLocks noGrp="1"/>
          </p:cNvSpPr>
          <p:nvPr>
            <p:ph type="subTitle" idx="1"/>
          </p:nvPr>
        </p:nvSpPr>
        <p:spPr>
          <a:xfrm rot="992">
            <a:off x="4190667" y="5103233"/>
            <a:ext cx="55472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81" name="Google Shape;481;p25"/>
          <p:cNvSpPr/>
          <p:nvPr/>
        </p:nvSpPr>
        <p:spPr>
          <a:xfrm rot="5400000" flipH="1">
            <a:off x="11361468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82" name="Google Shape;482;p25"/>
          <p:cNvSpPr txBox="1">
            <a:spLocks noGrp="1"/>
          </p:cNvSpPr>
          <p:nvPr>
            <p:ph type="title" idx="2" hasCustomPrompt="1"/>
          </p:nvPr>
        </p:nvSpPr>
        <p:spPr>
          <a:xfrm>
            <a:off x="4190667" y="2895667"/>
            <a:ext cx="5547200" cy="11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0633017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4" name="Google Shape;484;p2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5" name="Google Shape;485;p26"/>
          <p:cNvSpPr txBox="1">
            <a:spLocks noGrp="1"/>
          </p:cNvSpPr>
          <p:nvPr>
            <p:ph type="title"/>
          </p:nvPr>
        </p:nvSpPr>
        <p:spPr>
          <a:xfrm>
            <a:off x="1914400" y="460307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486" name="Google Shape;486;p26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7" name="Google Shape;487;p26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8" name="Google Shape;488;p26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9" name="Google Shape;489;p26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0" name="Google Shape;490;p26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1" name="Google Shape;491;p26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2" name="Google Shape;492;p26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3" name="Google Shape;493;p2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4" name="Google Shape;494;p26"/>
          <p:cNvSpPr/>
          <p:nvPr/>
        </p:nvSpPr>
        <p:spPr>
          <a:xfrm>
            <a:off x="0" y="-22465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95" name="Google Shape;495;p26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96" name="Google Shape;496;p26"/>
          <p:cNvSpPr/>
          <p:nvPr/>
        </p:nvSpPr>
        <p:spPr>
          <a:xfrm>
            <a:off x="364809" y="2521835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97" name="Google Shape;497;p26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98" name="Google Shape;498;p26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99" name="Google Shape;499;p26"/>
          <p:cNvSpPr txBox="1">
            <a:spLocks noGrp="1"/>
          </p:cNvSpPr>
          <p:nvPr>
            <p:ph type="title" idx="2"/>
          </p:nvPr>
        </p:nvSpPr>
        <p:spPr>
          <a:xfrm>
            <a:off x="2492717" y="4225484"/>
            <a:ext cx="31280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0" name="Google Shape;500;p26"/>
          <p:cNvSpPr txBox="1">
            <a:spLocks noGrp="1"/>
          </p:cNvSpPr>
          <p:nvPr>
            <p:ph type="subTitle" idx="1"/>
          </p:nvPr>
        </p:nvSpPr>
        <p:spPr>
          <a:xfrm flipH="1">
            <a:off x="2493084" y="4865083"/>
            <a:ext cx="31280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26"/>
          <p:cNvSpPr txBox="1">
            <a:spLocks noGrp="1"/>
          </p:cNvSpPr>
          <p:nvPr>
            <p:ph type="title" idx="3"/>
          </p:nvPr>
        </p:nvSpPr>
        <p:spPr>
          <a:xfrm>
            <a:off x="7530917" y="4225500"/>
            <a:ext cx="31280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2" name="Google Shape;502;p26"/>
          <p:cNvSpPr txBox="1">
            <a:spLocks noGrp="1"/>
          </p:cNvSpPr>
          <p:nvPr>
            <p:ph type="subTitle" idx="4"/>
          </p:nvPr>
        </p:nvSpPr>
        <p:spPr>
          <a:xfrm flipH="1">
            <a:off x="7531284" y="4865100"/>
            <a:ext cx="31280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5604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1_Title and two columns 1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4" name="Google Shape;484;p2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5" name="Google Shape;485;p26"/>
          <p:cNvSpPr txBox="1">
            <a:spLocks noGrp="1"/>
          </p:cNvSpPr>
          <p:nvPr>
            <p:ph type="title"/>
          </p:nvPr>
        </p:nvSpPr>
        <p:spPr>
          <a:xfrm>
            <a:off x="1914400" y="460307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486" name="Google Shape;486;p26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7" name="Google Shape;487;p26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8" name="Google Shape;488;p26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9" name="Google Shape;489;p26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0" name="Google Shape;490;p26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1" name="Google Shape;491;p26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2" name="Google Shape;492;p26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3" name="Google Shape;493;p2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4" name="Google Shape;494;p26"/>
          <p:cNvSpPr/>
          <p:nvPr/>
        </p:nvSpPr>
        <p:spPr>
          <a:xfrm>
            <a:off x="0" y="-22465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95" name="Google Shape;495;p26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96" name="Google Shape;496;p26"/>
          <p:cNvSpPr/>
          <p:nvPr/>
        </p:nvSpPr>
        <p:spPr>
          <a:xfrm>
            <a:off x="364809" y="2521835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97" name="Google Shape;497;p26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98" name="Google Shape;498;p26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99" name="Google Shape;499;p26"/>
          <p:cNvSpPr txBox="1">
            <a:spLocks noGrp="1"/>
          </p:cNvSpPr>
          <p:nvPr>
            <p:ph type="title" idx="2"/>
          </p:nvPr>
        </p:nvSpPr>
        <p:spPr>
          <a:xfrm>
            <a:off x="2492717" y="4225484"/>
            <a:ext cx="31280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0" name="Google Shape;500;p26"/>
          <p:cNvSpPr txBox="1">
            <a:spLocks noGrp="1"/>
          </p:cNvSpPr>
          <p:nvPr>
            <p:ph type="subTitle" idx="1"/>
          </p:nvPr>
        </p:nvSpPr>
        <p:spPr>
          <a:xfrm flipH="1">
            <a:off x="2493084" y="4865083"/>
            <a:ext cx="31280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26"/>
          <p:cNvSpPr txBox="1">
            <a:spLocks noGrp="1"/>
          </p:cNvSpPr>
          <p:nvPr>
            <p:ph type="title" idx="3"/>
          </p:nvPr>
        </p:nvSpPr>
        <p:spPr>
          <a:xfrm>
            <a:off x="7530917" y="4225500"/>
            <a:ext cx="31280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2" name="Google Shape;502;p26"/>
          <p:cNvSpPr txBox="1">
            <a:spLocks noGrp="1"/>
          </p:cNvSpPr>
          <p:nvPr>
            <p:ph type="subTitle" idx="4"/>
          </p:nvPr>
        </p:nvSpPr>
        <p:spPr>
          <a:xfrm flipH="1">
            <a:off x="7531284" y="4865100"/>
            <a:ext cx="31280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51279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lt1"/>
        </a:solidFill>
        <a:effectLst/>
      </p:bgPr>
    </p:bg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4" name="Google Shape;504;p27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5" name="Google Shape;505;p27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6" name="Google Shape;506;p27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7" name="Google Shape;507;p27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8" name="Google Shape;508;p27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9" name="Google Shape;509;p27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0" name="Google Shape;510;p27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1" name="Google Shape;511;p2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2" name="Google Shape;512;p27"/>
          <p:cNvSpPr/>
          <p:nvPr/>
        </p:nvSpPr>
        <p:spPr>
          <a:xfrm>
            <a:off x="0" y="-22465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13" name="Google Shape;513;p27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14" name="Google Shape;514;p27"/>
          <p:cNvSpPr/>
          <p:nvPr/>
        </p:nvSpPr>
        <p:spPr>
          <a:xfrm>
            <a:off x="364809" y="2521835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15" name="Google Shape;515;p27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16" name="Google Shape;516;p27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17" name="Google Shape;517;p27"/>
          <p:cNvSpPr txBox="1">
            <a:spLocks noGrp="1"/>
          </p:cNvSpPr>
          <p:nvPr>
            <p:ph type="ctrTitle"/>
          </p:nvPr>
        </p:nvSpPr>
        <p:spPr>
          <a:xfrm rot="-159">
            <a:off x="1881819" y="3518759"/>
            <a:ext cx="86608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518" name="Google Shape;518;p27"/>
          <p:cNvSpPr txBox="1">
            <a:spLocks noGrp="1"/>
          </p:cNvSpPr>
          <p:nvPr>
            <p:ph type="subTitle" idx="1"/>
          </p:nvPr>
        </p:nvSpPr>
        <p:spPr>
          <a:xfrm rot="891">
            <a:off x="3265700" y="4531380"/>
            <a:ext cx="61700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519" name="Google Shape;519;p27"/>
          <p:cNvSpPr/>
          <p:nvPr/>
        </p:nvSpPr>
        <p:spPr>
          <a:xfrm rot="5400000" flipH="1">
            <a:off x="11361468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3208390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1_Section header 2">
    <p:bg>
      <p:bgPr>
        <a:solidFill>
          <a:schemeClr val="lt1"/>
        </a:solidFill>
        <a:effectLst/>
      </p:bgPr>
    </p:bg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4" name="Google Shape;504;p27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5" name="Google Shape;505;p27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6" name="Google Shape;506;p27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7" name="Google Shape;507;p27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8" name="Google Shape;508;p27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9" name="Google Shape;509;p27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0" name="Google Shape;510;p27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1" name="Google Shape;511;p2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2" name="Google Shape;512;p27"/>
          <p:cNvSpPr/>
          <p:nvPr/>
        </p:nvSpPr>
        <p:spPr>
          <a:xfrm>
            <a:off x="0" y="-22465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13" name="Google Shape;513;p27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14" name="Google Shape;514;p27"/>
          <p:cNvSpPr/>
          <p:nvPr/>
        </p:nvSpPr>
        <p:spPr>
          <a:xfrm>
            <a:off x="364809" y="2521835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15" name="Google Shape;515;p27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16" name="Google Shape;516;p27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17" name="Google Shape;517;p27"/>
          <p:cNvSpPr txBox="1">
            <a:spLocks noGrp="1"/>
          </p:cNvSpPr>
          <p:nvPr>
            <p:ph type="ctrTitle"/>
          </p:nvPr>
        </p:nvSpPr>
        <p:spPr>
          <a:xfrm rot="-159">
            <a:off x="1881819" y="3518759"/>
            <a:ext cx="86608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518" name="Google Shape;518;p27"/>
          <p:cNvSpPr txBox="1">
            <a:spLocks noGrp="1"/>
          </p:cNvSpPr>
          <p:nvPr>
            <p:ph type="subTitle" idx="1"/>
          </p:nvPr>
        </p:nvSpPr>
        <p:spPr>
          <a:xfrm rot="891">
            <a:off x="3265700" y="4531380"/>
            <a:ext cx="61700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519" name="Google Shape;519;p27"/>
          <p:cNvSpPr/>
          <p:nvPr/>
        </p:nvSpPr>
        <p:spPr>
          <a:xfrm rot="5400000" flipH="1">
            <a:off x="11361468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4852870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 header 4"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0" name="Google Shape;580;p31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1" name="Google Shape;581;p31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2" name="Google Shape;582;p31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3" name="Google Shape;583;p31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4" name="Google Shape;584;p31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5" name="Google Shape;585;p31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6" name="Google Shape;586;p31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7" name="Google Shape;587;p31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8" name="Google Shape;588;p31"/>
          <p:cNvSpPr/>
          <p:nvPr/>
        </p:nvSpPr>
        <p:spPr>
          <a:xfrm>
            <a:off x="0" y="-22465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89" name="Google Shape;589;p31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90" name="Google Shape;590;p31"/>
          <p:cNvSpPr/>
          <p:nvPr/>
        </p:nvSpPr>
        <p:spPr>
          <a:xfrm>
            <a:off x="364809" y="2521835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91" name="Google Shape;591;p31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92" name="Google Shape;592;p31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93" name="Google Shape;593;p31">
            <a:hlinkClick r:id="rId2" action="ppaction://hlinksldjump"/>
          </p:cNvPr>
          <p:cNvSpPr txBox="1">
            <a:spLocks noGrp="1"/>
          </p:cNvSpPr>
          <p:nvPr>
            <p:ph type="ctrTitle"/>
          </p:nvPr>
        </p:nvSpPr>
        <p:spPr>
          <a:xfrm rot="358" flipH="1">
            <a:off x="6580500" y="2895867"/>
            <a:ext cx="3840000" cy="238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594" name="Google Shape;594;p31"/>
          <p:cNvSpPr txBox="1">
            <a:spLocks noGrp="1"/>
          </p:cNvSpPr>
          <p:nvPr>
            <p:ph type="subTitle" idx="1"/>
          </p:nvPr>
        </p:nvSpPr>
        <p:spPr>
          <a:xfrm rot="-972" flipH="1">
            <a:off x="4760236" y="5103237"/>
            <a:ext cx="56604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595" name="Google Shape;595;p31"/>
          <p:cNvSpPr/>
          <p:nvPr/>
        </p:nvSpPr>
        <p:spPr>
          <a:xfrm rot="5400000" flipH="1">
            <a:off x="11361468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96" name="Google Shape;596;p31">
            <a:hlinkClick r:id="rId2" action="ppaction://hlinksldjump"/>
          </p:cNvPr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760203" y="3125979"/>
            <a:ext cx="1783600" cy="11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1655996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1_Section header 4"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0" name="Google Shape;580;p31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1" name="Google Shape;581;p31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2" name="Google Shape;582;p31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3" name="Google Shape;583;p31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4" name="Google Shape;584;p31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5" name="Google Shape;585;p31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6" name="Google Shape;586;p31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7" name="Google Shape;587;p31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8" name="Google Shape;588;p31"/>
          <p:cNvSpPr/>
          <p:nvPr/>
        </p:nvSpPr>
        <p:spPr>
          <a:xfrm>
            <a:off x="0" y="-22465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89" name="Google Shape;589;p31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90" name="Google Shape;590;p31"/>
          <p:cNvSpPr/>
          <p:nvPr/>
        </p:nvSpPr>
        <p:spPr>
          <a:xfrm>
            <a:off x="364809" y="2521835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91" name="Google Shape;591;p31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92" name="Google Shape;592;p31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93" name="Google Shape;593;p31">
            <a:hlinkClick r:id="rId2" action="ppaction://hlinksldjump"/>
          </p:cNvPr>
          <p:cNvSpPr txBox="1">
            <a:spLocks noGrp="1"/>
          </p:cNvSpPr>
          <p:nvPr>
            <p:ph type="ctrTitle"/>
          </p:nvPr>
        </p:nvSpPr>
        <p:spPr>
          <a:xfrm rot="358" flipH="1">
            <a:off x="6580500" y="2895867"/>
            <a:ext cx="3840000" cy="238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594" name="Google Shape;594;p31"/>
          <p:cNvSpPr txBox="1">
            <a:spLocks noGrp="1"/>
          </p:cNvSpPr>
          <p:nvPr>
            <p:ph type="subTitle" idx="1"/>
          </p:nvPr>
        </p:nvSpPr>
        <p:spPr>
          <a:xfrm rot="-972" flipH="1">
            <a:off x="4760236" y="5103237"/>
            <a:ext cx="56604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595" name="Google Shape;595;p31"/>
          <p:cNvSpPr/>
          <p:nvPr/>
        </p:nvSpPr>
        <p:spPr>
          <a:xfrm rot="5400000" flipH="1">
            <a:off x="11361468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96" name="Google Shape;596;p31">
            <a:hlinkClick r:id="rId2" action="ppaction://hlinksldjump"/>
          </p:cNvPr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760203" y="3125979"/>
            <a:ext cx="1783600" cy="11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4298654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1_Section header 4"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0" name="Google Shape;580;p31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1" name="Google Shape;581;p31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2" name="Google Shape;582;p31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3" name="Google Shape;583;p31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4" name="Google Shape;584;p31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5" name="Google Shape;585;p31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6" name="Google Shape;586;p31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7" name="Google Shape;587;p31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8" name="Google Shape;588;p31"/>
          <p:cNvSpPr/>
          <p:nvPr/>
        </p:nvSpPr>
        <p:spPr>
          <a:xfrm>
            <a:off x="0" y="-22465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89" name="Google Shape;589;p31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90" name="Google Shape;590;p31"/>
          <p:cNvSpPr/>
          <p:nvPr/>
        </p:nvSpPr>
        <p:spPr>
          <a:xfrm>
            <a:off x="364809" y="2521835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91" name="Google Shape;591;p31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92" name="Google Shape;592;p31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93" name="Google Shape;593;p31">
            <a:hlinkClick r:id="rId2" action="ppaction://hlinksldjump"/>
          </p:cNvPr>
          <p:cNvSpPr txBox="1">
            <a:spLocks noGrp="1"/>
          </p:cNvSpPr>
          <p:nvPr>
            <p:ph type="ctrTitle"/>
          </p:nvPr>
        </p:nvSpPr>
        <p:spPr>
          <a:xfrm rot="358" flipH="1">
            <a:off x="6580500" y="2895867"/>
            <a:ext cx="3840000" cy="238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594" name="Google Shape;594;p31"/>
          <p:cNvSpPr txBox="1">
            <a:spLocks noGrp="1"/>
          </p:cNvSpPr>
          <p:nvPr>
            <p:ph type="subTitle" idx="1"/>
          </p:nvPr>
        </p:nvSpPr>
        <p:spPr>
          <a:xfrm rot="-972" flipH="1">
            <a:off x="4760236" y="5103237"/>
            <a:ext cx="56604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595" name="Google Shape;595;p31"/>
          <p:cNvSpPr/>
          <p:nvPr/>
        </p:nvSpPr>
        <p:spPr>
          <a:xfrm rot="5400000" flipH="1">
            <a:off x="11361468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96" name="Google Shape;596;p31">
            <a:hlinkClick r:id="rId2" action="ppaction://hlinksldjump"/>
          </p:cNvPr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760203" y="3125979"/>
            <a:ext cx="1783600" cy="11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71651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B3E7C-DC5B-4A2B-9B8D-7EDC9D8A0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34D0EC-A524-4EF3-9ECD-CE7BEAC6C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C6FE50-59B0-4689-AE29-184E63AD2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907BBE-A938-4739-A180-43670C3285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8DCF9F-1ECF-4B43-98A2-8AB487433F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060A0D-70E6-4A85-A6E5-8919E9DDB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6F987-B848-4A8A-94D2-EFFFDA014A89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937F1C-3EE8-436D-9E64-1BDDFB9E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4A04EB-20AC-440D-841A-CCBA709D6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B28B3-125F-4B18-B30E-9C1E80149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594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D74B1-515C-445A-B511-0F39ADD51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886397-6215-4E01-AEC5-B7D0996B8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6F987-B848-4A8A-94D2-EFFFDA014A89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354688-F2AD-4ADC-8022-4EB39C73D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33A618-6CD5-450D-9321-70C7FD227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B28B3-125F-4B18-B30E-9C1E80149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288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31598B-A03B-421B-BE37-56FBDA665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6F987-B848-4A8A-94D2-EFFFDA014A89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81271B-1DB6-4ABE-A018-4DA5D97F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83FA3F-5174-43B9-BEC9-1A2D4FD60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B28B3-125F-4B18-B30E-9C1E80149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2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19958-A1C6-4113-99F4-368BF30A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AE662-96F9-49DB-A46A-63F6B37B4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32A876-4602-481B-9C91-45267F1E44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BF7FBF-6384-4FDF-8A60-E7A43C461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6F987-B848-4A8A-94D2-EFFFDA014A89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D9B5A1-EAE9-4F73-909E-F5CA9E198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4DCFAE-7648-420E-BE98-E32E533DF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B28B3-125F-4B18-B30E-9C1E80149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82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54FE9-879D-40AD-B733-D1BB3D765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AB53E-4C16-4213-BC98-CFD6271C69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602368-EAAA-4894-98EB-7C8D2A9660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EDE459-3C9B-421D-B848-461D18E98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6F987-B848-4A8A-94D2-EFFFDA014A89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D65216-FDC1-4E5A-A9A6-0A6DCE35B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A759BB-6A37-4EE8-BB3A-075AA2C8D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B28B3-125F-4B18-B30E-9C1E80149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305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4945F7-2718-40E5-A351-7526188D0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9B647D-1A78-405C-BE33-F9F80942F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60436-50B2-4C0B-A544-5C42697E85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6F987-B848-4A8A-94D2-EFFFDA014A89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D459B-A96E-4C16-B964-1CF6AECB2D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6F713-40C7-484E-881B-0E0F43988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B28B3-125F-4B18-B30E-9C1E80149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35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181663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  <p:sldLayoutId id="2147483697" r:id="rId3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3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3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12" Type="http://schemas.openxmlformats.org/officeDocument/2006/relationships/image" Target="../media/image29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emf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AB21530A-4E2F-4D0F-B7BC-6F1756A2CF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E0EA86B1-1F3E-453E-AA28-15765CFAA81B}"/>
              </a:ext>
            </a:extLst>
          </p:cNvPr>
          <p:cNvSpPr/>
          <p:nvPr/>
        </p:nvSpPr>
        <p:spPr>
          <a:xfrm>
            <a:off x="805919" y="813844"/>
            <a:ext cx="10580162" cy="5295674"/>
          </a:xfrm>
          <a:prstGeom prst="rect">
            <a:avLst/>
          </a:prstGeom>
          <a:solidFill>
            <a:srgbClr val="FDF0E7"/>
          </a:solidFill>
          <a:ln>
            <a:noFill/>
          </a:ln>
          <a:effectLst>
            <a:outerShdw blurRad="228600" sx="101000" sy="101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EFBE86B-C4F1-43EF-8966-4E40F0CDFC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17" y="3670248"/>
            <a:ext cx="1895550" cy="312414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5189EF2C-2885-4DF6-85EC-34A6D3361C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098" y="3189792"/>
            <a:ext cx="2729137" cy="3648476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0E6FCF24-BB20-45BA-AA05-CFDC559BBF73}"/>
              </a:ext>
            </a:extLst>
          </p:cNvPr>
          <p:cNvSpPr/>
          <p:nvPr/>
        </p:nvSpPr>
        <p:spPr>
          <a:xfrm>
            <a:off x="629476" y="1094129"/>
            <a:ext cx="1030515" cy="549503"/>
          </a:xfrm>
          <a:prstGeom prst="rect">
            <a:avLst/>
          </a:prstGeom>
          <a:solidFill>
            <a:srgbClr val="7CA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E63FF8A6-C4E9-45D2-9482-9C426BDD4485}"/>
              </a:ext>
            </a:extLst>
          </p:cNvPr>
          <p:cNvSpPr/>
          <p:nvPr/>
        </p:nvSpPr>
        <p:spPr>
          <a:xfrm>
            <a:off x="354867" y="952393"/>
            <a:ext cx="639657" cy="341085"/>
          </a:xfrm>
          <a:prstGeom prst="rect">
            <a:avLst/>
          </a:prstGeom>
          <a:solidFill>
            <a:srgbClr val="769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6DCC06D4-931A-4E57-9EA9-E4D3832E07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240" y="0"/>
            <a:ext cx="1334192" cy="3209524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2E5B665D-AB42-4939-9DF0-6556C44C9B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68098" y="6217248"/>
            <a:ext cx="1407621" cy="598895"/>
          </a:xfrm>
          <a:prstGeom prst="rect">
            <a:avLst/>
          </a:prstGeom>
        </p:spPr>
      </p:pic>
      <p:sp>
        <p:nvSpPr>
          <p:cNvPr id="48" name="矩形 47">
            <a:extLst>
              <a:ext uri="{FF2B5EF4-FFF2-40B4-BE49-F238E27FC236}">
                <a16:creationId xmlns:a16="http://schemas.microsoft.com/office/drawing/2014/main" id="{3A82107F-4D07-4FB8-A8F4-2FC24DB0DC70}"/>
              </a:ext>
            </a:extLst>
          </p:cNvPr>
          <p:cNvSpPr/>
          <p:nvPr/>
        </p:nvSpPr>
        <p:spPr>
          <a:xfrm rot="10800000">
            <a:off x="84052" y="2739726"/>
            <a:ext cx="11754139" cy="3392606"/>
          </a:xfrm>
          <a:prstGeom prst="rect">
            <a:avLst/>
          </a:prstGeom>
          <a:blipFill dpi="0" rotWithShape="1">
            <a:blip r:embed="rId8">
              <a:alphaModFix amt="4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16386649-0731-44C7-B9CE-7D5DA412C3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795" y="6412567"/>
            <a:ext cx="591684" cy="40357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E84346E-437F-440D-A97B-CC4238852747}"/>
              </a:ext>
            </a:extLst>
          </p:cNvPr>
          <p:cNvSpPr/>
          <p:nvPr/>
        </p:nvSpPr>
        <p:spPr>
          <a:xfrm>
            <a:off x="3996901" y="2622367"/>
            <a:ext cx="36679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4000" kern="0" dirty="0" err="1">
                <a:ln>
                  <a:solidFill>
                    <a:srgbClr val="0FB29B"/>
                  </a:solidFill>
                </a:ln>
                <a:solidFill>
                  <a:srgbClr val="0070C0"/>
                </a:solidFill>
                <a:latin typeface="Coiny" panose="02000903060500060000" pitchFamily="2" charset="0"/>
                <a:cs typeface="Arial"/>
                <a:sym typeface="Arial"/>
              </a:rPr>
              <a:t>Bài</a:t>
            </a:r>
            <a:r>
              <a:rPr lang="en-US" sz="4000" kern="0" dirty="0">
                <a:ln>
                  <a:solidFill>
                    <a:srgbClr val="0FB29B"/>
                  </a:solidFill>
                </a:ln>
                <a:solidFill>
                  <a:srgbClr val="0070C0"/>
                </a:solidFill>
                <a:latin typeface="Coiny" panose="02000903060500060000" pitchFamily="2" charset="0"/>
                <a:cs typeface="Arial"/>
                <a:sym typeface="Arial"/>
              </a:rPr>
              <a:t> 4 – </a:t>
            </a:r>
            <a:r>
              <a:rPr lang="en-US" sz="4000" kern="0" dirty="0" err="1">
                <a:ln>
                  <a:solidFill>
                    <a:srgbClr val="0FB29B"/>
                  </a:solidFill>
                </a:ln>
                <a:solidFill>
                  <a:srgbClr val="0070C0"/>
                </a:solidFill>
                <a:latin typeface="Coiny" panose="02000903060500060000" pitchFamily="2" charset="0"/>
                <a:cs typeface="Arial"/>
                <a:sym typeface="Arial"/>
              </a:rPr>
              <a:t>Tiết</a:t>
            </a:r>
            <a:r>
              <a:rPr lang="en-US" sz="4000" kern="0" dirty="0">
                <a:ln>
                  <a:solidFill>
                    <a:srgbClr val="0FB29B"/>
                  </a:solidFill>
                </a:ln>
                <a:solidFill>
                  <a:srgbClr val="0070C0"/>
                </a:solidFill>
                <a:latin typeface="Coiny" panose="02000903060500060000" pitchFamily="2" charset="0"/>
                <a:cs typeface="Arial"/>
                <a:sym typeface="Arial"/>
              </a:rPr>
              <a:t>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9D3D88-8279-44B7-A749-709E03F6FF0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20163" y="3461681"/>
            <a:ext cx="6986622" cy="117663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D76BE04-E2D1-4FBE-B14D-B28F65BF5CFC}"/>
              </a:ext>
            </a:extLst>
          </p:cNvPr>
          <p:cNvSpPr txBox="1"/>
          <p:nvPr/>
        </p:nvSpPr>
        <p:spPr>
          <a:xfrm>
            <a:off x="3558507" y="1440887"/>
            <a:ext cx="5391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Tự</a:t>
            </a:r>
            <a:r>
              <a:rPr lang="en-US" sz="4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nhiên</a:t>
            </a:r>
            <a:r>
              <a:rPr lang="en-US" sz="4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xã</a:t>
            </a:r>
            <a:r>
              <a:rPr lang="en-US" sz="4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hội</a:t>
            </a:r>
            <a:endParaRPr lang="en-US" sz="40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09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2" grpId="0" animBg="1"/>
      <p:bldP spid="21" grpId="0" animBg="1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23B6630-D15D-437F-8FCE-73E7023BB6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F2FB1DD-BB2D-4824-BA33-653A974D3AB7}"/>
              </a:ext>
            </a:extLst>
          </p:cNvPr>
          <p:cNvSpPr/>
          <p:nvPr/>
        </p:nvSpPr>
        <p:spPr>
          <a:xfrm>
            <a:off x="533776" y="486000"/>
            <a:ext cx="11124448" cy="5886000"/>
          </a:xfrm>
          <a:prstGeom prst="rect">
            <a:avLst/>
          </a:prstGeom>
          <a:solidFill>
            <a:srgbClr val="FDF0E7"/>
          </a:solidFill>
          <a:ln>
            <a:noFill/>
          </a:ln>
          <a:effectLst>
            <a:outerShdw blurRad="228600" sx="101000" sy="101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2B8C2BC9-635B-413F-9C7C-E853172172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76" y="-338138"/>
            <a:ext cx="1189301" cy="208033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B2E1574-CA7A-4213-BC0F-A78310C3A5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923" y="2173487"/>
            <a:ext cx="5718154" cy="4192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492A0C-574D-4C47-8DBB-1B4D9597C7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7232" y="753857"/>
            <a:ext cx="6651312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17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C1729A-BDFA-4C93-A89D-7DCD75083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459" y="1783057"/>
            <a:ext cx="6977475" cy="3718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3FBE846-72D3-471D-85C9-802401C96944}"/>
              </a:ext>
            </a:extLst>
          </p:cNvPr>
          <p:cNvGrpSpPr/>
          <p:nvPr/>
        </p:nvGrpSpPr>
        <p:grpSpPr>
          <a:xfrm>
            <a:off x="6319847" y="498877"/>
            <a:ext cx="5293033" cy="1132306"/>
            <a:chOff x="3952567" y="3023133"/>
            <a:chExt cx="6712595" cy="1463039"/>
          </a:xfrm>
        </p:grpSpPr>
        <p:sp>
          <p:nvSpPr>
            <p:cNvPr id="10" name="Rounded Rectangular Callout 3">
              <a:extLst>
                <a:ext uri="{FF2B5EF4-FFF2-40B4-BE49-F238E27FC236}">
                  <a16:creationId xmlns:a16="http://schemas.microsoft.com/office/drawing/2014/main" id="{7E13AFE9-C06F-4645-A92D-A00E59B11D8D}"/>
                </a:ext>
              </a:extLst>
            </p:cNvPr>
            <p:cNvSpPr/>
            <p:nvPr/>
          </p:nvSpPr>
          <p:spPr>
            <a:xfrm rot="368258">
              <a:off x="3952567" y="3023133"/>
              <a:ext cx="6683758" cy="1463039"/>
            </a:xfrm>
            <a:prstGeom prst="wedgeRoundRectCallout">
              <a:avLst>
                <a:gd name="adj1" fmla="val -40258"/>
                <a:gd name="adj2" fmla="val 89738"/>
                <a:gd name="adj3" fmla="val 16667"/>
              </a:avLst>
            </a:prstGeom>
            <a:solidFill>
              <a:srgbClr val="FFE890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F2E429A-90E3-40CC-AF39-72554ABDC0EB}"/>
                </a:ext>
              </a:extLst>
            </p:cNvPr>
            <p:cNvSpPr txBox="1"/>
            <p:nvPr/>
          </p:nvSpPr>
          <p:spPr>
            <a:xfrm rot="314669">
              <a:off x="4270117" y="3154418"/>
              <a:ext cx="6395045" cy="1232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800" b="1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Hình vẽ gì? Các bạn trong hình đang nói gì?</a:t>
              </a:r>
              <a:endParaRPr lang="en-US" sz="2800" b="1" dirty="0">
                <a:solidFill>
                  <a:srgbClr val="FF0000"/>
                </a:solidFill>
                <a:latin typeface="+mj-lt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285A5FA-19D5-4A15-B98B-5DD6F9268830}"/>
              </a:ext>
            </a:extLst>
          </p:cNvPr>
          <p:cNvGrpSpPr/>
          <p:nvPr/>
        </p:nvGrpSpPr>
        <p:grpSpPr>
          <a:xfrm>
            <a:off x="6857575" y="2312435"/>
            <a:ext cx="5293033" cy="1398341"/>
            <a:chOff x="3952567" y="3023134"/>
            <a:chExt cx="6712595" cy="1477196"/>
          </a:xfrm>
        </p:grpSpPr>
        <p:sp>
          <p:nvSpPr>
            <p:cNvPr id="16" name="Rounded Rectangular Callout 3">
              <a:extLst>
                <a:ext uri="{FF2B5EF4-FFF2-40B4-BE49-F238E27FC236}">
                  <a16:creationId xmlns:a16="http://schemas.microsoft.com/office/drawing/2014/main" id="{D76080F8-9104-4EA8-ADC4-E416DCBAAB7B}"/>
                </a:ext>
              </a:extLst>
            </p:cNvPr>
            <p:cNvSpPr/>
            <p:nvPr/>
          </p:nvSpPr>
          <p:spPr>
            <a:xfrm rot="368258">
              <a:off x="3952567" y="3023134"/>
              <a:ext cx="6683758" cy="1463040"/>
            </a:xfrm>
            <a:prstGeom prst="wedgeRoundRectCallout">
              <a:avLst>
                <a:gd name="adj1" fmla="val -40258"/>
                <a:gd name="adj2" fmla="val 89738"/>
                <a:gd name="adj3" fmla="val 16667"/>
              </a:avLst>
            </a:prstGeom>
            <a:solidFill>
              <a:srgbClr val="FFE890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F69B848-9C0F-411C-9FC9-80BC8B3EDBB4}"/>
                </a:ext>
              </a:extLst>
            </p:cNvPr>
            <p:cNvSpPr txBox="1"/>
            <p:nvPr/>
          </p:nvSpPr>
          <p:spPr>
            <a:xfrm rot="314669">
              <a:off x="4270117" y="3041297"/>
              <a:ext cx="6395045" cy="1459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2400" b="1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Em đã thực hiện việc vẽ sơ đồ các thành gia đình họ nội họ ngoại chưa?</a:t>
              </a:r>
              <a:endParaRPr lang="en-US" sz="2400" b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258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01B03D1-4EA1-40A3-ACAE-C8E36463D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033" y="1363750"/>
            <a:ext cx="4400241" cy="3308268"/>
          </a:xfrm>
          <a:prstGeom prst="rect">
            <a:avLst/>
          </a:prstGeom>
        </p:spPr>
      </p:pic>
      <p:sp>
        <p:nvSpPr>
          <p:cNvPr id="148" name="Rectangle 147"/>
          <p:cNvSpPr/>
          <p:nvPr/>
        </p:nvSpPr>
        <p:spPr>
          <a:xfrm>
            <a:off x="551543" y="1604241"/>
            <a:ext cx="62602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Em hãy cùng người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thân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dọn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dẹp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môi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trường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xung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quanh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nhà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sạch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sẽ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nhé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!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4D67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065" y="1871524"/>
            <a:ext cx="2479725" cy="260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58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AB21530A-4E2F-4D0F-B7BC-6F1756A2CF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E0EA86B1-1F3E-453E-AA28-15765CFAA81B}"/>
              </a:ext>
            </a:extLst>
          </p:cNvPr>
          <p:cNvSpPr/>
          <p:nvPr/>
        </p:nvSpPr>
        <p:spPr>
          <a:xfrm>
            <a:off x="813552" y="771297"/>
            <a:ext cx="10580162" cy="5295674"/>
          </a:xfrm>
          <a:prstGeom prst="rect">
            <a:avLst/>
          </a:prstGeom>
          <a:solidFill>
            <a:srgbClr val="FDF0E7"/>
          </a:solidFill>
          <a:ln>
            <a:noFill/>
          </a:ln>
          <a:effectLst>
            <a:outerShdw blurRad="228600" sx="101000" sy="101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EFBE86B-C4F1-43EF-8966-4E40F0CDFC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17" y="3670248"/>
            <a:ext cx="1895550" cy="312414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5189EF2C-2885-4DF6-85EC-34A6D3361C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098" y="3189792"/>
            <a:ext cx="2729137" cy="3648476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0E6FCF24-BB20-45BA-AA05-CFDC559BBF73}"/>
              </a:ext>
            </a:extLst>
          </p:cNvPr>
          <p:cNvSpPr/>
          <p:nvPr/>
        </p:nvSpPr>
        <p:spPr>
          <a:xfrm>
            <a:off x="629476" y="1094129"/>
            <a:ext cx="1030515" cy="549503"/>
          </a:xfrm>
          <a:prstGeom prst="rect">
            <a:avLst/>
          </a:prstGeom>
          <a:solidFill>
            <a:srgbClr val="7CA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E63FF8A6-C4E9-45D2-9482-9C426BDD4485}"/>
              </a:ext>
            </a:extLst>
          </p:cNvPr>
          <p:cNvSpPr/>
          <p:nvPr/>
        </p:nvSpPr>
        <p:spPr>
          <a:xfrm>
            <a:off x="354867" y="952393"/>
            <a:ext cx="639657" cy="341085"/>
          </a:xfrm>
          <a:prstGeom prst="rect">
            <a:avLst/>
          </a:prstGeom>
          <a:solidFill>
            <a:srgbClr val="769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6DCC06D4-931A-4E57-9EA9-E4D3832E07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240" y="0"/>
            <a:ext cx="1334192" cy="3209524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2E5B665D-AB42-4939-9DF0-6556C44C9B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68098" y="6217248"/>
            <a:ext cx="1407621" cy="598895"/>
          </a:xfrm>
          <a:prstGeom prst="rect">
            <a:avLst/>
          </a:prstGeom>
        </p:spPr>
      </p:pic>
      <p:sp>
        <p:nvSpPr>
          <p:cNvPr id="48" name="矩形 47">
            <a:extLst>
              <a:ext uri="{FF2B5EF4-FFF2-40B4-BE49-F238E27FC236}">
                <a16:creationId xmlns:a16="http://schemas.microsoft.com/office/drawing/2014/main" id="{3A82107F-4D07-4FB8-A8F4-2FC24DB0DC70}"/>
              </a:ext>
            </a:extLst>
          </p:cNvPr>
          <p:cNvSpPr/>
          <p:nvPr/>
        </p:nvSpPr>
        <p:spPr>
          <a:xfrm rot="10800000">
            <a:off x="44313" y="2006653"/>
            <a:ext cx="11754139" cy="3392606"/>
          </a:xfrm>
          <a:prstGeom prst="rect">
            <a:avLst/>
          </a:prstGeom>
          <a:blipFill dpi="0" rotWithShape="1">
            <a:blip r:embed="rId10">
              <a:alphaModFix amt="4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16386649-0731-44C7-B9CE-7D5DA412C30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795" y="6412567"/>
            <a:ext cx="591684" cy="403576"/>
          </a:xfrm>
          <a:prstGeom prst="rect">
            <a:avLst/>
          </a:prstGeom>
        </p:spPr>
      </p:pic>
      <p:pic>
        <p:nvPicPr>
          <p:cNvPr id="19" name="5bfec640e9c6d">
            <a:hlinkClick r:id="" action="ppaction://media"/>
            <a:extLst>
              <a:ext uri="{FF2B5EF4-FFF2-40B4-BE49-F238E27FC236}">
                <a16:creationId xmlns:a16="http://schemas.microsoft.com/office/drawing/2014/main" id="{59E585AD-40A9-4DDF-9FB3-6F824390FB7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61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39686" y="-1187710"/>
            <a:ext cx="609600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9766" y="398572"/>
            <a:ext cx="15459725" cy="445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7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38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0" grpId="0" animBg="1"/>
      <p:bldP spid="22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5" name="Google Shape;3015;p66"/>
          <p:cNvGrpSpPr/>
          <p:nvPr/>
        </p:nvGrpSpPr>
        <p:grpSpPr>
          <a:xfrm>
            <a:off x="4909649" y="2363152"/>
            <a:ext cx="3037717" cy="3723357"/>
            <a:chOff x="1646025" y="1811100"/>
            <a:chExt cx="2792400" cy="2792400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3016" name="Google Shape;3016;p66"/>
            <p:cNvSpPr/>
            <p:nvPr/>
          </p:nvSpPr>
          <p:spPr>
            <a:xfrm>
              <a:off x="1646025" y="1811100"/>
              <a:ext cx="2792400" cy="27924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17" name="Google Shape;3017;p66"/>
            <p:cNvSpPr/>
            <p:nvPr/>
          </p:nvSpPr>
          <p:spPr>
            <a:xfrm>
              <a:off x="1646025" y="1811100"/>
              <a:ext cx="2792400" cy="800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cxnSp>
          <p:nvCxnSpPr>
            <p:cNvPr id="3018" name="Google Shape;3018;p66"/>
            <p:cNvCxnSpPr/>
            <p:nvPr/>
          </p:nvCxnSpPr>
          <p:spPr>
            <a:xfrm>
              <a:off x="1908700" y="3291142"/>
              <a:ext cx="2267100" cy="0"/>
            </a:xfrm>
            <a:prstGeom prst="straightConnector1">
              <a:avLst/>
            </a:pr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cxnSp>
        <p:cxnSp>
          <p:nvCxnSpPr>
            <p:cNvPr id="3019" name="Google Shape;3019;p66"/>
            <p:cNvCxnSpPr/>
            <p:nvPr/>
          </p:nvCxnSpPr>
          <p:spPr>
            <a:xfrm>
              <a:off x="1908700" y="3534871"/>
              <a:ext cx="2267100" cy="0"/>
            </a:xfrm>
            <a:prstGeom prst="straightConnector1">
              <a:avLst/>
            </a:pr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cxnSp>
        <p:cxnSp>
          <p:nvCxnSpPr>
            <p:cNvPr id="3020" name="Google Shape;3020;p66"/>
            <p:cNvCxnSpPr/>
            <p:nvPr/>
          </p:nvCxnSpPr>
          <p:spPr>
            <a:xfrm>
              <a:off x="1908700" y="3770196"/>
              <a:ext cx="2267100" cy="0"/>
            </a:xfrm>
            <a:prstGeom prst="straightConnector1">
              <a:avLst/>
            </a:pr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cxnSp>
        <p:cxnSp>
          <p:nvCxnSpPr>
            <p:cNvPr id="3021" name="Google Shape;3021;p66"/>
            <p:cNvCxnSpPr/>
            <p:nvPr/>
          </p:nvCxnSpPr>
          <p:spPr>
            <a:xfrm>
              <a:off x="1908700" y="4005521"/>
              <a:ext cx="2267100" cy="0"/>
            </a:xfrm>
            <a:prstGeom prst="straightConnector1">
              <a:avLst/>
            </a:pr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cxnSp>
        <p:cxnSp>
          <p:nvCxnSpPr>
            <p:cNvPr id="3022" name="Google Shape;3022;p66"/>
            <p:cNvCxnSpPr/>
            <p:nvPr/>
          </p:nvCxnSpPr>
          <p:spPr>
            <a:xfrm>
              <a:off x="1908700" y="3031829"/>
              <a:ext cx="2267100" cy="0"/>
            </a:xfrm>
            <a:prstGeom prst="straightConnector1">
              <a:avLst/>
            </a:pr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cxnSp>
      </p:grpSp>
      <p:grpSp>
        <p:nvGrpSpPr>
          <p:cNvPr id="3023" name="Google Shape;3023;p66"/>
          <p:cNvGrpSpPr/>
          <p:nvPr/>
        </p:nvGrpSpPr>
        <p:grpSpPr>
          <a:xfrm>
            <a:off x="2622592" y="65546"/>
            <a:ext cx="7906808" cy="1668661"/>
            <a:chOff x="1966944" y="49159"/>
            <a:chExt cx="5930106" cy="1251496"/>
          </a:xfrm>
        </p:grpSpPr>
        <p:sp>
          <p:nvSpPr>
            <p:cNvPr id="3024" name="Google Shape;3024;p66"/>
            <p:cNvSpPr/>
            <p:nvPr/>
          </p:nvSpPr>
          <p:spPr>
            <a:xfrm>
              <a:off x="2255338" y="374887"/>
              <a:ext cx="5438514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25" name="Google Shape;3025;p66"/>
            <p:cNvSpPr/>
            <p:nvPr/>
          </p:nvSpPr>
          <p:spPr>
            <a:xfrm rot="7791998">
              <a:off x="7058505" y="716709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26" name="Google Shape;3026;p66"/>
            <p:cNvSpPr/>
            <p:nvPr/>
          </p:nvSpPr>
          <p:spPr>
            <a:xfrm rot="7791998">
              <a:off x="1923405" y="333984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027" name="Google Shape;3027;p66"/>
          <p:cNvSpPr txBox="1">
            <a:spLocks noGrp="1"/>
          </p:cNvSpPr>
          <p:nvPr>
            <p:ph type="title"/>
          </p:nvPr>
        </p:nvSpPr>
        <p:spPr>
          <a:xfrm>
            <a:off x="1914401" y="460307"/>
            <a:ext cx="93232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YÊU CẦU CẦN ĐẠT </a:t>
            </a:r>
            <a:endParaRPr dirty="0">
              <a:solidFill>
                <a:schemeClr val="lt1"/>
              </a:solidFill>
            </a:endParaRPr>
          </a:p>
        </p:txBody>
      </p:sp>
      <p:grpSp>
        <p:nvGrpSpPr>
          <p:cNvPr id="3028" name="Google Shape;3028;p66"/>
          <p:cNvGrpSpPr/>
          <p:nvPr/>
        </p:nvGrpSpPr>
        <p:grpSpPr>
          <a:xfrm rot="-438800">
            <a:off x="1251287" y="1620607"/>
            <a:ext cx="2882601" cy="3723332"/>
            <a:chOff x="1646025" y="1811100"/>
            <a:chExt cx="2792400" cy="2792400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3029" name="Google Shape;3029;p66"/>
            <p:cNvSpPr/>
            <p:nvPr/>
          </p:nvSpPr>
          <p:spPr>
            <a:xfrm>
              <a:off x="1646025" y="1811100"/>
              <a:ext cx="2792400" cy="27924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30" name="Google Shape;3030;p66"/>
            <p:cNvSpPr/>
            <p:nvPr/>
          </p:nvSpPr>
          <p:spPr>
            <a:xfrm>
              <a:off x="1646025" y="1811100"/>
              <a:ext cx="2792400" cy="800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2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cxnSp>
          <p:nvCxnSpPr>
            <p:cNvPr id="3031" name="Google Shape;3031;p66"/>
            <p:cNvCxnSpPr/>
            <p:nvPr/>
          </p:nvCxnSpPr>
          <p:spPr>
            <a:xfrm>
              <a:off x="1908700" y="3291142"/>
              <a:ext cx="2267100" cy="0"/>
            </a:xfrm>
            <a:prstGeom prst="straightConnector1">
              <a:avLst/>
            </a:pr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cxnSp>
        <p:cxnSp>
          <p:nvCxnSpPr>
            <p:cNvPr id="3032" name="Google Shape;3032;p66"/>
            <p:cNvCxnSpPr/>
            <p:nvPr/>
          </p:nvCxnSpPr>
          <p:spPr>
            <a:xfrm>
              <a:off x="1908700" y="3534871"/>
              <a:ext cx="2267100" cy="0"/>
            </a:xfrm>
            <a:prstGeom prst="straightConnector1">
              <a:avLst/>
            </a:pr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cxnSp>
        <p:cxnSp>
          <p:nvCxnSpPr>
            <p:cNvPr id="3033" name="Google Shape;3033;p66"/>
            <p:cNvCxnSpPr/>
            <p:nvPr/>
          </p:nvCxnSpPr>
          <p:spPr>
            <a:xfrm>
              <a:off x="1908700" y="3770196"/>
              <a:ext cx="2267100" cy="0"/>
            </a:xfrm>
            <a:prstGeom prst="straightConnector1">
              <a:avLst/>
            </a:pr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cxnSp>
        <p:cxnSp>
          <p:nvCxnSpPr>
            <p:cNvPr id="3034" name="Google Shape;3034;p66"/>
            <p:cNvCxnSpPr/>
            <p:nvPr/>
          </p:nvCxnSpPr>
          <p:spPr>
            <a:xfrm>
              <a:off x="1908700" y="4005521"/>
              <a:ext cx="2267100" cy="0"/>
            </a:xfrm>
            <a:prstGeom prst="straightConnector1">
              <a:avLst/>
            </a:pr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cxnSp>
        <p:cxnSp>
          <p:nvCxnSpPr>
            <p:cNvPr id="3035" name="Google Shape;3035;p66"/>
            <p:cNvCxnSpPr/>
            <p:nvPr/>
          </p:nvCxnSpPr>
          <p:spPr>
            <a:xfrm>
              <a:off x="1908700" y="3031829"/>
              <a:ext cx="2267100" cy="0"/>
            </a:xfrm>
            <a:prstGeom prst="straightConnector1">
              <a:avLst/>
            </a:pr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cxnSp>
      </p:grpSp>
      <p:sp>
        <p:nvSpPr>
          <p:cNvPr id="3036" name="Google Shape;3036;p66"/>
          <p:cNvSpPr txBox="1">
            <a:spLocks noGrp="1"/>
          </p:cNvSpPr>
          <p:nvPr>
            <p:ph type="subTitle" idx="1"/>
          </p:nvPr>
        </p:nvSpPr>
        <p:spPr>
          <a:xfrm flipH="1">
            <a:off x="4722509" y="3531509"/>
            <a:ext cx="3201246" cy="136270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nl-N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Xử lý được một số tình huống giả định liên quan đến an toàn khi ở nhà và thể hiện tình cảm với họ hàng.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37" name="Google Shape;3037;p66"/>
          <p:cNvSpPr txBox="1">
            <a:spLocks noGrp="1"/>
          </p:cNvSpPr>
          <p:nvPr>
            <p:ph type="subTitle" idx="2"/>
          </p:nvPr>
        </p:nvSpPr>
        <p:spPr>
          <a:xfrm rot="-438706" flipH="1">
            <a:off x="1118198" y="1897151"/>
            <a:ext cx="2816100" cy="580337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r>
              <a:rPr lang="en" sz="4000" dirty="0">
                <a:solidFill>
                  <a:schemeClr val="lt1"/>
                </a:solidFill>
              </a:rPr>
              <a:t>01.</a:t>
            </a:r>
            <a:endParaRPr sz="4000" dirty="0">
              <a:solidFill>
                <a:schemeClr val="lt1"/>
              </a:solidFill>
            </a:endParaRPr>
          </a:p>
        </p:txBody>
      </p:sp>
      <p:sp>
        <p:nvSpPr>
          <p:cNvPr id="3039" name="Google Shape;3039;p66"/>
          <p:cNvSpPr txBox="1">
            <a:spLocks noGrp="1"/>
          </p:cNvSpPr>
          <p:nvPr>
            <p:ph type="subTitle" idx="4"/>
          </p:nvPr>
        </p:nvSpPr>
        <p:spPr>
          <a:xfrm flipH="1">
            <a:off x="5096920" y="2555060"/>
            <a:ext cx="2816179" cy="58028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r>
              <a:rPr lang="en" sz="4000" dirty="0">
                <a:solidFill>
                  <a:schemeClr val="lt1"/>
                </a:solidFill>
              </a:rPr>
              <a:t>02.</a:t>
            </a:r>
            <a:endParaRPr sz="4000" dirty="0">
              <a:solidFill>
                <a:schemeClr val="lt1"/>
              </a:solidFill>
            </a:endParaRPr>
          </a:p>
        </p:txBody>
      </p:sp>
      <p:grpSp>
        <p:nvGrpSpPr>
          <p:cNvPr id="3040" name="Google Shape;3040;p66"/>
          <p:cNvGrpSpPr/>
          <p:nvPr/>
        </p:nvGrpSpPr>
        <p:grpSpPr>
          <a:xfrm rot="19679129" flipH="1">
            <a:off x="7266900" y="1793663"/>
            <a:ext cx="1513035" cy="1294737"/>
            <a:chOff x="2990881" y="2211651"/>
            <a:chExt cx="1114481" cy="953686"/>
          </a:xfrm>
        </p:grpSpPr>
        <p:sp>
          <p:nvSpPr>
            <p:cNvPr id="3041" name="Google Shape;3041;p66"/>
            <p:cNvSpPr/>
            <p:nvPr/>
          </p:nvSpPr>
          <p:spPr>
            <a:xfrm rot="-4499968" flipH="1">
              <a:off x="3182811" y="2209483"/>
              <a:ext cx="730620" cy="958022"/>
            </a:xfrm>
            <a:custGeom>
              <a:avLst/>
              <a:gdLst/>
              <a:ahLst/>
              <a:cxnLst/>
              <a:rect l="l" t="t" r="r" b="b"/>
              <a:pathLst>
                <a:path w="26439" h="34668" extrusionOk="0">
                  <a:moveTo>
                    <a:pt x="14337" y="0"/>
                  </a:moveTo>
                  <a:cubicBezTo>
                    <a:pt x="9587" y="0"/>
                    <a:pt x="5048" y="2653"/>
                    <a:pt x="2494" y="6927"/>
                  </a:cubicBezTo>
                  <a:cubicBezTo>
                    <a:pt x="742" y="9864"/>
                    <a:pt x="1" y="13183"/>
                    <a:pt x="412" y="16271"/>
                  </a:cubicBezTo>
                  <a:cubicBezTo>
                    <a:pt x="705" y="18472"/>
                    <a:pt x="1626" y="20602"/>
                    <a:pt x="3004" y="22273"/>
                  </a:cubicBezTo>
                  <a:cubicBezTo>
                    <a:pt x="3344" y="22689"/>
                    <a:pt x="3703" y="23029"/>
                    <a:pt x="4015" y="23326"/>
                  </a:cubicBezTo>
                  <a:cubicBezTo>
                    <a:pt x="4836" y="24110"/>
                    <a:pt x="5048" y="24346"/>
                    <a:pt x="4950" y="25092"/>
                  </a:cubicBezTo>
                  <a:lnTo>
                    <a:pt x="3694" y="34668"/>
                  </a:lnTo>
                  <a:lnTo>
                    <a:pt x="6758" y="31400"/>
                  </a:lnTo>
                  <a:cubicBezTo>
                    <a:pt x="8108" y="29965"/>
                    <a:pt x="9507" y="28482"/>
                    <a:pt x="10847" y="26943"/>
                  </a:cubicBezTo>
                  <a:cubicBezTo>
                    <a:pt x="11111" y="26641"/>
                    <a:pt x="11362" y="26353"/>
                    <a:pt x="11579" y="26244"/>
                  </a:cubicBezTo>
                  <a:cubicBezTo>
                    <a:pt x="11815" y="26126"/>
                    <a:pt x="12222" y="26098"/>
                    <a:pt x="12651" y="26070"/>
                  </a:cubicBezTo>
                  <a:lnTo>
                    <a:pt x="12920" y="26055"/>
                  </a:lnTo>
                  <a:cubicBezTo>
                    <a:pt x="16760" y="25777"/>
                    <a:pt x="20489" y="23827"/>
                    <a:pt x="22907" y="20828"/>
                  </a:cubicBezTo>
                  <a:cubicBezTo>
                    <a:pt x="25320" y="17834"/>
                    <a:pt x="26439" y="13774"/>
                    <a:pt x="25900" y="9968"/>
                  </a:cubicBezTo>
                  <a:cubicBezTo>
                    <a:pt x="25159" y="4755"/>
                    <a:pt x="21345" y="897"/>
                    <a:pt x="16183" y="132"/>
                  </a:cubicBezTo>
                  <a:cubicBezTo>
                    <a:pt x="15574" y="42"/>
                    <a:pt x="14955" y="0"/>
                    <a:pt x="143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5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42" name="Google Shape;3042;p66"/>
            <p:cNvSpPr/>
            <p:nvPr/>
          </p:nvSpPr>
          <p:spPr>
            <a:xfrm rot="-4499968" flipH="1">
              <a:off x="3183710" y="2279797"/>
              <a:ext cx="649431" cy="800756"/>
            </a:xfrm>
            <a:custGeom>
              <a:avLst/>
              <a:gdLst/>
              <a:ahLst/>
              <a:cxnLst/>
              <a:rect l="l" t="t" r="r" b="b"/>
              <a:pathLst>
                <a:path w="23501" h="28977" extrusionOk="0">
                  <a:moveTo>
                    <a:pt x="12876" y="1"/>
                  </a:moveTo>
                  <a:cubicBezTo>
                    <a:pt x="8539" y="1"/>
                    <a:pt x="4491" y="2517"/>
                    <a:pt x="2276" y="6227"/>
                  </a:cubicBezTo>
                  <a:cubicBezTo>
                    <a:pt x="774" y="8739"/>
                    <a:pt x="0" y="11738"/>
                    <a:pt x="382" y="14641"/>
                  </a:cubicBezTo>
                  <a:cubicBezTo>
                    <a:pt x="637" y="16558"/>
                    <a:pt x="1426" y="18419"/>
                    <a:pt x="2659" y="19911"/>
                  </a:cubicBezTo>
                  <a:cubicBezTo>
                    <a:pt x="3764" y="21252"/>
                    <a:pt x="5189" y="21804"/>
                    <a:pt x="4925" y="23840"/>
                  </a:cubicBezTo>
                  <a:cubicBezTo>
                    <a:pt x="4699" y="25553"/>
                    <a:pt x="4472" y="27263"/>
                    <a:pt x="4250" y="28977"/>
                  </a:cubicBezTo>
                  <a:cubicBezTo>
                    <a:pt x="5614" y="27523"/>
                    <a:pt x="6979" y="26073"/>
                    <a:pt x="8286" y="24572"/>
                  </a:cubicBezTo>
                  <a:cubicBezTo>
                    <a:pt x="8637" y="24171"/>
                    <a:pt x="8995" y="23759"/>
                    <a:pt x="9467" y="23519"/>
                  </a:cubicBezTo>
                  <a:cubicBezTo>
                    <a:pt x="10043" y="23221"/>
                    <a:pt x="10714" y="23221"/>
                    <a:pt x="11361" y="23173"/>
                  </a:cubicBezTo>
                  <a:cubicBezTo>
                    <a:pt x="14817" y="22924"/>
                    <a:pt x="18146" y="21186"/>
                    <a:pt x="20323" y="18485"/>
                  </a:cubicBezTo>
                  <a:cubicBezTo>
                    <a:pt x="22504" y="15784"/>
                    <a:pt x="23500" y="12163"/>
                    <a:pt x="23010" y="8730"/>
                  </a:cubicBezTo>
                  <a:cubicBezTo>
                    <a:pt x="22363" y="4173"/>
                    <a:pt x="19100" y="797"/>
                    <a:pt x="14515" y="122"/>
                  </a:cubicBezTo>
                  <a:cubicBezTo>
                    <a:pt x="13966" y="40"/>
                    <a:pt x="13419" y="1"/>
                    <a:pt x="128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43" name="Google Shape;3043;p66"/>
            <p:cNvSpPr/>
            <p:nvPr/>
          </p:nvSpPr>
          <p:spPr>
            <a:xfrm rot="-4499968" flipH="1">
              <a:off x="3336466" y="2584109"/>
              <a:ext cx="286180" cy="272584"/>
            </a:xfrm>
            <a:custGeom>
              <a:avLst/>
              <a:gdLst/>
              <a:ahLst/>
              <a:cxnLst/>
              <a:rect l="l" t="t" r="r" b="b"/>
              <a:pathLst>
                <a:path w="10356" h="9864" extrusionOk="0">
                  <a:moveTo>
                    <a:pt x="6425" y="0"/>
                  </a:moveTo>
                  <a:cubicBezTo>
                    <a:pt x="6234" y="0"/>
                    <a:pt x="6052" y="35"/>
                    <a:pt x="5884" y="107"/>
                  </a:cubicBezTo>
                  <a:cubicBezTo>
                    <a:pt x="3646" y="1075"/>
                    <a:pt x="562" y="6520"/>
                    <a:pt x="562" y="6520"/>
                  </a:cubicBezTo>
                  <a:cubicBezTo>
                    <a:pt x="0" y="7441"/>
                    <a:pt x="2767" y="9467"/>
                    <a:pt x="5586" y="9864"/>
                  </a:cubicBezTo>
                  <a:cubicBezTo>
                    <a:pt x="5534" y="9467"/>
                    <a:pt x="5379" y="7535"/>
                    <a:pt x="7163" y="6855"/>
                  </a:cubicBezTo>
                  <a:cubicBezTo>
                    <a:pt x="7163" y="6855"/>
                    <a:pt x="7638" y="3775"/>
                    <a:pt x="10019" y="3775"/>
                  </a:cubicBezTo>
                  <a:cubicBezTo>
                    <a:pt x="10127" y="3775"/>
                    <a:pt x="10240" y="3782"/>
                    <a:pt x="10356" y="3795"/>
                  </a:cubicBezTo>
                  <a:cubicBezTo>
                    <a:pt x="9574" y="1711"/>
                    <a:pt x="7771" y="0"/>
                    <a:pt x="64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44" name="Google Shape;3044;p66"/>
            <p:cNvSpPr/>
            <p:nvPr/>
          </p:nvSpPr>
          <p:spPr>
            <a:xfrm rot="-4499968" flipH="1">
              <a:off x="3464086" y="2458461"/>
              <a:ext cx="109321" cy="82958"/>
            </a:xfrm>
            <a:custGeom>
              <a:avLst/>
              <a:gdLst/>
              <a:ahLst/>
              <a:cxnLst/>
              <a:rect l="l" t="t" r="r" b="b"/>
              <a:pathLst>
                <a:path w="3956" h="3002" extrusionOk="0">
                  <a:moveTo>
                    <a:pt x="1687" y="1"/>
                  </a:moveTo>
                  <a:cubicBezTo>
                    <a:pt x="1239" y="1"/>
                    <a:pt x="791" y="175"/>
                    <a:pt x="505" y="521"/>
                  </a:cubicBezTo>
                  <a:cubicBezTo>
                    <a:pt x="0" y="1121"/>
                    <a:pt x="94" y="2131"/>
                    <a:pt x="699" y="2632"/>
                  </a:cubicBezTo>
                  <a:cubicBezTo>
                    <a:pt x="1014" y="2891"/>
                    <a:pt x="1358" y="3001"/>
                    <a:pt x="1689" y="3001"/>
                  </a:cubicBezTo>
                  <a:cubicBezTo>
                    <a:pt x="2906" y="3001"/>
                    <a:pt x="3955" y="1512"/>
                    <a:pt x="2753" y="398"/>
                  </a:cubicBezTo>
                  <a:cubicBezTo>
                    <a:pt x="2468" y="133"/>
                    <a:pt x="2077" y="1"/>
                    <a:pt x="1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45" name="Google Shape;3045;p66"/>
            <p:cNvSpPr/>
            <p:nvPr/>
          </p:nvSpPr>
          <p:spPr>
            <a:xfrm rot="-4499968" flipH="1">
              <a:off x="3192825" y="2625277"/>
              <a:ext cx="106419" cy="89452"/>
            </a:xfrm>
            <a:custGeom>
              <a:avLst/>
              <a:gdLst/>
              <a:ahLst/>
              <a:cxnLst/>
              <a:rect l="l" t="t" r="r" b="b"/>
              <a:pathLst>
                <a:path w="3851" h="3237" extrusionOk="0">
                  <a:moveTo>
                    <a:pt x="1918" y="1"/>
                  </a:moveTo>
                  <a:cubicBezTo>
                    <a:pt x="1680" y="1"/>
                    <a:pt x="1432" y="64"/>
                    <a:pt x="1191" y="206"/>
                  </a:cubicBezTo>
                  <a:cubicBezTo>
                    <a:pt x="62" y="867"/>
                    <a:pt x="1" y="2964"/>
                    <a:pt x="1469" y="3214"/>
                  </a:cubicBezTo>
                  <a:cubicBezTo>
                    <a:pt x="1561" y="3229"/>
                    <a:pt x="1653" y="3237"/>
                    <a:pt x="1746" y="3237"/>
                  </a:cubicBezTo>
                  <a:cubicBezTo>
                    <a:pt x="2395" y="3237"/>
                    <a:pt x="3049" y="2871"/>
                    <a:pt x="3335" y="2284"/>
                  </a:cubicBezTo>
                  <a:cubicBezTo>
                    <a:pt x="3850" y="1225"/>
                    <a:pt x="2970" y="1"/>
                    <a:pt x="19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46" name="Google Shape;3046;p66"/>
            <p:cNvSpPr/>
            <p:nvPr/>
          </p:nvSpPr>
          <p:spPr>
            <a:xfrm rot="-4499968" flipH="1">
              <a:off x="3445958" y="2611749"/>
              <a:ext cx="110675" cy="95835"/>
            </a:xfrm>
            <a:custGeom>
              <a:avLst/>
              <a:gdLst/>
              <a:ahLst/>
              <a:cxnLst/>
              <a:rect l="l" t="t" r="r" b="b"/>
              <a:pathLst>
                <a:path w="4005" h="3468" extrusionOk="0">
                  <a:moveTo>
                    <a:pt x="1744" y="0"/>
                  </a:moveTo>
                  <a:cubicBezTo>
                    <a:pt x="1744" y="0"/>
                    <a:pt x="345" y="1776"/>
                    <a:pt x="1" y="2640"/>
                  </a:cubicBezTo>
                  <a:cubicBezTo>
                    <a:pt x="1" y="2640"/>
                    <a:pt x="893" y="3468"/>
                    <a:pt x="1823" y="3468"/>
                  </a:cubicBezTo>
                  <a:cubicBezTo>
                    <a:pt x="2178" y="3468"/>
                    <a:pt x="2539" y="3347"/>
                    <a:pt x="2858" y="3012"/>
                  </a:cubicBezTo>
                  <a:cubicBezTo>
                    <a:pt x="4005" y="1800"/>
                    <a:pt x="1744" y="0"/>
                    <a:pt x="17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47" name="Google Shape;3047;p66"/>
            <p:cNvSpPr/>
            <p:nvPr/>
          </p:nvSpPr>
          <p:spPr>
            <a:xfrm rot="-4499968" flipH="1">
              <a:off x="3321798" y="2678898"/>
              <a:ext cx="118910" cy="82709"/>
            </a:xfrm>
            <a:custGeom>
              <a:avLst/>
              <a:gdLst/>
              <a:ahLst/>
              <a:cxnLst/>
              <a:rect l="l" t="t" r="r" b="b"/>
              <a:pathLst>
                <a:path w="4303" h="2993" extrusionOk="0">
                  <a:moveTo>
                    <a:pt x="2243" y="1"/>
                  </a:moveTo>
                  <a:cubicBezTo>
                    <a:pt x="2243" y="1"/>
                    <a:pt x="628" y="789"/>
                    <a:pt x="1" y="2164"/>
                  </a:cubicBezTo>
                  <a:cubicBezTo>
                    <a:pt x="1" y="2164"/>
                    <a:pt x="691" y="2993"/>
                    <a:pt x="1731" y="2993"/>
                  </a:cubicBezTo>
                  <a:cubicBezTo>
                    <a:pt x="2037" y="2993"/>
                    <a:pt x="2373" y="2921"/>
                    <a:pt x="2731" y="2735"/>
                  </a:cubicBezTo>
                  <a:cubicBezTo>
                    <a:pt x="4303" y="1923"/>
                    <a:pt x="2243" y="1"/>
                    <a:pt x="22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48" name="Google Shape;3048;p66"/>
            <p:cNvSpPr/>
            <p:nvPr/>
          </p:nvSpPr>
          <p:spPr>
            <a:xfrm rot="-4499968" flipH="1">
              <a:off x="3409296" y="2746583"/>
              <a:ext cx="190399" cy="169563"/>
            </a:xfrm>
            <a:custGeom>
              <a:avLst/>
              <a:gdLst/>
              <a:ahLst/>
              <a:cxnLst/>
              <a:rect l="l" t="t" r="r" b="b"/>
              <a:pathLst>
                <a:path w="6890" h="6136" extrusionOk="0">
                  <a:moveTo>
                    <a:pt x="4641" y="0"/>
                  </a:moveTo>
                  <a:cubicBezTo>
                    <a:pt x="2260" y="0"/>
                    <a:pt x="1785" y="3080"/>
                    <a:pt x="1785" y="3080"/>
                  </a:cubicBezTo>
                  <a:cubicBezTo>
                    <a:pt x="1" y="3760"/>
                    <a:pt x="156" y="5692"/>
                    <a:pt x="208" y="6089"/>
                  </a:cubicBezTo>
                  <a:cubicBezTo>
                    <a:pt x="354" y="6111"/>
                    <a:pt x="501" y="6126"/>
                    <a:pt x="637" y="6135"/>
                  </a:cubicBezTo>
                  <a:cubicBezTo>
                    <a:pt x="6890" y="5710"/>
                    <a:pt x="5072" y="299"/>
                    <a:pt x="4982" y="35"/>
                  </a:cubicBezTo>
                  <a:cubicBezTo>
                    <a:pt x="4978" y="26"/>
                    <a:pt x="4978" y="20"/>
                    <a:pt x="4978" y="20"/>
                  </a:cubicBezTo>
                  <a:cubicBezTo>
                    <a:pt x="4862" y="7"/>
                    <a:pt x="4749" y="0"/>
                    <a:pt x="46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49" name="Google Shape;3049;p66"/>
            <p:cNvSpPr/>
            <p:nvPr/>
          </p:nvSpPr>
          <p:spPr>
            <a:xfrm rot="-4499968" flipH="1">
              <a:off x="3576782" y="2494472"/>
              <a:ext cx="138226" cy="119241"/>
            </a:xfrm>
            <a:custGeom>
              <a:avLst/>
              <a:gdLst/>
              <a:ahLst/>
              <a:cxnLst/>
              <a:rect l="l" t="t" r="r" b="b"/>
              <a:pathLst>
                <a:path w="5002" h="4315" extrusionOk="0">
                  <a:moveTo>
                    <a:pt x="3375" y="1"/>
                  </a:moveTo>
                  <a:cubicBezTo>
                    <a:pt x="2734" y="1"/>
                    <a:pt x="1969" y="330"/>
                    <a:pt x="1332" y="943"/>
                  </a:cubicBezTo>
                  <a:cubicBezTo>
                    <a:pt x="307" y="1926"/>
                    <a:pt x="0" y="3267"/>
                    <a:pt x="647" y="3938"/>
                  </a:cubicBezTo>
                  <a:cubicBezTo>
                    <a:pt x="890" y="4192"/>
                    <a:pt x="1235" y="4315"/>
                    <a:pt x="1625" y="4315"/>
                  </a:cubicBezTo>
                  <a:cubicBezTo>
                    <a:pt x="2267" y="4315"/>
                    <a:pt x="3032" y="3984"/>
                    <a:pt x="3670" y="3371"/>
                  </a:cubicBezTo>
                  <a:cubicBezTo>
                    <a:pt x="4694" y="2388"/>
                    <a:pt x="5001" y="1048"/>
                    <a:pt x="4354" y="377"/>
                  </a:cubicBezTo>
                  <a:cubicBezTo>
                    <a:pt x="4111" y="123"/>
                    <a:pt x="3766" y="1"/>
                    <a:pt x="33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50" name="Google Shape;3050;p66"/>
            <p:cNvSpPr/>
            <p:nvPr/>
          </p:nvSpPr>
          <p:spPr>
            <a:xfrm rot="-4499968" flipH="1">
              <a:off x="3186331" y="2755531"/>
              <a:ext cx="133252" cy="122779"/>
            </a:xfrm>
            <a:custGeom>
              <a:avLst/>
              <a:gdLst/>
              <a:ahLst/>
              <a:cxnLst/>
              <a:rect l="l" t="t" r="r" b="b"/>
              <a:pathLst>
                <a:path w="4822" h="4443" extrusionOk="0">
                  <a:moveTo>
                    <a:pt x="3258" y="1"/>
                  </a:moveTo>
                  <a:cubicBezTo>
                    <a:pt x="2588" y="1"/>
                    <a:pt x="1787" y="392"/>
                    <a:pt x="1158" y="1094"/>
                  </a:cubicBezTo>
                  <a:cubicBezTo>
                    <a:pt x="208" y="2151"/>
                    <a:pt x="1" y="3517"/>
                    <a:pt x="690" y="4135"/>
                  </a:cubicBezTo>
                  <a:cubicBezTo>
                    <a:pt x="922" y="4343"/>
                    <a:pt x="1226" y="4442"/>
                    <a:pt x="1563" y="4442"/>
                  </a:cubicBezTo>
                  <a:cubicBezTo>
                    <a:pt x="2233" y="4442"/>
                    <a:pt x="3034" y="4050"/>
                    <a:pt x="3665" y="3347"/>
                  </a:cubicBezTo>
                  <a:cubicBezTo>
                    <a:pt x="4614" y="2288"/>
                    <a:pt x="4822" y="929"/>
                    <a:pt x="4127" y="305"/>
                  </a:cubicBezTo>
                  <a:cubicBezTo>
                    <a:pt x="3896" y="99"/>
                    <a:pt x="3593" y="1"/>
                    <a:pt x="32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051" name="Google Shape;3051;p66"/>
          <p:cNvGrpSpPr/>
          <p:nvPr/>
        </p:nvGrpSpPr>
        <p:grpSpPr>
          <a:xfrm>
            <a:off x="1253751" y="5625972"/>
            <a:ext cx="1166620" cy="1158305"/>
            <a:chOff x="3126000" y="3636050"/>
            <a:chExt cx="1451742" cy="1441395"/>
          </a:xfrm>
        </p:grpSpPr>
        <p:sp>
          <p:nvSpPr>
            <p:cNvPr id="3052" name="Google Shape;3052;p66"/>
            <p:cNvSpPr/>
            <p:nvPr/>
          </p:nvSpPr>
          <p:spPr>
            <a:xfrm>
              <a:off x="3131738" y="3636050"/>
              <a:ext cx="1446005" cy="1441395"/>
            </a:xfrm>
            <a:custGeom>
              <a:avLst/>
              <a:gdLst/>
              <a:ahLst/>
              <a:cxnLst/>
              <a:rect l="l" t="t" r="r" b="b"/>
              <a:pathLst>
                <a:path w="22585" h="22513" extrusionOk="0">
                  <a:moveTo>
                    <a:pt x="13987" y="0"/>
                  </a:moveTo>
                  <a:cubicBezTo>
                    <a:pt x="6774" y="0"/>
                    <a:pt x="0" y="16097"/>
                    <a:pt x="8692" y="20679"/>
                  </a:cubicBezTo>
                  <a:cubicBezTo>
                    <a:pt x="11224" y="22013"/>
                    <a:pt x="13434" y="22512"/>
                    <a:pt x="15301" y="22512"/>
                  </a:cubicBezTo>
                  <a:cubicBezTo>
                    <a:pt x="19575" y="22512"/>
                    <a:pt x="22054" y="19898"/>
                    <a:pt x="22491" y="18701"/>
                  </a:cubicBezTo>
                  <a:cubicBezTo>
                    <a:pt x="22580" y="18457"/>
                    <a:pt x="22584" y="18268"/>
                    <a:pt x="22501" y="18179"/>
                  </a:cubicBezTo>
                  <a:cubicBezTo>
                    <a:pt x="21833" y="17442"/>
                    <a:pt x="17009" y="17505"/>
                    <a:pt x="18669" y="12114"/>
                  </a:cubicBezTo>
                  <a:cubicBezTo>
                    <a:pt x="20199" y="7157"/>
                    <a:pt x="20362" y="3133"/>
                    <a:pt x="16979" y="970"/>
                  </a:cubicBezTo>
                  <a:cubicBezTo>
                    <a:pt x="16688" y="782"/>
                    <a:pt x="16370" y="610"/>
                    <a:pt x="16023" y="451"/>
                  </a:cubicBezTo>
                  <a:cubicBezTo>
                    <a:pt x="15349" y="143"/>
                    <a:pt x="14666" y="0"/>
                    <a:pt x="13987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53" name="Google Shape;3053;p66"/>
            <p:cNvSpPr/>
            <p:nvPr/>
          </p:nvSpPr>
          <p:spPr>
            <a:xfrm>
              <a:off x="3126000" y="3636050"/>
              <a:ext cx="1446005" cy="1441395"/>
            </a:xfrm>
            <a:custGeom>
              <a:avLst/>
              <a:gdLst/>
              <a:ahLst/>
              <a:cxnLst/>
              <a:rect l="l" t="t" r="r" b="b"/>
              <a:pathLst>
                <a:path w="22585" h="22513" extrusionOk="0">
                  <a:moveTo>
                    <a:pt x="13987" y="0"/>
                  </a:moveTo>
                  <a:cubicBezTo>
                    <a:pt x="6774" y="0"/>
                    <a:pt x="0" y="16097"/>
                    <a:pt x="8692" y="20679"/>
                  </a:cubicBezTo>
                  <a:cubicBezTo>
                    <a:pt x="11224" y="22013"/>
                    <a:pt x="13434" y="22512"/>
                    <a:pt x="15301" y="22512"/>
                  </a:cubicBezTo>
                  <a:cubicBezTo>
                    <a:pt x="19575" y="22512"/>
                    <a:pt x="22054" y="19898"/>
                    <a:pt x="22491" y="18701"/>
                  </a:cubicBezTo>
                  <a:cubicBezTo>
                    <a:pt x="22580" y="18457"/>
                    <a:pt x="22584" y="18268"/>
                    <a:pt x="22501" y="18179"/>
                  </a:cubicBezTo>
                  <a:cubicBezTo>
                    <a:pt x="21833" y="17442"/>
                    <a:pt x="17009" y="17505"/>
                    <a:pt x="18669" y="12114"/>
                  </a:cubicBezTo>
                  <a:cubicBezTo>
                    <a:pt x="20199" y="7157"/>
                    <a:pt x="20362" y="3133"/>
                    <a:pt x="16979" y="970"/>
                  </a:cubicBezTo>
                  <a:cubicBezTo>
                    <a:pt x="16688" y="782"/>
                    <a:pt x="16370" y="610"/>
                    <a:pt x="16023" y="451"/>
                  </a:cubicBezTo>
                  <a:cubicBezTo>
                    <a:pt x="15349" y="143"/>
                    <a:pt x="14666" y="0"/>
                    <a:pt x="139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54" name="Google Shape;3054;p66"/>
            <p:cNvSpPr/>
            <p:nvPr/>
          </p:nvSpPr>
          <p:spPr>
            <a:xfrm>
              <a:off x="4092774" y="3698154"/>
              <a:ext cx="477691" cy="1160517"/>
            </a:xfrm>
            <a:custGeom>
              <a:avLst/>
              <a:gdLst/>
              <a:ahLst/>
              <a:cxnLst/>
              <a:rect l="l" t="t" r="r" b="b"/>
              <a:pathLst>
                <a:path w="7461" h="18126" extrusionOk="0">
                  <a:moveTo>
                    <a:pt x="1879" y="0"/>
                  </a:moveTo>
                  <a:lnTo>
                    <a:pt x="1879" y="0"/>
                  </a:lnTo>
                  <a:cubicBezTo>
                    <a:pt x="2230" y="1919"/>
                    <a:pt x="2921" y="6955"/>
                    <a:pt x="1456" y="10900"/>
                  </a:cubicBezTo>
                  <a:cubicBezTo>
                    <a:pt x="0" y="14825"/>
                    <a:pt x="1757" y="18125"/>
                    <a:pt x="5206" y="18125"/>
                  </a:cubicBezTo>
                  <a:cubicBezTo>
                    <a:pt x="5873" y="18125"/>
                    <a:pt x="6607" y="18000"/>
                    <a:pt x="7391" y="17731"/>
                  </a:cubicBezTo>
                  <a:cubicBezTo>
                    <a:pt x="7437" y="17606"/>
                    <a:pt x="7460" y="17493"/>
                    <a:pt x="7460" y="17404"/>
                  </a:cubicBezTo>
                  <a:cubicBezTo>
                    <a:pt x="7460" y="17318"/>
                    <a:pt x="7441" y="17252"/>
                    <a:pt x="7401" y="17209"/>
                  </a:cubicBezTo>
                  <a:cubicBezTo>
                    <a:pt x="6829" y="16577"/>
                    <a:pt x="3225" y="16535"/>
                    <a:pt x="3225" y="13171"/>
                  </a:cubicBezTo>
                  <a:cubicBezTo>
                    <a:pt x="3222" y="12599"/>
                    <a:pt x="3327" y="11932"/>
                    <a:pt x="3569" y="11144"/>
                  </a:cubicBezTo>
                  <a:cubicBezTo>
                    <a:pt x="4211" y="9067"/>
                    <a:pt x="4611" y="7156"/>
                    <a:pt x="4614" y="5473"/>
                  </a:cubicBezTo>
                  <a:cubicBezTo>
                    <a:pt x="4614" y="3142"/>
                    <a:pt x="3846" y="1257"/>
                    <a:pt x="187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55" name="Google Shape;3055;p66"/>
            <p:cNvSpPr/>
            <p:nvPr/>
          </p:nvSpPr>
          <p:spPr>
            <a:xfrm>
              <a:off x="3627058" y="4092611"/>
              <a:ext cx="460468" cy="648509"/>
            </a:xfrm>
            <a:custGeom>
              <a:avLst/>
              <a:gdLst/>
              <a:ahLst/>
              <a:cxnLst/>
              <a:rect l="l" t="t" r="r" b="b"/>
              <a:pathLst>
                <a:path w="7192" h="10129" extrusionOk="0">
                  <a:moveTo>
                    <a:pt x="3776" y="0"/>
                  </a:moveTo>
                  <a:cubicBezTo>
                    <a:pt x="1991" y="0"/>
                    <a:pt x="364" y="2033"/>
                    <a:pt x="76" y="4696"/>
                  </a:cubicBezTo>
                  <a:cubicBezTo>
                    <a:pt x="0" y="5414"/>
                    <a:pt x="26" y="6105"/>
                    <a:pt x="142" y="6743"/>
                  </a:cubicBezTo>
                  <a:cubicBezTo>
                    <a:pt x="473" y="8585"/>
                    <a:pt x="1537" y="9963"/>
                    <a:pt x="2940" y="10116"/>
                  </a:cubicBezTo>
                  <a:cubicBezTo>
                    <a:pt x="3022" y="10124"/>
                    <a:pt x="3105" y="10129"/>
                    <a:pt x="3187" y="10129"/>
                  </a:cubicBezTo>
                  <a:cubicBezTo>
                    <a:pt x="4156" y="10129"/>
                    <a:pt x="5081" y="9530"/>
                    <a:pt x="5771" y="8555"/>
                  </a:cubicBezTo>
                  <a:cubicBezTo>
                    <a:pt x="6349" y="7735"/>
                    <a:pt x="6763" y="6650"/>
                    <a:pt x="6891" y="5433"/>
                  </a:cubicBezTo>
                  <a:cubicBezTo>
                    <a:pt x="7192" y="2642"/>
                    <a:pt x="5909" y="215"/>
                    <a:pt x="4028" y="14"/>
                  </a:cubicBezTo>
                  <a:cubicBezTo>
                    <a:pt x="3944" y="5"/>
                    <a:pt x="3860" y="0"/>
                    <a:pt x="377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56" name="Google Shape;3056;p66"/>
            <p:cNvSpPr/>
            <p:nvPr/>
          </p:nvSpPr>
          <p:spPr>
            <a:xfrm>
              <a:off x="3636150" y="4461394"/>
              <a:ext cx="360397" cy="279725"/>
            </a:xfrm>
            <a:custGeom>
              <a:avLst/>
              <a:gdLst/>
              <a:ahLst/>
              <a:cxnLst/>
              <a:rect l="l" t="t" r="r" b="b"/>
              <a:pathLst>
                <a:path w="5629" h="4369" extrusionOk="0">
                  <a:moveTo>
                    <a:pt x="2325" y="0"/>
                  </a:moveTo>
                  <a:cubicBezTo>
                    <a:pt x="1471" y="0"/>
                    <a:pt x="660" y="364"/>
                    <a:pt x="0" y="983"/>
                  </a:cubicBezTo>
                  <a:cubicBezTo>
                    <a:pt x="331" y="2825"/>
                    <a:pt x="1395" y="4203"/>
                    <a:pt x="2798" y="4356"/>
                  </a:cubicBezTo>
                  <a:cubicBezTo>
                    <a:pt x="2880" y="4364"/>
                    <a:pt x="2963" y="4369"/>
                    <a:pt x="3045" y="4369"/>
                  </a:cubicBezTo>
                  <a:cubicBezTo>
                    <a:pt x="4014" y="4369"/>
                    <a:pt x="4939" y="3770"/>
                    <a:pt x="5629" y="2795"/>
                  </a:cubicBezTo>
                  <a:cubicBezTo>
                    <a:pt x="5159" y="1280"/>
                    <a:pt x="4044" y="169"/>
                    <a:pt x="2642" y="17"/>
                  </a:cubicBezTo>
                  <a:cubicBezTo>
                    <a:pt x="2536" y="6"/>
                    <a:pt x="2430" y="0"/>
                    <a:pt x="23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57" name="Google Shape;3057;p66"/>
            <p:cNvSpPr/>
            <p:nvPr/>
          </p:nvSpPr>
          <p:spPr>
            <a:xfrm>
              <a:off x="3795763" y="3881201"/>
              <a:ext cx="79839" cy="105513"/>
            </a:xfrm>
            <a:custGeom>
              <a:avLst/>
              <a:gdLst/>
              <a:ahLst/>
              <a:cxnLst/>
              <a:rect l="l" t="t" r="r" b="b"/>
              <a:pathLst>
                <a:path w="1247" h="1648" extrusionOk="0">
                  <a:moveTo>
                    <a:pt x="668" y="0"/>
                  </a:moveTo>
                  <a:cubicBezTo>
                    <a:pt x="367" y="0"/>
                    <a:pt x="94" y="330"/>
                    <a:pt x="47" y="763"/>
                  </a:cubicBezTo>
                  <a:cubicBezTo>
                    <a:pt x="1" y="1216"/>
                    <a:pt x="219" y="1613"/>
                    <a:pt x="536" y="1645"/>
                  </a:cubicBezTo>
                  <a:cubicBezTo>
                    <a:pt x="551" y="1647"/>
                    <a:pt x="565" y="1647"/>
                    <a:pt x="580" y="1647"/>
                  </a:cubicBezTo>
                  <a:cubicBezTo>
                    <a:pt x="880" y="1647"/>
                    <a:pt x="1150" y="1321"/>
                    <a:pt x="1197" y="888"/>
                  </a:cubicBezTo>
                  <a:cubicBezTo>
                    <a:pt x="1247" y="432"/>
                    <a:pt x="1028" y="38"/>
                    <a:pt x="711" y="2"/>
                  </a:cubicBezTo>
                  <a:cubicBezTo>
                    <a:pt x="697" y="1"/>
                    <a:pt x="682" y="0"/>
                    <a:pt x="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58" name="Google Shape;3058;p66"/>
            <p:cNvSpPr/>
            <p:nvPr/>
          </p:nvSpPr>
          <p:spPr>
            <a:xfrm>
              <a:off x="4079265" y="3965009"/>
              <a:ext cx="79903" cy="105513"/>
            </a:xfrm>
            <a:custGeom>
              <a:avLst/>
              <a:gdLst/>
              <a:ahLst/>
              <a:cxnLst/>
              <a:rect l="l" t="t" r="r" b="b"/>
              <a:pathLst>
                <a:path w="1248" h="1648" extrusionOk="0">
                  <a:moveTo>
                    <a:pt x="668" y="1"/>
                  </a:moveTo>
                  <a:cubicBezTo>
                    <a:pt x="367" y="1"/>
                    <a:pt x="94" y="328"/>
                    <a:pt x="46" y="763"/>
                  </a:cubicBezTo>
                  <a:cubicBezTo>
                    <a:pt x="0" y="1216"/>
                    <a:pt x="219" y="1610"/>
                    <a:pt x="536" y="1646"/>
                  </a:cubicBezTo>
                  <a:cubicBezTo>
                    <a:pt x="550" y="1647"/>
                    <a:pt x="565" y="1648"/>
                    <a:pt x="579" y="1648"/>
                  </a:cubicBezTo>
                  <a:cubicBezTo>
                    <a:pt x="880" y="1648"/>
                    <a:pt x="1150" y="1318"/>
                    <a:pt x="1197" y="885"/>
                  </a:cubicBezTo>
                  <a:cubicBezTo>
                    <a:pt x="1247" y="432"/>
                    <a:pt x="1029" y="35"/>
                    <a:pt x="711" y="3"/>
                  </a:cubicBezTo>
                  <a:cubicBezTo>
                    <a:pt x="697" y="1"/>
                    <a:pt x="682" y="1"/>
                    <a:pt x="6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59" name="Google Shape;3059;p66"/>
            <p:cNvSpPr/>
            <p:nvPr/>
          </p:nvSpPr>
          <p:spPr>
            <a:xfrm>
              <a:off x="4109741" y="4101894"/>
              <a:ext cx="167105" cy="158718"/>
            </a:xfrm>
            <a:custGeom>
              <a:avLst/>
              <a:gdLst/>
              <a:ahLst/>
              <a:cxnLst/>
              <a:rect l="l" t="t" r="r" b="b"/>
              <a:pathLst>
                <a:path w="2610" h="2479" extrusionOk="0">
                  <a:moveTo>
                    <a:pt x="1305" y="0"/>
                  </a:moveTo>
                  <a:cubicBezTo>
                    <a:pt x="679" y="0"/>
                    <a:pt x="141" y="472"/>
                    <a:pt x="73" y="1108"/>
                  </a:cubicBezTo>
                  <a:cubicBezTo>
                    <a:pt x="0" y="1786"/>
                    <a:pt x="493" y="2398"/>
                    <a:pt x="1171" y="2471"/>
                  </a:cubicBezTo>
                  <a:cubicBezTo>
                    <a:pt x="1218" y="2476"/>
                    <a:pt x="1264" y="2479"/>
                    <a:pt x="1310" y="2479"/>
                  </a:cubicBezTo>
                  <a:cubicBezTo>
                    <a:pt x="1933" y="2479"/>
                    <a:pt x="2469" y="2008"/>
                    <a:pt x="2537" y="1373"/>
                  </a:cubicBezTo>
                  <a:cubicBezTo>
                    <a:pt x="2609" y="692"/>
                    <a:pt x="2116" y="83"/>
                    <a:pt x="1439" y="8"/>
                  </a:cubicBezTo>
                  <a:cubicBezTo>
                    <a:pt x="1394" y="3"/>
                    <a:pt x="1349" y="0"/>
                    <a:pt x="13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60" name="Google Shape;3060;p66"/>
            <p:cNvSpPr/>
            <p:nvPr/>
          </p:nvSpPr>
          <p:spPr>
            <a:xfrm>
              <a:off x="3596326" y="3942857"/>
              <a:ext cx="167105" cy="158718"/>
            </a:xfrm>
            <a:custGeom>
              <a:avLst/>
              <a:gdLst/>
              <a:ahLst/>
              <a:cxnLst/>
              <a:rect l="l" t="t" r="r" b="b"/>
              <a:pathLst>
                <a:path w="2610" h="2479" extrusionOk="0">
                  <a:moveTo>
                    <a:pt x="1306" y="1"/>
                  </a:moveTo>
                  <a:cubicBezTo>
                    <a:pt x="680" y="1"/>
                    <a:pt x="141" y="473"/>
                    <a:pt x="73" y="1109"/>
                  </a:cubicBezTo>
                  <a:cubicBezTo>
                    <a:pt x="1" y="1787"/>
                    <a:pt x="493" y="2399"/>
                    <a:pt x="1171" y="2472"/>
                  </a:cubicBezTo>
                  <a:cubicBezTo>
                    <a:pt x="1216" y="2477"/>
                    <a:pt x="1261" y="2479"/>
                    <a:pt x="1305" y="2479"/>
                  </a:cubicBezTo>
                  <a:cubicBezTo>
                    <a:pt x="1930" y="2479"/>
                    <a:pt x="2469" y="2010"/>
                    <a:pt x="2536" y="1373"/>
                  </a:cubicBezTo>
                  <a:cubicBezTo>
                    <a:pt x="2609" y="692"/>
                    <a:pt x="2117" y="81"/>
                    <a:pt x="1439" y="8"/>
                  </a:cubicBezTo>
                  <a:cubicBezTo>
                    <a:pt x="1394" y="3"/>
                    <a:pt x="1350" y="1"/>
                    <a:pt x="13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61" name="Google Shape;3061;p66"/>
            <p:cNvSpPr/>
            <p:nvPr/>
          </p:nvSpPr>
          <p:spPr>
            <a:xfrm>
              <a:off x="3441770" y="4173026"/>
              <a:ext cx="105513" cy="408287"/>
            </a:xfrm>
            <a:custGeom>
              <a:avLst/>
              <a:gdLst/>
              <a:ahLst/>
              <a:cxnLst/>
              <a:rect l="l" t="t" r="r" b="b"/>
              <a:pathLst>
                <a:path w="1648" h="6377" extrusionOk="0">
                  <a:moveTo>
                    <a:pt x="1171" y="1"/>
                  </a:moveTo>
                  <a:cubicBezTo>
                    <a:pt x="1039" y="1"/>
                    <a:pt x="916" y="70"/>
                    <a:pt x="867" y="235"/>
                  </a:cubicBezTo>
                  <a:cubicBezTo>
                    <a:pt x="278" y="2111"/>
                    <a:pt x="1" y="4011"/>
                    <a:pt x="43" y="5976"/>
                  </a:cubicBezTo>
                  <a:cubicBezTo>
                    <a:pt x="47" y="6234"/>
                    <a:pt x="268" y="6376"/>
                    <a:pt x="466" y="6376"/>
                  </a:cubicBezTo>
                  <a:cubicBezTo>
                    <a:pt x="635" y="6376"/>
                    <a:pt x="788" y="6273"/>
                    <a:pt x="781" y="6055"/>
                  </a:cubicBezTo>
                  <a:cubicBezTo>
                    <a:pt x="741" y="4161"/>
                    <a:pt x="989" y="2319"/>
                    <a:pt x="1558" y="507"/>
                  </a:cubicBezTo>
                  <a:cubicBezTo>
                    <a:pt x="1647" y="219"/>
                    <a:pt x="1399" y="1"/>
                    <a:pt x="117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62" name="Google Shape;3062;p66"/>
            <p:cNvSpPr/>
            <p:nvPr/>
          </p:nvSpPr>
          <p:spPr>
            <a:xfrm>
              <a:off x="3453615" y="4615757"/>
              <a:ext cx="64217" cy="47635"/>
            </a:xfrm>
            <a:custGeom>
              <a:avLst/>
              <a:gdLst/>
              <a:ahLst/>
              <a:cxnLst/>
              <a:rect l="l" t="t" r="r" b="b"/>
              <a:pathLst>
                <a:path w="1003" h="744" extrusionOk="0">
                  <a:moveTo>
                    <a:pt x="493" y="0"/>
                  </a:moveTo>
                  <a:cubicBezTo>
                    <a:pt x="60" y="0"/>
                    <a:pt x="0" y="692"/>
                    <a:pt x="460" y="741"/>
                  </a:cubicBezTo>
                  <a:cubicBezTo>
                    <a:pt x="477" y="744"/>
                    <a:pt x="493" y="744"/>
                    <a:pt x="507" y="744"/>
                  </a:cubicBezTo>
                  <a:cubicBezTo>
                    <a:pt x="943" y="744"/>
                    <a:pt x="1003" y="53"/>
                    <a:pt x="539" y="4"/>
                  </a:cubicBezTo>
                  <a:cubicBezTo>
                    <a:pt x="527" y="0"/>
                    <a:pt x="510" y="0"/>
                    <a:pt x="49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0" name="Google Shape;3015;p66">
            <a:extLst>
              <a:ext uri="{FF2B5EF4-FFF2-40B4-BE49-F238E27FC236}">
                <a16:creationId xmlns:a16="http://schemas.microsoft.com/office/drawing/2014/main" id="{E602D601-0B3F-0648-7F3D-514B0395FFAE}"/>
              </a:ext>
            </a:extLst>
          </p:cNvPr>
          <p:cNvGrpSpPr/>
          <p:nvPr/>
        </p:nvGrpSpPr>
        <p:grpSpPr>
          <a:xfrm rot="367377">
            <a:off x="8854350" y="1678075"/>
            <a:ext cx="3078564" cy="4128073"/>
            <a:chOff x="1646025" y="1811100"/>
            <a:chExt cx="2792400" cy="2792400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51" name="Google Shape;3016;p66">
              <a:extLst>
                <a:ext uri="{FF2B5EF4-FFF2-40B4-BE49-F238E27FC236}">
                  <a16:creationId xmlns:a16="http://schemas.microsoft.com/office/drawing/2014/main" id="{EBC5060B-E296-D4A9-2134-87F5DC103BF6}"/>
                </a:ext>
              </a:extLst>
            </p:cNvPr>
            <p:cNvSpPr/>
            <p:nvPr/>
          </p:nvSpPr>
          <p:spPr>
            <a:xfrm>
              <a:off x="1646025" y="1811100"/>
              <a:ext cx="2792400" cy="27924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Google Shape;3017;p66">
              <a:extLst>
                <a:ext uri="{FF2B5EF4-FFF2-40B4-BE49-F238E27FC236}">
                  <a16:creationId xmlns:a16="http://schemas.microsoft.com/office/drawing/2014/main" id="{7D1C7E7A-B37B-5A19-81B2-64FF37DF150C}"/>
                </a:ext>
              </a:extLst>
            </p:cNvPr>
            <p:cNvSpPr/>
            <p:nvPr/>
          </p:nvSpPr>
          <p:spPr>
            <a:xfrm>
              <a:off x="1646025" y="1811100"/>
              <a:ext cx="2792400" cy="800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cxnSp>
          <p:nvCxnSpPr>
            <p:cNvPr id="53" name="Google Shape;3018;p66">
              <a:extLst>
                <a:ext uri="{FF2B5EF4-FFF2-40B4-BE49-F238E27FC236}">
                  <a16:creationId xmlns:a16="http://schemas.microsoft.com/office/drawing/2014/main" id="{B3760ACE-899F-39C2-9E21-80D3C779D70B}"/>
                </a:ext>
              </a:extLst>
            </p:cNvPr>
            <p:cNvCxnSpPr/>
            <p:nvPr/>
          </p:nvCxnSpPr>
          <p:spPr>
            <a:xfrm>
              <a:off x="1908700" y="3291142"/>
              <a:ext cx="2267100" cy="0"/>
            </a:xfrm>
            <a:prstGeom prst="straightConnector1">
              <a:avLst/>
            </a:pr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cxnSp>
        <p:cxnSp>
          <p:nvCxnSpPr>
            <p:cNvPr id="54" name="Google Shape;3019;p66">
              <a:extLst>
                <a:ext uri="{FF2B5EF4-FFF2-40B4-BE49-F238E27FC236}">
                  <a16:creationId xmlns:a16="http://schemas.microsoft.com/office/drawing/2014/main" id="{5F45A81D-FEC6-4A78-1663-F36591AC6F5E}"/>
                </a:ext>
              </a:extLst>
            </p:cNvPr>
            <p:cNvCxnSpPr/>
            <p:nvPr/>
          </p:nvCxnSpPr>
          <p:spPr>
            <a:xfrm>
              <a:off x="1908700" y="3534871"/>
              <a:ext cx="2267100" cy="0"/>
            </a:xfrm>
            <a:prstGeom prst="straightConnector1">
              <a:avLst/>
            </a:pr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cxnSp>
        <p:cxnSp>
          <p:nvCxnSpPr>
            <p:cNvPr id="55" name="Google Shape;3020;p66">
              <a:extLst>
                <a:ext uri="{FF2B5EF4-FFF2-40B4-BE49-F238E27FC236}">
                  <a16:creationId xmlns:a16="http://schemas.microsoft.com/office/drawing/2014/main" id="{497CAD39-07E8-AB0B-4ADC-03AE8844B79C}"/>
                </a:ext>
              </a:extLst>
            </p:cNvPr>
            <p:cNvCxnSpPr/>
            <p:nvPr/>
          </p:nvCxnSpPr>
          <p:spPr>
            <a:xfrm>
              <a:off x="1908700" y="3770196"/>
              <a:ext cx="2267100" cy="0"/>
            </a:xfrm>
            <a:prstGeom prst="straightConnector1">
              <a:avLst/>
            </a:pr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cxnSp>
        <p:cxnSp>
          <p:nvCxnSpPr>
            <p:cNvPr id="56" name="Google Shape;3021;p66">
              <a:extLst>
                <a:ext uri="{FF2B5EF4-FFF2-40B4-BE49-F238E27FC236}">
                  <a16:creationId xmlns:a16="http://schemas.microsoft.com/office/drawing/2014/main" id="{F8430B12-C74E-DE04-D7E9-DBB8C9D8DB9E}"/>
                </a:ext>
              </a:extLst>
            </p:cNvPr>
            <p:cNvCxnSpPr/>
            <p:nvPr/>
          </p:nvCxnSpPr>
          <p:spPr>
            <a:xfrm>
              <a:off x="1908700" y="4005521"/>
              <a:ext cx="2267100" cy="0"/>
            </a:xfrm>
            <a:prstGeom prst="straightConnector1">
              <a:avLst/>
            </a:pr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cxnSp>
        <p:cxnSp>
          <p:nvCxnSpPr>
            <p:cNvPr id="57" name="Google Shape;3022;p66">
              <a:extLst>
                <a:ext uri="{FF2B5EF4-FFF2-40B4-BE49-F238E27FC236}">
                  <a16:creationId xmlns:a16="http://schemas.microsoft.com/office/drawing/2014/main" id="{1E1BF935-07B1-328F-D018-32C3E527532B}"/>
                </a:ext>
              </a:extLst>
            </p:cNvPr>
            <p:cNvCxnSpPr/>
            <p:nvPr/>
          </p:nvCxnSpPr>
          <p:spPr>
            <a:xfrm>
              <a:off x="1908700" y="3031829"/>
              <a:ext cx="2267100" cy="0"/>
            </a:xfrm>
            <a:prstGeom prst="straightConnector1">
              <a:avLst/>
            </a:pr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cxnSp>
      </p:grpSp>
      <p:sp>
        <p:nvSpPr>
          <p:cNvPr id="58" name="Google Shape;3039;p66">
            <a:extLst>
              <a:ext uri="{FF2B5EF4-FFF2-40B4-BE49-F238E27FC236}">
                <a16:creationId xmlns:a16="http://schemas.microsoft.com/office/drawing/2014/main" id="{34FDFC96-A1E8-5CDD-2B2C-4EB2C7017EA9}"/>
              </a:ext>
            </a:extLst>
          </p:cNvPr>
          <p:cNvSpPr txBox="1">
            <a:spLocks/>
          </p:cNvSpPr>
          <p:nvPr/>
        </p:nvSpPr>
        <p:spPr>
          <a:xfrm rot="472683" flipH="1">
            <a:off x="9148916" y="2035607"/>
            <a:ext cx="2816179" cy="580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867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Roboto Condensed"/>
              <a:buNone/>
              <a:tabLst/>
              <a:defRPr/>
            </a:pPr>
            <a:r>
              <a:rPr kumimoji="0" lang="en" sz="4000" b="0" i="0" u="none" strike="noStrike" kern="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Odibee Sans"/>
                <a:sym typeface="Odibee Sans"/>
              </a:rPr>
              <a:t>03.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4D9AF4F-06C6-DE70-A33C-7894CB4BF4E2}"/>
              </a:ext>
            </a:extLst>
          </p:cNvPr>
          <p:cNvSpPr txBox="1"/>
          <p:nvPr/>
        </p:nvSpPr>
        <p:spPr>
          <a:xfrm rot="21126490">
            <a:off x="1542742" y="2813984"/>
            <a:ext cx="23854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Nắm được kiến thức về chủ đề gia đình.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E2CD8C2-E429-27FE-00A8-9A8C0E656F7D}"/>
              </a:ext>
            </a:extLst>
          </p:cNvPr>
          <p:cNvSpPr txBox="1"/>
          <p:nvPr/>
        </p:nvSpPr>
        <p:spPr>
          <a:xfrm rot="384752">
            <a:off x="9063203" y="3120814"/>
            <a:ext cx="272004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Làm được một số việc để phòng tránh hỏa hoạn. Biết giữ vệ sinh xung quanh nhà.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6" grpId="0" build="p"/>
      <p:bldP spid="3036" grpId="1" build="p"/>
      <p:bldP spid="3037" grpId="0" build="p"/>
      <p:bldP spid="3037" grpId="1" build="p"/>
      <p:bldP spid="3039" grpId="0" build="p"/>
      <p:bldP spid="3039" grpId="1" build="p"/>
      <p:bldP spid="58" grpId="0" build="p"/>
      <p:bldP spid="58" grpId="1" build="p"/>
      <p:bldP spid="64" grpId="0"/>
      <p:bldP spid="7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48343" y="161571"/>
            <a:ext cx="11119756" cy="1328023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28575">
            <a:solidFill>
              <a:srgbClr val="70AD47">
                <a:lumMod val="75000"/>
              </a:srgbClr>
            </a:solidFill>
            <a:prstDash val="dash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1. Chọn và giới thiệu một số hình ảnh của gia đình em qua các mốc thời gian khác nhau. 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C86160-5502-46E7-BAA8-BB47A7BC3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6357" y="2007552"/>
            <a:ext cx="5334687" cy="336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96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D700E51-E985-4F5B-A68A-A81BFAC3FCBC}"/>
              </a:ext>
            </a:extLst>
          </p:cNvPr>
          <p:cNvGrpSpPr/>
          <p:nvPr/>
        </p:nvGrpSpPr>
        <p:grpSpPr>
          <a:xfrm>
            <a:off x="7482286" y="2850149"/>
            <a:ext cx="4805238" cy="2438658"/>
            <a:chOff x="3544070" y="4238334"/>
            <a:chExt cx="4805238" cy="243865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6000" y1="66749" x2="21000" y2="86453"/>
                          <a14:foregroundMark x1="5125" y1="69951" x2="8000" y2="95320"/>
                          <a14:foregroundMark x1="10000" y1="61330" x2="16500" y2="66749"/>
                          <a14:foregroundMark x1="13625" y1="50493" x2="17500" y2="52463"/>
                          <a14:foregroundMark x1="5875" y1="57389" x2="3000" y2="34236"/>
                          <a14:foregroundMark x1="4625" y1="27833" x2="10750" y2="23892"/>
                          <a14:foregroundMark x1="14125" y1="18227" x2="23250" y2="33744"/>
                          <a14:foregroundMark x1="27000" y1="46552" x2="38375" y2="57635"/>
                          <a14:foregroundMark x1="44375" y1="42857" x2="45625" y2="60591"/>
                          <a14:foregroundMark x1="26875" y1="73153" x2="61000" y2="73892"/>
                          <a14:foregroundMark x1="14875" y1="95567" x2="84125" y2="97044"/>
                          <a14:foregroundMark x1="12250" y1="97044" x2="18000" y2="88916"/>
                          <a14:foregroundMark x1="26125" y1="85222" x2="34500" y2="83744"/>
                          <a14:foregroundMark x1="35375" y1="82512" x2="53875" y2="84236"/>
                          <a14:foregroundMark x1="29500" y1="98276" x2="42125" y2="97537"/>
                          <a14:foregroundMark x1="35500" y1="77833" x2="52375" y2="79557"/>
                          <a14:foregroundMark x1="37250" y1="66502" x2="50250" y2="66502"/>
                          <a14:foregroundMark x1="55375" y1="40640" x2="62875" y2="54187"/>
                          <a14:foregroundMark x1="60750" y1="33498" x2="63625" y2="35468"/>
                          <a14:foregroundMark x1="74250" y1="22167" x2="78500" y2="22414"/>
                          <a14:foregroundMark x1="76250" y1="73892" x2="81625" y2="79803"/>
                          <a14:foregroundMark x1="54750" y1="91626" x2="68000" y2="84483"/>
                          <a14:foregroundMark x1="83750" y1="84236" x2="92750" y2="80542"/>
                          <a14:foregroundMark x1="96500" y1="63054" x2="94750" y2="96798"/>
                          <a14:foregroundMark x1="67250" y1="52463" x2="74750" y2="435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4070" y="4238334"/>
              <a:ext cx="4805238" cy="2438658"/>
            </a:xfrm>
            <a:prstGeom prst="rect">
              <a:avLst/>
            </a:prstGeom>
          </p:spPr>
        </p:pic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A3F09181-DF86-4F51-9F31-BE451288FCF1}"/>
                </a:ext>
              </a:extLst>
            </p:cNvPr>
            <p:cNvSpPr/>
            <p:nvPr/>
          </p:nvSpPr>
          <p:spPr>
            <a:xfrm>
              <a:off x="4338320" y="6014720"/>
              <a:ext cx="3515360" cy="58928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/>
                <a:t>Thảo</a:t>
              </a:r>
              <a:r>
                <a:rPr lang="en-US" sz="2400" b="1" dirty="0"/>
                <a:t> </a:t>
              </a:r>
              <a:r>
                <a:rPr lang="en-US" sz="2400" b="1" dirty="0" err="1"/>
                <a:t>luận</a:t>
              </a:r>
              <a:r>
                <a:rPr lang="en-US" sz="2400" b="1" dirty="0"/>
                <a:t> </a:t>
              </a:r>
              <a:r>
                <a:rPr lang="en-US" sz="2400" b="1" dirty="0" err="1"/>
                <a:t>nhóm</a:t>
              </a:r>
              <a:r>
                <a:rPr lang="en-US" sz="2400" b="1" dirty="0"/>
                <a:t> 4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A4E0220-6948-40BB-BC83-60B658522249}"/>
              </a:ext>
            </a:extLst>
          </p:cNvPr>
          <p:cNvGrpSpPr/>
          <p:nvPr/>
        </p:nvGrpSpPr>
        <p:grpSpPr>
          <a:xfrm>
            <a:off x="1014408" y="1810359"/>
            <a:ext cx="6334206" cy="1208911"/>
            <a:chOff x="-329369" y="1236147"/>
            <a:chExt cx="6023149" cy="2195685"/>
          </a:xfrm>
        </p:grpSpPr>
        <p:sp>
          <p:nvSpPr>
            <p:cNvPr id="19" name="Rounded Rectangular Callout 3">
              <a:extLst>
                <a:ext uri="{FF2B5EF4-FFF2-40B4-BE49-F238E27FC236}">
                  <a16:creationId xmlns:a16="http://schemas.microsoft.com/office/drawing/2014/main" id="{23B3768E-4D95-432C-80A2-AF7E74E20543}"/>
                </a:ext>
              </a:extLst>
            </p:cNvPr>
            <p:cNvSpPr/>
            <p:nvPr/>
          </p:nvSpPr>
          <p:spPr>
            <a:xfrm rot="20926940">
              <a:off x="-201672" y="1236147"/>
              <a:ext cx="5895452" cy="2195685"/>
            </a:xfrm>
            <a:prstGeom prst="wedgeRoundRectCallout">
              <a:avLst>
                <a:gd name="adj1" fmla="val 53053"/>
                <a:gd name="adj2" fmla="val 90972"/>
                <a:gd name="adj3" fmla="val 16667"/>
              </a:avLst>
            </a:prstGeom>
            <a:solidFill>
              <a:srgbClr val="FFE890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3A1C7B0-BE9D-4D4F-BBDB-3CE8F26D91BB}"/>
                </a:ext>
              </a:extLst>
            </p:cNvPr>
            <p:cNvSpPr txBox="1"/>
            <p:nvPr/>
          </p:nvSpPr>
          <p:spPr>
            <a:xfrm rot="20780661">
              <a:off x="-329369" y="1434705"/>
              <a:ext cx="5902880" cy="1596878"/>
            </a:xfrm>
            <a:prstGeom prst="roundRect">
              <a:avLst>
                <a:gd name="adj" fmla="val 9665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nl-NL" sz="2400" b="1" dirty="0">
                  <a:solidFill>
                    <a:srgbClr val="FF0000"/>
                  </a:solidFill>
                  <a:latin typeface="+mj-lt"/>
                  <a:ea typeface="Times New Roman" panose="02020603050405020304" pitchFamily="18" charset="0"/>
                </a:rPr>
                <a:t>Hình ảnh đó chụp vào khoảng thời gian nào? Nội dung của hình ảnh là gì?</a:t>
              </a:r>
              <a:endParaRPr lang="en-US" sz="2400" b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endParaRPr>
            </a:p>
          </p:txBody>
        </p:sp>
      </p:grpSp>
      <p:sp>
        <p:nvSpPr>
          <p:cNvPr id="21" name="Rounded Rectangle 8">
            <a:extLst>
              <a:ext uri="{FF2B5EF4-FFF2-40B4-BE49-F238E27FC236}">
                <a16:creationId xmlns:a16="http://schemas.microsoft.com/office/drawing/2014/main" id="{A010ABA6-BFE5-4001-9FEC-C49F0C8ACABD}"/>
              </a:ext>
            </a:extLst>
          </p:cNvPr>
          <p:cNvSpPr/>
          <p:nvPr/>
        </p:nvSpPr>
        <p:spPr>
          <a:xfrm>
            <a:off x="348343" y="161571"/>
            <a:ext cx="11119756" cy="105560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28575">
            <a:solidFill>
              <a:srgbClr val="70AD47">
                <a:lumMod val="75000"/>
              </a:srgbClr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nl-NL" sz="2800" b="1" dirty="0">
                <a:ea typeface="Times New Roman" panose="02020603050405020304" pitchFamily="18" charset="0"/>
              </a:rPr>
              <a:t>Sử dụng một số hình ảnh của gia đình theo thời gian (nếu có), hoặc có thể vẽ tranh hoặc kể bằng lời.</a:t>
            </a:r>
            <a:endParaRPr lang="en-US" sz="2800" b="1" dirty="0">
              <a:ea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D4B94A6-0721-4F2F-AD61-E3D81D56B85D}"/>
              </a:ext>
            </a:extLst>
          </p:cNvPr>
          <p:cNvGrpSpPr/>
          <p:nvPr/>
        </p:nvGrpSpPr>
        <p:grpSpPr>
          <a:xfrm>
            <a:off x="1021602" y="3441520"/>
            <a:ext cx="6023149" cy="1055608"/>
            <a:chOff x="-329369" y="1236146"/>
            <a:chExt cx="6023149" cy="2195684"/>
          </a:xfrm>
        </p:grpSpPr>
        <p:sp>
          <p:nvSpPr>
            <p:cNvPr id="23" name="Rounded Rectangular Callout 3">
              <a:extLst>
                <a:ext uri="{FF2B5EF4-FFF2-40B4-BE49-F238E27FC236}">
                  <a16:creationId xmlns:a16="http://schemas.microsoft.com/office/drawing/2014/main" id="{12AB8AB6-37F5-406F-B137-6B52737E72DF}"/>
                </a:ext>
              </a:extLst>
            </p:cNvPr>
            <p:cNvSpPr/>
            <p:nvPr/>
          </p:nvSpPr>
          <p:spPr>
            <a:xfrm rot="20926940">
              <a:off x="-201672" y="1236146"/>
              <a:ext cx="5895452" cy="2195684"/>
            </a:xfrm>
            <a:prstGeom prst="wedgeRoundRectCallout">
              <a:avLst>
                <a:gd name="adj1" fmla="val 53053"/>
                <a:gd name="adj2" fmla="val 90972"/>
                <a:gd name="adj3" fmla="val 16667"/>
              </a:avLst>
            </a:prstGeom>
            <a:solidFill>
              <a:srgbClr val="FFE890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22EE713-56F0-4503-9095-D054E3D398D9}"/>
                </a:ext>
              </a:extLst>
            </p:cNvPr>
            <p:cNvSpPr txBox="1"/>
            <p:nvPr/>
          </p:nvSpPr>
          <p:spPr>
            <a:xfrm rot="20780661">
              <a:off x="-329369" y="1318750"/>
              <a:ext cx="5902880" cy="1828787"/>
            </a:xfrm>
            <a:prstGeom prst="roundRect">
              <a:avLst>
                <a:gd name="adj" fmla="val 9665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nl-NL" sz="2400" b="1" dirty="0">
                  <a:solidFill>
                    <a:srgbClr val="FF0000"/>
                  </a:solidFill>
                  <a:latin typeface="+mj-lt"/>
                  <a:ea typeface="Times New Roman" panose="02020603050405020304" pitchFamily="18" charset="0"/>
                </a:rPr>
                <a:t>Sự thay đổi của gia đình qua các hình ảnh là gì?</a:t>
              </a:r>
              <a:endParaRPr lang="en-US" sz="2400" b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5572C65-712C-4904-BC75-38DD8D34B7D1}"/>
              </a:ext>
            </a:extLst>
          </p:cNvPr>
          <p:cNvGrpSpPr/>
          <p:nvPr/>
        </p:nvGrpSpPr>
        <p:grpSpPr>
          <a:xfrm>
            <a:off x="1370755" y="4944334"/>
            <a:ext cx="6023149" cy="1208911"/>
            <a:chOff x="-329369" y="1236147"/>
            <a:chExt cx="6023149" cy="2195685"/>
          </a:xfrm>
        </p:grpSpPr>
        <p:sp>
          <p:nvSpPr>
            <p:cNvPr id="27" name="Rounded Rectangular Callout 3">
              <a:extLst>
                <a:ext uri="{FF2B5EF4-FFF2-40B4-BE49-F238E27FC236}">
                  <a16:creationId xmlns:a16="http://schemas.microsoft.com/office/drawing/2014/main" id="{FFED4E27-E2A2-4AC7-9FC3-056192296E30}"/>
                </a:ext>
              </a:extLst>
            </p:cNvPr>
            <p:cNvSpPr/>
            <p:nvPr/>
          </p:nvSpPr>
          <p:spPr>
            <a:xfrm rot="20926940">
              <a:off x="-201672" y="1236147"/>
              <a:ext cx="5895452" cy="2195685"/>
            </a:xfrm>
            <a:prstGeom prst="wedgeRoundRectCallout">
              <a:avLst>
                <a:gd name="adj1" fmla="val 53053"/>
                <a:gd name="adj2" fmla="val 90972"/>
                <a:gd name="adj3" fmla="val 16667"/>
              </a:avLst>
            </a:prstGeom>
            <a:solidFill>
              <a:srgbClr val="FFE890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61E34C7-D446-4687-B03E-E471CC77F9BB}"/>
                </a:ext>
              </a:extLst>
            </p:cNvPr>
            <p:cNvSpPr txBox="1"/>
            <p:nvPr/>
          </p:nvSpPr>
          <p:spPr>
            <a:xfrm rot="20780661">
              <a:off x="-329369" y="1434705"/>
              <a:ext cx="5902880" cy="1596878"/>
            </a:xfrm>
            <a:prstGeom prst="roundRect">
              <a:avLst>
                <a:gd name="adj" fmla="val 9665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vi-VN" sz="2400" b="1" dirty="0">
                  <a:solidFill>
                    <a:srgbClr val="FF0000"/>
                  </a:solidFill>
                  <a:latin typeface="+mj-lt"/>
                  <a:ea typeface="Times New Roman" panose="02020603050405020304" pitchFamily="18" charset="0"/>
                </a:rPr>
                <a:t>Cảm xúc của em v</a:t>
              </a:r>
              <a:r>
                <a:rPr lang="en-US" sz="2400" b="1" dirty="0">
                  <a:solidFill>
                    <a:srgbClr val="FF0000"/>
                  </a:solidFill>
                  <a:latin typeface="+mj-lt"/>
                  <a:ea typeface="Times New Roman" panose="02020603050405020304" pitchFamily="18" charset="0"/>
                </a:rPr>
                <a:t>ề</a:t>
              </a:r>
              <a:r>
                <a:rPr lang="vi-VN" sz="2400" b="1" dirty="0">
                  <a:solidFill>
                    <a:srgbClr val="FF0000"/>
                  </a:solidFill>
                  <a:latin typeface="+mj-lt"/>
                  <a:ea typeface="Times New Roman" panose="02020603050405020304" pitchFamily="18" charset="0"/>
                </a:rPr>
                <a:t> mỗi sự kiện/ hình ảnh đó như thế nào?</a:t>
              </a:r>
              <a:endParaRPr lang="en-US" sz="2400" b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437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FB43BC8-6EBA-49C8-955A-3FE8CF1666B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6258" y="1734870"/>
            <a:ext cx="4447419" cy="50797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F81A98-2016-4DB8-A61A-9D888D7ACE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258" y="127430"/>
            <a:ext cx="3904462" cy="1607440"/>
          </a:xfrm>
          <a:prstGeom prst="rect">
            <a:avLst/>
          </a:prstGeom>
        </p:spPr>
      </p:pic>
      <p:pic>
        <p:nvPicPr>
          <p:cNvPr id="10" name="图片 5">
            <a:extLst>
              <a:ext uri="{FF2B5EF4-FFF2-40B4-BE49-F238E27FC236}">
                <a16:creationId xmlns:a16="http://schemas.microsoft.com/office/drawing/2014/main" id="{ECA7A157-3992-4204-9B28-9A83F58427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963" y="1929647"/>
            <a:ext cx="5718154" cy="4192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971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9DFA0EC-918E-4916-9B1B-768475B4D5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1AF5ACF5-BE48-40BC-8232-56748570EC8B}"/>
              </a:ext>
            </a:extLst>
          </p:cNvPr>
          <p:cNvSpPr/>
          <p:nvPr/>
        </p:nvSpPr>
        <p:spPr>
          <a:xfrm>
            <a:off x="813552" y="771297"/>
            <a:ext cx="10580162" cy="5295674"/>
          </a:xfrm>
          <a:prstGeom prst="rect">
            <a:avLst/>
          </a:prstGeom>
          <a:solidFill>
            <a:srgbClr val="FDF0E7"/>
          </a:solidFill>
          <a:ln>
            <a:noFill/>
          </a:ln>
          <a:effectLst>
            <a:outerShdw blurRad="228600" sx="101000" sy="101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4D91FC88-4BE2-43D5-B4DD-D4B1847740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92820" y="1192762"/>
            <a:ext cx="4237492" cy="564550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86D0F93E-6B01-4B6A-911F-B5FFBBF2423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74231">
            <a:off x="5900113" y="1776301"/>
            <a:ext cx="513336" cy="396650"/>
          </a:xfrm>
          <a:prstGeom prst="rect">
            <a:avLst/>
          </a:prstGeom>
        </p:spPr>
      </p:pic>
      <p:grpSp>
        <p:nvGrpSpPr>
          <p:cNvPr id="45" name="组合 44">
            <a:extLst>
              <a:ext uri="{FF2B5EF4-FFF2-40B4-BE49-F238E27FC236}">
                <a16:creationId xmlns:a16="http://schemas.microsoft.com/office/drawing/2014/main" id="{2F0E4343-7584-40A9-95BA-9E387F157667}"/>
              </a:ext>
            </a:extLst>
          </p:cNvPr>
          <p:cNvGrpSpPr/>
          <p:nvPr/>
        </p:nvGrpSpPr>
        <p:grpSpPr>
          <a:xfrm>
            <a:off x="0" y="3091355"/>
            <a:ext cx="2011202" cy="3503274"/>
            <a:chOff x="267904" y="2726059"/>
            <a:chExt cx="2011202" cy="3503274"/>
          </a:xfrm>
        </p:grpSpPr>
        <p:pic>
          <p:nvPicPr>
            <p:cNvPr id="42" name="图片 41">
              <a:extLst>
                <a:ext uri="{FF2B5EF4-FFF2-40B4-BE49-F238E27FC236}">
                  <a16:creationId xmlns:a16="http://schemas.microsoft.com/office/drawing/2014/main" id="{981A33D9-EC92-405E-9A0C-E0AD20A83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67066">
              <a:off x="1000856" y="3107676"/>
              <a:ext cx="1088619" cy="2441803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5E143838-B054-42A0-9D8A-0051339959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904" y="2726059"/>
              <a:ext cx="2011202" cy="3503274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6D9F6FA-35E4-4418-AF78-338A1F82EF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43535" y="2403248"/>
            <a:ext cx="8132769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69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7B190A3-287C-4437-9A2F-33C37F68C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48" y="2437986"/>
            <a:ext cx="3376800" cy="2741906"/>
          </a:xfrm>
          <a:prstGeom prst="rect">
            <a:avLst/>
          </a:prstGeom>
        </p:spPr>
      </p:pic>
      <p:sp>
        <p:nvSpPr>
          <p:cNvPr id="14" name="Rounded Rectangular Callout 3">
            <a:extLst>
              <a:ext uri="{FF2B5EF4-FFF2-40B4-BE49-F238E27FC236}">
                <a16:creationId xmlns:a16="http://schemas.microsoft.com/office/drawing/2014/main" id="{F85006A2-8D35-463F-ABD2-CF146D47B740}"/>
              </a:ext>
            </a:extLst>
          </p:cNvPr>
          <p:cNvSpPr/>
          <p:nvPr/>
        </p:nvSpPr>
        <p:spPr>
          <a:xfrm rot="368258">
            <a:off x="314413" y="502260"/>
            <a:ext cx="6369268" cy="1463040"/>
          </a:xfrm>
          <a:prstGeom prst="wedgeRoundRectCallout">
            <a:avLst>
              <a:gd name="adj1" fmla="val -40258"/>
              <a:gd name="adj2" fmla="val 89738"/>
              <a:gd name="adj3" fmla="val 16667"/>
            </a:avLst>
          </a:prstGeom>
          <a:solidFill>
            <a:srgbClr val="FFE890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5EA410-301D-4CC8-B704-3353E09D5A27}"/>
              </a:ext>
            </a:extLst>
          </p:cNvPr>
          <p:cNvSpPr txBox="1"/>
          <p:nvPr/>
        </p:nvSpPr>
        <p:spPr>
          <a:xfrm rot="314669">
            <a:off x="172161" y="536934"/>
            <a:ext cx="63950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Chia </a:t>
            </a:r>
            <a:r>
              <a:rPr lang="en-US" sz="2800" b="1" dirty="0" err="1">
                <a:solidFill>
                  <a:srgbClr val="FF0000"/>
                </a:solidFill>
              </a:rPr>
              <a:t>sẻ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với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bạn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về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những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việc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em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làm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hằng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ngày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để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phòng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tránh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hỏa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hoạn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và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giữ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vệ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sinh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xung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quanh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nhà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EE8CE8A-6482-4607-BF90-CA7391B17FA8}"/>
              </a:ext>
            </a:extLst>
          </p:cNvPr>
          <p:cNvGrpSpPr/>
          <p:nvPr/>
        </p:nvGrpSpPr>
        <p:grpSpPr>
          <a:xfrm>
            <a:off x="2753687" y="2347996"/>
            <a:ext cx="5293033" cy="1132306"/>
            <a:chOff x="3952567" y="3023134"/>
            <a:chExt cx="6712595" cy="1463040"/>
          </a:xfrm>
        </p:grpSpPr>
        <p:sp>
          <p:nvSpPr>
            <p:cNvPr id="16" name="Rounded Rectangular Callout 3">
              <a:extLst>
                <a:ext uri="{FF2B5EF4-FFF2-40B4-BE49-F238E27FC236}">
                  <a16:creationId xmlns:a16="http://schemas.microsoft.com/office/drawing/2014/main" id="{A35837F9-EB25-42F1-AB7C-D1741820C5DF}"/>
                </a:ext>
              </a:extLst>
            </p:cNvPr>
            <p:cNvSpPr/>
            <p:nvPr/>
          </p:nvSpPr>
          <p:spPr>
            <a:xfrm rot="368258">
              <a:off x="3952567" y="3023134"/>
              <a:ext cx="6683757" cy="1463040"/>
            </a:xfrm>
            <a:prstGeom prst="wedgeRoundRectCallout">
              <a:avLst>
                <a:gd name="adj1" fmla="val -40258"/>
                <a:gd name="adj2" fmla="val 89738"/>
                <a:gd name="adj3" fmla="val 16667"/>
              </a:avLst>
            </a:prstGeom>
            <a:solidFill>
              <a:srgbClr val="FFE890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6FDEE10-774D-4D15-8F93-408865CF9C0A}"/>
                </a:ext>
              </a:extLst>
            </p:cNvPr>
            <p:cNvSpPr txBox="1"/>
            <p:nvPr/>
          </p:nvSpPr>
          <p:spPr>
            <a:xfrm rot="314669">
              <a:off x="4270116" y="3293760"/>
              <a:ext cx="639504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FF0000"/>
                  </a:solidFill>
                </a:rPr>
                <a:t>Hoàn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thành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sơ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đồ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hình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bông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hoa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theo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các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gợi</a:t>
              </a:r>
              <a:r>
                <a:rPr lang="en-US" sz="2800" b="1" dirty="0">
                  <a:solidFill>
                    <a:srgbClr val="FF0000"/>
                  </a:solidFill>
                </a:rPr>
                <a:t> ý </a:t>
              </a:r>
              <a:r>
                <a:rPr lang="en-US" sz="2800" b="1" dirty="0" err="1">
                  <a:solidFill>
                    <a:srgbClr val="FF0000"/>
                  </a:solidFill>
                </a:rPr>
                <a:t>từ</a:t>
              </a:r>
              <a:r>
                <a:rPr lang="en-US" sz="2800" b="1" dirty="0">
                  <a:solidFill>
                    <a:srgbClr val="FF0000"/>
                  </a:solidFill>
                </a:rPr>
                <a:t> SGK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92DFF757-4FD1-4B7E-B027-5729BB4271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36055" y="3852178"/>
            <a:ext cx="5655945" cy="27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22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s://i.pinimg.com/564x/1f/8f/24/1f8f24e19deb35a60c20060e6368a5ae.jpg">
            <a:extLst>
              <a:ext uri="{FF2B5EF4-FFF2-40B4-BE49-F238E27FC236}">
                <a16:creationId xmlns:a16="http://schemas.microsoft.com/office/drawing/2014/main" id="{ADC120EF-9CF6-46B8-B66B-32E5F0D4B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11" b="98222" l="9947" r="89876">
                        <a14:foregroundMark x1="34636" y1="38000" x2="36057" y2="47556"/>
                        <a14:foregroundMark x1="36057" y1="47556" x2="36057" y2="47556"/>
                        <a14:foregroundMark x1="29485" y1="61556" x2="44050" y2="69556"/>
                        <a14:foregroundMark x1="47425" y1="58444" x2="50799" y2="7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614" y="2723157"/>
            <a:ext cx="53625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ABCA138-E7E7-44BD-BC82-8295FB2D5D77}"/>
              </a:ext>
            </a:extLst>
          </p:cNvPr>
          <p:cNvGrpSpPr/>
          <p:nvPr/>
        </p:nvGrpSpPr>
        <p:grpSpPr>
          <a:xfrm>
            <a:off x="4514850" y="0"/>
            <a:ext cx="7052310" cy="3429000"/>
            <a:chOff x="7027291" y="1235167"/>
            <a:chExt cx="3939869" cy="237358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15D039E-5EB0-4F0E-8662-08BFB4CD9227}"/>
                </a:ext>
              </a:extLst>
            </p:cNvPr>
            <p:cNvGrpSpPr/>
            <p:nvPr/>
          </p:nvGrpSpPr>
          <p:grpSpPr>
            <a:xfrm>
              <a:off x="7027291" y="1235167"/>
              <a:ext cx="3939869" cy="2373588"/>
              <a:chOff x="1198800" y="1420752"/>
              <a:chExt cx="2017727" cy="1828800"/>
            </a:xfrm>
          </p:grpSpPr>
          <p:pic>
            <p:nvPicPr>
              <p:cNvPr id="17" name="图片 7">
                <a:extLst>
                  <a:ext uri="{FF2B5EF4-FFF2-40B4-BE49-F238E27FC236}">
                    <a16:creationId xmlns:a16="http://schemas.microsoft.com/office/drawing/2014/main" id="{9885A9BB-64E7-4290-9FDD-E3342DF053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98800" y="1420752"/>
                <a:ext cx="2017727" cy="1828800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33852FE-FB63-4E33-8BAF-1505CB06D8FF}"/>
                  </a:ext>
                </a:extLst>
              </p:cNvPr>
              <p:cNvSpPr txBox="1"/>
              <p:nvPr/>
            </p:nvSpPr>
            <p:spPr>
              <a:xfrm>
                <a:off x="1395366" y="2229863"/>
                <a:ext cx="1641298" cy="426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endParaRPr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105BF66-F09F-4818-B3C7-0E925565A2A4}"/>
                </a:ext>
              </a:extLst>
            </p:cNvPr>
            <p:cNvSpPr/>
            <p:nvPr/>
          </p:nvSpPr>
          <p:spPr>
            <a:xfrm>
              <a:off x="7744726" y="2091919"/>
              <a:ext cx="2505004" cy="8308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Giới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thiệu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sơ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đồ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trước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lớp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482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39D30B60-818B-439B-9CFE-A4442CECD01E}"/>
              </a:ext>
            </a:extLst>
          </p:cNvPr>
          <p:cNvGrpSpPr/>
          <p:nvPr/>
        </p:nvGrpSpPr>
        <p:grpSpPr>
          <a:xfrm>
            <a:off x="-472440" y="-203200"/>
            <a:ext cx="6858000" cy="6858000"/>
            <a:chOff x="-472440" y="-203200"/>
            <a:chExt cx="6858000" cy="6858000"/>
          </a:xfrm>
        </p:grpSpPr>
        <p:pic>
          <p:nvPicPr>
            <p:cNvPr id="5" name="Picture 4" descr="A picture containing background pattern&#10;&#10;Description automatically generated">
              <a:extLst>
                <a:ext uri="{FF2B5EF4-FFF2-40B4-BE49-F238E27FC236}">
                  <a16:creationId xmlns:a16="http://schemas.microsoft.com/office/drawing/2014/main" id="{7C0E45FD-FDFA-4047-A4BC-FE38E2082F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72440" y="-203200"/>
              <a:ext cx="6858000" cy="6858000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84FA025-B234-4172-99D3-4367FE9FE300}"/>
                </a:ext>
              </a:extLst>
            </p:cNvPr>
            <p:cNvSpPr/>
            <p:nvPr/>
          </p:nvSpPr>
          <p:spPr>
            <a:xfrm>
              <a:off x="2245360" y="1595120"/>
              <a:ext cx="2113280" cy="136144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err="1">
                  <a:solidFill>
                    <a:srgbClr val="0070C0"/>
                  </a:solidFill>
                </a:rPr>
                <a:t>Phòng</a:t>
              </a:r>
              <a:r>
                <a:rPr lang="en-US" sz="2200" b="1" dirty="0">
                  <a:solidFill>
                    <a:srgbClr val="0070C0"/>
                  </a:solidFill>
                </a:rPr>
                <a:t> </a:t>
              </a:r>
              <a:r>
                <a:rPr lang="en-US" sz="2200" b="1" dirty="0" err="1">
                  <a:solidFill>
                    <a:srgbClr val="0070C0"/>
                  </a:solidFill>
                </a:rPr>
                <a:t>tránh</a:t>
              </a:r>
              <a:r>
                <a:rPr lang="en-US" sz="2200" b="1" dirty="0">
                  <a:solidFill>
                    <a:srgbClr val="0070C0"/>
                  </a:solidFill>
                </a:rPr>
                <a:t> </a:t>
              </a:r>
              <a:r>
                <a:rPr lang="en-US" sz="2200" b="1" dirty="0" err="1">
                  <a:solidFill>
                    <a:srgbClr val="0070C0"/>
                  </a:solidFill>
                </a:rPr>
                <a:t>hỏa</a:t>
              </a:r>
              <a:r>
                <a:rPr lang="en-US" sz="2200" b="1" dirty="0">
                  <a:solidFill>
                    <a:srgbClr val="0070C0"/>
                  </a:solidFill>
                </a:rPr>
                <a:t> </a:t>
              </a:r>
              <a:r>
                <a:rPr lang="en-US" sz="2200" b="1" dirty="0" err="1">
                  <a:solidFill>
                    <a:srgbClr val="0070C0"/>
                  </a:solidFill>
                </a:rPr>
                <a:t>hoạn</a:t>
              </a:r>
              <a:endParaRPr lang="en-US" sz="2200" b="1" dirty="0">
                <a:solidFill>
                  <a:srgbClr val="0070C0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638A54D-BADB-4A9E-8572-03FE02D59228}"/>
                </a:ext>
              </a:extLst>
            </p:cNvPr>
            <p:cNvSpPr txBox="1"/>
            <p:nvPr/>
          </p:nvSpPr>
          <p:spPr>
            <a:xfrm>
              <a:off x="1168400" y="1260177"/>
              <a:ext cx="12496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chemeClr val="bg1"/>
                  </a:solidFill>
                </a:rPr>
                <a:t>Tắt</a:t>
              </a:r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</a:rPr>
                <a:t>bếp</a:t>
              </a:r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</a:rPr>
                <a:t>sau</a:t>
              </a:r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</a:rPr>
                <a:t>khi</a:t>
              </a:r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</a:rPr>
                <a:t>sử</a:t>
              </a:r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</a:rPr>
                <a:t>dụng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728B557-C7C1-4EDC-922B-60D55362EFC7}"/>
              </a:ext>
            </a:extLst>
          </p:cNvPr>
          <p:cNvSpPr txBox="1"/>
          <p:nvPr/>
        </p:nvSpPr>
        <p:spPr>
          <a:xfrm>
            <a:off x="2527300" y="563156"/>
            <a:ext cx="154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Tắt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các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thiết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bị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điện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khi</a:t>
            </a:r>
            <a:r>
              <a:rPr lang="en-US" b="1" dirty="0">
                <a:solidFill>
                  <a:schemeClr val="bg1"/>
                </a:solidFill>
              </a:rPr>
              <a:t> ra </a:t>
            </a:r>
            <a:r>
              <a:rPr lang="en-US" b="1" dirty="0" err="1">
                <a:solidFill>
                  <a:schemeClr val="bg1"/>
                </a:solidFill>
              </a:rPr>
              <a:t>khỏi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nhà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DDCB88-2973-47DC-A0C6-BE0484782C27}"/>
              </a:ext>
            </a:extLst>
          </p:cNvPr>
          <p:cNvSpPr txBox="1"/>
          <p:nvPr/>
        </p:nvSpPr>
        <p:spPr>
          <a:xfrm>
            <a:off x="1407160" y="2603529"/>
            <a:ext cx="154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Khóa</a:t>
            </a:r>
            <a:r>
              <a:rPr lang="en-US" b="1" dirty="0">
                <a:solidFill>
                  <a:schemeClr val="bg1"/>
                </a:solidFill>
              </a:rPr>
              <a:t> van </a:t>
            </a:r>
            <a:r>
              <a:rPr lang="en-US" b="1" dirty="0" err="1">
                <a:solidFill>
                  <a:schemeClr val="bg1"/>
                </a:solidFill>
              </a:rPr>
              <a:t>bình</a:t>
            </a:r>
            <a:r>
              <a:rPr lang="en-US" b="1" dirty="0">
                <a:solidFill>
                  <a:schemeClr val="bg1"/>
                </a:solidFill>
              </a:rPr>
              <a:t> ga </a:t>
            </a:r>
            <a:r>
              <a:rPr lang="en-US" b="1" dirty="0" err="1">
                <a:solidFill>
                  <a:schemeClr val="bg1"/>
                </a:solidFill>
              </a:rPr>
              <a:t>sau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khi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sử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dụng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BBD0BC-7D01-4DBF-8D69-1D7D924211A5}"/>
              </a:ext>
            </a:extLst>
          </p:cNvPr>
          <p:cNvSpPr txBox="1"/>
          <p:nvPr/>
        </p:nvSpPr>
        <p:spPr>
          <a:xfrm>
            <a:off x="2882900" y="3041639"/>
            <a:ext cx="154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err="1">
                <a:solidFill>
                  <a:schemeClr val="bg1"/>
                </a:solidFill>
              </a:rPr>
              <a:t>Không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để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vật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dễ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bắt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cháy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xung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quanh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bếp</a:t>
            </a:r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143A8A-F8BB-41E1-AD2A-6902D8016BC7}"/>
              </a:ext>
            </a:extLst>
          </p:cNvPr>
          <p:cNvSpPr txBox="1"/>
          <p:nvPr/>
        </p:nvSpPr>
        <p:spPr>
          <a:xfrm>
            <a:off x="4076700" y="1457690"/>
            <a:ext cx="1249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Không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tự</a:t>
            </a:r>
            <a:r>
              <a:rPr lang="en-US" b="1" dirty="0">
                <a:solidFill>
                  <a:schemeClr val="bg1"/>
                </a:solidFill>
              </a:rPr>
              <a:t> ý </a:t>
            </a:r>
            <a:r>
              <a:rPr lang="en-US" b="1" dirty="0" err="1">
                <a:solidFill>
                  <a:schemeClr val="bg1"/>
                </a:solidFill>
              </a:rPr>
              <a:t>cắm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rút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điện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92D423B-2AB0-4F9C-B56C-88770FFC823F}"/>
              </a:ext>
            </a:extLst>
          </p:cNvPr>
          <p:cNvGrpSpPr/>
          <p:nvPr/>
        </p:nvGrpSpPr>
        <p:grpSpPr>
          <a:xfrm>
            <a:off x="5326380" y="-203200"/>
            <a:ext cx="6858000" cy="6858000"/>
            <a:chOff x="-472440" y="-203200"/>
            <a:chExt cx="6858000" cy="6858000"/>
          </a:xfrm>
        </p:grpSpPr>
        <p:pic>
          <p:nvPicPr>
            <p:cNvPr id="16" name="Picture 15" descr="A picture containing background pattern&#10;&#10;Description automatically generated">
              <a:extLst>
                <a:ext uri="{FF2B5EF4-FFF2-40B4-BE49-F238E27FC236}">
                  <a16:creationId xmlns:a16="http://schemas.microsoft.com/office/drawing/2014/main" id="{861ABC93-A919-49C4-A309-27BC56058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72440" y="-203200"/>
              <a:ext cx="6858000" cy="6858000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C60087D-8FC8-406A-992A-33BE16602FDB}"/>
                </a:ext>
              </a:extLst>
            </p:cNvPr>
            <p:cNvSpPr/>
            <p:nvPr/>
          </p:nvSpPr>
          <p:spPr>
            <a:xfrm>
              <a:off x="2245360" y="1595120"/>
              <a:ext cx="2113280" cy="136144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solidFill>
                    <a:srgbClr val="0070C0"/>
                  </a:solidFill>
                </a:rPr>
                <a:t>Giữ</a:t>
              </a:r>
              <a:r>
                <a:rPr lang="en-US" sz="2000" b="1" dirty="0">
                  <a:solidFill>
                    <a:srgbClr val="0070C0"/>
                  </a:solidFill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</a:rPr>
                <a:t>gìn</a:t>
              </a:r>
              <a:r>
                <a:rPr lang="en-US" sz="2000" b="1" dirty="0">
                  <a:solidFill>
                    <a:srgbClr val="0070C0"/>
                  </a:solidFill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</a:rPr>
                <a:t>vệ</a:t>
              </a:r>
              <a:r>
                <a:rPr lang="en-US" sz="2000" b="1" dirty="0">
                  <a:solidFill>
                    <a:srgbClr val="0070C0"/>
                  </a:solidFill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</a:rPr>
                <a:t>sinh</a:t>
              </a:r>
              <a:r>
                <a:rPr lang="en-US" sz="2000" b="1" dirty="0">
                  <a:solidFill>
                    <a:srgbClr val="0070C0"/>
                  </a:solidFill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</a:rPr>
                <a:t>xung</a:t>
              </a:r>
              <a:r>
                <a:rPr lang="en-US" sz="2000" b="1" dirty="0">
                  <a:solidFill>
                    <a:srgbClr val="0070C0"/>
                  </a:solidFill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</a:rPr>
                <a:t>quanh</a:t>
              </a:r>
              <a:r>
                <a:rPr lang="en-US" sz="2000" b="1" dirty="0">
                  <a:solidFill>
                    <a:srgbClr val="0070C0"/>
                  </a:solidFill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</a:rPr>
                <a:t>nhà</a:t>
              </a:r>
              <a:endParaRPr lang="en-US" sz="2000" b="1" dirty="0">
                <a:solidFill>
                  <a:srgbClr val="0070C0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1A2C873-B0C4-4B13-BCC5-5E5E82A84EA4}"/>
                </a:ext>
              </a:extLst>
            </p:cNvPr>
            <p:cNvSpPr txBox="1"/>
            <p:nvPr/>
          </p:nvSpPr>
          <p:spPr>
            <a:xfrm>
              <a:off x="1168400" y="1260177"/>
              <a:ext cx="12496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chemeClr val="bg1"/>
                  </a:solidFill>
                </a:rPr>
                <a:t>Quét</a:t>
              </a:r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</a:rPr>
                <a:t>sân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DA8D23F-CC4C-4A0A-8551-E39E3C81BAD8}"/>
              </a:ext>
            </a:extLst>
          </p:cNvPr>
          <p:cNvSpPr txBox="1"/>
          <p:nvPr/>
        </p:nvSpPr>
        <p:spPr>
          <a:xfrm>
            <a:off x="8336280" y="534360"/>
            <a:ext cx="154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>
                <a:solidFill>
                  <a:schemeClr val="bg1"/>
                </a:solidFill>
              </a:rPr>
              <a:t>Vứt rác đúng nơi quy định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4E905CA-3C3D-470B-B210-4E5076E74C7B}"/>
              </a:ext>
            </a:extLst>
          </p:cNvPr>
          <p:cNvSpPr txBox="1"/>
          <p:nvPr/>
        </p:nvSpPr>
        <p:spPr>
          <a:xfrm>
            <a:off x="9757410" y="1367898"/>
            <a:ext cx="154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dirty="0">
                <a:solidFill>
                  <a:schemeClr val="bg1"/>
                </a:solidFill>
              </a:rPr>
              <a:t>Dọn dẹp cống rãnh xung quanh nhà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298F063-4009-4C80-AD56-E60A5DAE7589}"/>
              </a:ext>
            </a:extLst>
          </p:cNvPr>
          <p:cNvSpPr txBox="1"/>
          <p:nvPr/>
        </p:nvSpPr>
        <p:spPr>
          <a:xfrm>
            <a:off x="8533130" y="2978111"/>
            <a:ext cx="154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dirty="0">
                <a:solidFill>
                  <a:schemeClr val="bg1"/>
                </a:solidFill>
              </a:rPr>
              <a:t>Hạn chế sử dụng túi nilon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24B9A7B-0703-4663-9F93-6F00C4AEA820}"/>
              </a:ext>
            </a:extLst>
          </p:cNvPr>
          <p:cNvSpPr txBox="1"/>
          <p:nvPr/>
        </p:nvSpPr>
        <p:spPr>
          <a:xfrm>
            <a:off x="7133590" y="2722117"/>
            <a:ext cx="154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>
                <a:solidFill>
                  <a:schemeClr val="bg1"/>
                </a:solidFill>
              </a:rPr>
              <a:t>Tích cực trồng cây xanh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05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22" grpId="0"/>
      <p:bldP spid="23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nd of the School Year: Summer Break XL by Slidesgo">
  <a:themeElements>
    <a:clrScheme name="Simple Light">
      <a:dk1>
        <a:srgbClr val="434343"/>
      </a:dk1>
      <a:lt1>
        <a:srgbClr val="FFFBEF"/>
      </a:lt1>
      <a:dk2>
        <a:srgbClr val="FFE466"/>
      </a:dk2>
      <a:lt2>
        <a:srgbClr val="FFAE24"/>
      </a:lt2>
      <a:accent1>
        <a:srgbClr val="F95858"/>
      </a:accent1>
      <a:accent2>
        <a:srgbClr val="8F357D"/>
      </a:accent2>
      <a:accent3>
        <a:srgbClr val="5295AF"/>
      </a:accent3>
      <a:accent4>
        <a:srgbClr val="65C1C9"/>
      </a:accent4>
      <a:accent5>
        <a:srgbClr val="9CE8D9"/>
      </a:accent5>
      <a:accent6>
        <a:srgbClr val="BFE8E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349</Words>
  <Application>Microsoft Office PowerPoint</Application>
  <PresentationFormat>Widescreen</PresentationFormat>
  <Paragraphs>41</Paragraphs>
  <Slides>13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等线</vt:lpstr>
      <vt:lpstr>Arial</vt:lpstr>
      <vt:lpstr>Bellota Text</vt:lpstr>
      <vt:lpstr>Bookman Old Style</vt:lpstr>
      <vt:lpstr>Calibri</vt:lpstr>
      <vt:lpstr>Calibri Light</vt:lpstr>
      <vt:lpstr>Coiny</vt:lpstr>
      <vt:lpstr>Didact Gothic</vt:lpstr>
      <vt:lpstr>Odibee Sans</vt:lpstr>
      <vt:lpstr>Pattaya</vt:lpstr>
      <vt:lpstr>Roboto Condensed</vt:lpstr>
      <vt:lpstr>Times New Roman</vt:lpstr>
      <vt:lpstr>Office Theme</vt:lpstr>
      <vt:lpstr>End of the School Year: Summer Break XL by Slidesgo</vt:lpstr>
      <vt:lpstr>PowerPoint Presentation</vt:lpstr>
      <vt:lpstr>YÊU CẦU CẦN ĐẠT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Quân Nguyễn Hoàng</dc:creator>
  <cp:lastModifiedBy>quynhthngoclam@gmail.com</cp:lastModifiedBy>
  <cp:revision>4</cp:revision>
  <dcterms:created xsi:type="dcterms:W3CDTF">2022-10-01T16:39:45Z</dcterms:created>
  <dcterms:modified xsi:type="dcterms:W3CDTF">2024-10-07T03:25:29Z</dcterms:modified>
</cp:coreProperties>
</file>