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handoutMasterIdLst>
    <p:handoutMasterId r:id="rId8"/>
  </p:handoutMasterIdLst>
  <p:sldIdLst>
    <p:sldId id="258" r:id="rId2"/>
    <p:sldId id="260" r:id="rId3"/>
    <p:sldId id="298" r:id="rId4"/>
    <p:sldId id="299" r:id="rId5"/>
    <p:sldId id="30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7297C-0F6E-4469-9D14-A1DAC155E28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7D4B44-DE89-4944-AC19-E85640471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72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68A21-143A-4A9B-8F32-8ACAC7328AFE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A973-30D5-49B3-A4A2-D8D443EBE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16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-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5A973-30D5-49B3-A4A2-D8D443EBED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9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F6057-F991-4DF8-BC75-718A754F43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AD05BAD-1538-438C-B242-387C7CE20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11A13A-8B5D-415A-803F-DEF824A58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53866-74F3-42FE-A6BE-18507C04F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D96614-7274-466E-BC40-D51E6F8F2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198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E29BF6-11C7-440A-B359-D3B2684C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6A13C2C-72EE-4C4F-8365-D4C963C3A3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4033B1-A943-49A4-9AB2-7FC8A982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DACC8-DBBB-4303-80C4-C0192118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22F92-6F83-4274-B857-7381AF62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6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4A9A3C5-4277-462B-8528-DD673E40DF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03AFCB-5C4C-445F-A0C4-2E47B8C4E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01C33A-CC67-4AB8-A068-4CE5CF677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54F584-95AE-40EE-A4A9-CCB6686F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1E9003-9F8E-454F-BF78-76928D05C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022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5A054-8D83-49EF-ABC4-ABCD22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E8DB923-8511-45BA-8C0C-09DCC37C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CA80A2B-DFD4-410D-B424-1D69146A6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B32CF4-AA05-48A6-B9BC-D04B052E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5964F3-7965-48F6-A6F0-C6AD4C3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AE5B2-865B-4399-B330-81C494252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BFD347-9585-4F40-89E4-258FC7C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2651CA-53FA-4F88-A262-A9AC6A53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1CC0E4-165D-4E35-93F6-8393DBB23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A8E0DF-ACA1-4A46-A0FD-6EA47D272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584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72849-5F0B-4AE2-9558-5A72DEE73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3F51D0-6EF8-40BB-A245-EA87FCE424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682FAFE-D55C-4F82-B819-1E9720592A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7D5953-D271-424D-9B69-08D7A2CAB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29C8D6F-067C-4668-A1A9-4DBB390CB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FF586F-5DD3-4B81-B2EF-38480FC8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52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7AEBC5-008F-4738-8BE5-7BE2A740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7478B2-4366-4BD7-96AF-32B4470AE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928DEC-2056-463C-B0F6-753AFD853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AED03AC-35DD-4F86-AC03-4C797B15AD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92C6B4-B117-4FC7-8F3B-D7BE6C180D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5BDF8F5-C230-4537-A45A-22C39AF8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9B97F2A-6686-40EC-A855-15421C3B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F2C25A3-BD3B-4615-86B2-9AC837852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70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8D139A-A3AB-432D-A8FF-1A26F6751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A84532-771F-4EA6-B154-8EF2BA27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9C488B-70DA-4E44-927D-C982015C3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FB423B-0026-4032-8BC2-64BFA81A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76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97493DA-29BF-4916-9C12-3DEEB0207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4F1920-C9C5-4743-A11C-96D24D7CA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D37BE4-5C55-45C7-8A43-9A1439A0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71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4BE6F-A3F0-4A37-8A0F-6B3EC00C0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A1B667-90F5-4BC5-9A53-26F07BB3A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473803-A9EF-4787-B0E7-4F4D734E0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09D745-CEDE-4721-8533-84BFAC650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C0E3DA-93E2-4E96-9BC8-D9400CC50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CF778E-6D7A-44FF-B99B-DD260070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37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355077-9798-4450-8A9A-29D13B2CC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48728C-C5DD-4A14-B6C2-0348C831C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7FA8CD-63AC-4EE2-BEA7-828553F622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4BE398-5B7A-4639-ABDC-8AD134422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BDAB70-E492-425B-9FCE-CFE786C2F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5D369C-B1EE-4440-9E84-C7C918DB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86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5D4517D-3AA5-4F48-B5EE-66CF21BB2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401613-DCF5-4129-BCCE-8514294FD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4A3386-E67D-4805-8EE5-217F6D4DA9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11035-CFCD-4D80-BFD1-13F2BFF303F2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CDE19C-1A07-407E-9D84-67C7F1FC3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161144-3F2F-432D-95AD-B8B9906131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9855C-DBB5-4C49-9C1C-D7D235F16A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36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F5813EE-8CE1-4F0B-A0D8-E4D56C826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844" y="656263"/>
            <a:ext cx="4279763" cy="71939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6FC21D1-8BDE-49D3-AB90-96883CF78012}"/>
              </a:ext>
            </a:extLst>
          </p:cNvPr>
          <p:cNvSpPr/>
          <p:nvPr/>
        </p:nvSpPr>
        <p:spPr>
          <a:xfrm>
            <a:off x="2946400" y="1710449"/>
            <a:ext cx="8432800" cy="28052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DB6A15-5472-4566-A554-F7524417F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852" y="1861266"/>
            <a:ext cx="8169348" cy="258492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140D400-FD5C-447C-BED4-0A96D9712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670" y="4439091"/>
            <a:ext cx="330431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25E236-B2BF-482C-9071-B7CA458DF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245" y="2379569"/>
            <a:ext cx="651718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35F1D9B9-F9DD-4E4C-9221-D55DB6BA379A}"/>
              </a:ext>
            </a:extLst>
          </p:cNvPr>
          <p:cNvSpPr/>
          <p:nvPr/>
        </p:nvSpPr>
        <p:spPr>
          <a:xfrm>
            <a:off x="9321752" y="209548"/>
            <a:ext cx="2660698" cy="3448052"/>
          </a:xfrm>
          <a:custGeom>
            <a:avLst/>
            <a:gdLst>
              <a:gd name="connsiteX0" fmla="*/ 2660698 w 2660698"/>
              <a:gd name="connsiteY0" fmla="*/ 3003298 h 3448052"/>
              <a:gd name="connsiteX1" fmla="*/ 2660698 w 2660698"/>
              <a:gd name="connsiteY1" fmla="*/ 3448052 h 3448052"/>
              <a:gd name="connsiteX2" fmla="*/ 2627875 w 2660698"/>
              <a:gd name="connsiteY2" fmla="*/ 3448052 h 3448052"/>
              <a:gd name="connsiteX3" fmla="*/ 2645075 w 2660698"/>
              <a:gd name="connsiteY3" fmla="*/ 3312692 h 3448052"/>
              <a:gd name="connsiteX4" fmla="*/ 2660698 w 2660698"/>
              <a:gd name="connsiteY4" fmla="*/ 3003298 h 3448052"/>
              <a:gd name="connsiteX5" fmla="*/ 0 w 2660698"/>
              <a:gd name="connsiteY5" fmla="*/ 0 h 3448052"/>
              <a:gd name="connsiteX6" fmla="*/ 2660698 w 2660698"/>
              <a:gd name="connsiteY6" fmla="*/ 0 h 3448052"/>
              <a:gd name="connsiteX7" fmla="*/ 2660698 w 2660698"/>
              <a:gd name="connsiteY7" fmla="*/ 3003298 h 3448052"/>
              <a:gd name="connsiteX8" fmla="*/ 95503 w 2660698"/>
              <a:gd name="connsiteY8" fmla="*/ 12136 h 34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60698" h="3448052">
                <a:moveTo>
                  <a:pt x="2660698" y="3003298"/>
                </a:moveTo>
                <a:lnTo>
                  <a:pt x="2660698" y="3448052"/>
                </a:lnTo>
                <a:lnTo>
                  <a:pt x="2627875" y="3448052"/>
                </a:lnTo>
                <a:lnTo>
                  <a:pt x="2645075" y="3312692"/>
                </a:lnTo>
                <a:cubicBezTo>
                  <a:pt x="2655406" y="3210966"/>
                  <a:pt x="2660698" y="3107750"/>
                  <a:pt x="2660698" y="3003298"/>
                </a:cubicBezTo>
                <a:close/>
                <a:moveTo>
                  <a:pt x="0" y="0"/>
                </a:moveTo>
                <a:lnTo>
                  <a:pt x="2660698" y="0"/>
                </a:lnTo>
                <a:lnTo>
                  <a:pt x="2660698" y="3003298"/>
                </a:lnTo>
                <a:cubicBezTo>
                  <a:pt x="2660698" y="1488746"/>
                  <a:pt x="1548016" y="234075"/>
                  <a:pt x="95503" y="12136"/>
                </a:cubicBezTo>
                <a:close/>
              </a:path>
            </a:pathLst>
          </a:cu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-368300" ty="-450850" sx="100000" sy="100000" flip="none" algn="tl"/>
          </a:blipFill>
          <a:ln>
            <a:solidFill>
              <a:srgbClr val="CE8C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8C14F-B64A-4B87-8933-C9F9CE668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305" y="2244981"/>
            <a:ext cx="6407451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38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246E77D-AF3C-441F-8FC8-9EA17FB216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15" y="919928"/>
            <a:ext cx="3580047" cy="502176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18B0764-4468-4786-90E7-BEF3CBF5D5D8}"/>
              </a:ext>
            </a:extLst>
          </p:cNvPr>
          <p:cNvSpPr/>
          <p:nvPr/>
        </p:nvSpPr>
        <p:spPr>
          <a:xfrm>
            <a:off x="4071611" y="1506181"/>
            <a:ext cx="6187440" cy="1379052"/>
          </a:xfrm>
          <a:custGeom>
            <a:avLst/>
            <a:gdLst>
              <a:gd name="connsiteX0" fmla="*/ 0 w 6187440"/>
              <a:gd name="connsiteY0" fmla="*/ 229847 h 1379052"/>
              <a:gd name="connsiteX1" fmla="*/ 229847 w 6187440"/>
              <a:gd name="connsiteY1" fmla="*/ 0 h 1379052"/>
              <a:gd name="connsiteX2" fmla="*/ 630544 w 6187440"/>
              <a:gd name="connsiteY2" fmla="*/ 0 h 1379052"/>
              <a:gd name="connsiteX3" fmla="*/ 1031240 w 6187440"/>
              <a:gd name="connsiteY3" fmla="*/ 0 h 1379052"/>
              <a:gd name="connsiteX4" fmla="*/ 1031240 w 6187440"/>
              <a:gd name="connsiteY4" fmla="*/ 0 h 1379052"/>
              <a:gd name="connsiteX5" fmla="*/ 1546860 w 6187440"/>
              <a:gd name="connsiteY5" fmla="*/ 0 h 1379052"/>
              <a:gd name="connsiteX6" fmla="*/ 2062480 w 6187440"/>
              <a:gd name="connsiteY6" fmla="*/ 0 h 1379052"/>
              <a:gd name="connsiteX7" fmla="*/ 2578100 w 6187440"/>
              <a:gd name="connsiteY7" fmla="*/ 0 h 1379052"/>
              <a:gd name="connsiteX8" fmla="*/ 3208939 w 6187440"/>
              <a:gd name="connsiteY8" fmla="*/ 0 h 1379052"/>
              <a:gd name="connsiteX9" fmla="*/ 3670803 w 6187440"/>
              <a:gd name="connsiteY9" fmla="*/ 0 h 1379052"/>
              <a:gd name="connsiteX10" fmla="*/ 4132667 w 6187440"/>
              <a:gd name="connsiteY10" fmla="*/ 0 h 1379052"/>
              <a:gd name="connsiteX11" fmla="*/ 4729711 w 6187440"/>
              <a:gd name="connsiteY11" fmla="*/ 0 h 1379052"/>
              <a:gd name="connsiteX12" fmla="*/ 5360549 w 6187440"/>
              <a:gd name="connsiteY12" fmla="*/ 0 h 1379052"/>
              <a:gd name="connsiteX13" fmla="*/ 5957593 w 6187440"/>
              <a:gd name="connsiteY13" fmla="*/ 0 h 1379052"/>
              <a:gd name="connsiteX14" fmla="*/ 6187440 w 6187440"/>
              <a:gd name="connsiteY14" fmla="*/ 229847 h 1379052"/>
              <a:gd name="connsiteX15" fmla="*/ 6187440 w 6187440"/>
              <a:gd name="connsiteY15" fmla="*/ 804447 h 1379052"/>
              <a:gd name="connsiteX16" fmla="*/ 6187440 w 6187440"/>
              <a:gd name="connsiteY16" fmla="*/ 804447 h 1379052"/>
              <a:gd name="connsiteX17" fmla="*/ 6187440 w 6187440"/>
              <a:gd name="connsiteY17" fmla="*/ 1149210 h 1379052"/>
              <a:gd name="connsiteX18" fmla="*/ 6187440 w 6187440"/>
              <a:gd name="connsiteY18" fmla="*/ 1149205 h 1379052"/>
              <a:gd name="connsiteX19" fmla="*/ 5957593 w 6187440"/>
              <a:gd name="connsiteY19" fmla="*/ 1379052 h 1379052"/>
              <a:gd name="connsiteX20" fmla="*/ 5360549 w 6187440"/>
              <a:gd name="connsiteY20" fmla="*/ 1379052 h 1379052"/>
              <a:gd name="connsiteX21" fmla="*/ 4797300 w 6187440"/>
              <a:gd name="connsiteY21" fmla="*/ 1379052 h 1379052"/>
              <a:gd name="connsiteX22" fmla="*/ 4166462 w 6187440"/>
              <a:gd name="connsiteY22" fmla="*/ 1379052 h 1379052"/>
              <a:gd name="connsiteX23" fmla="*/ 3670803 w 6187440"/>
              <a:gd name="connsiteY23" fmla="*/ 1379052 h 1379052"/>
              <a:gd name="connsiteX24" fmla="*/ 3107554 w 6187440"/>
              <a:gd name="connsiteY24" fmla="*/ 1379052 h 1379052"/>
              <a:gd name="connsiteX25" fmla="*/ 2578100 w 6187440"/>
              <a:gd name="connsiteY25" fmla="*/ 1379052 h 1379052"/>
              <a:gd name="connsiteX26" fmla="*/ 1976560 w 6187440"/>
              <a:gd name="connsiteY26" fmla="*/ 1416976 h 1379052"/>
              <a:gd name="connsiteX27" fmla="*/ 1402363 w 6187440"/>
              <a:gd name="connsiteY27" fmla="*/ 1453176 h 1379052"/>
              <a:gd name="connsiteX28" fmla="*/ 937537 w 6187440"/>
              <a:gd name="connsiteY28" fmla="*/ 1482481 h 1379052"/>
              <a:gd name="connsiteX29" fmla="*/ 390683 w 6187440"/>
              <a:gd name="connsiteY29" fmla="*/ 1516958 h 1379052"/>
              <a:gd name="connsiteX30" fmla="*/ -156171 w 6187440"/>
              <a:gd name="connsiteY30" fmla="*/ 1551434 h 1379052"/>
              <a:gd name="connsiteX31" fmla="*/ 449409 w 6187440"/>
              <a:gd name="connsiteY31" fmla="*/ 1463519 h 1379052"/>
              <a:gd name="connsiteX32" fmla="*/ 1031240 w 6187440"/>
              <a:gd name="connsiteY32" fmla="*/ 1379052 h 1379052"/>
              <a:gd name="connsiteX33" fmla="*/ 646571 w 6187440"/>
              <a:gd name="connsiteY33" fmla="*/ 1379052 h 1379052"/>
              <a:gd name="connsiteX34" fmla="*/ 229847 w 6187440"/>
              <a:gd name="connsiteY34" fmla="*/ 1379052 h 1379052"/>
              <a:gd name="connsiteX35" fmla="*/ 0 w 6187440"/>
              <a:gd name="connsiteY35" fmla="*/ 1149205 h 1379052"/>
              <a:gd name="connsiteX36" fmla="*/ 0 w 6187440"/>
              <a:gd name="connsiteY36" fmla="*/ 1149210 h 1379052"/>
              <a:gd name="connsiteX37" fmla="*/ 0 w 6187440"/>
              <a:gd name="connsiteY37" fmla="*/ 804447 h 1379052"/>
              <a:gd name="connsiteX38" fmla="*/ 0 w 6187440"/>
              <a:gd name="connsiteY38" fmla="*/ 804447 h 1379052"/>
              <a:gd name="connsiteX39" fmla="*/ 0 w 6187440"/>
              <a:gd name="connsiteY39" fmla="*/ 229847 h 137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379052" fill="none" extrusionOk="0">
                <a:moveTo>
                  <a:pt x="0" y="229847"/>
                </a:moveTo>
                <a:cubicBezTo>
                  <a:pt x="-12173" y="85565"/>
                  <a:pt x="97732" y="-9544"/>
                  <a:pt x="229847" y="0"/>
                </a:cubicBezTo>
                <a:cubicBezTo>
                  <a:pt x="374085" y="-14695"/>
                  <a:pt x="516574" y="40527"/>
                  <a:pt x="630544" y="0"/>
                </a:cubicBezTo>
                <a:cubicBezTo>
                  <a:pt x="744514" y="-40527"/>
                  <a:pt x="943165" y="37101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49668" y="-31016"/>
                  <a:pt x="2992453" y="55303"/>
                  <a:pt x="3208939" y="0"/>
                </a:cubicBezTo>
                <a:cubicBezTo>
                  <a:pt x="3425425" y="-55303"/>
                  <a:pt x="3569023" y="4657"/>
                  <a:pt x="3670803" y="0"/>
                </a:cubicBezTo>
                <a:cubicBezTo>
                  <a:pt x="3772583" y="-4657"/>
                  <a:pt x="3949825" y="33921"/>
                  <a:pt x="4132667" y="0"/>
                </a:cubicBezTo>
                <a:cubicBezTo>
                  <a:pt x="4315509" y="-33921"/>
                  <a:pt x="4481391" y="37010"/>
                  <a:pt x="4729711" y="0"/>
                </a:cubicBezTo>
                <a:cubicBezTo>
                  <a:pt x="4978031" y="-37010"/>
                  <a:pt x="5168563" y="8202"/>
                  <a:pt x="5360549" y="0"/>
                </a:cubicBezTo>
                <a:cubicBezTo>
                  <a:pt x="5552535" y="-8202"/>
                  <a:pt x="5764576" y="10733"/>
                  <a:pt x="5957593" y="0"/>
                </a:cubicBezTo>
                <a:cubicBezTo>
                  <a:pt x="6064539" y="-1891"/>
                  <a:pt x="6206071" y="82456"/>
                  <a:pt x="6187440" y="229847"/>
                </a:cubicBezTo>
                <a:cubicBezTo>
                  <a:pt x="6201840" y="453694"/>
                  <a:pt x="6147347" y="592450"/>
                  <a:pt x="6187440" y="804447"/>
                </a:cubicBezTo>
                <a:lnTo>
                  <a:pt x="6187440" y="804447"/>
                </a:lnTo>
                <a:cubicBezTo>
                  <a:pt x="6203983" y="967621"/>
                  <a:pt x="6156460" y="1054121"/>
                  <a:pt x="6187440" y="1149210"/>
                </a:cubicBezTo>
                <a:lnTo>
                  <a:pt x="6187440" y="1149205"/>
                </a:lnTo>
                <a:cubicBezTo>
                  <a:pt x="6196932" y="1264535"/>
                  <a:pt x="6070842" y="1388531"/>
                  <a:pt x="5957593" y="1379052"/>
                </a:cubicBezTo>
                <a:cubicBezTo>
                  <a:pt x="5782219" y="1441373"/>
                  <a:pt x="5572480" y="1310962"/>
                  <a:pt x="5360549" y="1379052"/>
                </a:cubicBezTo>
                <a:cubicBezTo>
                  <a:pt x="5148618" y="1447142"/>
                  <a:pt x="5050754" y="1332879"/>
                  <a:pt x="4797300" y="1379052"/>
                </a:cubicBezTo>
                <a:cubicBezTo>
                  <a:pt x="4543846" y="1425225"/>
                  <a:pt x="4424882" y="1310944"/>
                  <a:pt x="4166462" y="1379052"/>
                </a:cubicBezTo>
                <a:cubicBezTo>
                  <a:pt x="3908042" y="1447160"/>
                  <a:pt x="3820031" y="1363998"/>
                  <a:pt x="3670803" y="1379052"/>
                </a:cubicBezTo>
                <a:cubicBezTo>
                  <a:pt x="3521575" y="1394106"/>
                  <a:pt x="3384252" y="1319579"/>
                  <a:pt x="3107554" y="1379052"/>
                </a:cubicBezTo>
                <a:cubicBezTo>
                  <a:pt x="2830856" y="1438525"/>
                  <a:pt x="2701463" y="1376938"/>
                  <a:pt x="2578100" y="1379052"/>
                </a:cubicBezTo>
                <a:cubicBezTo>
                  <a:pt x="2306905" y="1422381"/>
                  <a:pt x="2264367" y="1345169"/>
                  <a:pt x="1976560" y="1416976"/>
                </a:cubicBezTo>
                <a:cubicBezTo>
                  <a:pt x="1688753" y="1488783"/>
                  <a:pt x="1660519" y="1424890"/>
                  <a:pt x="1402363" y="1453176"/>
                </a:cubicBezTo>
                <a:cubicBezTo>
                  <a:pt x="1144207" y="1481463"/>
                  <a:pt x="1051511" y="1440029"/>
                  <a:pt x="937537" y="1482481"/>
                </a:cubicBezTo>
                <a:cubicBezTo>
                  <a:pt x="823564" y="1524933"/>
                  <a:pt x="528440" y="1489842"/>
                  <a:pt x="390683" y="1516958"/>
                </a:cubicBezTo>
                <a:cubicBezTo>
                  <a:pt x="252926" y="1544074"/>
                  <a:pt x="64720" y="1497115"/>
                  <a:pt x="-156171" y="1551434"/>
                </a:cubicBezTo>
                <a:cubicBezTo>
                  <a:pt x="123619" y="1442775"/>
                  <a:pt x="270949" y="1546755"/>
                  <a:pt x="449409" y="1463519"/>
                </a:cubicBezTo>
                <a:cubicBezTo>
                  <a:pt x="627869" y="1380283"/>
                  <a:pt x="844921" y="1428208"/>
                  <a:pt x="1031240" y="1379052"/>
                </a:cubicBezTo>
                <a:cubicBezTo>
                  <a:pt x="841085" y="1423878"/>
                  <a:pt x="831518" y="1367107"/>
                  <a:pt x="646571" y="1379052"/>
                </a:cubicBezTo>
                <a:cubicBezTo>
                  <a:pt x="461624" y="1390997"/>
                  <a:pt x="411061" y="1358786"/>
                  <a:pt x="229847" y="1379052"/>
                </a:cubicBezTo>
                <a:cubicBezTo>
                  <a:pt x="74121" y="1365162"/>
                  <a:pt x="-23282" y="1300601"/>
                  <a:pt x="0" y="1149205"/>
                </a:cubicBezTo>
                <a:lnTo>
                  <a:pt x="0" y="1149210"/>
                </a:lnTo>
                <a:cubicBezTo>
                  <a:pt x="-5396" y="1018796"/>
                  <a:pt x="18750" y="887862"/>
                  <a:pt x="0" y="804447"/>
                </a:cubicBezTo>
                <a:lnTo>
                  <a:pt x="0" y="804447"/>
                </a:lnTo>
                <a:cubicBezTo>
                  <a:pt x="-28633" y="624514"/>
                  <a:pt x="25687" y="481485"/>
                  <a:pt x="0" y="229847"/>
                </a:cubicBezTo>
                <a:close/>
              </a:path>
              <a:path w="6187440" h="1379052" stroke="0" extrusionOk="0">
                <a:moveTo>
                  <a:pt x="0" y="229847"/>
                </a:moveTo>
                <a:cubicBezTo>
                  <a:pt x="-16272" y="75652"/>
                  <a:pt x="115516" y="14664"/>
                  <a:pt x="229847" y="0"/>
                </a:cubicBezTo>
                <a:cubicBezTo>
                  <a:pt x="389810" y="-23292"/>
                  <a:pt x="434578" y="41"/>
                  <a:pt x="614516" y="0"/>
                </a:cubicBezTo>
                <a:cubicBezTo>
                  <a:pt x="794454" y="-41"/>
                  <a:pt x="931004" y="44593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888539" y="-4524"/>
                  <a:pt x="2927259" y="73654"/>
                  <a:pt x="3208939" y="0"/>
                </a:cubicBezTo>
                <a:cubicBezTo>
                  <a:pt x="3490619" y="-73654"/>
                  <a:pt x="3581043" y="43337"/>
                  <a:pt x="3805982" y="0"/>
                </a:cubicBezTo>
                <a:cubicBezTo>
                  <a:pt x="4030921" y="-43337"/>
                  <a:pt x="4246561" y="39668"/>
                  <a:pt x="4436821" y="0"/>
                </a:cubicBezTo>
                <a:cubicBezTo>
                  <a:pt x="4627081" y="-39668"/>
                  <a:pt x="4724846" y="62528"/>
                  <a:pt x="4966275" y="0"/>
                </a:cubicBezTo>
                <a:cubicBezTo>
                  <a:pt x="5207704" y="-62528"/>
                  <a:pt x="5632389" y="91937"/>
                  <a:pt x="5957593" y="0"/>
                </a:cubicBezTo>
                <a:cubicBezTo>
                  <a:pt x="6074898" y="-4640"/>
                  <a:pt x="6175941" y="81050"/>
                  <a:pt x="6187440" y="229847"/>
                </a:cubicBezTo>
                <a:cubicBezTo>
                  <a:pt x="6229472" y="488822"/>
                  <a:pt x="6123896" y="547105"/>
                  <a:pt x="6187440" y="804447"/>
                </a:cubicBezTo>
                <a:lnTo>
                  <a:pt x="6187440" y="804447"/>
                </a:lnTo>
                <a:cubicBezTo>
                  <a:pt x="6228416" y="884398"/>
                  <a:pt x="6187371" y="1030227"/>
                  <a:pt x="6187440" y="1149210"/>
                </a:cubicBezTo>
                <a:lnTo>
                  <a:pt x="6187440" y="1149205"/>
                </a:lnTo>
                <a:cubicBezTo>
                  <a:pt x="6195888" y="1272049"/>
                  <a:pt x="6058891" y="1386351"/>
                  <a:pt x="5957593" y="1379052"/>
                </a:cubicBezTo>
                <a:cubicBezTo>
                  <a:pt x="5806067" y="1397284"/>
                  <a:pt x="5687585" y="1323863"/>
                  <a:pt x="5495729" y="1379052"/>
                </a:cubicBezTo>
                <a:cubicBezTo>
                  <a:pt x="5303873" y="1434241"/>
                  <a:pt x="5038593" y="1331759"/>
                  <a:pt x="4864890" y="1379052"/>
                </a:cubicBezTo>
                <a:cubicBezTo>
                  <a:pt x="4691187" y="1426345"/>
                  <a:pt x="4566918" y="1341004"/>
                  <a:pt x="4369231" y="1379052"/>
                </a:cubicBezTo>
                <a:cubicBezTo>
                  <a:pt x="4171544" y="1417100"/>
                  <a:pt x="4097122" y="1365478"/>
                  <a:pt x="3907367" y="1379052"/>
                </a:cubicBezTo>
                <a:cubicBezTo>
                  <a:pt x="3717612" y="1392626"/>
                  <a:pt x="3551930" y="1351447"/>
                  <a:pt x="3377913" y="1379052"/>
                </a:cubicBezTo>
                <a:cubicBezTo>
                  <a:pt x="3203896" y="1406657"/>
                  <a:pt x="2906901" y="1369094"/>
                  <a:pt x="2578100" y="1379052"/>
                </a:cubicBezTo>
                <a:cubicBezTo>
                  <a:pt x="2467651" y="1430897"/>
                  <a:pt x="2277046" y="1346608"/>
                  <a:pt x="2113274" y="1408357"/>
                </a:cubicBezTo>
                <a:cubicBezTo>
                  <a:pt x="1949502" y="1470106"/>
                  <a:pt x="1719234" y="1425801"/>
                  <a:pt x="1593762" y="1441110"/>
                </a:cubicBezTo>
                <a:cubicBezTo>
                  <a:pt x="1468290" y="1456419"/>
                  <a:pt x="1281167" y="1412446"/>
                  <a:pt x="1019566" y="1477310"/>
                </a:cubicBezTo>
                <a:cubicBezTo>
                  <a:pt x="757965" y="1542174"/>
                  <a:pt x="642452" y="1462534"/>
                  <a:pt x="445369" y="1513510"/>
                </a:cubicBezTo>
                <a:cubicBezTo>
                  <a:pt x="248286" y="1564486"/>
                  <a:pt x="86196" y="1469032"/>
                  <a:pt x="-156171" y="1551434"/>
                </a:cubicBezTo>
                <a:cubicBezTo>
                  <a:pt x="13361" y="1461134"/>
                  <a:pt x="256505" y="1526058"/>
                  <a:pt x="401912" y="1470414"/>
                </a:cubicBezTo>
                <a:cubicBezTo>
                  <a:pt x="547319" y="1414771"/>
                  <a:pt x="751934" y="1439722"/>
                  <a:pt x="1031240" y="1379052"/>
                </a:cubicBezTo>
                <a:cubicBezTo>
                  <a:pt x="874751" y="1404972"/>
                  <a:pt x="782454" y="1376389"/>
                  <a:pt x="638557" y="1379052"/>
                </a:cubicBezTo>
                <a:cubicBezTo>
                  <a:pt x="494660" y="1381715"/>
                  <a:pt x="363417" y="1334502"/>
                  <a:pt x="229847" y="1379052"/>
                </a:cubicBezTo>
                <a:cubicBezTo>
                  <a:pt x="103079" y="1415052"/>
                  <a:pt x="1065" y="1297432"/>
                  <a:pt x="0" y="1149205"/>
                </a:cubicBezTo>
                <a:lnTo>
                  <a:pt x="0" y="1149210"/>
                </a:lnTo>
                <a:cubicBezTo>
                  <a:pt x="-41253" y="1007347"/>
                  <a:pt x="17543" y="902368"/>
                  <a:pt x="0" y="804447"/>
                </a:cubicBezTo>
                <a:lnTo>
                  <a:pt x="0" y="804447"/>
                </a:lnTo>
                <a:cubicBezTo>
                  <a:pt x="-44038" y="558485"/>
                  <a:pt x="4807" y="428413"/>
                  <a:pt x="0" y="229847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D1EA7-CF9A-4D9B-8EAE-59DCF04DE651}"/>
              </a:ext>
            </a:extLst>
          </p:cNvPr>
          <p:cNvSpPr txBox="1"/>
          <p:nvPr/>
        </p:nvSpPr>
        <p:spPr>
          <a:xfrm>
            <a:off x="1066801" y="487038"/>
            <a:ext cx="9851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2. G</a:t>
            </a:r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iới thiệu 1 di tích lịch sử em đã sưu tầm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D69306F-9761-43F0-BD7D-438BC2CA756B}"/>
              </a:ext>
            </a:extLst>
          </p:cNvPr>
          <p:cNvSpPr/>
          <p:nvPr/>
        </p:nvSpPr>
        <p:spPr>
          <a:xfrm>
            <a:off x="5305348" y="316353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đó có những gì?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A12A26FF-9352-4B57-94E5-99B7BD58B8DA}"/>
              </a:ext>
            </a:extLst>
          </p:cNvPr>
          <p:cNvSpPr/>
          <p:nvPr/>
        </p:nvSpPr>
        <p:spPr>
          <a:xfrm>
            <a:off x="5799474" y="4759495"/>
            <a:ext cx="6187440" cy="1052865"/>
          </a:xfrm>
          <a:custGeom>
            <a:avLst/>
            <a:gdLst>
              <a:gd name="connsiteX0" fmla="*/ 0 w 6187440"/>
              <a:gd name="connsiteY0" fmla="*/ 175481 h 1052865"/>
              <a:gd name="connsiteX1" fmla="*/ 175481 w 6187440"/>
              <a:gd name="connsiteY1" fmla="*/ 0 h 1052865"/>
              <a:gd name="connsiteX2" fmla="*/ 603361 w 6187440"/>
              <a:gd name="connsiteY2" fmla="*/ 0 h 1052865"/>
              <a:gd name="connsiteX3" fmla="*/ 1031240 w 6187440"/>
              <a:gd name="connsiteY3" fmla="*/ 0 h 1052865"/>
              <a:gd name="connsiteX4" fmla="*/ 1031240 w 6187440"/>
              <a:gd name="connsiteY4" fmla="*/ 0 h 1052865"/>
              <a:gd name="connsiteX5" fmla="*/ 1546860 w 6187440"/>
              <a:gd name="connsiteY5" fmla="*/ 0 h 1052865"/>
              <a:gd name="connsiteX6" fmla="*/ 2062480 w 6187440"/>
              <a:gd name="connsiteY6" fmla="*/ 0 h 1052865"/>
              <a:gd name="connsiteX7" fmla="*/ 2578100 w 6187440"/>
              <a:gd name="connsiteY7" fmla="*/ 0 h 1052865"/>
              <a:gd name="connsiteX8" fmla="*/ 3219087 w 6187440"/>
              <a:gd name="connsiteY8" fmla="*/ 0 h 1052865"/>
              <a:gd name="connsiteX9" fmla="*/ 3688381 w 6187440"/>
              <a:gd name="connsiteY9" fmla="*/ 0 h 1052865"/>
              <a:gd name="connsiteX10" fmla="*/ 4157675 w 6187440"/>
              <a:gd name="connsiteY10" fmla="*/ 0 h 1052865"/>
              <a:gd name="connsiteX11" fmla="*/ 4764324 w 6187440"/>
              <a:gd name="connsiteY11" fmla="*/ 0 h 1052865"/>
              <a:gd name="connsiteX12" fmla="*/ 5405311 w 6187440"/>
              <a:gd name="connsiteY12" fmla="*/ 0 h 1052865"/>
              <a:gd name="connsiteX13" fmla="*/ 6011959 w 6187440"/>
              <a:gd name="connsiteY13" fmla="*/ 0 h 1052865"/>
              <a:gd name="connsiteX14" fmla="*/ 6187440 w 6187440"/>
              <a:gd name="connsiteY14" fmla="*/ 175481 h 1052865"/>
              <a:gd name="connsiteX15" fmla="*/ 6187440 w 6187440"/>
              <a:gd name="connsiteY15" fmla="*/ 614171 h 1052865"/>
              <a:gd name="connsiteX16" fmla="*/ 6187440 w 6187440"/>
              <a:gd name="connsiteY16" fmla="*/ 614171 h 1052865"/>
              <a:gd name="connsiteX17" fmla="*/ 6187440 w 6187440"/>
              <a:gd name="connsiteY17" fmla="*/ 877388 h 1052865"/>
              <a:gd name="connsiteX18" fmla="*/ 6187440 w 6187440"/>
              <a:gd name="connsiteY18" fmla="*/ 877384 h 1052865"/>
              <a:gd name="connsiteX19" fmla="*/ 6011959 w 6187440"/>
              <a:gd name="connsiteY19" fmla="*/ 1052865 h 1052865"/>
              <a:gd name="connsiteX20" fmla="*/ 5405311 w 6187440"/>
              <a:gd name="connsiteY20" fmla="*/ 1052865 h 1052865"/>
              <a:gd name="connsiteX21" fmla="*/ 4833001 w 6187440"/>
              <a:gd name="connsiteY21" fmla="*/ 1052865 h 1052865"/>
              <a:gd name="connsiteX22" fmla="*/ 4192014 w 6187440"/>
              <a:gd name="connsiteY22" fmla="*/ 1052865 h 1052865"/>
              <a:gd name="connsiteX23" fmla="*/ 3688381 w 6187440"/>
              <a:gd name="connsiteY23" fmla="*/ 1052865 h 1052865"/>
              <a:gd name="connsiteX24" fmla="*/ 3116071 w 6187440"/>
              <a:gd name="connsiteY24" fmla="*/ 1052865 h 1052865"/>
              <a:gd name="connsiteX25" fmla="*/ 2578100 w 6187440"/>
              <a:gd name="connsiteY25" fmla="*/ 1052865 h 1052865"/>
              <a:gd name="connsiteX26" fmla="*/ 1976560 w 6187440"/>
              <a:gd name="connsiteY26" fmla="*/ 1081819 h 1052865"/>
              <a:gd name="connsiteX27" fmla="*/ 1402363 w 6187440"/>
              <a:gd name="connsiteY27" fmla="*/ 1109456 h 1052865"/>
              <a:gd name="connsiteX28" fmla="*/ 937537 w 6187440"/>
              <a:gd name="connsiteY28" fmla="*/ 1131830 h 1052865"/>
              <a:gd name="connsiteX29" fmla="*/ 390683 w 6187440"/>
              <a:gd name="connsiteY29" fmla="*/ 1158151 h 1052865"/>
              <a:gd name="connsiteX30" fmla="*/ -156171 w 6187440"/>
              <a:gd name="connsiteY30" fmla="*/ 1184473 h 1052865"/>
              <a:gd name="connsiteX31" fmla="*/ 449409 w 6187440"/>
              <a:gd name="connsiteY31" fmla="*/ 1117353 h 1052865"/>
              <a:gd name="connsiteX32" fmla="*/ 1031240 w 6187440"/>
              <a:gd name="connsiteY32" fmla="*/ 1052865 h 1052865"/>
              <a:gd name="connsiteX33" fmla="*/ 620476 w 6187440"/>
              <a:gd name="connsiteY33" fmla="*/ 1052865 h 1052865"/>
              <a:gd name="connsiteX34" fmla="*/ 175481 w 6187440"/>
              <a:gd name="connsiteY34" fmla="*/ 1052865 h 1052865"/>
              <a:gd name="connsiteX35" fmla="*/ 0 w 6187440"/>
              <a:gd name="connsiteY35" fmla="*/ 877384 h 1052865"/>
              <a:gd name="connsiteX36" fmla="*/ 0 w 6187440"/>
              <a:gd name="connsiteY36" fmla="*/ 877388 h 1052865"/>
              <a:gd name="connsiteX37" fmla="*/ 0 w 6187440"/>
              <a:gd name="connsiteY37" fmla="*/ 614171 h 1052865"/>
              <a:gd name="connsiteX38" fmla="*/ 0 w 6187440"/>
              <a:gd name="connsiteY38" fmla="*/ 614171 h 1052865"/>
              <a:gd name="connsiteX39" fmla="*/ 0 w 6187440"/>
              <a:gd name="connsiteY39" fmla="*/ 175481 h 105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187440" h="1052865" fill="none" extrusionOk="0">
                <a:moveTo>
                  <a:pt x="0" y="175481"/>
                </a:moveTo>
                <a:cubicBezTo>
                  <a:pt x="-3133" y="74102"/>
                  <a:pt x="68165" y="-19183"/>
                  <a:pt x="175481" y="0"/>
                </a:cubicBezTo>
                <a:cubicBezTo>
                  <a:pt x="369412" y="-28365"/>
                  <a:pt x="413541" y="44634"/>
                  <a:pt x="603361" y="0"/>
                </a:cubicBezTo>
                <a:cubicBezTo>
                  <a:pt x="793181" y="-44634"/>
                  <a:pt x="858958" y="46365"/>
                  <a:pt x="1031240" y="0"/>
                </a:cubicBezTo>
                <a:lnTo>
                  <a:pt x="1031240" y="0"/>
                </a:lnTo>
                <a:cubicBezTo>
                  <a:pt x="1219174" y="-12833"/>
                  <a:pt x="1325723" y="43165"/>
                  <a:pt x="1546860" y="0"/>
                </a:cubicBezTo>
                <a:cubicBezTo>
                  <a:pt x="1767997" y="-43165"/>
                  <a:pt x="1908367" y="10660"/>
                  <a:pt x="2062480" y="0"/>
                </a:cubicBezTo>
                <a:cubicBezTo>
                  <a:pt x="2216593" y="-10660"/>
                  <a:pt x="2445164" y="58773"/>
                  <a:pt x="2578100" y="0"/>
                </a:cubicBezTo>
                <a:cubicBezTo>
                  <a:pt x="2707771" y="-1617"/>
                  <a:pt x="3070562" y="60907"/>
                  <a:pt x="3219087" y="0"/>
                </a:cubicBezTo>
                <a:cubicBezTo>
                  <a:pt x="3367612" y="-60907"/>
                  <a:pt x="3535574" y="51121"/>
                  <a:pt x="3688381" y="0"/>
                </a:cubicBezTo>
                <a:cubicBezTo>
                  <a:pt x="3841188" y="-51121"/>
                  <a:pt x="4034111" y="10337"/>
                  <a:pt x="4157675" y="0"/>
                </a:cubicBezTo>
                <a:cubicBezTo>
                  <a:pt x="4281239" y="-10337"/>
                  <a:pt x="4522519" y="32887"/>
                  <a:pt x="4764324" y="0"/>
                </a:cubicBezTo>
                <a:cubicBezTo>
                  <a:pt x="5006129" y="-32887"/>
                  <a:pt x="5229107" y="17036"/>
                  <a:pt x="5405311" y="0"/>
                </a:cubicBezTo>
                <a:cubicBezTo>
                  <a:pt x="5581515" y="-17036"/>
                  <a:pt x="5859248" y="27812"/>
                  <a:pt x="6011959" y="0"/>
                </a:cubicBezTo>
                <a:cubicBezTo>
                  <a:pt x="6104642" y="-400"/>
                  <a:pt x="6189193" y="76642"/>
                  <a:pt x="6187440" y="175481"/>
                </a:cubicBezTo>
                <a:cubicBezTo>
                  <a:pt x="6211164" y="292617"/>
                  <a:pt x="6142737" y="493642"/>
                  <a:pt x="6187440" y="614171"/>
                </a:cubicBezTo>
                <a:lnTo>
                  <a:pt x="6187440" y="614171"/>
                </a:lnTo>
                <a:cubicBezTo>
                  <a:pt x="6202170" y="700479"/>
                  <a:pt x="6183226" y="794319"/>
                  <a:pt x="6187440" y="877388"/>
                </a:cubicBezTo>
                <a:lnTo>
                  <a:pt x="6187440" y="877384"/>
                </a:lnTo>
                <a:cubicBezTo>
                  <a:pt x="6200638" y="958155"/>
                  <a:pt x="6095070" y="1062421"/>
                  <a:pt x="6011959" y="1052865"/>
                </a:cubicBezTo>
                <a:cubicBezTo>
                  <a:pt x="5880416" y="1111799"/>
                  <a:pt x="5544782" y="991794"/>
                  <a:pt x="5405311" y="1052865"/>
                </a:cubicBezTo>
                <a:cubicBezTo>
                  <a:pt x="5265840" y="1113936"/>
                  <a:pt x="5046793" y="1044170"/>
                  <a:pt x="4833001" y="1052865"/>
                </a:cubicBezTo>
                <a:cubicBezTo>
                  <a:pt x="4619209" y="1061560"/>
                  <a:pt x="4462323" y="1052411"/>
                  <a:pt x="4192014" y="1052865"/>
                </a:cubicBezTo>
                <a:cubicBezTo>
                  <a:pt x="3921705" y="1053319"/>
                  <a:pt x="3853999" y="1013202"/>
                  <a:pt x="3688381" y="1052865"/>
                </a:cubicBezTo>
                <a:cubicBezTo>
                  <a:pt x="3522763" y="1092528"/>
                  <a:pt x="3235994" y="993289"/>
                  <a:pt x="3116071" y="1052865"/>
                </a:cubicBezTo>
                <a:cubicBezTo>
                  <a:pt x="2996148" y="1112441"/>
                  <a:pt x="2735180" y="994093"/>
                  <a:pt x="2578100" y="1052865"/>
                </a:cubicBezTo>
                <a:cubicBezTo>
                  <a:pt x="2305561" y="1093321"/>
                  <a:pt x="2166575" y="1025558"/>
                  <a:pt x="1976560" y="1081819"/>
                </a:cubicBezTo>
                <a:cubicBezTo>
                  <a:pt x="1786545" y="1138080"/>
                  <a:pt x="1577228" y="1089810"/>
                  <a:pt x="1402363" y="1109456"/>
                </a:cubicBezTo>
                <a:cubicBezTo>
                  <a:pt x="1227498" y="1129103"/>
                  <a:pt x="1115235" y="1104209"/>
                  <a:pt x="937537" y="1131830"/>
                </a:cubicBezTo>
                <a:cubicBezTo>
                  <a:pt x="759839" y="1159451"/>
                  <a:pt x="629208" y="1129349"/>
                  <a:pt x="390683" y="1158151"/>
                </a:cubicBezTo>
                <a:cubicBezTo>
                  <a:pt x="152158" y="1186954"/>
                  <a:pt x="81561" y="1151581"/>
                  <a:pt x="-156171" y="1184473"/>
                </a:cubicBezTo>
                <a:cubicBezTo>
                  <a:pt x="137729" y="1117365"/>
                  <a:pt x="331873" y="1202401"/>
                  <a:pt x="449409" y="1117353"/>
                </a:cubicBezTo>
                <a:cubicBezTo>
                  <a:pt x="566945" y="1032305"/>
                  <a:pt x="784109" y="1124948"/>
                  <a:pt x="1031240" y="1052865"/>
                </a:cubicBezTo>
                <a:cubicBezTo>
                  <a:pt x="893177" y="1054549"/>
                  <a:pt x="799826" y="1036374"/>
                  <a:pt x="620476" y="1052865"/>
                </a:cubicBezTo>
                <a:cubicBezTo>
                  <a:pt x="441126" y="1069356"/>
                  <a:pt x="373819" y="1009371"/>
                  <a:pt x="175481" y="1052865"/>
                </a:cubicBezTo>
                <a:cubicBezTo>
                  <a:pt x="55798" y="1041878"/>
                  <a:pt x="-14957" y="990009"/>
                  <a:pt x="0" y="877384"/>
                </a:cubicBezTo>
                <a:lnTo>
                  <a:pt x="0" y="877388"/>
                </a:lnTo>
                <a:cubicBezTo>
                  <a:pt x="-4146" y="813115"/>
                  <a:pt x="30275" y="724567"/>
                  <a:pt x="0" y="614171"/>
                </a:cubicBezTo>
                <a:lnTo>
                  <a:pt x="0" y="614171"/>
                </a:lnTo>
                <a:cubicBezTo>
                  <a:pt x="-44647" y="416092"/>
                  <a:pt x="30870" y="333946"/>
                  <a:pt x="0" y="175481"/>
                </a:cubicBezTo>
                <a:close/>
              </a:path>
              <a:path w="6187440" h="1052865" stroke="0" extrusionOk="0">
                <a:moveTo>
                  <a:pt x="0" y="175481"/>
                </a:moveTo>
                <a:cubicBezTo>
                  <a:pt x="-5151" y="69938"/>
                  <a:pt x="84368" y="6748"/>
                  <a:pt x="175481" y="0"/>
                </a:cubicBezTo>
                <a:cubicBezTo>
                  <a:pt x="331425" y="-3431"/>
                  <a:pt x="422539" y="40867"/>
                  <a:pt x="586245" y="0"/>
                </a:cubicBezTo>
                <a:cubicBezTo>
                  <a:pt x="749951" y="-40867"/>
                  <a:pt x="844333" y="15880"/>
                  <a:pt x="1031240" y="0"/>
                </a:cubicBezTo>
                <a:lnTo>
                  <a:pt x="1031240" y="0"/>
                </a:lnTo>
                <a:cubicBezTo>
                  <a:pt x="1233653" y="-20741"/>
                  <a:pt x="1419354" y="1215"/>
                  <a:pt x="1531391" y="0"/>
                </a:cubicBezTo>
                <a:cubicBezTo>
                  <a:pt x="1643428" y="-1215"/>
                  <a:pt x="1872012" y="60268"/>
                  <a:pt x="2077949" y="0"/>
                </a:cubicBezTo>
                <a:cubicBezTo>
                  <a:pt x="2283886" y="-60268"/>
                  <a:pt x="2430348" y="6538"/>
                  <a:pt x="2578100" y="0"/>
                </a:cubicBezTo>
                <a:cubicBezTo>
                  <a:pt x="2756395" y="-11935"/>
                  <a:pt x="2919080" y="30384"/>
                  <a:pt x="3219087" y="0"/>
                </a:cubicBezTo>
                <a:cubicBezTo>
                  <a:pt x="3519094" y="-30384"/>
                  <a:pt x="3646590" y="62196"/>
                  <a:pt x="3825735" y="0"/>
                </a:cubicBezTo>
                <a:cubicBezTo>
                  <a:pt x="4004880" y="-62196"/>
                  <a:pt x="4226002" y="74362"/>
                  <a:pt x="4466722" y="0"/>
                </a:cubicBezTo>
                <a:cubicBezTo>
                  <a:pt x="4707442" y="-74362"/>
                  <a:pt x="4841553" y="43240"/>
                  <a:pt x="5004694" y="0"/>
                </a:cubicBezTo>
                <a:cubicBezTo>
                  <a:pt x="5167835" y="-43240"/>
                  <a:pt x="5762568" y="6588"/>
                  <a:pt x="6011959" y="0"/>
                </a:cubicBezTo>
                <a:cubicBezTo>
                  <a:pt x="6100153" y="-4200"/>
                  <a:pt x="6183379" y="70848"/>
                  <a:pt x="6187440" y="175481"/>
                </a:cubicBezTo>
                <a:cubicBezTo>
                  <a:pt x="6196425" y="276506"/>
                  <a:pt x="6135901" y="409073"/>
                  <a:pt x="6187440" y="614171"/>
                </a:cubicBezTo>
                <a:lnTo>
                  <a:pt x="6187440" y="614171"/>
                </a:lnTo>
                <a:cubicBezTo>
                  <a:pt x="6192412" y="742085"/>
                  <a:pt x="6166750" y="820174"/>
                  <a:pt x="6187440" y="877388"/>
                </a:cubicBezTo>
                <a:lnTo>
                  <a:pt x="6187440" y="877384"/>
                </a:lnTo>
                <a:cubicBezTo>
                  <a:pt x="6204472" y="966039"/>
                  <a:pt x="6097789" y="1056020"/>
                  <a:pt x="6011959" y="1052865"/>
                </a:cubicBezTo>
                <a:cubicBezTo>
                  <a:pt x="5917907" y="1069142"/>
                  <a:pt x="5754341" y="1008979"/>
                  <a:pt x="5542665" y="1052865"/>
                </a:cubicBezTo>
                <a:cubicBezTo>
                  <a:pt x="5330989" y="1096751"/>
                  <a:pt x="5162964" y="994405"/>
                  <a:pt x="4901678" y="1052865"/>
                </a:cubicBezTo>
                <a:cubicBezTo>
                  <a:pt x="4640392" y="1111325"/>
                  <a:pt x="4572995" y="1038457"/>
                  <a:pt x="4398045" y="1052865"/>
                </a:cubicBezTo>
                <a:cubicBezTo>
                  <a:pt x="4223095" y="1067273"/>
                  <a:pt x="4050702" y="1001817"/>
                  <a:pt x="3928751" y="1052865"/>
                </a:cubicBezTo>
                <a:cubicBezTo>
                  <a:pt x="3806800" y="1103913"/>
                  <a:pt x="3499722" y="1037245"/>
                  <a:pt x="3390780" y="1052865"/>
                </a:cubicBezTo>
                <a:cubicBezTo>
                  <a:pt x="3281838" y="1068485"/>
                  <a:pt x="2796361" y="1028005"/>
                  <a:pt x="2578100" y="1052865"/>
                </a:cubicBezTo>
                <a:cubicBezTo>
                  <a:pt x="2363706" y="1102796"/>
                  <a:pt x="2251282" y="1041397"/>
                  <a:pt x="2113274" y="1075238"/>
                </a:cubicBezTo>
                <a:cubicBezTo>
                  <a:pt x="1975266" y="1109079"/>
                  <a:pt x="1707239" y="1087625"/>
                  <a:pt x="1593762" y="1100244"/>
                </a:cubicBezTo>
                <a:cubicBezTo>
                  <a:pt x="1480285" y="1112863"/>
                  <a:pt x="1299311" y="1054503"/>
                  <a:pt x="1019566" y="1127882"/>
                </a:cubicBezTo>
                <a:cubicBezTo>
                  <a:pt x="739820" y="1201260"/>
                  <a:pt x="716032" y="1127135"/>
                  <a:pt x="445369" y="1155519"/>
                </a:cubicBezTo>
                <a:cubicBezTo>
                  <a:pt x="174706" y="1183904"/>
                  <a:pt x="51083" y="1149282"/>
                  <a:pt x="-156171" y="1184473"/>
                </a:cubicBezTo>
                <a:cubicBezTo>
                  <a:pt x="71876" y="1106494"/>
                  <a:pt x="135970" y="1152259"/>
                  <a:pt x="401912" y="1122617"/>
                </a:cubicBezTo>
                <a:cubicBezTo>
                  <a:pt x="667854" y="1092975"/>
                  <a:pt x="802108" y="1120563"/>
                  <a:pt x="1031240" y="1052865"/>
                </a:cubicBezTo>
                <a:cubicBezTo>
                  <a:pt x="861906" y="1084307"/>
                  <a:pt x="750276" y="1041666"/>
                  <a:pt x="611918" y="1052865"/>
                </a:cubicBezTo>
                <a:cubicBezTo>
                  <a:pt x="473560" y="1064064"/>
                  <a:pt x="282778" y="1000759"/>
                  <a:pt x="175481" y="1052865"/>
                </a:cubicBezTo>
                <a:cubicBezTo>
                  <a:pt x="78685" y="1077783"/>
                  <a:pt x="374" y="981783"/>
                  <a:pt x="0" y="877384"/>
                </a:cubicBezTo>
                <a:lnTo>
                  <a:pt x="0" y="877388"/>
                </a:lnTo>
                <a:cubicBezTo>
                  <a:pt x="-22841" y="823326"/>
                  <a:pt x="10061" y="676161"/>
                  <a:pt x="0" y="614171"/>
                </a:cubicBezTo>
                <a:lnTo>
                  <a:pt x="0" y="614171"/>
                </a:lnTo>
                <a:cubicBezTo>
                  <a:pt x="-40842" y="472558"/>
                  <a:pt x="39739" y="333343"/>
                  <a:pt x="0" y="17548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4276302046">
                  <a:prstGeom prst="wedgeRoundRectCallout">
                    <a:avLst>
                      <a:gd name="adj1" fmla="val -52524"/>
                      <a:gd name="adj2" fmla="val 62500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 tả địa danh và nói điều em tích nhất ở đó?</a:t>
            </a:r>
            <a:endParaRPr lang="en-US" sz="32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52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F83A430-4630-4AA9-AC10-C99239897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0"/>
            <a:ext cx="2767451" cy="5021761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392CB60-44BE-40AE-9B7E-2AAA3AF281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780" y="1226543"/>
            <a:ext cx="3209628" cy="5021762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B73D1AFA-46AC-43BB-9FFB-78E0CBE01A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32" y="4133005"/>
            <a:ext cx="2313834" cy="5021761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6962980-2BE1-4CA4-9E10-B0A7F5F064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417" y="4133004"/>
            <a:ext cx="3209628" cy="502176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211B3D-A7DB-4F5B-B03C-4ACF13CB2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82" y="5219342"/>
            <a:ext cx="3485917" cy="14576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ED812C7-1450-495B-9DC1-A84013543B19}"/>
              </a:ext>
            </a:extLst>
          </p:cNvPr>
          <p:cNvSpPr/>
          <p:nvPr/>
        </p:nvSpPr>
        <p:spPr>
          <a:xfrm>
            <a:off x="205086" y="294640"/>
            <a:ext cx="11864994" cy="638238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73C212-439A-44B0-B8D5-565859736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604" y="538203"/>
            <a:ext cx="1762125" cy="7239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9051EF-AEE6-4526-9E18-1F5789B10439}"/>
              </a:ext>
            </a:extLst>
          </p:cNvPr>
          <p:cNvSpPr/>
          <p:nvPr/>
        </p:nvSpPr>
        <p:spPr>
          <a:xfrm>
            <a:off x="690880" y="1821083"/>
            <a:ext cx="10800080" cy="3251508"/>
          </a:xfrm>
          <a:custGeom>
            <a:avLst/>
            <a:gdLst>
              <a:gd name="connsiteX0" fmla="*/ 0 w 10800080"/>
              <a:gd name="connsiteY0" fmla="*/ 541929 h 3251508"/>
              <a:gd name="connsiteX1" fmla="*/ 541929 w 10800080"/>
              <a:gd name="connsiteY1" fmla="*/ 0 h 3251508"/>
              <a:gd name="connsiteX2" fmla="*/ 919147 w 10800080"/>
              <a:gd name="connsiteY2" fmla="*/ 0 h 3251508"/>
              <a:gd name="connsiteX3" fmla="*/ 1490690 w 10800080"/>
              <a:gd name="connsiteY3" fmla="*/ 0 h 3251508"/>
              <a:gd name="connsiteX4" fmla="*/ 1965070 w 10800080"/>
              <a:gd name="connsiteY4" fmla="*/ 0 h 3251508"/>
              <a:gd name="connsiteX5" fmla="*/ 2730937 w 10800080"/>
              <a:gd name="connsiteY5" fmla="*/ 0 h 3251508"/>
              <a:gd name="connsiteX6" fmla="*/ 3205317 w 10800080"/>
              <a:gd name="connsiteY6" fmla="*/ 0 h 3251508"/>
              <a:gd name="connsiteX7" fmla="*/ 3582535 w 10800080"/>
              <a:gd name="connsiteY7" fmla="*/ 0 h 3251508"/>
              <a:gd name="connsiteX8" fmla="*/ 3959753 w 10800080"/>
              <a:gd name="connsiteY8" fmla="*/ 0 h 3251508"/>
              <a:gd name="connsiteX9" fmla="*/ 4336971 w 10800080"/>
              <a:gd name="connsiteY9" fmla="*/ 0 h 3251508"/>
              <a:gd name="connsiteX10" fmla="*/ 5102838 w 10800080"/>
              <a:gd name="connsiteY10" fmla="*/ 0 h 3251508"/>
              <a:gd name="connsiteX11" fmla="*/ 5868705 w 10800080"/>
              <a:gd name="connsiteY11" fmla="*/ 0 h 3251508"/>
              <a:gd name="connsiteX12" fmla="*/ 6537410 w 10800080"/>
              <a:gd name="connsiteY12" fmla="*/ 0 h 3251508"/>
              <a:gd name="connsiteX13" fmla="*/ 7011790 w 10800080"/>
              <a:gd name="connsiteY13" fmla="*/ 0 h 3251508"/>
              <a:gd name="connsiteX14" fmla="*/ 7680494 w 10800080"/>
              <a:gd name="connsiteY14" fmla="*/ 0 h 3251508"/>
              <a:gd name="connsiteX15" fmla="*/ 8446361 w 10800080"/>
              <a:gd name="connsiteY15" fmla="*/ 0 h 3251508"/>
              <a:gd name="connsiteX16" fmla="*/ 8726417 w 10800080"/>
              <a:gd name="connsiteY16" fmla="*/ 0 h 3251508"/>
              <a:gd name="connsiteX17" fmla="*/ 9492284 w 10800080"/>
              <a:gd name="connsiteY17" fmla="*/ 0 h 3251508"/>
              <a:gd name="connsiteX18" fmla="*/ 10258151 w 10800080"/>
              <a:gd name="connsiteY18" fmla="*/ 0 h 3251508"/>
              <a:gd name="connsiteX19" fmla="*/ 10800080 w 10800080"/>
              <a:gd name="connsiteY19" fmla="*/ 541929 h 3251508"/>
              <a:gd name="connsiteX20" fmla="*/ 10800080 w 10800080"/>
              <a:gd name="connsiteY20" fmla="*/ 1127195 h 3251508"/>
              <a:gd name="connsiteX21" fmla="*/ 10800080 w 10800080"/>
              <a:gd name="connsiteY21" fmla="*/ 1669107 h 3251508"/>
              <a:gd name="connsiteX22" fmla="*/ 10800080 w 10800080"/>
              <a:gd name="connsiteY22" fmla="*/ 2167667 h 3251508"/>
              <a:gd name="connsiteX23" fmla="*/ 10800080 w 10800080"/>
              <a:gd name="connsiteY23" fmla="*/ 2709579 h 3251508"/>
              <a:gd name="connsiteX24" fmla="*/ 10258151 w 10800080"/>
              <a:gd name="connsiteY24" fmla="*/ 3251508 h 3251508"/>
              <a:gd name="connsiteX25" fmla="*/ 9686609 w 10800080"/>
              <a:gd name="connsiteY25" fmla="*/ 3251508 h 3251508"/>
              <a:gd name="connsiteX26" fmla="*/ 9406553 w 10800080"/>
              <a:gd name="connsiteY26" fmla="*/ 3251508 h 3251508"/>
              <a:gd name="connsiteX27" fmla="*/ 8835010 w 10800080"/>
              <a:gd name="connsiteY27" fmla="*/ 3251508 h 3251508"/>
              <a:gd name="connsiteX28" fmla="*/ 8360630 w 10800080"/>
              <a:gd name="connsiteY28" fmla="*/ 3251508 h 3251508"/>
              <a:gd name="connsiteX29" fmla="*/ 7691925 w 10800080"/>
              <a:gd name="connsiteY29" fmla="*/ 3251508 h 3251508"/>
              <a:gd name="connsiteX30" fmla="*/ 7217545 w 10800080"/>
              <a:gd name="connsiteY30" fmla="*/ 3251508 h 3251508"/>
              <a:gd name="connsiteX31" fmla="*/ 6743165 w 10800080"/>
              <a:gd name="connsiteY31" fmla="*/ 3251508 h 3251508"/>
              <a:gd name="connsiteX32" fmla="*/ 6268785 w 10800080"/>
              <a:gd name="connsiteY32" fmla="*/ 3251508 h 3251508"/>
              <a:gd name="connsiteX33" fmla="*/ 5794404 w 10800080"/>
              <a:gd name="connsiteY33" fmla="*/ 3251508 h 3251508"/>
              <a:gd name="connsiteX34" fmla="*/ 5222862 w 10800080"/>
              <a:gd name="connsiteY34" fmla="*/ 3251508 h 3251508"/>
              <a:gd name="connsiteX35" fmla="*/ 4748482 w 10800080"/>
              <a:gd name="connsiteY35" fmla="*/ 3251508 h 3251508"/>
              <a:gd name="connsiteX36" fmla="*/ 4079777 w 10800080"/>
              <a:gd name="connsiteY36" fmla="*/ 3251508 h 3251508"/>
              <a:gd name="connsiteX37" fmla="*/ 3313910 w 10800080"/>
              <a:gd name="connsiteY37" fmla="*/ 3251508 h 3251508"/>
              <a:gd name="connsiteX38" fmla="*/ 2936692 w 10800080"/>
              <a:gd name="connsiteY38" fmla="*/ 3251508 h 3251508"/>
              <a:gd name="connsiteX39" fmla="*/ 2267987 w 10800080"/>
              <a:gd name="connsiteY39" fmla="*/ 3251508 h 3251508"/>
              <a:gd name="connsiteX40" fmla="*/ 1696445 w 10800080"/>
              <a:gd name="connsiteY40" fmla="*/ 3251508 h 3251508"/>
              <a:gd name="connsiteX41" fmla="*/ 1222065 w 10800080"/>
              <a:gd name="connsiteY41" fmla="*/ 3251508 h 3251508"/>
              <a:gd name="connsiteX42" fmla="*/ 541929 w 10800080"/>
              <a:gd name="connsiteY42" fmla="*/ 3251508 h 3251508"/>
              <a:gd name="connsiteX43" fmla="*/ 0 w 10800080"/>
              <a:gd name="connsiteY43" fmla="*/ 2709579 h 3251508"/>
              <a:gd name="connsiteX44" fmla="*/ 0 w 10800080"/>
              <a:gd name="connsiteY44" fmla="*/ 2167667 h 3251508"/>
              <a:gd name="connsiteX45" fmla="*/ 0 w 10800080"/>
              <a:gd name="connsiteY45" fmla="*/ 1647431 h 3251508"/>
              <a:gd name="connsiteX46" fmla="*/ 0 w 10800080"/>
              <a:gd name="connsiteY46" fmla="*/ 1062165 h 3251508"/>
              <a:gd name="connsiteX47" fmla="*/ 0 w 10800080"/>
              <a:gd name="connsiteY47" fmla="*/ 541929 h 3251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800080" h="3251508" fill="none" extrusionOk="0">
                <a:moveTo>
                  <a:pt x="0" y="541929"/>
                </a:moveTo>
                <a:cubicBezTo>
                  <a:pt x="-8961" y="245706"/>
                  <a:pt x="226247" y="3345"/>
                  <a:pt x="541929" y="0"/>
                </a:cubicBezTo>
                <a:cubicBezTo>
                  <a:pt x="711062" y="-43631"/>
                  <a:pt x="766859" y="11849"/>
                  <a:pt x="919147" y="0"/>
                </a:cubicBezTo>
                <a:cubicBezTo>
                  <a:pt x="1071435" y="-11849"/>
                  <a:pt x="1294483" y="35436"/>
                  <a:pt x="1490690" y="0"/>
                </a:cubicBezTo>
                <a:cubicBezTo>
                  <a:pt x="1686897" y="-35436"/>
                  <a:pt x="1781029" y="16390"/>
                  <a:pt x="1965070" y="0"/>
                </a:cubicBezTo>
                <a:cubicBezTo>
                  <a:pt x="2149111" y="-16390"/>
                  <a:pt x="2452743" y="41152"/>
                  <a:pt x="2730937" y="0"/>
                </a:cubicBezTo>
                <a:cubicBezTo>
                  <a:pt x="3009131" y="-41152"/>
                  <a:pt x="3032843" y="6920"/>
                  <a:pt x="3205317" y="0"/>
                </a:cubicBezTo>
                <a:cubicBezTo>
                  <a:pt x="3377791" y="-6920"/>
                  <a:pt x="3433109" y="10024"/>
                  <a:pt x="3582535" y="0"/>
                </a:cubicBezTo>
                <a:cubicBezTo>
                  <a:pt x="3731961" y="-10024"/>
                  <a:pt x="3841739" y="25783"/>
                  <a:pt x="3959753" y="0"/>
                </a:cubicBezTo>
                <a:cubicBezTo>
                  <a:pt x="4077767" y="-25783"/>
                  <a:pt x="4169440" y="31654"/>
                  <a:pt x="4336971" y="0"/>
                </a:cubicBezTo>
                <a:cubicBezTo>
                  <a:pt x="4504502" y="-31654"/>
                  <a:pt x="4872362" y="15048"/>
                  <a:pt x="5102838" y="0"/>
                </a:cubicBezTo>
                <a:cubicBezTo>
                  <a:pt x="5333314" y="-15048"/>
                  <a:pt x="5604976" y="34370"/>
                  <a:pt x="5868705" y="0"/>
                </a:cubicBezTo>
                <a:cubicBezTo>
                  <a:pt x="6132434" y="-34370"/>
                  <a:pt x="6305095" y="68680"/>
                  <a:pt x="6537410" y="0"/>
                </a:cubicBezTo>
                <a:cubicBezTo>
                  <a:pt x="6769725" y="-68680"/>
                  <a:pt x="6905676" y="47161"/>
                  <a:pt x="7011790" y="0"/>
                </a:cubicBezTo>
                <a:cubicBezTo>
                  <a:pt x="7117904" y="-47161"/>
                  <a:pt x="7370482" y="50680"/>
                  <a:pt x="7680494" y="0"/>
                </a:cubicBezTo>
                <a:cubicBezTo>
                  <a:pt x="7990506" y="-50680"/>
                  <a:pt x="8115758" y="45610"/>
                  <a:pt x="8446361" y="0"/>
                </a:cubicBezTo>
                <a:cubicBezTo>
                  <a:pt x="8776964" y="-45610"/>
                  <a:pt x="8615821" y="25236"/>
                  <a:pt x="8726417" y="0"/>
                </a:cubicBezTo>
                <a:cubicBezTo>
                  <a:pt x="8837013" y="-25236"/>
                  <a:pt x="9251105" y="41365"/>
                  <a:pt x="9492284" y="0"/>
                </a:cubicBezTo>
                <a:cubicBezTo>
                  <a:pt x="9733463" y="-41365"/>
                  <a:pt x="10005229" y="63373"/>
                  <a:pt x="10258151" y="0"/>
                </a:cubicBezTo>
                <a:cubicBezTo>
                  <a:pt x="10539446" y="-51158"/>
                  <a:pt x="10811084" y="263570"/>
                  <a:pt x="10800080" y="541929"/>
                </a:cubicBezTo>
                <a:cubicBezTo>
                  <a:pt x="10846186" y="817691"/>
                  <a:pt x="10764761" y="878631"/>
                  <a:pt x="10800080" y="1127195"/>
                </a:cubicBezTo>
                <a:cubicBezTo>
                  <a:pt x="10835399" y="1375759"/>
                  <a:pt x="10775539" y="1454105"/>
                  <a:pt x="10800080" y="1669107"/>
                </a:cubicBezTo>
                <a:cubicBezTo>
                  <a:pt x="10824621" y="1884109"/>
                  <a:pt x="10759680" y="1938319"/>
                  <a:pt x="10800080" y="2167667"/>
                </a:cubicBezTo>
                <a:cubicBezTo>
                  <a:pt x="10840480" y="2397015"/>
                  <a:pt x="10760545" y="2510417"/>
                  <a:pt x="10800080" y="2709579"/>
                </a:cubicBezTo>
                <a:cubicBezTo>
                  <a:pt x="10860441" y="2967059"/>
                  <a:pt x="10535480" y="3290900"/>
                  <a:pt x="10258151" y="3251508"/>
                </a:cubicBezTo>
                <a:cubicBezTo>
                  <a:pt x="10059442" y="3300897"/>
                  <a:pt x="9802995" y="3235519"/>
                  <a:pt x="9686609" y="3251508"/>
                </a:cubicBezTo>
                <a:cubicBezTo>
                  <a:pt x="9570223" y="3267497"/>
                  <a:pt x="9529534" y="3224738"/>
                  <a:pt x="9406553" y="3251508"/>
                </a:cubicBezTo>
                <a:cubicBezTo>
                  <a:pt x="9283572" y="3278278"/>
                  <a:pt x="9078135" y="3188904"/>
                  <a:pt x="8835010" y="3251508"/>
                </a:cubicBezTo>
                <a:cubicBezTo>
                  <a:pt x="8591885" y="3314112"/>
                  <a:pt x="8580495" y="3217714"/>
                  <a:pt x="8360630" y="3251508"/>
                </a:cubicBezTo>
                <a:cubicBezTo>
                  <a:pt x="8140765" y="3285302"/>
                  <a:pt x="8011945" y="3193664"/>
                  <a:pt x="7691925" y="3251508"/>
                </a:cubicBezTo>
                <a:cubicBezTo>
                  <a:pt x="7371906" y="3309352"/>
                  <a:pt x="7346659" y="3249828"/>
                  <a:pt x="7217545" y="3251508"/>
                </a:cubicBezTo>
                <a:cubicBezTo>
                  <a:pt x="7088431" y="3253188"/>
                  <a:pt x="6895943" y="3211665"/>
                  <a:pt x="6743165" y="3251508"/>
                </a:cubicBezTo>
                <a:cubicBezTo>
                  <a:pt x="6590387" y="3291351"/>
                  <a:pt x="6371897" y="3195540"/>
                  <a:pt x="6268785" y="3251508"/>
                </a:cubicBezTo>
                <a:cubicBezTo>
                  <a:pt x="6165673" y="3307476"/>
                  <a:pt x="5967338" y="3225812"/>
                  <a:pt x="5794404" y="3251508"/>
                </a:cubicBezTo>
                <a:cubicBezTo>
                  <a:pt x="5621470" y="3277204"/>
                  <a:pt x="5365714" y="3220205"/>
                  <a:pt x="5222862" y="3251508"/>
                </a:cubicBezTo>
                <a:cubicBezTo>
                  <a:pt x="5080010" y="3282811"/>
                  <a:pt x="4946106" y="3220534"/>
                  <a:pt x="4748482" y="3251508"/>
                </a:cubicBezTo>
                <a:cubicBezTo>
                  <a:pt x="4550858" y="3282482"/>
                  <a:pt x="4403553" y="3235631"/>
                  <a:pt x="4079777" y="3251508"/>
                </a:cubicBezTo>
                <a:cubicBezTo>
                  <a:pt x="3756002" y="3267385"/>
                  <a:pt x="3615176" y="3196445"/>
                  <a:pt x="3313910" y="3251508"/>
                </a:cubicBezTo>
                <a:cubicBezTo>
                  <a:pt x="3012644" y="3306571"/>
                  <a:pt x="3023043" y="3230608"/>
                  <a:pt x="2936692" y="3251508"/>
                </a:cubicBezTo>
                <a:cubicBezTo>
                  <a:pt x="2850341" y="3272408"/>
                  <a:pt x="2456307" y="3181371"/>
                  <a:pt x="2267987" y="3251508"/>
                </a:cubicBezTo>
                <a:cubicBezTo>
                  <a:pt x="2079668" y="3321645"/>
                  <a:pt x="1962940" y="3229929"/>
                  <a:pt x="1696445" y="3251508"/>
                </a:cubicBezTo>
                <a:cubicBezTo>
                  <a:pt x="1429950" y="3273087"/>
                  <a:pt x="1349414" y="3206379"/>
                  <a:pt x="1222065" y="3251508"/>
                </a:cubicBezTo>
                <a:cubicBezTo>
                  <a:pt x="1094716" y="3296637"/>
                  <a:pt x="723461" y="3174394"/>
                  <a:pt x="541929" y="3251508"/>
                </a:cubicBezTo>
                <a:cubicBezTo>
                  <a:pt x="227568" y="3255139"/>
                  <a:pt x="6866" y="3076564"/>
                  <a:pt x="0" y="2709579"/>
                </a:cubicBezTo>
                <a:cubicBezTo>
                  <a:pt x="-9723" y="2566411"/>
                  <a:pt x="27089" y="2281463"/>
                  <a:pt x="0" y="2167667"/>
                </a:cubicBezTo>
                <a:cubicBezTo>
                  <a:pt x="-27089" y="2053871"/>
                  <a:pt x="40762" y="1804399"/>
                  <a:pt x="0" y="1647431"/>
                </a:cubicBezTo>
                <a:cubicBezTo>
                  <a:pt x="-40762" y="1490463"/>
                  <a:pt x="43641" y="1279598"/>
                  <a:pt x="0" y="1062165"/>
                </a:cubicBezTo>
                <a:cubicBezTo>
                  <a:pt x="-43641" y="844732"/>
                  <a:pt x="25920" y="772062"/>
                  <a:pt x="0" y="541929"/>
                </a:cubicBezTo>
                <a:close/>
              </a:path>
              <a:path w="10800080" h="3251508" stroke="0" extrusionOk="0">
                <a:moveTo>
                  <a:pt x="0" y="541929"/>
                </a:moveTo>
                <a:cubicBezTo>
                  <a:pt x="-22969" y="228770"/>
                  <a:pt x="211956" y="5844"/>
                  <a:pt x="541929" y="0"/>
                </a:cubicBezTo>
                <a:cubicBezTo>
                  <a:pt x="692780" y="-3628"/>
                  <a:pt x="885947" y="35937"/>
                  <a:pt x="1113471" y="0"/>
                </a:cubicBezTo>
                <a:cubicBezTo>
                  <a:pt x="1340995" y="-35937"/>
                  <a:pt x="1411538" y="48968"/>
                  <a:pt x="1587852" y="0"/>
                </a:cubicBezTo>
                <a:cubicBezTo>
                  <a:pt x="1764166" y="-48968"/>
                  <a:pt x="2028405" y="3870"/>
                  <a:pt x="2159394" y="0"/>
                </a:cubicBezTo>
                <a:cubicBezTo>
                  <a:pt x="2290383" y="-3870"/>
                  <a:pt x="2605257" y="6492"/>
                  <a:pt x="2730937" y="0"/>
                </a:cubicBezTo>
                <a:cubicBezTo>
                  <a:pt x="2856617" y="-6492"/>
                  <a:pt x="3056185" y="15098"/>
                  <a:pt x="3205317" y="0"/>
                </a:cubicBezTo>
                <a:cubicBezTo>
                  <a:pt x="3354449" y="-15098"/>
                  <a:pt x="3426263" y="36161"/>
                  <a:pt x="3582535" y="0"/>
                </a:cubicBezTo>
                <a:cubicBezTo>
                  <a:pt x="3738807" y="-36161"/>
                  <a:pt x="3890763" y="10624"/>
                  <a:pt x="4154077" y="0"/>
                </a:cubicBezTo>
                <a:cubicBezTo>
                  <a:pt x="4417391" y="-10624"/>
                  <a:pt x="4534576" y="18672"/>
                  <a:pt x="4725620" y="0"/>
                </a:cubicBezTo>
                <a:cubicBezTo>
                  <a:pt x="4916664" y="-18672"/>
                  <a:pt x="4874386" y="27565"/>
                  <a:pt x="5005676" y="0"/>
                </a:cubicBezTo>
                <a:cubicBezTo>
                  <a:pt x="5136966" y="-27565"/>
                  <a:pt x="5441366" y="7275"/>
                  <a:pt x="5674380" y="0"/>
                </a:cubicBezTo>
                <a:cubicBezTo>
                  <a:pt x="5907394" y="-7275"/>
                  <a:pt x="6011471" y="60528"/>
                  <a:pt x="6343085" y="0"/>
                </a:cubicBezTo>
                <a:cubicBezTo>
                  <a:pt x="6674700" y="-60528"/>
                  <a:pt x="6554223" y="6516"/>
                  <a:pt x="6720303" y="0"/>
                </a:cubicBezTo>
                <a:cubicBezTo>
                  <a:pt x="6886383" y="-6516"/>
                  <a:pt x="6943425" y="21556"/>
                  <a:pt x="7000359" y="0"/>
                </a:cubicBezTo>
                <a:cubicBezTo>
                  <a:pt x="7057293" y="-21556"/>
                  <a:pt x="7270217" y="8405"/>
                  <a:pt x="7474739" y="0"/>
                </a:cubicBezTo>
                <a:cubicBezTo>
                  <a:pt x="7679261" y="-8405"/>
                  <a:pt x="7716980" y="4012"/>
                  <a:pt x="7851957" y="0"/>
                </a:cubicBezTo>
                <a:cubicBezTo>
                  <a:pt x="7986934" y="-4012"/>
                  <a:pt x="8219954" y="32659"/>
                  <a:pt x="8326337" y="0"/>
                </a:cubicBezTo>
                <a:cubicBezTo>
                  <a:pt x="8432720" y="-32659"/>
                  <a:pt x="8777762" y="6229"/>
                  <a:pt x="8897880" y="0"/>
                </a:cubicBezTo>
                <a:cubicBezTo>
                  <a:pt x="9017998" y="-6229"/>
                  <a:pt x="9168571" y="9945"/>
                  <a:pt x="9372260" y="0"/>
                </a:cubicBezTo>
                <a:cubicBezTo>
                  <a:pt x="9575949" y="-9945"/>
                  <a:pt x="9648037" y="5858"/>
                  <a:pt x="9749478" y="0"/>
                </a:cubicBezTo>
                <a:cubicBezTo>
                  <a:pt x="9850919" y="-5858"/>
                  <a:pt x="10115960" y="24435"/>
                  <a:pt x="10258151" y="0"/>
                </a:cubicBezTo>
                <a:cubicBezTo>
                  <a:pt x="10594520" y="32685"/>
                  <a:pt x="10796202" y="205758"/>
                  <a:pt x="10800080" y="541929"/>
                </a:cubicBezTo>
                <a:cubicBezTo>
                  <a:pt x="10803482" y="691128"/>
                  <a:pt x="10744991" y="922178"/>
                  <a:pt x="10800080" y="1083842"/>
                </a:cubicBezTo>
                <a:cubicBezTo>
                  <a:pt x="10855169" y="1245506"/>
                  <a:pt x="10793600" y="1392819"/>
                  <a:pt x="10800080" y="1669107"/>
                </a:cubicBezTo>
                <a:cubicBezTo>
                  <a:pt x="10806560" y="1945395"/>
                  <a:pt x="10791474" y="2008910"/>
                  <a:pt x="10800080" y="2145990"/>
                </a:cubicBezTo>
                <a:cubicBezTo>
                  <a:pt x="10808686" y="2283070"/>
                  <a:pt x="10775304" y="2576510"/>
                  <a:pt x="10800080" y="2709579"/>
                </a:cubicBezTo>
                <a:cubicBezTo>
                  <a:pt x="10848959" y="3035546"/>
                  <a:pt x="10532974" y="3202879"/>
                  <a:pt x="10258151" y="3251508"/>
                </a:cubicBezTo>
                <a:cubicBezTo>
                  <a:pt x="10164301" y="3283833"/>
                  <a:pt x="10053368" y="3233931"/>
                  <a:pt x="9978095" y="3251508"/>
                </a:cubicBezTo>
                <a:cubicBezTo>
                  <a:pt x="9902822" y="3269085"/>
                  <a:pt x="9804512" y="3243658"/>
                  <a:pt x="9698039" y="3251508"/>
                </a:cubicBezTo>
                <a:cubicBezTo>
                  <a:pt x="9591566" y="3259358"/>
                  <a:pt x="9236753" y="3176727"/>
                  <a:pt x="8932172" y="3251508"/>
                </a:cubicBezTo>
                <a:cubicBezTo>
                  <a:pt x="8627591" y="3326289"/>
                  <a:pt x="8564921" y="3197218"/>
                  <a:pt x="8263468" y="3251508"/>
                </a:cubicBezTo>
                <a:cubicBezTo>
                  <a:pt x="7962015" y="3305798"/>
                  <a:pt x="7772199" y="3180950"/>
                  <a:pt x="7497601" y="3251508"/>
                </a:cubicBezTo>
                <a:cubicBezTo>
                  <a:pt x="7223003" y="3322066"/>
                  <a:pt x="7220325" y="3216683"/>
                  <a:pt x="7023221" y="3251508"/>
                </a:cubicBezTo>
                <a:cubicBezTo>
                  <a:pt x="6826117" y="3286333"/>
                  <a:pt x="6713966" y="3248564"/>
                  <a:pt x="6548840" y="3251508"/>
                </a:cubicBezTo>
                <a:cubicBezTo>
                  <a:pt x="6383714" y="3254452"/>
                  <a:pt x="6010112" y="3169811"/>
                  <a:pt x="5782973" y="3251508"/>
                </a:cubicBezTo>
                <a:cubicBezTo>
                  <a:pt x="5555834" y="3333205"/>
                  <a:pt x="5564407" y="3232292"/>
                  <a:pt x="5405755" y="3251508"/>
                </a:cubicBezTo>
                <a:cubicBezTo>
                  <a:pt x="5247103" y="3270724"/>
                  <a:pt x="5163518" y="3228607"/>
                  <a:pt x="5028537" y="3251508"/>
                </a:cubicBezTo>
                <a:cubicBezTo>
                  <a:pt x="4893556" y="3274409"/>
                  <a:pt x="4705437" y="3241112"/>
                  <a:pt x="4554157" y="3251508"/>
                </a:cubicBezTo>
                <a:cubicBezTo>
                  <a:pt x="4402877" y="3261904"/>
                  <a:pt x="4013700" y="3205125"/>
                  <a:pt x="3788290" y="3251508"/>
                </a:cubicBezTo>
                <a:cubicBezTo>
                  <a:pt x="3562880" y="3297891"/>
                  <a:pt x="3366238" y="3195627"/>
                  <a:pt x="3119586" y="3251508"/>
                </a:cubicBezTo>
                <a:cubicBezTo>
                  <a:pt x="2872934" y="3307389"/>
                  <a:pt x="2859311" y="3208994"/>
                  <a:pt x="2742368" y="3251508"/>
                </a:cubicBezTo>
                <a:cubicBezTo>
                  <a:pt x="2625425" y="3294022"/>
                  <a:pt x="2373417" y="3232018"/>
                  <a:pt x="2170825" y="3251508"/>
                </a:cubicBezTo>
                <a:cubicBezTo>
                  <a:pt x="1968233" y="3270998"/>
                  <a:pt x="2029692" y="3222556"/>
                  <a:pt x="1890769" y="3251508"/>
                </a:cubicBezTo>
                <a:cubicBezTo>
                  <a:pt x="1751846" y="3280460"/>
                  <a:pt x="1462838" y="3235891"/>
                  <a:pt x="1124902" y="3251508"/>
                </a:cubicBezTo>
                <a:cubicBezTo>
                  <a:pt x="786966" y="3267125"/>
                  <a:pt x="674054" y="3184636"/>
                  <a:pt x="541929" y="3251508"/>
                </a:cubicBezTo>
                <a:cubicBezTo>
                  <a:pt x="229945" y="3180514"/>
                  <a:pt x="-47022" y="3040598"/>
                  <a:pt x="0" y="2709579"/>
                </a:cubicBezTo>
                <a:cubicBezTo>
                  <a:pt x="-1930" y="2586892"/>
                  <a:pt x="45718" y="2395090"/>
                  <a:pt x="0" y="2189343"/>
                </a:cubicBezTo>
                <a:cubicBezTo>
                  <a:pt x="-45718" y="1983596"/>
                  <a:pt x="21172" y="1851191"/>
                  <a:pt x="0" y="1669107"/>
                </a:cubicBezTo>
                <a:cubicBezTo>
                  <a:pt x="-21172" y="1487023"/>
                  <a:pt x="21891" y="1395879"/>
                  <a:pt x="0" y="1127195"/>
                </a:cubicBezTo>
                <a:cubicBezTo>
                  <a:pt x="-21891" y="858511"/>
                  <a:pt x="62548" y="734117"/>
                  <a:pt x="0" y="541929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819851496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2020, UNESCO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8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giới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Nam, bao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gồm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Hạ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đô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Thừa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Thiên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Huế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Khu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Mỹ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Sơn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Phố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cổ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Nam),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Kẻ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An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Ninh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Thăng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Long (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 (Thanh </a:t>
            </a:r>
            <a:r>
              <a:rPr lang="en-US" sz="3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3000" b="1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90498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151</Words>
  <Application>Microsoft Office PowerPoint</Application>
  <PresentationFormat>Màn hình rộng</PresentationFormat>
  <Paragraphs>7</Paragraphs>
  <Slides>5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</vt:i4>
      </vt:variant>
    </vt:vector>
  </HeadingPairs>
  <TitlesOfParts>
    <vt:vector size="10" baseType="lpstr">
      <vt:lpstr>等线</vt:lpstr>
      <vt:lpstr>等线 Light</vt:lpstr>
      <vt:lpstr>Arial</vt:lpstr>
      <vt:lpstr>Calibri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61</cp:revision>
  <dcterms:created xsi:type="dcterms:W3CDTF">2022-08-23T07:53:26Z</dcterms:created>
  <dcterms:modified xsi:type="dcterms:W3CDTF">2024-12-05T10:31:18Z</dcterms:modified>
</cp:coreProperties>
</file>