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8" r:id="rId3"/>
    <p:sldMasterId id="2147483705" r:id="rId4"/>
    <p:sldMasterId id="2147483730" r:id="rId5"/>
    <p:sldMasterId id="2147483769" r:id="rId6"/>
  </p:sldMasterIdLst>
  <p:notesMasterIdLst>
    <p:notesMasterId r:id="rId21"/>
  </p:notesMasterIdLst>
  <p:sldIdLst>
    <p:sldId id="258" r:id="rId7"/>
    <p:sldId id="2627" r:id="rId8"/>
    <p:sldId id="2628" r:id="rId9"/>
    <p:sldId id="298" r:id="rId10"/>
    <p:sldId id="279" r:id="rId11"/>
    <p:sldId id="265" r:id="rId12"/>
    <p:sldId id="268" r:id="rId13"/>
    <p:sldId id="2629" r:id="rId14"/>
    <p:sldId id="2630" r:id="rId15"/>
    <p:sldId id="2631" r:id="rId16"/>
    <p:sldId id="2632" r:id="rId17"/>
    <p:sldId id="2633" r:id="rId18"/>
    <p:sldId id="2634" r:id="rId19"/>
    <p:sldId id="337"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468AA9-6FB1-4631-8BCD-8D6A5C1D82E9}" type="datetimeFigureOut">
              <a:rPr lang="en-US" smtClean="0"/>
              <a:t>12/5/2024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20AF93-279A-4E8B-8B24-B11A9CA19D8C}" type="slidenum">
              <a:rPr lang="en-US" smtClean="0"/>
              <a:t>‹#›</a:t>
            </a:fld>
            <a:endParaRPr lang="en-US"/>
          </a:p>
        </p:txBody>
      </p:sp>
    </p:spTree>
    <p:extLst>
      <p:ext uri="{BB962C8B-B14F-4D97-AF65-F5344CB8AC3E}">
        <p14:creationId xmlns:p14="http://schemas.microsoft.com/office/powerpoint/2010/main" val="615532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11032177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3"/>
        <p:cNvGrpSpPr/>
        <p:nvPr/>
      </p:nvGrpSpPr>
      <p:grpSpPr>
        <a:xfrm>
          <a:off x="0" y="0"/>
          <a:ext cx="0" cy="0"/>
          <a:chOff x="0" y="0"/>
          <a:chExt cx="0" cy="0"/>
        </a:xfrm>
      </p:grpSpPr>
      <p:sp>
        <p:nvSpPr>
          <p:cNvPr id="1164" name="Google Shape;1164;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5" name="Google Shape;1165;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66" name="Google Shape;1166;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5</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4"/>
        <p:cNvGrpSpPr/>
        <p:nvPr/>
      </p:nvGrpSpPr>
      <p:grpSpPr>
        <a:xfrm>
          <a:off x="0" y="0"/>
          <a:ext cx="0" cy="0"/>
          <a:chOff x="0" y="0"/>
          <a:chExt cx="0" cy="0"/>
        </a:xfrm>
      </p:grpSpPr>
      <p:sp>
        <p:nvSpPr>
          <p:cNvPr id="965" name="Google Shape;965;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6" name="Google Shape;966;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Calibri"/>
              <a:buChar char="-"/>
            </a:pPr>
            <a:endParaRPr dirty="0"/>
          </a:p>
        </p:txBody>
      </p:sp>
      <p:sp>
        <p:nvSpPr>
          <p:cNvPr id="967" name="Google Shape;967;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6</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0" name="Google Shape;1000;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3"/>
        <p:cNvGrpSpPr/>
        <p:nvPr/>
      </p:nvGrpSpPr>
      <p:grpSpPr>
        <a:xfrm>
          <a:off x="0" y="0"/>
          <a:ext cx="0" cy="0"/>
          <a:chOff x="0" y="0"/>
          <a:chExt cx="0" cy="0"/>
        </a:xfrm>
      </p:grpSpPr>
      <p:sp>
        <p:nvSpPr>
          <p:cNvPr id="1164" name="Google Shape;1164;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5" name="Google Shape;1165;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66" name="Google Shape;1166;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8</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2415485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3"/>
        <p:cNvGrpSpPr/>
        <p:nvPr/>
      </p:nvGrpSpPr>
      <p:grpSpPr>
        <a:xfrm>
          <a:off x="0" y="0"/>
          <a:ext cx="0" cy="0"/>
          <a:chOff x="0" y="0"/>
          <a:chExt cx="0" cy="0"/>
        </a:xfrm>
      </p:grpSpPr>
      <p:sp>
        <p:nvSpPr>
          <p:cNvPr id="1164" name="Google Shape;1164;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5" name="Google Shape;1165;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66" name="Google Shape;1166;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9</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40948129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4"/>
        <p:cNvGrpSpPr/>
        <p:nvPr/>
      </p:nvGrpSpPr>
      <p:grpSpPr>
        <a:xfrm>
          <a:off x="0" y="0"/>
          <a:ext cx="0" cy="0"/>
          <a:chOff x="0" y="0"/>
          <a:chExt cx="0" cy="0"/>
        </a:xfrm>
      </p:grpSpPr>
      <p:sp>
        <p:nvSpPr>
          <p:cNvPr id="965" name="Google Shape;965;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6" name="Google Shape;966;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Calibri"/>
              <a:buChar char="-"/>
            </a:pPr>
            <a:endParaRPr dirty="0"/>
          </a:p>
        </p:txBody>
      </p:sp>
      <p:sp>
        <p:nvSpPr>
          <p:cNvPr id="967" name="Google Shape;967;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10</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2141051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0" name="Google Shape;1000;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dirty="0"/>
          </a:p>
        </p:txBody>
      </p:sp>
    </p:spTree>
    <p:extLst>
      <p:ext uri="{BB962C8B-B14F-4D97-AF65-F5344CB8AC3E}">
        <p14:creationId xmlns:p14="http://schemas.microsoft.com/office/powerpoint/2010/main" val="12788619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2CD908-B056-4B80-8112-888AE7EE60A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Arial"/>
              <a:sym typeface="Arial"/>
            </a:endParaRPr>
          </a:p>
        </p:txBody>
      </p:sp>
    </p:spTree>
    <p:extLst>
      <p:ext uri="{BB962C8B-B14F-4D97-AF65-F5344CB8AC3E}">
        <p14:creationId xmlns:p14="http://schemas.microsoft.com/office/powerpoint/2010/main" val="13948865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2024/12/5</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92260498"/>
      </p:ext>
    </p:extLst>
  </p:cSld>
  <p:clrMapOvr>
    <a:masterClrMapping/>
  </p:clrMapOvr>
  <p:transition spd="slow" advTm="12737">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2024/12/5</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084171806"/>
      </p:ext>
    </p:extLst>
  </p:cSld>
  <p:clrMapOvr>
    <a:masterClrMapping/>
  </p:clrMapOvr>
  <p:transition spd="slow" advTm="12737">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2024/12/5</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70691647"/>
      </p:ext>
    </p:extLst>
  </p:cSld>
  <p:clrMapOvr>
    <a:masterClrMapping/>
  </p:clrMapOvr>
  <p:transition spd="slow" advTm="12737">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标题幻灯片">
  <p:cSld name="标题幻灯片">
    <p:spTree>
      <p:nvGrpSpPr>
        <p:cNvPr id="1" name="Shape 11"/>
        <p:cNvGrpSpPr/>
        <p:nvPr/>
      </p:nvGrpSpPr>
      <p:grpSpPr>
        <a:xfrm>
          <a:off x="0" y="0"/>
          <a:ext cx="0" cy="0"/>
          <a:chOff x="0" y="0"/>
          <a:chExt cx="0" cy="0"/>
        </a:xfrm>
      </p:grpSpPr>
    </p:spTree>
    <p:extLst>
      <p:ext uri="{BB962C8B-B14F-4D97-AF65-F5344CB8AC3E}">
        <p14:creationId xmlns:p14="http://schemas.microsoft.com/office/powerpoint/2010/main" val="3972587237"/>
      </p:ext>
    </p:extLst>
  </p:cSld>
  <p:clrMapOvr>
    <a:masterClrMapping/>
  </p:clrMapOvr>
  <mc:AlternateContent xmlns:mc="http://schemas.openxmlformats.org/markup-compatibility/2006" xmlns:p14="http://schemas.microsoft.com/office/powerpoint/2010/main">
    <mc:Choice Requires="p14">
      <p:transition spd="slow" p14:dur="4400" advClick="0" advTm="5000">
        <p14:honeycomb/>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自定义版式">
  <p:cSld name="自定义版式">
    <p:spTree>
      <p:nvGrpSpPr>
        <p:cNvPr id="1" name="Shape 12"/>
        <p:cNvGrpSpPr/>
        <p:nvPr/>
      </p:nvGrpSpPr>
      <p:grpSpPr>
        <a:xfrm>
          <a:off x="0" y="0"/>
          <a:ext cx="0" cy="0"/>
          <a:chOff x="0" y="0"/>
          <a:chExt cx="0" cy="0"/>
        </a:xfrm>
      </p:grpSpPr>
      <p:pic>
        <p:nvPicPr>
          <p:cNvPr id="13" name="Google Shape;13;p32"/>
          <p:cNvPicPr preferRelativeResize="0"/>
          <p:nvPr/>
        </p:nvPicPr>
        <p:blipFill rotWithShape="1">
          <a:blip r:embed="rId2">
            <a:alphaModFix/>
          </a:blip>
          <a:srcRect r="67886" b="63203"/>
          <a:stretch/>
        </p:blipFill>
        <p:spPr>
          <a:xfrm>
            <a:off x="0" y="-27821"/>
            <a:ext cx="2538413" cy="2403889"/>
          </a:xfrm>
          <a:prstGeom prst="rect">
            <a:avLst/>
          </a:prstGeom>
          <a:noFill/>
          <a:ln>
            <a:noFill/>
          </a:ln>
        </p:spPr>
      </p:pic>
    </p:spTree>
    <p:extLst>
      <p:ext uri="{BB962C8B-B14F-4D97-AF65-F5344CB8AC3E}">
        <p14:creationId xmlns:p14="http://schemas.microsoft.com/office/powerpoint/2010/main" val="3288130784"/>
      </p:ext>
    </p:extLst>
  </p:cSld>
  <p:clrMapOvr>
    <a:masterClrMapping/>
  </p:clrMapOvr>
  <mc:AlternateContent xmlns:mc="http://schemas.openxmlformats.org/markup-compatibility/2006" xmlns:p14="http://schemas.microsoft.com/office/powerpoint/2010/main">
    <mc:Choice Requires="p14">
      <p:transition spd="slow" p14:dur="4400" advClick="0" advTm="5000">
        <p14:honeycomb/>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3_自定义版式">
  <p:cSld name="3_自定义版式">
    <p:spTree>
      <p:nvGrpSpPr>
        <p:cNvPr id="1" name="Shape 17"/>
        <p:cNvGrpSpPr/>
        <p:nvPr/>
      </p:nvGrpSpPr>
      <p:grpSpPr>
        <a:xfrm>
          <a:off x="0" y="0"/>
          <a:ext cx="0" cy="0"/>
          <a:chOff x="0" y="0"/>
          <a:chExt cx="0" cy="0"/>
        </a:xfrm>
      </p:grpSpPr>
      <p:pic>
        <p:nvPicPr>
          <p:cNvPr id="18" name="Google Shape;18;p80"/>
          <p:cNvPicPr preferRelativeResize="0"/>
          <p:nvPr/>
        </p:nvPicPr>
        <p:blipFill rotWithShape="1">
          <a:blip r:embed="rId2">
            <a:alphaModFix/>
          </a:blip>
          <a:srcRect r="67886" b="63203"/>
          <a:stretch/>
        </p:blipFill>
        <p:spPr>
          <a:xfrm>
            <a:off x="0" y="-27821"/>
            <a:ext cx="2538413" cy="2403889"/>
          </a:xfrm>
          <a:prstGeom prst="rect">
            <a:avLst/>
          </a:prstGeom>
          <a:noFill/>
          <a:ln>
            <a:noFill/>
          </a:ln>
        </p:spPr>
      </p:pic>
    </p:spTree>
    <p:extLst>
      <p:ext uri="{BB962C8B-B14F-4D97-AF65-F5344CB8AC3E}">
        <p14:creationId xmlns:p14="http://schemas.microsoft.com/office/powerpoint/2010/main" val="190129966"/>
      </p:ext>
    </p:extLst>
  </p:cSld>
  <p:clrMapOvr>
    <a:masterClrMapping/>
  </p:clrMapOvr>
  <mc:AlternateContent xmlns:mc="http://schemas.openxmlformats.org/markup-compatibility/2006" xmlns:p14="http://schemas.microsoft.com/office/powerpoint/2010/main">
    <mc:Choice Requires="p14">
      <p:transition spd="slow" p14:dur="4400" advClick="0" advTm="5000">
        <p14:honeycomb/>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2_自定义版式">
  <p:cSld name="2_自定义版式">
    <p:spTree>
      <p:nvGrpSpPr>
        <p:cNvPr id="1" name="Shape 19"/>
        <p:cNvGrpSpPr/>
        <p:nvPr/>
      </p:nvGrpSpPr>
      <p:grpSpPr>
        <a:xfrm>
          <a:off x="0" y="0"/>
          <a:ext cx="0" cy="0"/>
          <a:chOff x="0" y="0"/>
          <a:chExt cx="0" cy="0"/>
        </a:xfrm>
      </p:grpSpPr>
      <p:pic>
        <p:nvPicPr>
          <p:cNvPr id="20" name="Google Shape;20;p81"/>
          <p:cNvPicPr preferRelativeResize="0"/>
          <p:nvPr/>
        </p:nvPicPr>
        <p:blipFill rotWithShape="1">
          <a:blip r:embed="rId2">
            <a:alphaModFix/>
          </a:blip>
          <a:srcRect r="67886" b="63203"/>
          <a:stretch/>
        </p:blipFill>
        <p:spPr>
          <a:xfrm>
            <a:off x="0" y="-27821"/>
            <a:ext cx="2538413" cy="2403889"/>
          </a:xfrm>
          <a:prstGeom prst="rect">
            <a:avLst/>
          </a:prstGeom>
          <a:noFill/>
          <a:ln>
            <a:noFill/>
          </a:ln>
        </p:spPr>
      </p:pic>
    </p:spTree>
    <p:extLst>
      <p:ext uri="{BB962C8B-B14F-4D97-AF65-F5344CB8AC3E}">
        <p14:creationId xmlns:p14="http://schemas.microsoft.com/office/powerpoint/2010/main" val="331654808"/>
      </p:ext>
    </p:extLst>
  </p:cSld>
  <p:clrMapOvr>
    <a:masterClrMapping/>
  </p:clrMapOvr>
  <mc:AlternateContent xmlns:mc="http://schemas.openxmlformats.org/markup-compatibility/2006" xmlns:p14="http://schemas.microsoft.com/office/powerpoint/2010/main">
    <mc:Choice Requires="p14">
      <p:transition spd="slow" p14:dur="4400" advClick="0" advTm="5000">
        <p14:honeycomb/>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标题幻灯片" type="title">
  <p:cSld name="标题幻灯片">
    <p:spTree>
      <p:nvGrpSpPr>
        <p:cNvPr id="1" name="Shape 281"/>
        <p:cNvGrpSpPr/>
        <p:nvPr/>
      </p:nvGrpSpPr>
      <p:grpSpPr>
        <a:xfrm>
          <a:off x="0" y="0"/>
          <a:ext cx="0" cy="0"/>
          <a:chOff x="0" y="0"/>
          <a:chExt cx="0" cy="0"/>
        </a:xfrm>
      </p:grpSpPr>
      <p:sp>
        <p:nvSpPr>
          <p:cNvPr id="282" name="Google Shape;282;p39"/>
          <p:cNvSpPr txBox="1">
            <a:spLocks noGrp="1"/>
          </p:cNvSpPr>
          <p:nvPr>
            <p:ph type="ctrTitle"/>
          </p:nvPr>
        </p:nvSpPr>
        <p:spPr>
          <a:xfrm>
            <a:off x="914400" y="2130426"/>
            <a:ext cx="103632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3" name="Google Shape;283;p39"/>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rmAutofit/>
          </a:bodyPr>
          <a:lstStyle>
            <a:lvl1pPr lvl="0" algn="ctr">
              <a:spcBef>
                <a:spcPts val="853"/>
              </a:spcBef>
              <a:spcAft>
                <a:spcPts val="0"/>
              </a:spcAft>
              <a:buClr>
                <a:srgbClr val="888888"/>
              </a:buClr>
              <a:buSzPts val="4267"/>
              <a:buNone/>
              <a:defRPr>
                <a:solidFill>
                  <a:srgbClr val="888888"/>
                </a:solidFill>
              </a:defRPr>
            </a:lvl1pPr>
            <a:lvl2pPr lvl="1" algn="ctr">
              <a:spcBef>
                <a:spcPts val="747"/>
              </a:spcBef>
              <a:spcAft>
                <a:spcPts val="0"/>
              </a:spcAft>
              <a:buClr>
                <a:srgbClr val="888888"/>
              </a:buClr>
              <a:buSzPts val="3733"/>
              <a:buNone/>
              <a:defRPr>
                <a:solidFill>
                  <a:srgbClr val="888888"/>
                </a:solidFill>
              </a:defRPr>
            </a:lvl2pPr>
            <a:lvl3pPr lvl="2" algn="ctr">
              <a:spcBef>
                <a:spcPts val="640"/>
              </a:spcBef>
              <a:spcAft>
                <a:spcPts val="0"/>
              </a:spcAft>
              <a:buClr>
                <a:srgbClr val="888888"/>
              </a:buClr>
              <a:buSzPts val="3200"/>
              <a:buNone/>
              <a:defRPr>
                <a:solidFill>
                  <a:srgbClr val="888888"/>
                </a:solidFill>
              </a:defRPr>
            </a:lvl3pPr>
            <a:lvl4pPr lvl="3" algn="ctr">
              <a:spcBef>
                <a:spcPts val="533"/>
              </a:spcBef>
              <a:spcAft>
                <a:spcPts val="0"/>
              </a:spcAft>
              <a:buClr>
                <a:srgbClr val="888888"/>
              </a:buClr>
              <a:buSzPts val="2667"/>
              <a:buNone/>
              <a:defRPr>
                <a:solidFill>
                  <a:srgbClr val="888888"/>
                </a:solidFill>
              </a:defRPr>
            </a:lvl4pPr>
            <a:lvl5pPr lvl="4" algn="ctr">
              <a:spcBef>
                <a:spcPts val="533"/>
              </a:spcBef>
              <a:spcAft>
                <a:spcPts val="0"/>
              </a:spcAft>
              <a:buClr>
                <a:srgbClr val="888888"/>
              </a:buClr>
              <a:buSzPts val="2667"/>
              <a:buNone/>
              <a:defRPr>
                <a:solidFill>
                  <a:srgbClr val="888888"/>
                </a:solidFill>
              </a:defRPr>
            </a:lvl5pPr>
            <a:lvl6pPr lvl="5" algn="ctr">
              <a:spcBef>
                <a:spcPts val="533"/>
              </a:spcBef>
              <a:spcAft>
                <a:spcPts val="0"/>
              </a:spcAft>
              <a:buClr>
                <a:srgbClr val="888888"/>
              </a:buClr>
              <a:buSzPts val="2667"/>
              <a:buNone/>
              <a:defRPr>
                <a:solidFill>
                  <a:srgbClr val="888888"/>
                </a:solidFill>
              </a:defRPr>
            </a:lvl6pPr>
            <a:lvl7pPr lvl="6" algn="ctr">
              <a:spcBef>
                <a:spcPts val="533"/>
              </a:spcBef>
              <a:spcAft>
                <a:spcPts val="0"/>
              </a:spcAft>
              <a:buClr>
                <a:srgbClr val="888888"/>
              </a:buClr>
              <a:buSzPts val="2667"/>
              <a:buNone/>
              <a:defRPr>
                <a:solidFill>
                  <a:srgbClr val="888888"/>
                </a:solidFill>
              </a:defRPr>
            </a:lvl7pPr>
            <a:lvl8pPr lvl="7" algn="ctr">
              <a:spcBef>
                <a:spcPts val="533"/>
              </a:spcBef>
              <a:spcAft>
                <a:spcPts val="0"/>
              </a:spcAft>
              <a:buClr>
                <a:srgbClr val="888888"/>
              </a:buClr>
              <a:buSzPts val="2667"/>
              <a:buNone/>
              <a:defRPr>
                <a:solidFill>
                  <a:srgbClr val="888888"/>
                </a:solidFill>
              </a:defRPr>
            </a:lvl8pPr>
            <a:lvl9pPr lvl="8" algn="ctr">
              <a:spcBef>
                <a:spcPts val="533"/>
              </a:spcBef>
              <a:spcAft>
                <a:spcPts val="0"/>
              </a:spcAft>
              <a:buClr>
                <a:srgbClr val="888888"/>
              </a:buClr>
              <a:buSzPts val="2667"/>
              <a:buNone/>
              <a:defRPr>
                <a:solidFill>
                  <a:srgbClr val="888888"/>
                </a:solidFill>
              </a:defRPr>
            </a:lvl9pPr>
          </a:lstStyle>
          <a:p>
            <a:endParaRPr/>
          </a:p>
        </p:txBody>
      </p:sp>
      <p:sp>
        <p:nvSpPr>
          <p:cNvPr id="284" name="Google Shape;284;p39"/>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5" name="Google Shape;285;p39"/>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6" name="Google Shape;286;p39"/>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992434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标题和内容" type="obj">
  <p:cSld name="标题和内容">
    <p:spTree>
      <p:nvGrpSpPr>
        <p:cNvPr id="1" name="Shape 297"/>
        <p:cNvGrpSpPr/>
        <p:nvPr/>
      </p:nvGrpSpPr>
      <p:grpSpPr>
        <a:xfrm>
          <a:off x="0" y="0"/>
          <a:ext cx="0" cy="0"/>
          <a:chOff x="0" y="0"/>
          <a:chExt cx="0" cy="0"/>
        </a:xfrm>
      </p:grpSpPr>
      <p:sp>
        <p:nvSpPr>
          <p:cNvPr id="298" name="Google Shape;298;p68"/>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9" name="Google Shape;299;p68"/>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00" name="Google Shape;300;p68"/>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1" name="Google Shape;301;p68"/>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2" name="Google Shape;302;p68"/>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829518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节标题" type="secHead">
  <p:cSld name="节标题">
    <p:spTree>
      <p:nvGrpSpPr>
        <p:cNvPr id="1" name="Shape 303"/>
        <p:cNvGrpSpPr/>
        <p:nvPr/>
      </p:nvGrpSpPr>
      <p:grpSpPr>
        <a:xfrm>
          <a:off x="0" y="0"/>
          <a:ext cx="0" cy="0"/>
          <a:chOff x="0" y="0"/>
          <a:chExt cx="0" cy="0"/>
        </a:xfrm>
      </p:grpSpPr>
      <p:sp>
        <p:nvSpPr>
          <p:cNvPr id="304" name="Google Shape;304;p69"/>
          <p:cNvSpPr txBox="1">
            <a:spLocks noGrp="1"/>
          </p:cNvSpPr>
          <p:nvPr>
            <p:ph type="title"/>
          </p:nvPr>
        </p:nvSpPr>
        <p:spPr>
          <a:xfrm>
            <a:off x="963084" y="4406901"/>
            <a:ext cx="103632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5333"/>
              <a:buFont typeface="Calibri"/>
              <a:buNone/>
              <a:defRPr sz="5333"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5" name="Google Shape;305;p69"/>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533"/>
              </a:spcBef>
              <a:spcAft>
                <a:spcPts val="0"/>
              </a:spcAft>
              <a:buClr>
                <a:srgbClr val="888888"/>
              </a:buClr>
              <a:buSzPts val="2667"/>
              <a:buNone/>
              <a:defRPr sz="2667">
                <a:solidFill>
                  <a:srgbClr val="888888"/>
                </a:solidFill>
              </a:defRPr>
            </a:lvl1pPr>
            <a:lvl2pPr marL="914400" lvl="1" indent="-228600" algn="l">
              <a:spcBef>
                <a:spcPts val="480"/>
              </a:spcBef>
              <a:spcAft>
                <a:spcPts val="0"/>
              </a:spcAft>
              <a:buClr>
                <a:srgbClr val="888888"/>
              </a:buClr>
              <a:buSzPts val="2400"/>
              <a:buNone/>
              <a:defRPr sz="2400">
                <a:solidFill>
                  <a:srgbClr val="888888"/>
                </a:solidFill>
              </a:defRPr>
            </a:lvl2pPr>
            <a:lvl3pPr marL="1371600" lvl="2" indent="-228600" algn="l">
              <a:spcBef>
                <a:spcPts val="427"/>
              </a:spcBef>
              <a:spcAft>
                <a:spcPts val="0"/>
              </a:spcAft>
              <a:buClr>
                <a:srgbClr val="888888"/>
              </a:buClr>
              <a:buSzPts val="2133"/>
              <a:buNone/>
              <a:defRPr sz="2133">
                <a:solidFill>
                  <a:srgbClr val="888888"/>
                </a:solidFill>
              </a:defRPr>
            </a:lvl3pPr>
            <a:lvl4pPr marL="1828800" lvl="3" indent="-228600" algn="l">
              <a:spcBef>
                <a:spcPts val="373"/>
              </a:spcBef>
              <a:spcAft>
                <a:spcPts val="0"/>
              </a:spcAft>
              <a:buClr>
                <a:srgbClr val="888888"/>
              </a:buClr>
              <a:buSzPts val="1867"/>
              <a:buNone/>
              <a:defRPr sz="1867">
                <a:solidFill>
                  <a:srgbClr val="888888"/>
                </a:solidFill>
              </a:defRPr>
            </a:lvl4pPr>
            <a:lvl5pPr marL="2286000" lvl="4" indent="-228600" algn="l">
              <a:spcBef>
                <a:spcPts val="373"/>
              </a:spcBef>
              <a:spcAft>
                <a:spcPts val="0"/>
              </a:spcAft>
              <a:buClr>
                <a:srgbClr val="888888"/>
              </a:buClr>
              <a:buSzPts val="1867"/>
              <a:buNone/>
              <a:defRPr sz="1867">
                <a:solidFill>
                  <a:srgbClr val="888888"/>
                </a:solidFill>
              </a:defRPr>
            </a:lvl5pPr>
            <a:lvl6pPr marL="2743200" lvl="5" indent="-228600" algn="l">
              <a:spcBef>
                <a:spcPts val="373"/>
              </a:spcBef>
              <a:spcAft>
                <a:spcPts val="0"/>
              </a:spcAft>
              <a:buClr>
                <a:srgbClr val="888888"/>
              </a:buClr>
              <a:buSzPts val="1867"/>
              <a:buNone/>
              <a:defRPr sz="1867">
                <a:solidFill>
                  <a:srgbClr val="888888"/>
                </a:solidFill>
              </a:defRPr>
            </a:lvl6pPr>
            <a:lvl7pPr marL="3200400" lvl="6" indent="-228600" algn="l">
              <a:spcBef>
                <a:spcPts val="373"/>
              </a:spcBef>
              <a:spcAft>
                <a:spcPts val="0"/>
              </a:spcAft>
              <a:buClr>
                <a:srgbClr val="888888"/>
              </a:buClr>
              <a:buSzPts val="1867"/>
              <a:buNone/>
              <a:defRPr sz="1867">
                <a:solidFill>
                  <a:srgbClr val="888888"/>
                </a:solidFill>
              </a:defRPr>
            </a:lvl7pPr>
            <a:lvl8pPr marL="3657600" lvl="7" indent="-228600" algn="l">
              <a:spcBef>
                <a:spcPts val="373"/>
              </a:spcBef>
              <a:spcAft>
                <a:spcPts val="0"/>
              </a:spcAft>
              <a:buClr>
                <a:srgbClr val="888888"/>
              </a:buClr>
              <a:buSzPts val="1867"/>
              <a:buNone/>
              <a:defRPr sz="1867">
                <a:solidFill>
                  <a:srgbClr val="888888"/>
                </a:solidFill>
              </a:defRPr>
            </a:lvl8pPr>
            <a:lvl9pPr marL="4114800" lvl="8" indent="-228600" algn="l">
              <a:spcBef>
                <a:spcPts val="373"/>
              </a:spcBef>
              <a:spcAft>
                <a:spcPts val="0"/>
              </a:spcAft>
              <a:buClr>
                <a:srgbClr val="888888"/>
              </a:buClr>
              <a:buSzPts val="1867"/>
              <a:buNone/>
              <a:defRPr sz="1867">
                <a:solidFill>
                  <a:srgbClr val="888888"/>
                </a:solidFill>
              </a:defRPr>
            </a:lvl9pPr>
          </a:lstStyle>
          <a:p>
            <a:endParaRPr/>
          </a:p>
        </p:txBody>
      </p:sp>
      <p:sp>
        <p:nvSpPr>
          <p:cNvPr id="306" name="Google Shape;306;p69"/>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7" name="Google Shape;307;p69"/>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8" name="Google Shape;308;p69"/>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108546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两栏内容" type="twoObj">
  <p:cSld name="两栏内容">
    <p:spTree>
      <p:nvGrpSpPr>
        <p:cNvPr id="1" name="Shape 309"/>
        <p:cNvGrpSpPr/>
        <p:nvPr/>
      </p:nvGrpSpPr>
      <p:grpSpPr>
        <a:xfrm>
          <a:off x="0" y="0"/>
          <a:ext cx="0" cy="0"/>
          <a:chOff x="0" y="0"/>
          <a:chExt cx="0" cy="0"/>
        </a:xfrm>
      </p:grpSpPr>
      <p:sp>
        <p:nvSpPr>
          <p:cNvPr id="310" name="Google Shape;310;p70"/>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1" name="Google Shape;311;p70"/>
          <p:cNvSpPr txBox="1">
            <a:spLocks noGrp="1"/>
          </p:cNvSpPr>
          <p:nvPr>
            <p:ph type="body" idx="1"/>
          </p:nvPr>
        </p:nvSpPr>
        <p:spPr>
          <a:xfrm>
            <a:off x="609600" y="1200151"/>
            <a:ext cx="5384800" cy="3394075"/>
          </a:xfrm>
          <a:prstGeom prst="rect">
            <a:avLst/>
          </a:prstGeom>
          <a:noFill/>
          <a:ln>
            <a:noFill/>
          </a:ln>
        </p:spPr>
        <p:txBody>
          <a:bodyPr spcFirstLastPara="1" wrap="square" lIns="91425" tIns="45700" rIns="91425" bIns="45700" anchor="t" anchorCtr="0">
            <a:normAutofit/>
          </a:bodyPr>
          <a:lstStyle>
            <a:lvl1pPr marL="457200" lvl="0" indent="-465645" algn="l">
              <a:spcBef>
                <a:spcPts val="747"/>
              </a:spcBef>
              <a:spcAft>
                <a:spcPts val="0"/>
              </a:spcAft>
              <a:buClr>
                <a:schemeClr val="dk1"/>
              </a:buClr>
              <a:buSzPts val="3733"/>
              <a:buChar char="•"/>
              <a:defRPr sz="3733"/>
            </a:lvl1pPr>
            <a:lvl2pPr marL="914400" lvl="1" indent="-431800" algn="l">
              <a:spcBef>
                <a:spcPts val="640"/>
              </a:spcBef>
              <a:spcAft>
                <a:spcPts val="0"/>
              </a:spcAft>
              <a:buClr>
                <a:schemeClr val="dk1"/>
              </a:buClr>
              <a:buSzPts val="3200"/>
              <a:buChar char="–"/>
              <a:defRPr sz="3200"/>
            </a:lvl2pPr>
            <a:lvl3pPr marL="1371600" lvl="2" indent="-397954" algn="l">
              <a:spcBef>
                <a:spcPts val="533"/>
              </a:spcBef>
              <a:spcAft>
                <a:spcPts val="0"/>
              </a:spcAft>
              <a:buClr>
                <a:schemeClr val="dk1"/>
              </a:buClr>
              <a:buSzPts val="2667"/>
              <a:buChar char="•"/>
              <a:defRPr sz="2667"/>
            </a:lvl3pPr>
            <a:lvl4pPr marL="1828800" lvl="3" indent="-381000" algn="l">
              <a:spcBef>
                <a:spcPts val="480"/>
              </a:spcBef>
              <a:spcAft>
                <a:spcPts val="0"/>
              </a:spcAft>
              <a:buClr>
                <a:schemeClr val="dk1"/>
              </a:buClr>
              <a:buSzPts val="2400"/>
              <a:buChar char="–"/>
              <a:defRPr sz="2400"/>
            </a:lvl4pPr>
            <a:lvl5pPr marL="2286000" lvl="4" indent="-381000" algn="l">
              <a:spcBef>
                <a:spcPts val="480"/>
              </a:spcBef>
              <a:spcAft>
                <a:spcPts val="0"/>
              </a:spcAft>
              <a:buClr>
                <a:schemeClr val="dk1"/>
              </a:buClr>
              <a:buSzPts val="2400"/>
              <a:buChar char="»"/>
              <a:defRPr sz="2400"/>
            </a:lvl5pPr>
            <a:lvl6pPr marL="2743200" lvl="5" indent="-381000" algn="l">
              <a:spcBef>
                <a:spcPts val="480"/>
              </a:spcBef>
              <a:spcAft>
                <a:spcPts val="0"/>
              </a:spcAft>
              <a:buClr>
                <a:schemeClr val="dk1"/>
              </a:buClr>
              <a:buSzPts val="2400"/>
              <a:buChar char="•"/>
              <a:defRPr sz="2400"/>
            </a:lvl6pPr>
            <a:lvl7pPr marL="3200400" lvl="6" indent="-381000" algn="l">
              <a:spcBef>
                <a:spcPts val="480"/>
              </a:spcBef>
              <a:spcAft>
                <a:spcPts val="0"/>
              </a:spcAft>
              <a:buClr>
                <a:schemeClr val="dk1"/>
              </a:buClr>
              <a:buSzPts val="2400"/>
              <a:buChar char="•"/>
              <a:defRPr sz="2400"/>
            </a:lvl7pPr>
            <a:lvl8pPr marL="3657600" lvl="7" indent="-381000" algn="l">
              <a:spcBef>
                <a:spcPts val="480"/>
              </a:spcBef>
              <a:spcAft>
                <a:spcPts val="0"/>
              </a:spcAft>
              <a:buClr>
                <a:schemeClr val="dk1"/>
              </a:buClr>
              <a:buSzPts val="2400"/>
              <a:buChar char="•"/>
              <a:defRPr sz="2400"/>
            </a:lvl8pPr>
            <a:lvl9pPr marL="4114800" lvl="8" indent="-381000" algn="l">
              <a:spcBef>
                <a:spcPts val="480"/>
              </a:spcBef>
              <a:spcAft>
                <a:spcPts val="0"/>
              </a:spcAft>
              <a:buClr>
                <a:schemeClr val="dk1"/>
              </a:buClr>
              <a:buSzPts val="2400"/>
              <a:buChar char="•"/>
              <a:defRPr sz="2400"/>
            </a:lvl9pPr>
          </a:lstStyle>
          <a:p>
            <a:endParaRPr/>
          </a:p>
        </p:txBody>
      </p:sp>
      <p:sp>
        <p:nvSpPr>
          <p:cNvPr id="312" name="Google Shape;312;p70"/>
          <p:cNvSpPr txBox="1">
            <a:spLocks noGrp="1"/>
          </p:cNvSpPr>
          <p:nvPr>
            <p:ph type="body" idx="2"/>
          </p:nvPr>
        </p:nvSpPr>
        <p:spPr>
          <a:xfrm>
            <a:off x="6197600" y="1200151"/>
            <a:ext cx="5384800" cy="3394075"/>
          </a:xfrm>
          <a:prstGeom prst="rect">
            <a:avLst/>
          </a:prstGeom>
          <a:noFill/>
          <a:ln>
            <a:noFill/>
          </a:ln>
        </p:spPr>
        <p:txBody>
          <a:bodyPr spcFirstLastPara="1" wrap="square" lIns="91425" tIns="45700" rIns="91425" bIns="45700" anchor="t" anchorCtr="0">
            <a:normAutofit/>
          </a:bodyPr>
          <a:lstStyle>
            <a:lvl1pPr marL="457200" lvl="0" indent="-465645" algn="l">
              <a:spcBef>
                <a:spcPts val="747"/>
              </a:spcBef>
              <a:spcAft>
                <a:spcPts val="0"/>
              </a:spcAft>
              <a:buClr>
                <a:schemeClr val="dk1"/>
              </a:buClr>
              <a:buSzPts val="3733"/>
              <a:buChar char="•"/>
              <a:defRPr sz="3733"/>
            </a:lvl1pPr>
            <a:lvl2pPr marL="914400" lvl="1" indent="-431800" algn="l">
              <a:spcBef>
                <a:spcPts val="640"/>
              </a:spcBef>
              <a:spcAft>
                <a:spcPts val="0"/>
              </a:spcAft>
              <a:buClr>
                <a:schemeClr val="dk1"/>
              </a:buClr>
              <a:buSzPts val="3200"/>
              <a:buChar char="–"/>
              <a:defRPr sz="3200"/>
            </a:lvl2pPr>
            <a:lvl3pPr marL="1371600" lvl="2" indent="-397954" algn="l">
              <a:spcBef>
                <a:spcPts val="533"/>
              </a:spcBef>
              <a:spcAft>
                <a:spcPts val="0"/>
              </a:spcAft>
              <a:buClr>
                <a:schemeClr val="dk1"/>
              </a:buClr>
              <a:buSzPts val="2667"/>
              <a:buChar char="•"/>
              <a:defRPr sz="2667"/>
            </a:lvl3pPr>
            <a:lvl4pPr marL="1828800" lvl="3" indent="-381000" algn="l">
              <a:spcBef>
                <a:spcPts val="480"/>
              </a:spcBef>
              <a:spcAft>
                <a:spcPts val="0"/>
              </a:spcAft>
              <a:buClr>
                <a:schemeClr val="dk1"/>
              </a:buClr>
              <a:buSzPts val="2400"/>
              <a:buChar char="–"/>
              <a:defRPr sz="2400"/>
            </a:lvl4pPr>
            <a:lvl5pPr marL="2286000" lvl="4" indent="-381000" algn="l">
              <a:spcBef>
                <a:spcPts val="480"/>
              </a:spcBef>
              <a:spcAft>
                <a:spcPts val="0"/>
              </a:spcAft>
              <a:buClr>
                <a:schemeClr val="dk1"/>
              </a:buClr>
              <a:buSzPts val="2400"/>
              <a:buChar char="»"/>
              <a:defRPr sz="2400"/>
            </a:lvl5pPr>
            <a:lvl6pPr marL="2743200" lvl="5" indent="-381000" algn="l">
              <a:spcBef>
                <a:spcPts val="480"/>
              </a:spcBef>
              <a:spcAft>
                <a:spcPts val="0"/>
              </a:spcAft>
              <a:buClr>
                <a:schemeClr val="dk1"/>
              </a:buClr>
              <a:buSzPts val="2400"/>
              <a:buChar char="•"/>
              <a:defRPr sz="2400"/>
            </a:lvl6pPr>
            <a:lvl7pPr marL="3200400" lvl="6" indent="-381000" algn="l">
              <a:spcBef>
                <a:spcPts val="480"/>
              </a:spcBef>
              <a:spcAft>
                <a:spcPts val="0"/>
              </a:spcAft>
              <a:buClr>
                <a:schemeClr val="dk1"/>
              </a:buClr>
              <a:buSzPts val="2400"/>
              <a:buChar char="•"/>
              <a:defRPr sz="2400"/>
            </a:lvl7pPr>
            <a:lvl8pPr marL="3657600" lvl="7" indent="-381000" algn="l">
              <a:spcBef>
                <a:spcPts val="480"/>
              </a:spcBef>
              <a:spcAft>
                <a:spcPts val="0"/>
              </a:spcAft>
              <a:buClr>
                <a:schemeClr val="dk1"/>
              </a:buClr>
              <a:buSzPts val="2400"/>
              <a:buChar char="•"/>
              <a:defRPr sz="2400"/>
            </a:lvl8pPr>
            <a:lvl9pPr marL="4114800" lvl="8" indent="-381000" algn="l">
              <a:spcBef>
                <a:spcPts val="480"/>
              </a:spcBef>
              <a:spcAft>
                <a:spcPts val="0"/>
              </a:spcAft>
              <a:buClr>
                <a:schemeClr val="dk1"/>
              </a:buClr>
              <a:buSzPts val="2400"/>
              <a:buChar char="•"/>
              <a:defRPr sz="2400"/>
            </a:lvl9pPr>
          </a:lstStyle>
          <a:p>
            <a:endParaRPr/>
          </a:p>
        </p:txBody>
      </p:sp>
      <p:sp>
        <p:nvSpPr>
          <p:cNvPr id="313" name="Google Shape;313;p70"/>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4" name="Google Shape;314;p70"/>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5" name="Google Shape;315;p70"/>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829981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2024/12/5</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383583832"/>
      </p:ext>
    </p:extLst>
  </p:cSld>
  <p:clrMapOvr>
    <a:masterClrMapping/>
  </p:clrMapOvr>
  <p:transition spd="slow" advTm="12737">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比较" type="twoTxTwoObj">
  <p:cSld name="比较">
    <p:spTree>
      <p:nvGrpSpPr>
        <p:cNvPr id="1" name="Shape 316"/>
        <p:cNvGrpSpPr/>
        <p:nvPr/>
      </p:nvGrpSpPr>
      <p:grpSpPr>
        <a:xfrm>
          <a:off x="0" y="0"/>
          <a:ext cx="0" cy="0"/>
          <a:chOff x="0" y="0"/>
          <a:chExt cx="0" cy="0"/>
        </a:xfrm>
      </p:grpSpPr>
      <p:sp>
        <p:nvSpPr>
          <p:cNvPr id="317" name="Google Shape;317;p71"/>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5867"/>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8" name="Google Shape;318;p71"/>
          <p:cNvSpPr txBox="1">
            <a:spLocks noGrp="1"/>
          </p:cNvSpPr>
          <p:nvPr>
            <p:ph type="body" idx="1"/>
          </p:nvPr>
        </p:nvSpPr>
        <p:spPr>
          <a:xfrm>
            <a:off x="609600" y="1535113"/>
            <a:ext cx="5386917" cy="639763"/>
          </a:xfrm>
          <a:prstGeom prst="rect">
            <a:avLst/>
          </a:prstGeom>
          <a:noFill/>
          <a:ln>
            <a:noFill/>
          </a:ln>
        </p:spPr>
        <p:txBody>
          <a:bodyPr spcFirstLastPara="1" wrap="square" lIns="91425" tIns="45700" rIns="91425" bIns="45700" anchor="b" anchorCtr="0">
            <a:normAutofit/>
          </a:bodyPr>
          <a:lstStyle>
            <a:lvl1pPr marL="457200" lvl="0" indent="-228600" algn="l">
              <a:spcBef>
                <a:spcPts val="640"/>
              </a:spcBef>
              <a:spcAft>
                <a:spcPts val="0"/>
              </a:spcAft>
              <a:buClr>
                <a:schemeClr val="dk1"/>
              </a:buClr>
              <a:buSzPts val="3200"/>
              <a:buNone/>
              <a:defRPr sz="3200" b="1"/>
            </a:lvl1pPr>
            <a:lvl2pPr marL="914400" lvl="1" indent="-228600" algn="l">
              <a:spcBef>
                <a:spcPts val="533"/>
              </a:spcBef>
              <a:spcAft>
                <a:spcPts val="0"/>
              </a:spcAft>
              <a:buClr>
                <a:schemeClr val="dk1"/>
              </a:buClr>
              <a:buSzPts val="2667"/>
              <a:buNone/>
              <a:defRPr sz="2667" b="1"/>
            </a:lvl2pPr>
            <a:lvl3pPr marL="1371600" lvl="2" indent="-228600" algn="l">
              <a:spcBef>
                <a:spcPts val="480"/>
              </a:spcBef>
              <a:spcAft>
                <a:spcPts val="0"/>
              </a:spcAft>
              <a:buClr>
                <a:schemeClr val="dk1"/>
              </a:buClr>
              <a:buSzPts val="2400"/>
              <a:buNone/>
              <a:defRPr sz="2400" b="1"/>
            </a:lvl3pPr>
            <a:lvl4pPr marL="1828800" lvl="3" indent="-228600" algn="l">
              <a:spcBef>
                <a:spcPts val="427"/>
              </a:spcBef>
              <a:spcAft>
                <a:spcPts val="0"/>
              </a:spcAft>
              <a:buClr>
                <a:schemeClr val="dk1"/>
              </a:buClr>
              <a:buSzPts val="2133"/>
              <a:buNone/>
              <a:defRPr sz="2133" b="1"/>
            </a:lvl4pPr>
            <a:lvl5pPr marL="2286000" lvl="4" indent="-228600" algn="l">
              <a:spcBef>
                <a:spcPts val="427"/>
              </a:spcBef>
              <a:spcAft>
                <a:spcPts val="0"/>
              </a:spcAft>
              <a:buClr>
                <a:schemeClr val="dk1"/>
              </a:buClr>
              <a:buSzPts val="2133"/>
              <a:buNone/>
              <a:defRPr sz="2133" b="1"/>
            </a:lvl5pPr>
            <a:lvl6pPr marL="2743200" lvl="5" indent="-228600" algn="l">
              <a:spcBef>
                <a:spcPts val="427"/>
              </a:spcBef>
              <a:spcAft>
                <a:spcPts val="0"/>
              </a:spcAft>
              <a:buClr>
                <a:schemeClr val="dk1"/>
              </a:buClr>
              <a:buSzPts val="2133"/>
              <a:buNone/>
              <a:defRPr sz="2133" b="1"/>
            </a:lvl6pPr>
            <a:lvl7pPr marL="3200400" lvl="6" indent="-228600" algn="l">
              <a:spcBef>
                <a:spcPts val="427"/>
              </a:spcBef>
              <a:spcAft>
                <a:spcPts val="0"/>
              </a:spcAft>
              <a:buClr>
                <a:schemeClr val="dk1"/>
              </a:buClr>
              <a:buSzPts val="2133"/>
              <a:buNone/>
              <a:defRPr sz="2133" b="1"/>
            </a:lvl7pPr>
            <a:lvl8pPr marL="3657600" lvl="7" indent="-228600" algn="l">
              <a:spcBef>
                <a:spcPts val="427"/>
              </a:spcBef>
              <a:spcAft>
                <a:spcPts val="0"/>
              </a:spcAft>
              <a:buClr>
                <a:schemeClr val="dk1"/>
              </a:buClr>
              <a:buSzPts val="2133"/>
              <a:buNone/>
              <a:defRPr sz="2133" b="1"/>
            </a:lvl8pPr>
            <a:lvl9pPr marL="4114800" lvl="8" indent="-228600" algn="l">
              <a:spcBef>
                <a:spcPts val="427"/>
              </a:spcBef>
              <a:spcAft>
                <a:spcPts val="0"/>
              </a:spcAft>
              <a:buClr>
                <a:schemeClr val="dk1"/>
              </a:buClr>
              <a:buSzPts val="2133"/>
              <a:buNone/>
              <a:defRPr sz="2133" b="1"/>
            </a:lvl9pPr>
          </a:lstStyle>
          <a:p>
            <a:endParaRPr/>
          </a:p>
        </p:txBody>
      </p:sp>
      <p:sp>
        <p:nvSpPr>
          <p:cNvPr id="319" name="Google Shape;319;p71"/>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397954" algn="l">
              <a:spcBef>
                <a:spcPts val="533"/>
              </a:spcBef>
              <a:spcAft>
                <a:spcPts val="0"/>
              </a:spcAft>
              <a:buClr>
                <a:schemeClr val="dk1"/>
              </a:buClr>
              <a:buSzPts val="2667"/>
              <a:buChar char="–"/>
              <a:defRPr sz="2667"/>
            </a:lvl2pPr>
            <a:lvl3pPr marL="1371600" lvl="2" indent="-381000" algn="l">
              <a:spcBef>
                <a:spcPts val="480"/>
              </a:spcBef>
              <a:spcAft>
                <a:spcPts val="0"/>
              </a:spcAft>
              <a:buClr>
                <a:schemeClr val="dk1"/>
              </a:buClr>
              <a:buSzPts val="2400"/>
              <a:buChar char="•"/>
              <a:defRPr sz="2400"/>
            </a:lvl3pPr>
            <a:lvl4pPr marL="1828800" lvl="3" indent="-364045" algn="l">
              <a:spcBef>
                <a:spcPts val="427"/>
              </a:spcBef>
              <a:spcAft>
                <a:spcPts val="0"/>
              </a:spcAft>
              <a:buClr>
                <a:schemeClr val="dk1"/>
              </a:buClr>
              <a:buSzPts val="2133"/>
              <a:buChar char="–"/>
              <a:defRPr sz="2133"/>
            </a:lvl4pPr>
            <a:lvl5pPr marL="2286000" lvl="4" indent="-364045" algn="l">
              <a:spcBef>
                <a:spcPts val="427"/>
              </a:spcBef>
              <a:spcAft>
                <a:spcPts val="0"/>
              </a:spcAft>
              <a:buClr>
                <a:schemeClr val="dk1"/>
              </a:buClr>
              <a:buSzPts val="2133"/>
              <a:buChar char="»"/>
              <a:defRPr sz="2133"/>
            </a:lvl5pPr>
            <a:lvl6pPr marL="2743200" lvl="5" indent="-364045" algn="l">
              <a:spcBef>
                <a:spcPts val="427"/>
              </a:spcBef>
              <a:spcAft>
                <a:spcPts val="0"/>
              </a:spcAft>
              <a:buClr>
                <a:schemeClr val="dk1"/>
              </a:buClr>
              <a:buSzPts val="2133"/>
              <a:buChar char="•"/>
              <a:defRPr sz="2133"/>
            </a:lvl6pPr>
            <a:lvl7pPr marL="3200400" lvl="6" indent="-364045" algn="l">
              <a:spcBef>
                <a:spcPts val="427"/>
              </a:spcBef>
              <a:spcAft>
                <a:spcPts val="0"/>
              </a:spcAft>
              <a:buClr>
                <a:schemeClr val="dk1"/>
              </a:buClr>
              <a:buSzPts val="2133"/>
              <a:buChar char="•"/>
              <a:defRPr sz="2133"/>
            </a:lvl7pPr>
            <a:lvl8pPr marL="3657600" lvl="7" indent="-364045" algn="l">
              <a:spcBef>
                <a:spcPts val="427"/>
              </a:spcBef>
              <a:spcAft>
                <a:spcPts val="0"/>
              </a:spcAft>
              <a:buClr>
                <a:schemeClr val="dk1"/>
              </a:buClr>
              <a:buSzPts val="2133"/>
              <a:buChar char="•"/>
              <a:defRPr sz="2133"/>
            </a:lvl8pPr>
            <a:lvl9pPr marL="4114800" lvl="8" indent="-364045" algn="l">
              <a:spcBef>
                <a:spcPts val="427"/>
              </a:spcBef>
              <a:spcAft>
                <a:spcPts val="0"/>
              </a:spcAft>
              <a:buClr>
                <a:schemeClr val="dk1"/>
              </a:buClr>
              <a:buSzPts val="2133"/>
              <a:buChar char="•"/>
              <a:defRPr sz="2133"/>
            </a:lvl9pPr>
          </a:lstStyle>
          <a:p>
            <a:endParaRPr/>
          </a:p>
        </p:txBody>
      </p:sp>
      <p:sp>
        <p:nvSpPr>
          <p:cNvPr id="320" name="Google Shape;320;p71"/>
          <p:cNvSpPr txBox="1">
            <a:spLocks noGrp="1"/>
          </p:cNvSpPr>
          <p:nvPr>
            <p:ph type="body" idx="3"/>
          </p:nvPr>
        </p:nvSpPr>
        <p:spPr>
          <a:xfrm>
            <a:off x="6193369" y="1535113"/>
            <a:ext cx="5389033" cy="639763"/>
          </a:xfrm>
          <a:prstGeom prst="rect">
            <a:avLst/>
          </a:prstGeom>
          <a:noFill/>
          <a:ln>
            <a:noFill/>
          </a:ln>
        </p:spPr>
        <p:txBody>
          <a:bodyPr spcFirstLastPara="1" wrap="square" lIns="91425" tIns="45700" rIns="91425" bIns="45700" anchor="b" anchorCtr="0">
            <a:normAutofit/>
          </a:bodyPr>
          <a:lstStyle>
            <a:lvl1pPr marL="457200" lvl="0" indent="-228600" algn="l">
              <a:spcBef>
                <a:spcPts val="640"/>
              </a:spcBef>
              <a:spcAft>
                <a:spcPts val="0"/>
              </a:spcAft>
              <a:buClr>
                <a:schemeClr val="dk1"/>
              </a:buClr>
              <a:buSzPts val="3200"/>
              <a:buNone/>
              <a:defRPr sz="3200" b="1"/>
            </a:lvl1pPr>
            <a:lvl2pPr marL="914400" lvl="1" indent="-228600" algn="l">
              <a:spcBef>
                <a:spcPts val="533"/>
              </a:spcBef>
              <a:spcAft>
                <a:spcPts val="0"/>
              </a:spcAft>
              <a:buClr>
                <a:schemeClr val="dk1"/>
              </a:buClr>
              <a:buSzPts val="2667"/>
              <a:buNone/>
              <a:defRPr sz="2667" b="1"/>
            </a:lvl2pPr>
            <a:lvl3pPr marL="1371600" lvl="2" indent="-228600" algn="l">
              <a:spcBef>
                <a:spcPts val="480"/>
              </a:spcBef>
              <a:spcAft>
                <a:spcPts val="0"/>
              </a:spcAft>
              <a:buClr>
                <a:schemeClr val="dk1"/>
              </a:buClr>
              <a:buSzPts val="2400"/>
              <a:buNone/>
              <a:defRPr sz="2400" b="1"/>
            </a:lvl3pPr>
            <a:lvl4pPr marL="1828800" lvl="3" indent="-228600" algn="l">
              <a:spcBef>
                <a:spcPts val="427"/>
              </a:spcBef>
              <a:spcAft>
                <a:spcPts val="0"/>
              </a:spcAft>
              <a:buClr>
                <a:schemeClr val="dk1"/>
              </a:buClr>
              <a:buSzPts val="2133"/>
              <a:buNone/>
              <a:defRPr sz="2133" b="1"/>
            </a:lvl4pPr>
            <a:lvl5pPr marL="2286000" lvl="4" indent="-228600" algn="l">
              <a:spcBef>
                <a:spcPts val="427"/>
              </a:spcBef>
              <a:spcAft>
                <a:spcPts val="0"/>
              </a:spcAft>
              <a:buClr>
                <a:schemeClr val="dk1"/>
              </a:buClr>
              <a:buSzPts val="2133"/>
              <a:buNone/>
              <a:defRPr sz="2133" b="1"/>
            </a:lvl5pPr>
            <a:lvl6pPr marL="2743200" lvl="5" indent="-228600" algn="l">
              <a:spcBef>
                <a:spcPts val="427"/>
              </a:spcBef>
              <a:spcAft>
                <a:spcPts val="0"/>
              </a:spcAft>
              <a:buClr>
                <a:schemeClr val="dk1"/>
              </a:buClr>
              <a:buSzPts val="2133"/>
              <a:buNone/>
              <a:defRPr sz="2133" b="1"/>
            </a:lvl6pPr>
            <a:lvl7pPr marL="3200400" lvl="6" indent="-228600" algn="l">
              <a:spcBef>
                <a:spcPts val="427"/>
              </a:spcBef>
              <a:spcAft>
                <a:spcPts val="0"/>
              </a:spcAft>
              <a:buClr>
                <a:schemeClr val="dk1"/>
              </a:buClr>
              <a:buSzPts val="2133"/>
              <a:buNone/>
              <a:defRPr sz="2133" b="1"/>
            </a:lvl7pPr>
            <a:lvl8pPr marL="3657600" lvl="7" indent="-228600" algn="l">
              <a:spcBef>
                <a:spcPts val="427"/>
              </a:spcBef>
              <a:spcAft>
                <a:spcPts val="0"/>
              </a:spcAft>
              <a:buClr>
                <a:schemeClr val="dk1"/>
              </a:buClr>
              <a:buSzPts val="2133"/>
              <a:buNone/>
              <a:defRPr sz="2133" b="1"/>
            </a:lvl8pPr>
            <a:lvl9pPr marL="4114800" lvl="8" indent="-228600" algn="l">
              <a:spcBef>
                <a:spcPts val="427"/>
              </a:spcBef>
              <a:spcAft>
                <a:spcPts val="0"/>
              </a:spcAft>
              <a:buClr>
                <a:schemeClr val="dk1"/>
              </a:buClr>
              <a:buSzPts val="2133"/>
              <a:buNone/>
              <a:defRPr sz="2133" b="1"/>
            </a:lvl9pPr>
          </a:lstStyle>
          <a:p>
            <a:endParaRPr/>
          </a:p>
        </p:txBody>
      </p:sp>
      <p:sp>
        <p:nvSpPr>
          <p:cNvPr id="321" name="Google Shape;321;p71"/>
          <p:cNvSpPr txBox="1">
            <a:spLocks noGrp="1"/>
          </p:cNvSpPr>
          <p:nvPr>
            <p:ph type="body" idx="4"/>
          </p:nvPr>
        </p:nvSpPr>
        <p:spPr>
          <a:xfrm>
            <a:off x="6193369" y="2174875"/>
            <a:ext cx="5389033" cy="3951288"/>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397954" algn="l">
              <a:spcBef>
                <a:spcPts val="533"/>
              </a:spcBef>
              <a:spcAft>
                <a:spcPts val="0"/>
              </a:spcAft>
              <a:buClr>
                <a:schemeClr val="dk1"/>
              </a:buClr>
              <a:buSzPts val="2667"/>
              <a:buChar char="–"/>
              <a:defRPr sz="2667"/>
            </a:lvl2pPr>
            <a:lvl3pPr marL="1371600" lvl="2" indent="-381000" algn="l">
              <a:spcBef>
                <a:spcPts val="480"/>
              </a:spcBef>
              <a:spcAft>
                <a:spcPts val="0"/>
              </a:spcAft>
              <a:buClr>
                <a:schemeClr val="dk1"/>
              </a:buClr>
              <a:buSzPts val="2400"/>
              <a:buChar char="•"/>
              <a:defRPr sz="2400"/>
            </a:lvl3pPr>
            <a:lvl4pPr marL="1828800" lvl="3" indent="-364045" algn="l">
              <a:spcBef>
                <a:spcPts val="427"/>
              </a:spcBef>
              <a:spcAft>
                <a:spcPts val="0"/>
              </a:spcAft>
              <a:buClr>
                <a:schemeClr val="dk1"/>
              </a:buClr>
              <a:buSzPts val="2133"/>
              <a:buChar char="–"/>
              <a:defRPr sz="2133"/>
            </a:lvl4pPr>
            <a:lvl5pPr marL="2286000" lvl="4" indent="-364045" algn="l">
              <a:spcBef>
                <a:spcPts val="427"/>
              </a:spcBef>
              <a:spcAft>
                <a:spcPts val="0"/>
              </a:spcAft>
              <a:buClr>
                <a:schemeClr val="dk1"/>
              </a:buClr>
              <a:buSzPts val="2133"/>
              <a:buChar char="»"/>
              <a:defRPr sz="2133"/>
            </a:lvl5pPr>
            <a:lvl6pPr marL="2743200" lvl="5" indent="-364045" algn="l">
              <a:spcBef>
                <a:spcPts val="427"/>
              </a:spcBef>
              <a:spcAft>
                <a:spcPts val="0"/>
              </a:spcAft>
              <a:buClr>
                <a:schemeClr val="dk1"/>
              </a:buClr>
              <a:buSzPts val="2133"/>
              <a:buChar char="•"/>
              <a:defRPr sz="2133"/>
            </a:lvl6pPr>
            <a:lvl7pPr marL="3200400" lvl="6" indent="-364045" algn="l">
              <a:spcBef>
                <a:spcPts val="427"/>
              </a:spcBef>
              <a:spcAft>
                <a:spcPts val="0"/>
              </a:spcAft>
              <a:buClr>
                <a:schemeClr val="dk1"/>
              </a:buClr>
              <a:buSzPts val="2133"/>
              <a:buChar char="•"/>
              <a:defRPr sz="2133"/>
            </a:lvl7pPr>
            <a:lvl8pPr marL="3657600" lvl="7" indent="-364045" algn="l">
              <a:spcBef>
                <a:spcPts val="427"/>
              </a:spcBef>
              <a:spcAft>
                <a:spcPts val="0"/>
              </a:spcAft>
              <a:buClr>
                <a:schemeClr val="dk1"/>
              </a:buClr>
              <a:buSzPts val="2133"/>
              <a:buChar char="•"/>
              <a:defRPr sz="2133"/>
            </a:lvl8pPr>
            <a:lvl9pPr marL="4114800" lvl="8" indent="-364045" algn="l">
              <a:spcBef>
                <a:spcPts val="427"/>
              </a:spcBef>
              <a:spcAft>
                <a:spcPts val="0"/>
              </a:spcAft>
              <a:buClr>
                <a:schemeClr val="dk1"/>
              </a:buClr>
              <a:buSzPts val="2133"/>
              <a:buChar char="•"/>
              <a:defRPr sz="2133"/>
            </a:lvl9pPr>
          </a:lstStyle>
          <a:p>
            <a:endParaRPr/>
          </a:p>
        </p:txBody>
      </p:sp>
      <p:sp>
        <p:nvSpPr>
          <p:cNvPr id="322" name="Google Shape;322;p71"/>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3" name="Google Shape;323;p71"/>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4" name="Google Shape;324;p71"/>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385270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仅标题" type="titleOnly">
  <p:cSld name="仅标题">
    <p:spTree>
      <p:nvGrpSpPr>
        <p:cNvPr id="1" name="Shape 325"/>
        <p:cNvGrpSpPr/>
        <p:nvPr/>
      </p:nvGrpSpPr>
      <p:grpSpPr>
        <a:xfrm>
          <a:off x="0" y="0"/>
          <a:ext cx="0" cy="0"/>
          <a:chOff x="0" y="0"/>
          <a:chExt cx="0" cy="0"/>
        </a:xfrm>
      </p:grpSpPr>
      <p:sp>
        <p:nvSpPr>
          <p:cNvPr id="326" name="Google Shape;326;p72"/>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7" name="Google Shape;327;p7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8" name="Google Shape;328;p7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9" name="Google Shape;329;p7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881536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内容与标题" type="objTx">
  <p:cSld name="内容与标题">
    <p:spTree>
      <p:nvGrpSpPr>
        <p:cNvPr id="1" name="Shape 330"/>
        <p:cNvGrpSpPr/>
        <p:nvPr/>
      </p:nvGrpSpPr>
      <p:grpSpPr>
        <a:xfrm>
          <a:off x="0" y="0"/>
          <a:ext cx="0" cy="0"/>
          <a:chOff x="0" y="0"/>
          <a:chExt cx="0" cy="0"/>
        </a:xfrm>
      </p:grpSpPr>
      <p:sp>
        <p:nvSpPr>
          <p:cNvPr id="331" name="Google Shape;331;p73"/>
          <p:cNvSpPr txBox="1">
            <a:spLocks noGrp="1"/>
          </p:cNvSpPr>
          <p:nvPr>
            <p:ph type="title"/>
          </p:nvPr>
        </p:nvSpPr>
        <p:spPr>
          <a:xfrm>
            <a:off x="609602" y="273049"/>
            <a:ext cx="4011084" cy="1162051"/>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667"/>
              <a:buFont typeface="Calibri"/>
              <a:buNone/>
              <a:defRPr sz="2667"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2" name="Google Shape;332;p73"/>
          <p:cNvSpPr txBox="1">
            <a:spLocks noGrp="1"/>
          </p:cNvSpPr>
          <p:nvPr>
            <p:ph type="body" idx="1"/>
          </p:nvPr>
        </p:nvSpPr>
        <p:spPr>
          <a:xfrm>
            <a:off x="4766733" y="273052"/>
            <a:ext cx="6815667" cy="5853113"/>
          </a:xfrm>
          <a:prstGeom prst="rect">
            <a:avLst/>
          </a:prstGeom>
          <a:noFill/>
          <a:ln>
            <a:noFill/>
          </a:ln>
        </p:spPr>
        <p:txBody>
          <a:bodyPr spcFirstLastPara="1" wrap="square" lIns="91425" tIns="45700" rIns="91425" bIns="45700" anchor="t" anchorCtr="0">
            <a:normAutofit/>
          </a:bodyPr>
          <a:lstStyle>
            <a:lvl1pPr marL="457200" lvl="0" indent="-499554" algn="l">
              <a:spcBef>
                <a:spcPts val="853"/>
              </a:spcBef>
              <a:spcAft>
                <a:spcPts val="0"/>
              </a:spcAft>
              <a:buClr>
                <a:schemeClr val="dk1"/>
              </a:buClr>
              <a:buSzPts val="4267"/>
              <a:buChar char="•"/>
              <a:defRPr sz="4267"/>
            </a:lvl1pPr>
            <a:lvl2pPr marL="914400" lvl="1" indent="-465645" algn="l">
              <a:spcBef>
                <a:spcPts val="747"/>
              </a:spcBef>
              <a:spcAft>
                <a:spcPts val="0"/>
              </a:spcAft>
              <a:buClr>
                <a:schemeClr val="dk1"/>
              </a:buClr>
              <a:buSzPts val="3733"/>
              <a:buChar char="–"/>
              <a:defRPr sz="3733"/>
            </a:lvl2pPr>
            <a:lvl3pPr marL="1371600" lvl="2" indent="-431800" algn="l">
              <a:spcBef>
                <a:spcPts val="640"/>
              </a:spcBef>
              <a:spcAft>
                <a:spcPts val="0"/>
              </a:spcAft>
              <a:buClr>
                <a:schemeClr val="dk1"/>
              </a:buClr>
              <a:buSzPts val="3200"/>
              <a:buChar char="•"/>
              <a:defRPr sz="3200"/>
            </a:lvl3pPr>
            <a:lvl4pPr marL="1828800" lvl="3" indent="-397954" algn="l">
              <a:spcBef>
                <a:spcPts val="533"/>
              </a:spcBef>
              <a:spcAft>
                <a:spcPts val="0"/>
              </a:spcAft>
              <a:buClr>
                <a:schemeClr val="dk1"/>
              </a:buClr>
              <a:buSzPts val="2667"/>
              <a:buChar char="–"/>
              <a:defRPr sz="2667"/>
            </a:lvl4pPr>
            <a:lvl5pPr marL="2286000" lvl="4" indent="-397954" algn="l">
              <a:spcBef>
                <a:spcPts val="533"/>
              </a:spcBef>
              <a:spcAft>
                <a:spcPts val="0"/>
              </a:spcAft>
              <a:buClr>
                <a:schemeClr val="dk1"/>
              </a:buClr>
              <a:buSzPts val="2667"/>
              <a:buChar char="»"/>
              <a:defRPr sz="2667"/>
            </a:lvl5pPr>
            <a:lvl6pPr marL="2743200" lvl="5" indent="-397954" algn="l">
              <a:spcBef>
                <a:spcPts val="533"/>
              </a:spcBef>
              <a:spcAft>
                <a:spcPts val="0"/>
              </a:spcAft>
              <a:buClr>
                <a:schemeClr val="dk1"/>
              </a:buClr>
              <a:buSzPts val="2667"/>
              <a:buChar char="•"/>
              <a:defRPr sz="2667"/>
            </a:lvl6pPr>
            <a:lvl7pPr marL="3200400" lvl="6" indent="-397954" algn="l">
              <a:spcBef>
                <a:spcPts val="533"/>
              </a:spcBef>
              <a:spcAft>
                <a:spcPts val="0"/>
              </a:spcAft>
              <a:buClr>
                <a:schemeClr val="dk1"/>
              </a:buClr>
              <a:buSzPts val="2667"/>
              <a:buChar char="•"/>
              <a:defRPr sz="2667"/>
            </a:lvl7pPr>
            <a:lvl8pPr marL="3657600" lvl="7" indent="-397954" algn="l">
              <a:spcBef>
                <a:spcPts val="533"/>
              </a:spcBef>
              <a:spcAft>
                <a:spcPts val="0"/>
              </a:spcAft>
              <a:buClr>
                <a:schemeClr val="dk1"/>
              </a:buClr>
              <a:buSzPts val="2667"/>
              <a:buChar char="•"/>
              <a:defRPr sz="2667"/>
            </a:lvl8pPr>
            <a:lvl9pPr marL="4114800" lvl="8" indent="-397954" algn="l">
              <a:spcBef>
                <a:spcPts val="533"/>
              </a:spcBef>
              <a:spcAft>
                <a:spcPts val="0"/>
              </a:spcAft>
              <a:buClr>
                <a:schemeClr val="dk1"/>
              </a:buClr>
              <a:buSzPts val="2667"/>
              <a:buChar char="•"/>
              <a:defRPr sz="2667"/>
            </a:lvl9pPr>
          </a:lstStyle>
          <a:p>
            <a:endParaRPr/>
          </a:p>
        </p:txBody>
      </p:sp>
      <p:sp>
        <p:nvSpPr>
          <p:cNvPr id="333" name="Google Shape;333;p73"/>
          <p:cNvSpPr txBox="1">
            <a:spLocks noGrp="1"/>
          </p:cNvSpPr>
          <p:nvPr>
            <p:ph type="body" idx="2"/>
          </p:nvPr>
        </p:nvSpPr>
        <p:spPr>
          <a:xfrm>
            <a:off x="609602" y="1435102"/>
            <a:ext cx="4011084"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373"/>
              </a:spcBef>
              <a:spcAft>
                <a:spcPts val="0"/>
              </a:spcAft>
              <a:buClr>
                <a:schemeClr val="dk1"/>
              </a:buClr>
              <a:buSzPts val="1867"/>
              <a:buNone/>
              <a:defRPr sz="1867"/>
            </a:lvl1pPr>
            <a:lvl2pPr marL="914400" lvl="1" indent="-228600" algn="l">
              <a:spcBef>
                <a:spcPts val="320"/>
              </a:spcBef>
              <a:spcAft>
                <a:spcPts val="0"/>
              </a:spcAft>
              <a:buClr>
                <a:schemeClr val="dk1"/>
              </a:buClr>
              <a:buSzPts val="1600"/>
              <a:buNone/>
              <a:defRPr sz="1600"/>
            </a:lvl2pPr>
            <a:lvl3pPr marL="1371600" lvl="2" indent="-228600" algn="l">
              <a:spcBef>
                <a:spcPts val="267"/>
              </a:spcBef>
              <a:spcAft>
                <a:spcPts val="0"/>
              </a:spcAft>
              <a:buClr>
                <a:schemeClr val="dk1"/>
              </a:buClr>
              <a:buSzPts val="1333"/>
              <a:buNone/>
              <a:defRPr sz="1333"/>
            </a:lvl3pPr>
            <a:lvl4pPr marL="1828800" lvl="3" indent="-228600" algn="l">
              <a:spcBef>
                <a:spcPts val="240"/>
              </a:spcBef>
              <a:spcAft>
                <a:spcPts val="0"/>
              </a:spcAft>
              <a:buClr>
                <a:schemeClr val="dk1"/>
              </a:buClr>
              <a:buSzPts val="1200"/>
              <a:buNone/>
              <a:defRPr sz="1200"/>
            </a:lvl4pPr>
            <a:lvl5pPr marL="2286000" lvl="4" indent="-228600" algn="l">
              <a:spcBef>
                <a:spcPts val="240"/>
              </a:spcBef>
              <a:spcAft>
                <a:spcPts val="0"/>
              </a:spcAft>
              <a:buClr>
                <a:schemeClr val="dk1"/>
              </a:buClr>
              <a:buSzPts val="1200"/>
              <a:buNone/>
              <a:defRPr sz="1200"/>
            </a:lvl5pPr>
            <a:lvl6pPr marL="2743200" lvl="5" indent="-228600" algn="l">
              <a:spcBef>
                <a:spcPts val="240"/>
              </a:spcBef>
              <a:spcAft>
                <a:spcPts val="0"/>
              </a:spcAft>
              <a:buClr>
                <a:schemeClr val="dk1"/>
              </a:buClr>
              <a:buSzPts val="1200"/>
              <a:buNone/>
              <a:defRPr sz="1200"/>
            </a:lvl6pPr>
            <a:lvl7pPr marL="3200400" lvl="6" indent="-228600" algn="l">
              <a:spcBef>
                <a:spcPts val="240"/>
              </a:spcBef>
              <a:spcAft>
                <a:spcPts val="0"/>
              </a:spcAft>
              <a:buClr>
                <a:schemeClr val="dk1"/>
              </a:buClr>
              <a:buSzPts val="1200"/>
              <a:buNone/>
              <a:defRPr sz="1200"/>
            </a:lvl7pPr>
            <a:lvl8pPr marL="3657600" lvl="7" indent="-228600" algn="l">
              <a:spcBef>
                <a:spcPts val="240"/>
              </a:spcBef>
              <a:spcAft>
                <a:spcPts val="0"/>
              </a:spcAft>
              <a:buClr>
                <a:schemeClr val="dk1"/>
              </a:buClr>
              <a:buSzPts val="1200"/>
              <a:buNone/>
              <a:defRPr sz="1200"/>
            </a:lvl8pPr>
            <a:lvl9pPr marL="4114800" lvl="8" indent="-228600" algn="l">
              <a:spcBef>
                <a:spcPts val="240"/>
              </a:spcBef>
              <a:spcAft>
                <a:spcPts val="0"/>
              </a:spcAft>
              <a:buClr>
                <a:schemeClr val="dk1"/>
              </a:buClr>
              <a:buSzPts val="1200"/>
              <a:buNone/>
              <a:defRPr sz="1200"/>
            </a:lvl9pPr>
          </a:lstStyle>
          <a:p>
            <a:endParaRPr/>
          </a:p>
        </p:txBody>
      </p:sp>
      <p:sp>
        <p:nvSpPr>
          <p:cNvPr id="334" name="Google Shape;334;p73"/>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5" name="Google Shape;335;p73"/>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6" name="Google Shape;336;p73"/>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352055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图片与标题" type="picTx">
  <p:cSld name="图片与标题">
    <p:spTree>
      <p:nvGrpSpPr>
        <p:cNvPr id="1" name="Shape 337"/>
        <p:cNvGrpSpPr/>
        <p:nvPr/>
      </p:nvGrpSpPr>
      <p:grpSpPr>
        <a:xfrm>
          <a:off x="0" y="0"/>
          <a:ext cx="0" cy="0"/>
          <a:chOff x="0" y="0"/>
          <a:chExt cx="0" cy="0"/>
        </a:xfrm>
      </p:grpSpPr>
      <p:sp>
        <p:nvSpPr>
          <p:cNvPr id="338" name="Google Shape;338;p74"/>
          <p:cNvSpPr txBox="1">
            <a:spLocks noGrp="1"/>
          </p:cNvSpPr>
          <p:nvPr>
            <p:ph type="title"/>
          </p:nvPr>
        </p:nvSpPr>
        <p:spPr>
          <a:xfrm>
            <a:off x="2389717" y="4800600"/>
            <a:ext cx="7315200" cy="566739"/>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667"/>
              <a:buFont typeface="Calibri"/>
              <a:buNone/>
              <a:defRPr sz="2667"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9" name="Google Shape;339;p74"/>
          <p:cNvSpPr>
            <a:spLocks noGrp="1"/>
          </p:cNvSpPr>
          <p:nvPr>
            <p:ph type="pic" idx="2"/>
          </p:nvPr>
        </p:nvSpPr>
        <p:spPr>
          <a:xfrm>
            <a:off x="2389717" y="612775"/>
            <a:ext cx="7315200" cy="4114800"/>
          </a:xfrm>
          <a:prstGeom prst="rect">
            <a:avLst/>
          </a:prstGeom>
          <a:noFill/>
          <a:ln>
            <a:noFill/>
          </a:ln>
        </p:spPr>
        <p:txBody>
          <a:bodyPr spcFirstLastPara="1" wrap="square" lIns="91425" tIns="45700" rIns="91425" bIns="45700" anchor="t" anchorCtr="0">
            <a:normAutofit/>
          </a:bodyPr>
          <a:lstStyle>
            <a:lvl1pPr marR="0" lvl="0" algn="l" rtl="0">
              <a:spcBef>
                <a:spcPts val="853"/>
              </a:spcBef>
              <a:spcAft>
                <a:spcPts val="0"/>
              </a:spcAft>
              <a:buClr>
                <a:schemeClr val="dk1"/>
              </a:buClr>
              <a:buSzPts val="4267"/>
              <a:buFont typeface="Arial"/>
              <a:buNone/>
              <a:defRPr sz="4267" b="0" i="0" u="none" strike="noStrike" cap="none">
                <a:solidFill>
                  <a:schemeClr val="dk1"/>
                </a:solidFill>
                <a:latin typeface="Calibri"/>
                <a:ea typeface="Calibri"/>
                <a:cs typeface="Calibri"/>
                <a:sym typeface="Calibri"/>
              </a:defRPr>
            </a:lvl1pPr>
            <a:lvl2pPr marR="0" lvl="1" algn="l" rtl="0">
              <a:spcBef>
                <a:spcPts val="747"/>
              </a:spcBef>
              <a:spcAft>
                <a:spcPts val="0"/>
              </a:spcAft>
              <a:buClr>
                <a:schemeClr val="dk1"/>
              </a:buClr>
              <a:buSzPts val="3733"/>
              <a:buFont typeface="Arial"/>
              <a:buNone/>
              <a:defRPr sz="3733" b="0" i="0" u="none" strike="noStrike" cap="none">
                <a:solidFill>
                  <a:schemeClr val="dk1"/>
                </a:solidFill>
                <a:latin typeface="Calibri"/>
                <a:ea typeface="Calibri"/>
                <a:cs typeface="Calibri"/>
                <a:sym typeface="Calibri"/>
              </a:defRPr>
            </a:lvl2pPr>
            <a:lvl3pPr marR="0" lvl="2"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3pPr>
            <a:lvl4pPr marR="0" lvl="3" algn="l" rtl="0">
              <a:spcBef>
                <a:spcPts val="533"/>
              </a:spcBef>
              <a:spcAft>
                <a:spcPts val="0"/>
              </a:spcAft>
              <a:buClr>
                <a:schemeClr val="dk1"/>
              </a:buClr>
              <a:buSzPts val="2667"/>
              <a:buFont typeface="Arial"/>
              <a:buNone/>
              <a:defRPr sz="2667" b="0" i="0" u="none" strike="noStrike" cap="none">
                <a:solidFill>
                  <a:schemeClr val="dk1"/>
                </a:solidFill>
                <a:latin typeface="Calibri"/>
                <a:ea typeface="Calibri"/>
                <a:cs typeface="Calibri"/>
                <a:sym typeface="Calibri"/>
              </a:defRPr>
            </a:lvl4pPr>
            <a:lvl5pPr marR="0" lvl="4" algn="l" rtl="0">
              <a:spcBef>
                <a:spcPts val="533"/>
              </a:spcBef>
              <a:spcAft>
                <a:spcPts val="0"/>
              </a:spcAft>
              <a:buClr>
                <a:schemeClr val="dk1"/>
              </a:buClr>
              <a:buSzPts val="2667"/>
              <a:buFont typeface="Arial"/>
              <a:buNone/>
              <a:defRPr sz="2667" b="0" i="0" u="none" strike="noStrike" cap="none">
                <a:solidFill>
                  <a:schemeClr val="dk1"/>
                </a:solidFill>
                <a:latin typeface="Calibri"/>
                <a:ea typeface="Calibri"/>
                <a:cs typeface="Calibri"/>
                <a:sym typeface="Calibri"/>
              </a:defRPr>
            </a:lvl5pPr>
            <a:lvl6pPr marR="0" lvl="5" algn="l" rtl="0">
              <a:spcBef>
                <a:spcPts val="533"/>
              </a:spcBef>
              <a:spcAft>
                <a:spcPts val="0"/>
              </a:spcAft>
              <a:buClr>
                <a:schemeClr val="dk1"/>
              </a:buClr>
              <a:buSzPts val="2667"/>
              <a:buFont typeface="Arial"/>
              <a:buNone/>
              <a:defRPr sz="2667" b="0" i="0" u="none" strike="noStrike" cap="none">
                <a:solidFill>
                  <a:schemeClr val="dk1"/>
                </a:solidFill>
                <a:latin typeface="Calibri"/>
                <a:ea typeface="Calibri"/>
                <a:cs typeface="Calibri"/>
                <a:sym typeface="Calibri"/>
              </a:defRPr>
            </a:lvl6pPr>
            <a:lvl7pPr marR="0" lvl="6" algn="l" rtl="0">
              <a:spcBef>
                <a:spcPts val="533"/>
              </a:spcBef>
              <a:spcAft>
                <a:spcPts val="0"/>
              </a:spcAft>
              <a:buClr>
                <a:schemeClr val="dk1"/>
              </a:buClr>
              <a:buSzPts val="2667"/>
              <a:buFont typeface="Arial"/>
              <a:buNone/>
              <a:defRPr sz="2667" b="0" i="0" u="none" strike="noStrike" cap="none">
                <a:solidFill>
                  <a:schemeClr val="dk1"/>
                </a:solidFill>
                <a:latin typeface="Calibri"/>
                <a:ea typeface="Calibri"/>
                <a:cs typeface="Calibri"/>
                <a:sym typeface="Calibri"/>
              </a:defRPr>
            </a:lvl7pPr>
            <a:lvl8pPr marR="0" lvl="7" algn="l" rtl="0">
              <a:spcBef>
                <a:spcPts val="533"/>
              </a:spcBef>
              <a:spcAft>
                <a:spcPts val="0"/>
              </a:spcAft>
              <a:buClr>
                <a:schemeClr val="dk1"/>
              </a:buClr>
              <a:buSzPts val="2667"/>
              <a:buFont typeface="Arial"/>
              <a:buNone/>
              <a:defRPr sz="2667" b="0" i="0" u="none" strike="noStrike" cap="none">
                <a:solidFill>
                  <a:schemeClr val="dk1"/>
                </a:solidFill>
                <a:latin typeface="Calibri"/>
                <a:ea typeface="Calibri"/>
                <a:cs typeface="Calibri"/>
                <a:sym typeface="Calibri"/>
              </a:defRPr>
            </a:lvl8pPr>
            <a:lvl9pPr marR="0" lvl="8" algn="l" rtl="0">
              <a:spcBef>
                <a:spcPts val="533"/>
              </a:spcBef>
              <a:spcAft>
                <a:spcPts val="0"/>
              </a:spcAft>
              <a:buClr>
                <a:schemeClr val="dk1"/>
              </a:buClr>
              <a:buSzPts val="2667"/>
              <a:buFont typeface="Arial"/>
              <a:buNone/>
              <a:defRPr sz="2667" b="0" i="0" u="none" strike="noStrike" cap="none">
                <a:solidFill>
                  <a:schemeClr val="dk1"/>
                </a:solidFill>
                <a:latin typeface="Calibri"/>
                <a:ea typeface="Calibri"/>
                <a:cs typeface="Calibri"/>
                <a:sym typeface="Calibri"/>
              </a:defRPr>
            </a:lvl9pPr>
          </a:lstStyle>
          <a:p>
            <a:endParaRPr/>
          </a:p>
        </p:txBody>
      </p:sp>
      <p:sp>
        <p:nvSpPr>
          <p:cNvPr id="340" name="Google Shape;340;p74"/>
          <p:cNvSpPr txBox="1">
            <a:spLocks noGrp="1"/>
          </p:cNvSpPr>
          <p:nvPr>
            <p:ph type="body" idx="1"/>
          </p:nvPr>
        </p:nvSpPr>
        <p:spPr>
          <a:xfrm>
            <a:off x="2389717" y="5367338"/>
            <a:ext cx="7315200" cy="804863"/>
          </a:xfrm>
          <a:prstGeom prst="rect">
            <a:avLst/>
          </a:prstGeom>
          <a:noFill/>
          <a:ln>
            <a:noFill/>
          </a:ln>
        </p:spPr>
        <p:txBody>
          <a:bodyPr spcFirstLastPara="1" wrap="square" lIns="91425" tIns="45700" rIns="91425" bIns="45700" anchor="t" anchorCtr="0">
            <a:normAutofit/>
          </a:bodyPr>
          <a:lstStyle>
            <a:lvl1pPr marL="457200" lvl="0" indent="-228600" algn="l">
              <a:spcBef>
                <a:spcPts val="373"/>
              </a:spcBef>
              <a:spcAft>
                <a:spcPts val="0"/>
              </a:spcAft>
              <a:buClr>
                <a:schemeClr val="dk1"/>
              </a:buClr>
              <a:buSzPts val="1867"/>
              <a:buNone/>
              <a:defRPr sz="1867"/>
            </a:lvl1pPr>
            <a:lvl2pPr marL="914400" lvl="1" indent="-228600" algn="l">
              <a:spcBef>
                <a:spcPts val="320"/>
              </a:spcBef>
              <a:spcAft>
                <a:spcPts val="0"/>
              </a:spcAft>
              <a:buClr>
                <a:schemeClr val="dk1"/>
              </a:buClr>
              <a:buSzPts val="1600"/>
              <a:buNone/>
              <a:defRPr sz="1600"/>
            </a:lvl2pPr>
            <a:lvl3pPr marL="1371600" lvl="2" indent="-228600" algn="l">
              <a:spcBef>
                <a:spcPts val="267"/>
              </a:spcBef>
              <a:spcAft>
                <a:spcPts val="0"/>
              </a:spcAft>
              <a:buClr>
                <a:schemeClr val="dk1"/>
              </a:buClr>
              <a:buSzPts val="1333"/>
              <a:buNone/>
              <a:defRPr sz="1333"/>
            </a:lvl3pPr>
            <a:lvl4pPr marL="1828800" lvl="3" indent="-228600" algn="l">
              <a:spcBef>
                <a:spcPts val="240"/>
              </a:spcBef>
              <a:spcAft>
                <a:spcPts val="0"/>
              </a:spcAft>
              <a:buClr>
                <a:schemeClr val="dk1"/>
              </a:buClr>
              <a:buSzPts val="1200"/>
              <a:buNone/>
              <a:defRPr sz="1200"/>
            </a:lvl4pPr>
            <a:lvl5pPr marL="2286000" lvl="4" indent="-228600" algn="l">
              <a:spcBef>
                <a:spcPts val="240"/>
              </a:spcBef>
              <a:spcAft>
                <a:spcPts val="0"/>
              </a:spcAft>
              <a:buClr>
                <a:schemeClr val="dk1"/>
              </a:buClr>
              <a:buSzPts val="1200"/>
              <a:buNone/>
              <a:defRPr sz="1200"/>
            </a:lvl5pPr>
            <a:lvl6pPr marL="2743200" lvl="5" indent="-228600" algn="l">
              <a:spcBef>
                <a:spcPts val="240"/>
              </a:spcBef>
              <a:spcAft>
                <a:spcPts val="0"/>
              </a:spcAft>
              <a:buClr>
                <a:schemeClr val="dk1"/>
              </a:buClr>
              <a:buSzPts val="1200"/>
              <a:buNone/>
              <a:defRPr sz="1200"/>
            </a:lvl6pPr>
            <a:lvl7pPr marL="3200400" lvl="6" indent="-228600" algn="l">
              <a:spcBef>
                <a:spcPts val="240"/>
              </a:spcBef>
              <a:spcAft>
                <a:spcPts val="0"/>
              </a:spcAft>
              <a:buClr>
                <a:schemeClr val="dk1"/>
              </a:buClr>
              <a:buSzPts val="1200"/>
              <a:buNone/>
              <a:defRPr sz="1200"/>
            </a:lvl7pPr>
            <a:lvl8pPr marL="3657600" lvl="7" indent="-228600" algn="l">
              <a:spcBef>
                <a:spcPts val="240"/>
              </a:spcBef>
              <a:spcAft>
                <a:spcPts val="0"/>
              </a:spcAft>
              <a:buClr>
                <a:schemeClr val="dk1"/>
              </a:buClr>
              <a:buSzPts val="1200"/>
              <a:buNone/>
              <a:defRPr sz="1200"/>
            </a:lvl8pPr>
            <a:lvl9pPr marL="4114800" lvl="8" indent="-228600" algn="l">
              <a:spcBef>
                <a:spcPts val="240"/>
              </a:spcBef>
              <a:spcAft>
                <a:spcPts val="0"/>
              </a:spcAft>
              <a:buClr>
                <a:schemeClr val="dk1"/>
              </a:buClr>
              <a:buSzPts val="1200"/>
              <a:buNone/>
              <a:defRPr sz="1200"/>
            </a:lvl9pPr>
          </a:lstStyle>
          <a:p>
            <a:endParaRPr/>
          </a:p>
        </p:txBody>
      </p:sp>
      <p:sp>
        <p:nvSpPr>
          <p:cNvPr id="341" name="Google Shape;341;p74"/>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2" name="Google Shape;342;p74"/>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3" name="Google Shape;343;p74"/>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111322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标题和竖排文字" type="vertTx">
  <p:cSld name="标题和竖排文字">
    <p:spTree>
      <p:nvGrpSpPr>
        <p:cNvPr id="1" name="Shape 344"/>
        <p:cNvGrpSpPr/>
        <p:nvPr/>
      </p:nvGrpSpPr>
      <p:grpSpPr>
        <a:xfrm>
          <a:off x="0" y="0"/>
          <a:ext cx="0" cy="0"/>
          <a:chOff x="0" y="0"/>
          <a:chExt cx="0" cy="0"/>
        </a:xfrm>
      </p:grpSpPr>
      <p:sp>
        <p:nvSpPr>
          <p:cNvPr id="345" name="Google Shape;345;p75"/>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6" name="Google Shape;346;p75"/>
          <p:cNvSpPr txBox="1">
            <a:spLocks noGrp="1"/>
          </p:cNvSpPr>
          <p:nvPr>
            <p:ph type="body" idx="1"/>
          </p:nvPr>
        </p:nvSpPr>
        <p:spPr>
          <a:xfrm rot="5400000">
            <a:off x="3833019" y="-1623217"/>
            <a:ext cx="4525963" cy="10972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47" name="Google Shape;347;p75"/>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8" name="Google Shape;348;p75"/>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9" name="Google Shape;349;p75"/>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148938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垂直排列标题与文本" type="vertTitleAndTx">
  <p:cSld name="垂直排列标题与文本">
    <p:spTree>
      <p:nvGrpSpPr>
        <p:cNvPr id="1" name="Shape 350"/>
        <p:cNvGrpSpPr/>
        <p:nvPr/>
      </p:nvGrpSpPr>
      <p:grpSpPr>
        <a:xfrm>
          <a:off x="0" y="0"/>
          <a:ext cx="0" cy="0"/>
          <a:chOff x="0" y="0"/>
          <a:chExt cx="0" cy="0"/>
        </a:xfrm>
      </p:grpSpPr>
      <p:sp>
        <p:nvSpPr>
          <p:cNvPr id="351" name="Google Shape;351;p76"/>
          <p:cNvSpPr txBox="1">
            <a:spLocks noGrp="1"/>
          </p:cNvSpPr>
          <p:nvPr>
            <p:ph type="title"/>
          </p:nvPr>
        </p:nvSpPr>
        <p:spPr>
          <a:xfrm rot="5400000">
            <a:off x="8016874" y="1028701"/>
            <a:ext cx="4387851" cy="27432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2" name="Google Shape;352;p76"/>
          <p:cNvSpPr txBox="1">
            <a:spLocks noGrp="1"/>
          </p:cNvSpPr>
          <p:nvPr>
            <p:ph type="body" idx="1"/>
          </p:nvPr>
        </p:nvSpPr>
        <p:spPr>
          <a:xfrm rot="5400000">
            <a:off x="2428874" y="-1612900"/>
            <a:ext cx="4387851" cy="80264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53" name="Google Shape;353;p76"/>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4" name="Google Shape;354;p76"/>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5" name="Google Shape;355;p76"/>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795260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60"/>
        <p:cNvGrpSpPr/>
        <p:nvPr/>
      </p:nvGrpSpPr>
      <p:grpSpPr>
        <a:xfrm>
          <a:off x="0" y="0"/>
          <a:ext cx="0" cy="0"/>
          <a:chOff x="0" y="0"/>
          <a:chExt cx="0" cy="0"/>
        </a:xfrm>
      </p:grpSpPr>
      <p:sp>
        <p:nvSpPr>
          <p:cNvPr id="361" name="Google Shape;361;p43"/>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62" name="Google Shape;362;p43"/>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2133"/>
              </a:spcBef>
              <a:spcAft>
                <a:spcPts val="0"/>
              </a:spcAft>
              <a:buSzPts val="1400"/>
              <a:buChar char="○"/>
              <a:defRPr/>
            </a:lvl2pPr>
            <a:lvl3pPr marL="1371600" lvl="2" indent="-317500" algn="l">
              <a:lnSpc>
                <a:spcPct val="115000"/>
              </a:lnSpc>
              <a:spcBef>
                <a:spcPts val="2133"/>
              </a:spcBef>
              <a:spcAft>
                <a:spcPts val="0"/>
              </a:spcAft>
              <a:buSzPts val="1400"/>
              <a:buChar char="■"/>
              <a:defRPr/>
            </a:lvl3pPr>
            <a:lvl4pPr marL="1828800" lvl="3" indent="-317500" algn="l">
              <a:lnSpc>
                <a:spcPct val="115000"/>
              </a:lnSpc>
              <a:spcBef>
                <a:spcPts val="2133"/>
              </a:spcBef>
              <a:spcAft>
                <a:spcPts val="0"/>
              </a:spcAft>
              <a:buSzPts val="1400"/>
              <a:buChar char="●"/>
              <a:defRPr/>
            </a:lvl4pPr>
            <a:lvl5pPr marL="2286000" lvl="4" indent="-317500" algn="l">
              <a:lnSpc>
                <a:spcPct val="115000"/>
              </a:lnSpc>
              <a:spcBef>
                <a:spcPts val="2133"/>
              </a:spcBef>
              <a:spcAft>
                <a:spcPts val="0"/>
              </a:spcAft>
              <a:buSzPts val="1400"/>
              <a:buChar char="○"/>
              <a:defRPr/>
            </a:lvl5pPr>
            <a:lvl6pPr marL="2743200" lvl="5" indent="-317500" algn="l">
              <a:lnSpc>
                <a:spcPct val="115000"/>
              </a:lnSpc>
              <a:spcBef>
                <a:spcPts val="2133"/>
              </a:spcBef>
              <a:spcAft>
                <a:spcPts val="0"/>
              </a:spcAft>
              <a:buSzPts val="1400"/>
              <a:buChar char="■"/>
              <a:defRPr/>
            </a:lvl6pPr>
            <a:lvl7pPr marL="3200400" lvl="6" indent="-317500" algn="l">
              <a:lnSpc>
                <a:spcPct val="115000"/>
              </a:lnSpc>
              <a:spcBef>
                <a:spcPts val="2133"/>
              </a:spcBef>
              <a:spcAft>
                <a:spcPts val="0"/>
              </a:spcAft>
              <a:buSzPts val="1400"/>
              <a:buChar char="●"/>
              <a:defRPr/>
            </a:lvl7pPr>
            <a:lvl8pPr marL="3657600" lvl="7" indent="-317500" algn="l">
              <a:lnSpc>
                <a:spcPct val="115000"/>
              </a:lnSpc>
              <a:spcBef>
                <a:spcPts val="2133"/>
              </a:spcBef>
              <a:spcAft>
                <a:spcPts val="0"/>
              </a:spcAft>
              <a:buSzPts val="1400"/>
              <a:buChar char="○"/>
              <a:defRPr/>
            </a:lvl8pPr>
            <a:lvl9pPr marL="4114800" lvl="8" indent="-317500" algn="l">
              <a:lnSpc>
                <a:spcPct val="115000"/>
              </a:lnSpc>
              <a:spcBef>
                <a:spcPts val="2133"/>
              </a:spcBef>
              <a:spcAft>
                <a:spcPts val="2133"/>
              </a:spcAft>
              <a:buSzPts val="1400"/>
              <a:buChar char="■"/>
              <a:defRPr/>
            </a:lvl9pPr>
          </a:lstStyle>
          <a:p>
            <a:endParaRPr/>
          </a:p>
        </p:txBody>
      </p:sp>
      <p:sp>
        <p:nvSpPr>
          <p:cNvPr id="363" name="Google Shape;363;p4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065777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364"/>
        <p:cNvGrpSpPr/>
        <p:nvPr/>
      </p:nvGrpSpPr>
      <p:grpSpPr>
        <a:xfrm>
          <a:off x="0" y="0"/>
          <a:ext cx="0" cy="0"/>
          <a:chOff x="0" y="0"/>
          <a:chExt cx="0" cy="0"/>
        </a:xfrm>
      </p:grpSpPr>
      <p:sp>
        <p:nvSpPr>
          <p:cNvPr id="365" name="Google Shape;365;p124"/>
          <p:cNvSpPr txBox="1">
            <a:spLocks noGrp="1"/>
          </p:cNvSpPr>
          <p:nvPr>
            <p:ph type="ctrTitle"/>
          </p:nvPr>
        </p:nvSpPr>
        <p:spPr>
          <a:xfrm>
            <a:off x="415611" y="992767"/>
            <a:ext cx="11360800" cy="2736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6933"/>
            </a:lvl1pPr>
            <a:lvl2pPr lvl="1" algn="ctr">
              <a:lnSpc>
                <a:spcPct val="100000"/>
              </a:lnSpc>
              <a:spcBef>
                <a:spcPts val="0"/>
              </a:spcBef>
              <a:spcAft>
                <a:spcPts val="0"/>
              </a:spcAft>
              <a:buSzPts val="5200"/>
              <a:buNone/>
              <a:defRPr sz="6933"/>
            </a:lvl2pPr>
            <a:lvl3pPr lvl="2" algn="ctr">
              <a:lnSpc>
                <a:spcPct val="100000"/>
              </a:lnSpc>
              <a:spcBef>
                <a:spcPts val="0"/>
              </a:spcBef>
              <a:spcAft>
                <a:spcPts val="0"/>
              </a:spcAft>
              <a:buSzPts val="5200"/>
              <a:buNone/>
              <a:defRPr sz="6933"/>
            </a:lvl3pPr>
            <a:lvl4pPr lvl="3" algn="ctr">
              <a:lnSpc>
                <a:spcPct val="100000"/>
              </a:lnSpc>
              <a:spcBef>
                <a:spcPts val="0"/>
              </a:spcBef>
              <a:spcAft>
                <a:spcPts val="0"/>
              </a:spcAft>
              <a:buSzPts val="5200"/>
              <a:buNone/>
              <a:defRPr sz="6933"/>
            </a:lvl4pPr>
            <a:lvl5pPr lvl="4" algn="ctr">
              <a:lnSpc>
                <a:spcPct val="100000"/>
              </a:lnSpc>
              <a:spcBef>
                <a:spcPts val="0"/>
              </a:spcBef>
              <a:spcAft>
                <a:spcPts val="0"/>
              </a:spcAft>
              <a:buSzPts val="5200"/>
              <a:buNone/>
              <a:defRPr sz="6933"/>
            </a:lvl5pPr>
            <a:lvl6pPr lvl="5" algn="ctr">
              <a:lnSpc>
                <a:spcPct val="100000"/>
              </a:lnSpc>
              <a:spcBef>
                <a:spcPts val="0"/>
              </a:spcBef>
              <a:spcAft>
                <a:spcPts val="0"/>
              </a:spcAft>
              <a:buSzPts val="5200"/>
              <a:buNone/>
              <a:defRPr sz="6933"/>
            </a:lvl6pPr>
            <a:lvl7pPr lvl="6" algn="ctr">
              <a:lnSpc>
                <a:spcPct val="100000"/>
              </a:lnSpc>
              <a:spcBef>
                <a:spcPts val="0"/>
              </a:spcBef>
              <a:spcAft>
                <a:spcPts val="0"/>
              </a:spcAft>
              <a:buSzPts val="5200"/>
              <a:buNone/>
              <a:defRPr sz="6933"/>
            </a:lvl7pPr>
            <a:lvl8pPr lvl="7" algn="ctr">
              <a:lnSpc>
                <a:spcPct val="100000"/>
              </a:lnSpc>
              <a:spcBef>
                <a:spcPts val="0"/>
              </a:spcBef>
              <a:spcAft>
                <a:spcPts val="0"/>
              </a:spcAft>
              <a:buSzPts val="5200"/>
              <a:buNone/>
              <a:defRPr sz="6933"/>
            </a:lvl8pPr>
            <a:lvl9pPr lvl="8" algn="ctr">
              <a:lnSpc>
                <a:spcPct val="100000"/>
              </a:lnSpc>
              <a:spcBef>
                <a:spcPts val="0"/>
              </a:spcBef>
              <a:spcAft>
                <a:spcPts val="0"/>
              </a:spcAft>
              <a:buSzPts val="5200"/>
              <a:buNone/>
              <a:defRPr sz="6933"/>
            </a:lvl9pPr>
          </a:lstStyle>
          <a:p>
            <a:endParaRPr/>
          </a:p>
        </p:txBody>
      </p:sp>
      <p:sp>
        <p:nvSpPr>
          <p:cNvPr id="366" name="Google Shape;366;p124"/>
          <p:cNvSpPr txBox="1">
            <a:spLocks noGrp="1"/>
          </p:cNvSpPr>
          <p:nvPr>
            <p:ph type="subTitle" idx="1"/>
          </p:nvPr>
        </p:nvSpPr>
        <p:spPr>
          <a:xfrm>
            <a:off x="415600" y="3778833"/>
            <a:ext cx="11360800" cy="105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367" name="Google Shape;367;p12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515819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68"/>
        <p:cNvGrpSpPr/>
        <p:nvPr/>
      </p:nvGrpSpPr>
      <p:grpSpPr>
        <a:xfrm>
          <a:off x="0" y="0"/>
          <a:ext cx="0" cy="0"/>
          <a:chOff x="0" y="0"/>
          <a:chExt cx="0" cy="0"/>
        </a:xfrm>
      </p:grpSpPr>
      <p:sp>
        <p:nvSpPr>
          <p:cNvPr id="369" name="Google Shape;369;p125"/>
          <p:cNvSpPr txBox="1">
            <a:spLocks noGrp="1"/>
          </p:cNvSpPr>
          <p:nvPr>
            <p:ph type="title"/>
          </p:nvPr>
        </p:nvSpPr>
        <p:spPr>
          <a:xfrm>
            <a:off x="415600" y="2867800"/>
            <a:ext cx="11360800" cy="112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4800"/>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a:endParaRPr/>
          </a:p>
        </p:txBody>
      </p:sp>
      <p:sp>
        <p:nvSpPr>
          <p:cNvPr id="370" name="Google Shape;370;p12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977575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body">
  <p:cSld name="1_Title and body">
    <p:spTree>
      <p:nvGrpSpPr>
        <p:cNvPr id="1" name="Shape 371"/>
        <p:cNvGrpSpPr/>
        <p:nvPr/>
      </p:nvGrpSpPr>
      <p:grpSpPr>
        <a:xfrm>
          <a:off x="0" y="0"/>
          <a:ext cx="0" cy="0"/>
          <a:chOff x="0" y="0"/>
          <a:chExt cx="0" cy="0"/>
        </a:xfrm>
      </p:grpSpPr>
      <p:sp>
        <p:nvSpPr>
          <p:cNvPr id="372" name="Google Shape;372;p126"/>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73" name="Google Shape;373;p126"/>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2133"/>
              </a:spcBef>
              <a:spcAft>
                <a:spcPts val="0"/>
              </a:spcAft>
              <a:buSzPts val="1400"/>
              <a:buChar char="○"/>
              <a:defRPr/>
            </a:lvl2pPr>
            <a:lvl3pPr marL="1371600" lvl="2" indent="-317500" algn="l">
              <a:lnSpc>
                <a:spcPct val="115000"/>
              </a:lnSpc>
              <a:spcBef>
                <a:spcPts val="2133"/>
              </a:spcBef>
              <a:spcAft>
                <a:spcPts val="0"/>
              </a:spcAft>
              <a:buSzPts val="1400"/>
              <a:buChar char="■"/>
              <a:defRPr/>
            </a:lvl3pPr>
            <a:lvl4pPr marL="1828800" lvl="3" indent="-317500" algn="l">
              <a:lnSpc>
                <a:spcPct val="115000"/>
              </a:lnSpc>
              <a:spcBef>
                <a:spcPts val="2133"/>
              </a:spcBef>
              <a:spcAft>
                <a:spcPts val="0"/>
              </a:spcAft>
              <a:buSzPts val="1400"/>
              <a:buChar char="●"/>
              <a:defRPr/>
            </a:lvl4pPr>
            <a:lvl5pPr marL="2286000" lvl="4" indent="-317500" algn="l">
              <a:lnSpc>
                <a:spcPct val="115000"/>
              </a:lnSpc>
              <a:spcBef>
                <a:spcPts val="2133"/>
              </a:spcBef>
              <a:spcAft>
                <a:spcPts val="0"/>
              </a:spcAft>
              <a:buSzPts val="1400"/>
              <a:buChar char="○"/>
              <a:defRPr/>
            </a:lvl5pPr>
            <a:lvl6pPr marL="2743200" lvl="5" indent="-317500" algn="l">
              <a:lnSpc>
                <a:spcPct val="115000"/>
              </a:lnSpc>
              <a:spcBef>
                <a:spcPts val="2133"/>
              </a:spcBef>
              <a:spcAft>
                <a:spcPts val="0"/>
              </a:spcAft>
              <a:buSzPts val="1400"/>
              <a:buChar char="■"/>
              <a:defRPr/>
            </a:lvl6pPr>
            <a:lvl7pPr marL="3200400" lvl="6" indent="-317500" algn="l">
              <a:lnSpc>
                <a:spcPct val="115000"/>
              </a:lnSpc>
              <a:spcBef>
                <a:spcPts val="2133"/>
              </a:spcBef>
              <a:spcAft>
                <a:spcPts val="0"/>
              </a:spcAft>
              <a:buSzPts val="1400"/>
              <a:buChar char="●"/>
              <a:defRPr/>
            </a:lvl7pPr>
            <a:lvl8pPr marL="3657600" lvl="7" indent="-317500" algn="l">
              <a:lnSpc>
                <a:spcPct val="115000"/>
              </a:lnSpc>
              <a:spcBef>
                <a:spcPts val="2133"/>
              </a:spcBef>
              <a:spcAft>
                <a:spcPts val="0"/>
              </a:spcAft>
              <a:buSzPts val="1400"/>
              <a:buChar char="○"/>
              <a:defRPr/>
            </a:lvl8pPr>
            <a:lvl9pPr marL="4114800" lvl="8" indent="-317500" algn="l">
              <a:lnSpc>
                <a:spcPct val="115000"/>
              </a:lnSpc>
              <a:spcBef>
                <a:spcPts val="2133"/>
              </a:spcBef>
              <a:spcAft>
                <a:spcPts val="2133"/>
              </a:spcAft>
              <a:buSzPts val="1400"/>
              <a:buChar char="■"/>
              <a:defRPr/>
            </a:lvl9pPr>
          </a:lstStyle>
          <a:p>
            <a:endParaRPr/>
          </a:p>
        </p:txBody>
      </p:sp>
      <p:sp>
        <p:nvSpPr>
          <p:cNvPr id="374" name="Google Shape;374;p12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55563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2024/12/5</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165832115"/>
      </p:ext>
    </p:extLst>
  </p:cSld>
  <p:clrMapOvr>
    <a:masterClrMapping/>
  </p:clrMapOvr>
  <p:transition spd="slow" advTm="12737">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75"/>
        <p:cNvGrpSpPr/>
        <p:nvPr/>
      </p:nvGrpSpPr>
      <p:grpSpPr>
        <a:xfrm>
          <a:off x="0" y="0"/>
          <a:ext cx="0" cy="0"/>
          <a:chOff x="0" y="0"/>
          <a:chExt cx="0" cy="0"/>
        </a:xfrm>
      </p:grpSpPr>
      <p:sp>
        <p:nvSpPr>
          <p:cNvPr id="376" name="Google Shape;376;p127"/>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77" name="Google Shape;377;p127"/>
          <p:cNvSpPr txBox="1">
            <a:spLocks noGrp="1"/>
          </p:cNvSpPr>
          <p:nvPr>
            <p:ph type="body" idx="1"/>
          </p:nvPr>
        </p:nvSpPr>
        <p:spPr>
          <a:xfrm>
            <a:off x="415600" y="1536633"/>
            <a:ext cx="5333200" cy="45552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867"/>
            </a:lvl1pPr>
            <a:lvl2pPr marL="914400" lvl="1" indent="-304800" algn="l">
              <a:lnSpc>
                <a:spcPct val="115000"/>
              </a:lnSpc>
              <a:spcBef>
                <a:spcPts val="2133"/>
              </a:spcBef>
              <a:spcAft>
                <a:spcPts val="0"/>
              </a:spcAft>
              <a:buSzPts val="1200"/>
              <a:buChar char="○"/>
              <a:defRPr sz="1600"/>
            </a:lvl2pPr>
            <a:lvl3pPr marL="1371600" lvl="2" indent="-304800" algn="l">
              <a:lnSpc>
                <a:spcPct val="115000"/>
              </a:lnSpc>
              <a:spcBef>
                <a:spcPts val="2133"/>
              </a:spcBef>
              <a:spcAft>
                <a:spcPts val="0"/>
              </a:spcAft>
              <a:buSzPts val="1200"/>
              <a:buChar char="■"/>
              <a:defRPr sz="1600"/>
            </a:lvl3pPr>
            <a:lvl4pPr marL="1828800" lvl="3" indent="-304800" algn="l">
              <a:lnSpc>
                <a:spcPct val="115000"/>
              </a:lnSpc>
              <a:spcBef>
                <a:spcPts val="2133"/>
              </a:spcBef>
              <a:spcAft>
                <a:spcPts val="0"/>
              </a:spcAft>
              <a:buSzPts val="1200"/>
              <a:buChar char="●"/>
              <a:defRPr sz="1600"/>
            </a:lvl4pPr>
            <a:lvl5pPr marL="2286000" lvl="4" indent="-304800" algn="l">
              <a:lnSpc>
                <a:spcPct val="115000"/>
              </a:lnSpc>
              <a:spcBef>
                <a:spcPts val="2133"/>
              </a:spcBef>
              <a:spcAft>
                <a:spcPts val="0"/>
              </a:spcAft>
              <a:buSzPts val="1200"/>
              <a:buChar char="○"/>
              <a:defRPr sz="1600"/>
            </a:lvl5pPr>
            <a:lvl6pPr marL="2743200" lvl="5" indent="-304800" algn="l">
              <a:lnSpc>
                <a:spcPct val="115000"/>
              </a:lnSpc>
              <a:spcBef>
                <a:spcPts val="2133"/>
              </a:spcBef>
              <a:spcAft>
                <a:spcPts val="0"/>
              </a:spcAft>
              <a:buSzPts val="1200"/>
              <a:buChar char="■"/>
              <a:defRPr sz="1600"/>
            </a:lvl6pPr>
            <a:lvl7pPr marL="3200400" lvl="6" indent="-304800" algn="l">
              <a:lnSpc>
                <a:spcPct val="115000"/>
              </a:lnSpc>
              <a:spcBef>
                <a:spcPts val="2133"/>
              </a:spcBef>
              <a:spcAft>
                <a:spcPts val="0"/>
              </a:spcAft>
              <a:buSzPts val="1200"/>
              <a:buChar char="●"/>
              <a:defRPr sz="1600"/>
            </a:lvl7pPr>
            <a:lvl8pPr marL="3657600" lvl="7" indent="-304800" algn="l">
              <a:lnSpc>
                <a:spcPct val="115000"/>
              </a:lnSpc>
              <a:spcBef>
                <a:spcPts val="2133"/>
              </a:spcBef>
              <a:spcAft>
                <a:spcPts val="0"/>
              </a:spcAft>
              <a:buSzPts val="1200"/>
              <a:buChar char="○"/>
              <a:defRPr sz="1600"/>
            </a:lvl8pPr>
            <a:lvl9pPr marL="4114800" lvl="8" indent="-304800" algn="l">
              <a:lnSpc>
                <a:spcPct val="115000"/>
              </a:lnSpc>
              <a:spcBef>
                <a:spcPts val="2133"/>
              </a:spcBef>
              <a:spcAft>
                <a:spcPts val="2133"/>
              </a:spcAft>
              <a:buSzPts val="1200"/>
              <a:buChar char="■"/>
              <a:defRPr sz="1600"/>
            </a:lvl9pPr>
          </a:lstStyle>
          <a:p>
            <a:endParaRPr/>
          </a:p>
        </p:txBody>
      </p:sp>
      <p:sp>
        <p:nvSpPr>
          <p:cNvPr id="378" name="Google Shape;378;p127"/>
          <p:cNvSpPr txBox="1">
            <a:spLocks noGrp="1"/>
          </p:cNvSpPr>
          <p:nvPr>
            <p:ph type="body" idx="2"/>
          </p:nvPr>
        </p:nvSpPr>
        <p:spPr>
          <a:xfrm>
            <a:off x="6443200" y="1536633"/>
            <a:ext cx="5333200" cy="45552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867"/>
            </a:lvl1pPr>
            <a:lvl2pPr marL="914400" lvl="1" indent="-304800" algn="l">
              <a:lnSpc>
                <a:spcPct val="115000"/>
              </a:lnSpc>
              <a:spcBef>
                <a:spcPts val="2133"/>
              </a:spcBef>
              <a:spcAft>
                <a:spcPts val="0"/>
              </a:spcAft>
              <a:buSzPts val="1200"/>
              <a:buChar char="○"/>
              <a:defRPr sz="1600"/>
            </a:lvl2pPr>
            <a:lvl3pPr marL="1371600" lvl="2" indent="-304800" algn="l">
              <a:lnSpc>
                <a:spcPct val="115000"/>
              </a:lnSpc>
              <a:spcBef>
                <a:spcPts val="2133"/>
              </a:spcBef>
              <a:spcAft>
                <a:spcPts val="0"/>
              </a:spcAft>
              <a:buSzPts val="1200"/>
              <a:buChar char="■"/>
              <a:defRPr sz="1600"/>
            </a:lvl3pPr>
            <a:lvl4pPr marL="1828800" lvl="3" indent="-304800" algn="l">
              <a:lnSpc>
                <a:spcPct val="115000"/>
              </a:lnSpc>
              <a:spcBef>
                <a:spcPts val="2133"/>
              </a:spcBef>
              <a:spcAft>
                <a:spcPts val="0"/>
              </a:spcAft>
              <a:buSzPts val="1200"/>
              <a:buChar char="●"/>
              <a:defRPr sz="1600"/>
            </a:lvl4pPr>
            <a:lvl5pPr marL="2286000" lvl="4" indent="-304800" algn="l">
              <a:lnSpc>
                <a:spcPct val="115000"/>
              </a:lnSpc>
              <a:spcBef>
                <a:spcPts val="2133"/>
              </a:spcBef>
              <a:spcAft>
                <a:spcPts val="0"/>
              </a:spcAft>
              <a:buSzPts val="1200"/>
              <a:buChar char="○"/>
              <a:defRPr sz="1600"/>
            </a:lvl5pPr>
            <a:lvl6pPr marL="2743200" lvl="5" indent="-304800" algn="l">
              <a:lnSpc>
                <a:spcPct val="115000"/>
              </a:lnSpc>
              <a:spcBef>
                <a:spcPts val="2133"/>
              </a:spcBef>
              <a:spcAft>
                <a:spcPts val="0"/>
              </a:spcAft>
              <a:buSzPts val="1200"/>
              <a:buChar char="■"/>
              <a:defRPr sz="1600"/>
            </a:lvl6pPr>
            <a:lvl7pPr marL="3200400" lvl="6" indent="-304800" algn="l">
              <a:lnSpc>
                <a:spcPct val="115000"/>
              </a:lnSpc>
              <a:spcBef>
                <a:spcPts val="2133"/>
              </a:spcBef>
              <a:spcAft>
                <a:spcPts val="0"/>
              </a:spcAft>
              <a:buSzPts val="1200"/>
              <a:buChar char="●"/>
              <a:defRPr sz="1600"/>
            </a:lvl7pPr>
            <a:lvl8pPr marL="3657600" lvl="7" indent="-304800" algn="l">
              <a:lnSpc>
                <a:spcPct val="115000"/>
              </a:lnSpc>
              <a:spcBef>
                <a:spcPts val="2133"/>
              </a:spcBef>
              <a:spcAft>
                <a:spcPts val="0"/>
              </a:spcAft>
              <a:buSzPts val="1200"/>
              <a:buChar char="○"/>
              <a:defRPr sz="1600"/>
            </a:lvl8pPr>
            <a:lvl9pPr marL="4114800" lvl="8" indent="-304800" algn="l">
              <a:lnSpc>
                <a:spcPct val="115000"/>
              </a:lnSpc>
              <a:spcBef>
                <a:spcPts val="2133"/>
              </a:spcBef>
              <a:spcAft>
                <a:spcPts val="2133"/>
              </a:spcAft>
              <a:buSzPts val="1200"/>
              <a:buChar char="■"/>
              <a:defRPr sz="1600"/>
            </a:lvl9pPr>
          </a:lstStyle>
          <a:p>
            <a:endParaRPr/>
          </a:p>
        </p:txBody>
      </p:sp>
      <p:sp>
        <p:nvSpPr>
          <p:cNvPr id="379" name="Google Shape;379;p127"/>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375627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80"/>
        <p:cNvGrpSpPr/>
        <p:nvPr/>
      </p:nvGrpSpPr>
      <p:grpSpPr>
        <a:xfrm>
          <a:off x="0" y="0"/>
          <a:ext cx="0" cy="0"/>
          <a:chOff x="0" y="0"/>
          <a:chExt cx="0" cy="0"/>
        </a:xfrm>
      </p:grpSpPr>
      <p:sp>
        <p:nvSpPr>
          <p:cNvPr id="381" name="Google Shape;381;p128"/>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82" name="Google Shape;382;p12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663503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83"/>
        <p:cNvGrpSpPr/>
        <p:nvPr/>
      </p:nvGrpSpPr>
      <p:grpSpPr>
        <a:xfrm>
          <a:off x="0" y="0"/>
          <a:ext cx="0" cy="0"/>
          <a:chOff x="0" y="0"/>
          <a:chExt cx="0" cy="0"/>
        </a:xfrm>
      </p:grpSpPr>
      <p:sp>
        <p:nvSpPr>
          <p:cNvPr id="384" name="Google Shape;384;p129"/>
          <p:cNvSpPr txBox="1">
            <a:spLocks noGrp="1"/>
          </p:cNvSpPr>
          <p:nvPr>
            <p:ph type="title"/>
          </p:nvPr>
        </p:nvSpPr>
        <p:spPr>
          <a:xfrm>
            <a:off x="415600" y="740800"/>
            <a:ext cx="3744000" cy="1007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3200"/>
            </a:lvl1pPr>
            <a:lvl2pPr lvl="1" algn="l">
              <a:lnSpc>
                <a:spcPct val="100000"/>
              </a:lnSpc>
              <a:spcBef>
                <a:spcPts val="0"/>
              </a:spcBef>
              <a:spcAft>
                <a:spcPts val="0"/>
              </a:spcAft>
              <a:buSzPts val="2400"/>
              <a:buNone/>
              <a:defRPr sz="3200"/>
            </a:lvl2pPr>
            <a:lvl3pPr lvl="2" algn="l">
              <a:lnSpc>
                <a:spcPct val="100000"/>
              </a:lnSpc>
              <a:spcBef>
                <a:spcPts val="0"/>
              </a:spcBef>
              <a:spcAft>
                <a:spcPts val="0"/>
              </a:spcAft>
              <a:buSzPts val="2400"/>
              <a:buNone/>
              <a:defRPr sz="3200"/>
            </a:lvl3pPr>
            <a:lvl4pPr lvl="3" algn="l">
              <a:lnSpc>
                <a:spcPct val="100000"/>
              </a:lnSpc>
              <a:spcBef>
                <a:spcPts val="0"/>
              </a:spcBef>
              <a:spcAft>
                <a:spcPts val="0"/>
              </a:spcAft>
              <a:buSzPts val="2400"/>
              <a:buNone/>
              <a:defRPr sz="3200"/>
            </a:lvl4pPr>
            <a:lvl5pPr lvl="4" algn="l">
              <a:lnSpc>
                <a:spcPct val="100000"/>
              </a:lnSpc>
              <a:spcBef>
                <a:spcPts val="0"/>
              </a:spcBef>
              <a:spcAft>
                <a:spcPts val="0"/>
              </a:spcAft>
              <a:buSzPts val="2400"/>
              <a:buNone/>
              <a:defRPr sz="3200"/>
            </a:lvl5pPr>
            <a:lvl6pPr lvl="5" algn="l">
              <a:lnSpc>
                <a:spcPct val="100000"/>
              </a:lnSpc>
              <a:spcBef>
                <a:spcPts val="0"/>
              </a:spcBef>
              <a:spcAft>
                <a:spcPts val="0"/>
              </a:spcAft>
              <a:buSzPts val="2400"/>
              <a:buNone/>
              <a:defRPr sz="3200"/>
            </a:lvl6pPr>
            <a:lvl7pPr lvl="6" algn="l">
              <a:lnSpc>
                <a:spcPct val="100000"/>
              </a:lnSpc>
              <a:spcBef>
                <a:spcPts val="0"/>
              </a:spcBef>
              <a:spcAft>
                <a:spcPts val="0"/>
              </a:spcAft>
              <a:buSzPts val="2400"/>
              <a:buNone/>
              <a:defRPr sz="3200"/>
            </a:lvl7pPr>
            <a:lvl8pPr lvl="7" algn="l">
              <a:lnSpc>
                <a:spcPct val="100000"/>
              </a:lnSpc>
              <a:spcBef>
                <a:spcPts val="0"/>
              </a:spcBef>
              <a:spcAft>
                <a:spcPts val="0"/>
              </a:spcAft>
              <a:buSzPts val="2400"/>
              <a:buNone/>
              <a:defRPr sz="3200"/>
            </a:lvl8pPr>
            <a:lvl9pPr lvl="8" algn="l">
              <a:lnSpc>
                <a:spcPct val="100000"/>
              </a:lnSpc>
              <a:spcBef>
                <a:spcPts val="0"/>
              </a:spcBef>
              <a:spcAft>
                <a:spcPts val="0"/>
              </a:spcAft>
              <a:buSzPts val="2400"/>
              <a:buNone/>
              <a:defRPr sz="3200"/>
            </a:lvl9pPr>
          </a:lstStyle>
          <a:p>
            <a:endParaRPr/>
          </a:p>
        </p:txBody>
      </p:sp>
      <p:sp>
        <p:nvSpPr>
          <p:cNvPr id="385" name="Google Shape;385;p129"/>
          <p:cNvSpPr txBox="1">
            <a:spLocks noGrp="1"/>
          </p:cNvSpPr>
          <p:nvPr>
            <p:ph type="body" idx="1"/>
          </p:nvPr>
        </p:nvSpPr>
        <p:spPr>
          <a:xfrm>
            <a:off x="415600" y="1852800"/>
            <a:ext cx="3744000" cy="42392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600"/>
            </a:lvl1pPr>
            <a:lvl2pPr marL="914400" lvl="1" indent="-304800" algn="l">
              <a:lnSpc>
                <a:spcPct val="115000"/>
              </a:lnSpc>
              <a:spcBef>
                <a:spcPts val="2133"/>
              </a:spcBef>
              <a:spcAft>
                <a:spcPts val="0"/>
              </a:spcAft>
              <a:buSzPts val="1200"/>
              <a:buChar char="○"/>
              <a:defRPr sz="1600"/>
            </a:lvl2pPr>
            <a:lvl3pPr marL="1371600" lvl="2" indent="-304800" algn="l">
              <a:lnSpc>
                <a:spcPct val="115000"/>
              </a:lnSpc>
              <a:spcBef>
                <a:spcPts val="2133"/>
              </a:spcBef>
              <a:spcAft>
                <a:spcPts val="0"/>
              </a:spcAft>
              <a:buSzPts val="1200"/>
              <a:buChar char="■"/>
              <a:defRPr sz="1600"/>
            </a:lvl3pPr>
            <a:lvl4pPr marL="1828800" lvl="3" indent="-304800" algn="l">
              <a:lnSpc>
                <a:spcPct val="115000"/>
              </a:lnSpc>
              <a:spcBef>
                <a:spcPts val="2133"/>
              </a:spcBef>
              <a:spcAft>
                <a:spcPts val="0"/>
              </a:spcAft>
              <a:buSzPts val="1200"/>
              <a:buChar char="●"/>
              <a:defRPr sz="1600"/>
            </a:lvl4pPr>
            <a:lvl5pPr marL="2286000" lvl="4" indent="-304800" algn="l">
              <a:lnSpc>
                <a:spcPct val="115000"/>
              </a:lnSpc>
              <a:spcBef>
                <a:spcPts val="2133"/>
              </a:spcBef>
              <a:spcAft>
                <a:spcPts val="0"/>
              </a:spcAft>
              <a:buSzPts val="1200"/>
              <a:buChar char="○"/>
              <a:defRPr sz="1600"/>
            </a:lvl5pPr>
            <a:lvl6pPr marL="2743200" lvl="5" indent="-304800" algn="l">
              <a:lnSpc>
                <a:spcPct val="115000"/>
              </a:lnSpc>
              <a:spcBef>
                <a:spcPts val="2133"/>
              </a:spcBef>
              <a:spcAft>
                <a:spcPts val="0"/>
              </a:spcAft>
              <a:buSzPts val="1200"/>
              <a:buChar char="■"/>
              <a:defRPr sz="1600"/>
            </a:lvl6pPr>
            <a:lvl7pPr marL="3200400" lvl="6" indent="-304800" algn="l">
              <a:lnSpc>
                <a:spcPct val="115000"/>
              </a:lnSpc>
              <a:spcBef>
                <a:spcPts val="2133"/>
              </a:spcBef>
              <a:spcAft>
                <a:spcPts val="0"/>
              </a:spcAft>
              <a:buSzPts val="1200"/>
              <a:buChar char="●"/>
              <a:defRPr sz="1600"/>
            </a:lvl7pPr>
            <a:lvl8pPr marL="3657600" lvl="7" indent="-304800" algn="l">
              <a:lnSpc>
                <a:spcPct val="115000"/>
              </a:lnSpc>
              <a:spcBef>
                <a:spcPts val="2133"/>
              </a:spcBef>
              <a:spcAft>
                <a:spcPts val="0"/>
              </a:spcAft>
              <a:buSzPts val="1200"/>
              <a:buChar char="○"/>
              <a:defRPr sz="1600"/>
            </a:lvl8pPr>
            <a:lvl9pPr marL="4114800" lvl="8" indent="-304800" algn="l">
              <a:lnSpc>
                <a:spcPct val="115000"/>
              </a:lnSpc>
              <a:spcBef>
                <a:spcPts val="2133"/>
              </a:spcBef>
              <a:spcAft>
                <a:spcPts val="2133"/>
              </a:spcAft>
              <a:buSzPts val="1200"/>
              <a:buChar char="■"/>
              <a:defRPr sz="1600"/>
            </a:lvl9pPr>
          </a:lstStyle>
          <a:p>
            <a:endParaRPr/>
          </a:p>
        </p:txBody>
      </p:sp>
      <p:sp>
        <p:nvSpPr>
          <p:cNvPr id="386" name="Google Shape;386;p12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805330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87"/>
        <p:cNvGrpSpPr/>
        <p:nvPr/>
      </p:nvGrpSpPr>
      <p:grpSpPr>
        <a:xfrm>
          <a:off x="0" y="0"/>
          <a:ext cx="0" cy="0"/>
          <a:chOff x="0" y="0"/>
          <a:chExt cx="0" cy="0"/>
        </a:xfrm>
      </p:grpSpPr>
      <p:sp>
        <p:nvSpPr>
          <p:cNvPr id="388" name="Google Shape;388;p130"/>
          <p:cNvSpPr txBox="1">
            <a:spLocks noGrp="1"/>
          </p:cNvSpPr>
          <p:nvPr>
            <p:ph type="title"/>
          </p:nvPr>
        </p:nvSpPr>
        <p:spPr>
          <a:xfrm>
            <a:off x="653667" y="600200"/>
            <a:ext cx="8490400" cy="5454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6400"/>
            </a:lvl1pPr>
            <a:lvl2pPr lvl="1" algn="l">
              <a:lnSpc>
                <a:spcPct val="100000"/>
              </a:lnSpc>
              <a:spcBef>
                <a:spcPts val="0"/>
              </a:spcBef>
              <a:spcAft>
                <a:spcPts val="0"/>
              </a:spcAft>
              <a:buSzPts val="4800"/>
              <a:buNone/>
              <a:defRPr sz="6400"/>
            </a:lvl2pPr>
            <a:lvl3pPr lvl="2" algn="l">
              <a:lnSpc>
                <a:spcPct val="100000"/>
              </a:lnSpc>
              <a:spcBef>
                <a:spcPts val="0"/>
              </a:spcBef>
              <a:spcAft>
                <a:spcPts val="0"/>
              </a:spcAft>
              <a:buSzPts val="4800"/>
              <a:buNone/>
              <a:defRPr sz="6400"/>
            </a:lvl3pPr>
            <a:lvl4pPr lvl="3" algn="l">
              <a:lnSpc>
                <a:spcPct val="100000"/>
              </a:lnSpc>
              <a:spcBef>
                <a:spcPts val="0"/>
              </a:spcBef>
              <a:spcAft>
                <a:spcPts val="0"/>
              </a:spcAft>
              <a:buSzPts val="4800"/>
              <a:buNone/>
              <a:defRPr sz="6400"/>
            </a:lvl4pPr>
            <a:lvl5pPr lvl="4" algn="l">
              <a:lnSpc>
                <a:spcPct val="100000"/>
              </a:lnSpc>
              <a:spcBef>
                <a:spcPts val="0"/>
              </a:spcBef>
              <a:spcAft>
                <a:spcPts val="0"/>
              </a:spcAft>
              <a:buSzPts val="4800"/>
              <a:buNone/>
              <a:defRPr sz="6400"/>
            </a:lvl5pPr>
            <a:lvl6pPr lvl="5" algn="l">
              <a:lnSpc>
                <a:spcPct val="100000"/>
              </a:lnSpc>
              <a:spcBef>
                <a:spcPts val="0"/>
              </a:spcBef>
              <a:spcAft>
                <a:spcPts val="0"/>
              </a:spcAft>
              <a:buSzPts val="4800"/>
              <a:buNone/>
              <a:defRPr sz="6400"/>
            </a:lvl6pPr>
            <a:lvl7pPr lvl="6" algn="l">
              <a:lnSpc>
                <a:spcPct val="100000"/>
              </a:lnSpc>
              <a:spcBef>
                <a:spcPts val="0"/>
              </a:spcBef>
              <a:spcAft>
                <a:spcPts val="0"/>
              </a:spcAft>
              <a:buSzPts val="4800"/>
              <a:buNone/>
              <a:defRPr sz="6400"/>
            </a:lvl7pPr>
            <a:lvl8pPr lvl="7" algn="l">
              <a:lnSpc>
                <a:spcPct val="100000"/>
              </a:lnSpc>
              <a:spcBef>
                <a:spcPts val="0"/>
              </a:spcBef>
              <a:spcAft>
                <a:spcPts val="0"/>
              </a:spcAft>
              <a:buSzPts val="4800"/>
              <a:buNone/>
              <a:defRPr sz="6400"/>
            </a:lvl8pPr>
            <a:lvl9pPr lvl="8" algn="l">
              <a:lnSpc>
                <a:spcPct val="100000"/>
              </a:lnSpc>
              <a:spcBef>
                <a:spcPts val="0"/>
              </a:spcBef>
              <a:spcAft>
                <a:spcPts val="0"/>
              </a:spcAft>
              <a:buSzPts val="4800"/>
              <a:buNone/>
              <a:defRPr sz="6400"/>
            </a:lvl9pPr>
          </a:lstStyle>
          <a:p>
            <a:endParaRPr/>
          </a:p>
        </p:txBody>
      </p:sp>
      <p:sp>
        <p:nvSpPr>
          <p:cNvPr id="389" name="Google Shape;389;p13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907814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90"/>
        <p:cNvGrpSpPr/>
        <p:nvPr/>
      </p:nvGrpSpPr>
      <p:grpSpPr>
        <a:xfrm>
          <a:off x="0" y="0"/>
          <a:ext cx="0" cy="0"/>
          <a:chOff x="0" y="0"/>
          <a:chExt cx="0" cy="0"/>
        </a:xfrm>
      </p:grpSpPr>
      <p:sp>
        <p:nvSpPr>
          <p:cNvPr id="391" name="Google Shape;391;p131"/>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rgbClr val="000000"/>
              </a:solidFill>
              <a:latin typeface="Arial"/>
              <a:ea typeface="Arial"/>
              <a:cs typeface="Arial"/>
              <a:sym typeface="Arial"/>
            </a:endParaRPr>
          </a:p>
        </p:txBody>
      </p:sp>
      <p:sp>
        <p:nvSpPr>
          <p:cNvPr id="392" name="Google Shape;392;p131"/>
          <p:cNvSpPr txBox="1">
            <a:spLocks noGrp="1"/>
          </p:cNvSpPr>
          <p:nvPr>
            <p:ph type="title"/>
          </p:nvPr>
        </p:nvSpPr>
        <p:spPr>
          <a:xfrm>
            <a:off x="354000" y="1644233"/>
            <a:ext cx="5393600" cy="1976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5600"/>
            </a:lvl1pPr>
            <a:lvl2pPr lvl="1" algn="ctr">
              <a:lnSpc>
                <a:spcPct val="100000"/>
              </a:lnSpc>
              <a:spcBef>
                <a:spcPts val="0"/>
              </a:spcBef>
              <a:spcAft>
                <a:spcPts val="0"/>
              </a:spcAft>
              <a:buSzPts val="4200"/>
              <a:buNone/>
              <a:defRPr sz="5600"/>
            </a:lvl2pPr>
            <a:lvl3pPr lvl="2" algn="ctr">
              <a:lnSpc>
                <a:spcPct val="100000"/>
              </a:lnSpc>
              <a:spcBef>
                <a:spcPts val="0"/>
              </a:spcBef>
              <a:spcAft>
                <a:spcPts val="0"/>
              </a:spcAft>
              <a:buSzPts val="4200"/>
              <a:buNone/>
              <a:defRPr sz="5600"/>
            </a:lvl3pPr>
            <a:lvl4pPr lvl="3" algn="ctr">
              <a:lnSpc>
                <a:spcPct val="100000"/>
              </a:lnSpc>
              <a:spcBef>
                <a:spcPts val="0"/>
              </a:spcBef>
              <a:spcAft>
                <a:spcPts val="0"/>
              </a:spcAft>
              <a:buSzPts val="4200"/>
              <a:buNone/>
              <a:defRPr sz="5600"/>
            </a:lvl4pPr>
            <a:lvl5pPr lvl="4" algn="ctr">
              <a:lnSpc>
                <a:spcPct val="100000"/>
              </a:lnSpc>
              <a:spcBef>
                <a:spcPts val="0"/>
              </a:spcBef>
              <a:spcAft>
                <a:spcPts val="0"/>
              </a:spcAft>
              <a:buSzPts val="4200"/>
              <a:buNone/>
              <a:defRPr sz="5600"/>
            </a:lvl5pPr>
            <a:lvl6pPr lvl="5" algn="ctr">
              <a:lnSpc>
                <a:spcPct val="100000"/>
              </a:lnSpc>
              <a:spcBef>
                <a:spcPts val="0"/>
              </a:spcBef>
              <a:spcAft>
                <a:spcPts val="0"/>
              </a:spcAft>
              <a:buSzPts val="4200"/>
              <a:buNone/>
              <a:defRPr sz="5600"/>
            </a:lvl6pPr>
            <a:lvl7pPr lvl="6" algn="ctr">
              <a:lnSpc>
                <a:spcPct val="100000"/>
              </a:lnSpc>
              <a:spcBef>
                <a:spcPts val="0"/>
              </a:spcBef>
              <a:spcAft>
                <a:spcPts val="0"/>
              </a:spcAft>
              <a:buSzPts val="4200"/>
              <a:buNone/>
              <a:defRPr sz="5600"/>
            </a:lvl7pPr>
            <a:lvl8pPr lvl="7" algn="ctr">
              <a:lnSpc>
                <a:spcPct val="100000"/>
              </a:lnSpc>
              <a:spcBef>
                <a:spcPts val="0"/>
              </a:spcBef>
              <a:spcAft>
                <a:spcPts val="0"/>
              </a:spcAft>
              <a:buSzPts val="4200"/>
              <a:buNone/>
              <a:defRPr sz="5600"/>
            </a:lvl8pPr>
            <a:lvl9pPr lvl="8" algn="ctr">
              <a:lnSpc>
                <a:spcPct val="100000"/>
              </a:lnSpc>
              <a:spcBef>
                <a:spcPts val="0"/>
              </a:spcBef>
              <a:spcAft>
                <a:spcPts val="0"/>
              </a:spcAft>
              <a:buSzPts val="4200"/>
              <a:buNone/>
              <a:defRPr sz="5600"/>
            </a:lvl9pPr>
          </a:lstStyle>
          <a:p>
            <a:endParaRPr/>
          </a:p>
        </p:txBody>
      </p:sp>
      <p:sp>
        <p:nvSpPr>
          <p:cNvPr id="393" name="Google Shape;393;p131"/>
          <p:cNvSpPr txBox="1">
            <a:spLocks noGrp="1"/>
          </p:cNvSpPr>
          <p:nvPr>
            <p:ph type="subTitle" idx="1"/>
          </p:nvPr>
        </p:nvSpPr>
        <p:spPr>
          <a:xfrm>
            <a:off x="354000" y="3737433"/>
            <a:ext cx="5393600" cy="164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4" name="Google Shape;394;p131"/>
          <p:cNvSpPr txBox="1">
            <a:spLocks noGrp="1"/>
          </p:cNvSpPr>
          <p:nvPr>
            <p:ph type="body" idx="2"/>
          </p:nvPr>
        </p:nvSpPr>
        <p:spPr>
          <a:xfrm>
            <a:off x="6586000" y="965433"/>
            <a:ext cx="5116000" cy="49268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2133"/>
              </a:spcBef>
              <a:spcAft>
                <a:spcPts val="0"/>
              </a:spcAft>
              <a:buSzPts val="1400"/>
              <a:buChar char="○"/>
              <a:defRPr/>
            </a:lvl2pPr>
            <a:lvl3pPr marL="1371600" lvl="2" indent="-317500" algn="l">
              <a:lnSpc>
                <a:spcPct val="115000"/>
              </a:lnSpc>
              <a:spcBef>
                <a:spcPts val="2133"/>
              </a:spcBef>
              <a:spcAft>
                <a:spcPts val="0"/>
              </a:spcAft>
              <a:buSzPts val="1400"/>
              <a:buChar char="■"/>
              <a:defRPr/>
            </a:lvl3pPr>
            <a:lvl4pPr marL="1828800" lvl="3" indent="-317500" algn="l">
              <a:lnSpc>
                <a:spcPct val="115000"/>
              </a:lnSpc>
              <a:spcBef>
                <a:spcPts val="2133"/>
              </a:spcBef>
              <a:spcAft>
                <a:spcPts val="0"/>
              </a:spcAft>
              <a:buSzPts val="1400"/>
              <a:buChar char="●"/>
              <a:defRPr/>
            </a:lvl4pPr>
            <a:lvl5pPr marL="2286000" lvl="4" indent="-317500" algn="l">
              <a:lnSpc>
                <a:spcPct val="115000"/>
              </a:lnSpc>
              <a:spcBef>
                <a:spcPts val="2133"/>
              </a:spcBef>
              <a:spcAft>
                <a:spcPts val="0"/>
              </a:spcAft>
              <a:buSzPts val="1400"/>
              <a:buChar char="○"/>
              <a:defRPr/>
            </a:lvl5pPr>
            <a:lvl6pPr marL="2743200" lvl="5" indent="-317500" algn="l">
              <a:lnSpc>
                <a:spcPct val="115000"/>
              </a:lnSpc>
              <a:spcBef>
                <a:spcPts val="2133"/>
              </a:spcBef>
              <a:spcAft>
                <a:spcPts val="0"/>
              </a:spcAft>
              <a:buSzPts val="1400"/>
              <a:buChar char="■"/>
              <a:defRPr/>
            </a:lvl6pPr>
            <a:lvl7pPr marL="3200400" lvl="6" indent="-317500" algn="l">
              <a:lnSpc>
                <a:spcPct val="115000"/>
              </a:lnSpc>
              <a:spcBef>
                <a:spcPts val="2133"/>
              </a:spcBef>
              <a:spcAft>
                <a:spcPts val="0"/>
              </a:spcAft>
              <a:buSzPts val="1400"/>
              <a:buChar char="●"/>
              <a:defRPr/>
            </a:lvl7pPr>
            <a:lvl8pPr marL="3657600" lvl="7" indent="-317500" algn="l">
              <a:lnSpc>
                <a:spcPct val="115000"/>
              </a:lnSpc>
              <a:spcBef>
                <a:spcPts val="2133"/>
              </a:spcBef>
              <a:spcAft>
                <a:spcPts val="0"/>
              </a:spcAft>
              <a:buSzPts val="1400"/>
              <a:buChar char="○"/>
              <a:defRPr/>
            </a:lvl8pPr>
            <a:lvl9pPr marL="4114800" lvl="8" indent="-317500" algn="l">
              <a:lnSpc>
                <a:spcPct val="115000"/>
              </a:lnSpc>
              <a:spcBef>
                <a:spcPts val="2133"/>
              </a:spcBef>
              <a:spcAft>
                <a:spcPts val="2133"/>
              </a:spcAft>
              <a:buSzPts val="1400"/>
              <a:buChar char="■"/>
              <a:defRPr/>
            </a:lvl9pPr>
          </a:lstStyle>
          <a:p>
            <a:endParaRPr/>
          </a:p>
        </p:txBody>
      </p:sp>
      <p:sp>
        <p:nvSpPr>
          <p:cNvPr id="395" name="Google Shape;395;p13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757027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96"/>
        <p:cNvGrpSpPr/>
        <p:nvPr/>
      </p:nvGrpSpPr>
      <p:grpSpPr>
        <a:xfrm>
          <a:off x="0" y="0"/>
          <a:ext cx="0" cy="0"/>
          <a:chOff x="0" y="0"/>
          <a:chExt cx="0" cy="0"/>
        </a:xfrm>
      </p:grpSpPr>
      <p:sp>
        <p:nvSpPr>
          <p:cNvPr id="397" name="Google Shape;397;p132"/>
          <p:cNvSpPr txBox="1">
            <a:spLocks noGrp="1"/>
          </p:cNvSpPr>
          <p:nvPr>
            <p:ph type="body" idx="1"/>
          </p:nvPr>
        </p:nvSpPr>
        <p:spPr>
          <a:xfrm>
            <a:off x="415600" y="5640767"/>
            <a:ext cx="7998400" cy="8068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398" name="Google Shape;398;p13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143289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99"/>
        <p:cNvGrpSpPr/>
        <p:nvPr/>
      </p:nvGrpSpPr>
      <p:grpSpPr>
        <a:xfrm>
          <a:off x="0" y="0"/>
          <a:ext cx="0" cy="0"/>
          <a:chOff x="0" y="0"/>
          <a:chExt cx="0" cy="0"/>
        </a:xfrm>
      </p:grpSpPr>
      <p:sp>
        <p:nvSpPr>
          <p:cNvPr id="400" name="Google Shape;400;p133"/>
          <p:cNvSpPr txBox="1">
            <a:spLocks noGrp="1"/>
          </p:cNvSpPr>
          <p:nvPr>
            <p:ph type="title"/>
          </p:nvPr>
        </p:nvSpPr>
        <p:spPr>
          <a:xfrm>
            <a:off x="415600" y="1474833"/>
            <a:ext cx="11360800" cy="26180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6000"/>
            </a:lvl1pPr>
            <a:lvl2pPr lvl="1" algn="ctr">
              <a:lnSpc>
                <a:spcPct val="100000"/>
              </a:lnSpc>
              <a:spcBef>
                <a:spcPts val="0"/>
              </a:spcBef>
              <a:spcAft>
                <a:spcPts val="0"/>
              </a:spcAft>
              <a:buSzPts val="12000"/>
              <a:buNone/>
              <a:defRPr sz="16000"/>
            </a:lvl2pPr>
            <a:lvl3pPr lvl="2" algn="ctr">
              <a:lnSpc>
                <a:spcPct val="100000"/>
              </a:lnSpc>
              <a:spcBef>
                <a:spcPts val="0"/>
              </a:spcBef>
              <a:spcAft>
                <a:spcPts val="0"/>
              </a:spcAft>
              <a:buSzPts val="12000"/>
              <a:buNone/>
              <a:defRPr sz="16000"/>
            </a:lvl3pPr>
            <a:lvl4pPr lvl="3" algn="ctr">
              <a:lnSpc>
                <a:spcPct val="100000"/>
              </a:lnSpc>
              <a:spcBef>
                <a:spcPts val="0"/>
              </a:spcBef>
              <a:spcAft>
                <a:spcPts val="0"/>
              </a:spcAft>
              <a:buSzPts val="12000"/>
              <a:buNone/>
              <a:defRPr sz="16000"/>
            </a:lvl4pPr>
            <a:lvl5pPr lvl="4" algn="ctr">
              <a:lnSpc>
                <a:spcPct val="100000"/>
              </a:lnSpc>
              <a:spcBef>
                <a:spcPts val="0"/>
              </a:spcBef>
              <a:spcAft>
                <a:spcPts val="0"/>
              </a:spcAft>
              <a:buSzPts val="12000"/>
              <a:buNone/>
              <a:defRPr sz="16000"/>
            </a:lvl5pPr>
            <a:lvl6pPr lvl="5" algn="ctr">
              <a:lnSpc>
                <a:spcPct val="100000"/>
              </a:lnSpc>
              <a:spcBef>
                <a:spcPts val="0"/>
              </a:spcBef>
              <a:spcAft>
                <a:spcPts val="0"/>
              </a:spcAft>
              <a:buSzPts val="12000"/>
              <a:buNone/>
              <a:defRPr sz="16000"/>
            </a:lvl6pPr>
            <a:lvl7pPr lvl="6" algn="ctr">
              <a:lnSpc>
                <a:spcPct val="100000"/>
              </a:lnSpc>
              <a:spcBef>
                <a:spcPts val="0"/>
              </a:spcBef>
              <a:spcAft>
                <a:spcPts val="0"/>
              </a:spcAft>
              <a:buSzPts val="12000"/>
              <a:buNone/>
              <a:defRPr sz="16000"/>
            </a:lvl7pPr>
            <a:lvl8pPr lvl="7" algn="ctr">
              <a:lnSpc>
                <a:spcPct val="100000"/>
              </a:lnSpc>
              <a:spcBef>
                <a:spcPts val="0"/>
              </a:spcBef>
              <a:spcAft>
                <a:spcPts val="0"/>
              </a:spcAft>
              <a:buSzPts val="12000"/>
              <a:buNone/>
              <a:defRPr sz="16000"/>
            </a:lvl8pPr>
            <a:lvl9pPr lvl="8" algn="ctr">
              <a:lnSpc>
                <a:spcPct val="100000"/>
              </a:lnSpc>
              <a:spcBef>
                <a:spcPts val="0"/>
              </a:spcBef>
              <a:spcAft>
                <a:spcPts val="0"/>
              </a:spcAft>
              <a:buSzPts val="12000"/>
              <a:buNone/>
              <a:defRPr sz="16000"/>
            </a:lvl9pPr>
          </a:lstStyle>
          <a:p>
            <a:endParaRPr/>
          </a:p>
        </p:txBody>
      </p:sp>
      <p:sp>
        <p:nvSpPr>
          <p:cNvPr id="401" name="Google Shape;401;p133"/>
          <p:cNvSpPr txBox="1">
            <a:spLocks noGrp="1"/>
          </p:cNvSpPr>
          <p:nvPr>
            <p:ph type="body" idx="1"/>
          </p:nvPr>
        </p:nvSpPr>
        <p:spPr>
          <a:xfrm>
            <a:off x="415600" y="4202967"/>
            <a:ext cx="11360800" cy="173440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2133"/>
              </a:spcBef>
              <a:spcAft>
                <a:spcPts val="0"/>
              </a:spcAft>
              <a:buSzPts val="1400"/>
              <a:buChar char="○"/>
              <a:defRPr/>
            </a:lvl2pPr>
            <a:lvl3pPr marL="1371600" lvl="2" indent="-317500" algn="ctr">
              <a:lnSpc>
                <a:spcPct val="115000"/>
              </a:lnSpc>
              <a:spcBef>
                <a:spcPts val="2133"/>
              </a:spcBef>
              <a:spcAft>
                <a:spcPts val="0"/>
              </a:spcAft>
              <a:buSzPts val="1400"/>
              <a:buChar char="■"/>
              <a:defRPr/>
            </a:lvl3pPr>
            <a:lvl4pPr marL="1828800" lvl="3" indent="-317500" algn="ctr">
              <a:lnSpc>
                <a:spcPct val="115000"/>
              </a:lnSpc>
              <a:spcBef>
                <a:spcPts val="2133"/>
              </a:spcBef>
              <a:spcAft>
                <a:spcPts val="0"/>
              </a:spcAft>
              <a:buSzPts val="1400"/>
              <a:buChar char="●"/>
              <a:defRPr/>
            </a:lvl4pPr>
            <a:lvl5pPr marL="2286000" lvl="4" indent="-317500" algn="ctr">
              <a:lnSpc>
                <a:spcPct val="115000"/>
              </a:lnSpc>
              <a:spcBef>
                <a:spcPts val="2133"/>
              </a:spcBef>
              <a:spcAft>
                <a:spcPts val="0"/>
              </a:spcAft>
              <a:buSzPts val="1400"/>
              <a:buChar char="○"/>
              <a:defRPr/>
            </a:lvl5pPr>
            <a:lvl6pPr marL="2743200" lvl="5" indent="-317500" algn="ctr">
              <a:lnSpc>
                <a:spcPct val="115000"/>
              </a:lnSpc>
              <a:spcBef>
                <a:spcPts val="2133"/>
              </a:spcBef>
              <a:spcAft>
                <a:spcPts val="0"/>
              </a:spcAft>
              <a:buSzPts val="1400"/>
              <a:buChar char="■"/>
              <a:defRPr/>
            </a:lvl6pPr>
            <a:lvl7pPr marL="3200400" lvl="6" indent="-317500" algn="ctr">
              <a:lnSpc>
                <a:spcPct val="115000"/>
              </a:lnSpc>
              <a:spcBef>
                <a:spcPts val="2133"/>
              </a:spcBef>
              <a:spcAft>
                <a:spcPts val="0"/>
              </a:spcAft>
              <a:buSzPts val="1400"/>
              <a:buChar char="●"/>
              <a:defRPr/>
            </a:lvl7pPr>
            <a:lvl8pPr marL="3657600" lvl="7" indent="-317500" algn="ctr">
              <a:lnSpc>
                <a:spcPct val="115000"/>
              </a:lnSpc>
              <a:spcBef>
                <a:spcPts val="2133"/>
              </a:spcBef>
              <a:spcAft>
                <a:spcPts val="0"/>
              </a:spcAft>
              <a:buSzPts val="1400"/>
              <a:buChar char="○"/>
              <a:defRPr/>
            </a:lvl8pPr>
            <a:lvl9pPr marL="4114800" lvl="8" indent="-317500" algn="ctr">
              <a:lnSpc>
                <a:spcPct val="115000"/>
              </a:lnSpc>
              <a:spcBef>
                <a:spcPts val="2133"/>
              </a:spcBef>
              <a:spcAft>
                <a:spcPts val="2133"/>
              </a:spcAft>
              <a:buSzPts val="1400"/>
              <a:buChar char="■"/>
              <a:defRPr/>
            </a:lvl9pPr>
          </a:lstStyle>
          <a:p>
            <a:endParaRPr/>
          </a:p>
        </p:txBody>
      </p:sp>
      <p:sp>
        <p:nvSpPr>
          <p:cNvPr id="402" name="Google Shape;402;p13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588013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03"/>
        <p:cNvGrpSpPr/>
        <p:nvPr/>
      </p:nvGrpSpPr>
      <p:grpSpPr>
        <a:xfrm>
          <a:off x="0" y="0"/>
          <a:ext cx="0" cy="0"/>
          <a:chOff x="0" y="0"/>
          <a:chExt cx="0" cy="0"/>
        </a:xfrm>
      </p:grpSpPr>
      <p:sp>
        <p:nvSpPr>
          <p:cNvPr id="404" name="Google Shape;404;p13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335845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2024/12/5</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37595945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2024/12/5</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33910520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2024/12/5</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87697885"/>
      </p:ext>
    </p:extLst>
  </p:cSld>
  <p:clrMapOvr>
    <a:masterClrMapping/>
  </p:clrMapOvr>
  <p:transition spd="slow" advTm="12737">
    <p:wip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2024/12/5</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8096818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2024/12/5</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30891924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2024/12/5</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36311667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2024/12/5</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12058918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2024/12/5</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11742968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2024/12/5</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372077600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2024/12/5</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31859293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2024/12/5</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31299630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2024/12/5</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229567008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42085-D6B4-4BCA-99EE-4F8399F29DA0}"/>
              </a:ext>
            </a:extLst>
          </p:cNvPr>
          <p:cNvSpPr>
            <a:spLocks noGrp="1"/>
          </p:cNvSpPr>
          <p:nvPr>
            <p:ph type="ctrTitle"/>
          </p:nvPr>
        </p:nvSpPr>
        <p:spPr>
          <a:xfrm>
            <a:off x="1524001" y="1122364"/>
            <a:ext cx="9144000" cy="2387600"/>
          </a:xfrm>
        </p:spPr>
        <p:txBody>
          <a:bodyPr anchor="b"/>
          <a:lstStyle>
            <a:lvl1pPr algn="ctr">
              <a:defRPr sz="5998"/>
            </a:lvl1pPr>
          </a:lstStyle>
          <a:p>
            <a:r>
              <a:rPr lang="en-US"/>
              <a:t>Click to edit Master title style</a:t>
            </a:r>
          </a:p>
        </p:txBody>
      </p:sp>
      <p:sp>
        <p:nvSpPr>
          <p:cNvPr id="3" name="Subtitle 2">
            <a:extLst>
              <a:ext uri="{FF2B5EF4-FFF2-40B4-BE49-F238E27FC236}">
                <a16:creationId xmlns:a16="http://schemas.microsoft.com/office/drawing/2014/main" id="{DC382142-665F-43AE-9E6B-D48C783A84CE}"/>
              </a:ext>
            </a:extLst>
          </p:cNvPr>
          <p:cNvSpPr>
            <a:spLocks noGrp="1"/>
          </p:cNvSpPr>
          <p:nvPr>
            <p:ph type="subTitle" idx="1"/>
          </p:nvPr>
        </p:nvSpPr>
        <p:spPr>
          <a:xfrm>
            <a:off x="1524001" y="3602038"/>
            <a:ext cx="9144000" cy="1655762"/>
          </a:xfrm>
        </p:spPr>
        <p:txBody>
          <a:bodyPr/>
          <a:lstStyle>
            <a:lvl1pPr marL="0" indent="0" algn="ctr">
              <a:buNone/>
              <a:defRPr sz="2400"/>
            </a:lvl1pPr>
            <a:lvl2pPr marL="457063" indent="0" algn="ctr">
              <a:buNone/>
              <a:defRPr sz="2000"/>
            </a:lvl2pPr>
            <a:lvl3pPr marL="914126" indent="0" algn="ctr">
              <a:buNone/>
              <a:defRPr sz="1800"/>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EA8EC3D-1B90-480A-AC6E-ACBC01A72937}"/>
              </a:ext>
            </a:extLst>
          </p:cNvPr>
          <p:cNvSpPr>
            <a:spLocks noGrp="1"/>
          </p:cNvSpPr>
          <p:nvPr>
            <p:ph type="dt" sz="half" idx="10"/>
          </p:nvPr>
        </p:nvSpPr>
        <p:spPr/>
        <p:txBody>
          <a:bodyPr/>
          <a:lstStyle/>
          <a:p>
            <a:fld id="{C86B206A-5F80-4771-8178-8EA8D529B4D2}" type="datetimeFigureOut">
              <a:rPr lang="en-US" smtClean="0"/>
              <a:t>12/5/2024</a:t>
            </a:fld>
            <a:endParaRPr lang="en-US"/>
          </a:p>
        </p:txBody>
      </p:sp>
      <p:sp>
        <p:nvSpPr>
          <p:cNvPr id="5" name="Footer Placeholder 4">
            <a:extLst>
              <a:ext uri="{FF2B5EF4-FFF2-40B4-BE49-F238E27FC236}">
                <a16:creationId xmlns:a16="http://schemas.microsoft.com/office/drawing/2014/main" id="{53930A59-EC43-4FE8-85B0-EA1DEFBDAC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B8C1A6-1841-49C8-87A8-587FC5D040DA}"/>
              </a:ext>
            </a:extLst>
          </p:cNvPr>
          <p:cNvSpPr>
            <a:spLocks noGrp="1"/>
          </p:cNvSpPr>
          <p:nvPr>
            <p:ph type="sldNum" sz="quarter" idx="12"/>
          </p:nvPr>
        </p:nvSpPr>
        <p:spPr/>
        <p:txBody>
          <a:bodyPr/>
          <a:lstStyle/>
          <a:p>
            <a:fld id="{8D2EAB03-CABF-46FF-B63C-82EFCD38AD81}" type="slidenum">
              <a:rPr lang="en-US" smtClean="0"/>
              <a:t>‹#›</a:t>
            </a:fld>
            <a:endParaRPr lang="en-US"/>
          </a:p>
        </p:txBody>
      </p:sp>
    </p:spTree>
    <p:extLst>
      <p:ext uri="{BB962C8B-B14F-4D97-AF65-F5344CB8AC3E}">
        <p14:creationId xmlns:p14="http://schemas.microsoft.com/office/powerpoint/2010/main" val="32832223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2024/12/5</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337311445"/>
      </p:ext>
    </p:extLst>
  </p:cSld>
  <p:clrMapOvr>
    <a:masterClrMapping/>
  </p:clrMapOvr>
  <p:transition spd="slow" advTm="12737">
    <p:wip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C0A45-A198-4A80-A2D3-1E255D4F1C6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655E59-1923-4531-A02B-BCB4DE7C69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4D53C9-AFE0-4562-AFFC-D19431E1B07B}"/>
              </a:ext>
            </a:extLst>
          </p:cNvPr>
          <p:cNvSpPr>
            <a:spLocks noGrp="1"/>
          </p:cNvSpPr>
          <p:nvPr>
            <p:ph type="dt" sz="half" idx="10"/>
          </p:nvPr>
        </p:nvSpPr>
        <p:spPr/>
        <p:txBody>
          <a:bodyPr/>
          <a:lstStyle/>
          <a:p>
            <a:fld id="{C86B206A-5F80-4771-8178-8EA8D529B4D2}" type="datetimeFigureOut">
              <a:rPr lang="en-US" smtClean="0"/>
              <a:t>12/5/2024</a:t>
            </a:fld>
            <a:endParaRPr lang="en-US"/>
          </a:p>
        </p:txBody>
      </p:sp>
      <p:sp>
        <p:nvSpPr>
          <p:cNvPr id="5" name="Footer Placeholder 4">
            <a:extLst>
              <a:ext uri="{FF2B5EF4-FFF2-40B4-BE49-F238E27FC236}">
                <a16:creationId xmlns:a16="http://schemas.microsoft.com/office/drawing/2014/main" id="{9CAC4172-C934-4E4A-AA64-935C7D9417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B86C91-DF79-460A-8203-97AC0527AB0B}"/>
              </a:ext>
            </a:extLst>
          </p:cNvPr>
          <p:cNvSpPr>
            <a:spLocks noGrp="1"/>
          </p:cNvSpPr>
          <p:nvPr>
            <p:ph type="sldNum" sz="quarter" idx="12"/>
          </p:nvPr>
        </p:nvSpPr>
        <p:spPr/>
        <p:txBody>
          <a:bodyPr/>
          <a:lstStyle/>
          <a:p>
            <a:fld id="{8D2EAB03-CABF-46FF-B63C-82EFCD38AD81}" type="slidenum">
              <a:rPr lang="en-US" smtClean="0"/>
              <a:t>‹#›</a:t>
            </a:fld>
            <a:endParaRPr lang="en-US"/>
          </a:p>
        </p:txBody>
      </p:sp>
    </p:spTree>
    <p:extLst>
      <p:ext uri="{BB962C8B-B14F-4D97-AF65-F5344CB8AC3E}">
        <p14:creationId xmlns:p14="http://schemas.microsoft.com/office/powerpoint/2010/main" val="246164578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35419-BA0C-491E-A06D-8E785C50C9FD}"/>
              </a:ext>
            </a:extLst>
          </p:cNvPr>
          <p:cNvSpPr>
            <a:spLocks noGrp="1"/>
          </p:cNvSpPr>
          <p:nvPr>
            <p:ph type="title"/>
          </p:nvPr>
        </p:nvSpPr>
        <p:spPr>
          <a:xfrm>
            <a:off x="831851" y="1709738"/>
            <a:ext cx="10515600" cy="2852737"/>
          </a:xfrm>
        </p:spPr>
        <p:txBody>
          <a:bodyPr anchor="b"/>
          <a:lstStyle>
            <a:lvl1pPr>
              <a:defRPr sz="5998"/>
            </a:lvl1pPr>
          </a:lstStyle>
          <a:p>
            <a:r>
              <a:rPr lang="en-US"/>
              <a:t>Click to edit Master title style</a:t>
            </a:r>
          </a:p>
        </p:txBody>
      </p:sp>
      <p:sp>
        <p:nvSpPr>
          <p:cNvPr id="3" name="Text Placeholder 2">
            <a:extLst>
              <a:ext uri="{FF2B5EF4-FFF2-40B4-BE49-F238E27FC236}">
                <a16:creationId xmlns:a16="http://schemas.microsoft.com/office/drawing/2014/main" id="{D489DE48-40A2-4517-A888-2DA12F863D0A}"/>
              </a:ext>
            </a:extLst>
          </p:cNvPr>
          <p:cNvSpPr>
            <a:spLocks noGrp="1"/>
          </p:cNvSpPr>
          <p:nvPr>
            <p:ph type="body" idx="1"/>
          </p:nvPr>
        </p:nvSpPr>
        <p:spPr>
          <a:xfrm>
            <a:off x="831851" y="4589463"/>
            <a:ext cx="10515600" cy="1500187"/>
          </a:xfrm>
        </p:spPr>
        <p:txBody>
          <a:bodyPr/>
          <a:lstStyle>
            <a:lvl1pPr marL="0" indent="0">
              <a:buNone/>
              <a:defRPr sz="2400">
                <a:solidFill>
                  <a:schemeClr val="tx1">
                    <a:tint val="75000"/>
                  </a:schemeClr>
                </a:solidFill>
              </a:defRPr>
            </a:lvl1pPr>
            <a:lvl2pPr marL="457063" indent="0">
              <a:buNone/>
              <a:defRPr sz="2000">
                <a:solidFill>
                  <a:schemeClr val="tx1">
                    <a:tint val="75000"/>
                  </a:schemeClr>
                </a:solidFill>
              </a:defRPr>
            </a:lvl2pPr>
            <a:lvl3pPr marL="914126" indent="0">
              <a:buNone/>
              <a:defRPr sz="1800">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FAD8EBA-1D66-4B6B-BA27-B9E62E3B9A40}"/>
              </a:ext>
            </a:extLst>
          </p:cNvPr>
          <p:cNvSpPr>
            <a:spLocks noGrp="1"/>
          </p:cNvSpPr>
          <p:nvPr>
            <p:ph type="dt" sz="half" idx="10"/>
          </p:nvPr>
        </p:nvSpPr>
        <p:spPr/>
        <p:txBody>
          <a:bodyPr/>
          <a:lstStyle/>
          <a:p>
            <a:fld id="{C86B206A-5F80-4771-8178-8EA8D529B4D2}" type="datetimeFigureOut">
              <a:rPr lang="en-US" smtClean="0"/>
              <a:t>12/5/2024</a:t>
            </a:fld>
            <a:endParaRPr lang="en-US"/>
          </a:p>
        </p:txBody>
      </p:sp>
      <p:sp>
        <p:nvSpPr>
          <p:cNvPr id="5" name="Footer Placeholder 4">
            <a:extLst>
              <a:ext uri="{FF2B5EF4-FFF2-40B4-BE49-F238E27FC236}">
                <a16:creationId xmlns:a16="http://schemas.microsoft.com/office/drawing/2014/main" id="{2E9A4F7E-8A5A-47EB-A6DF-D40C035745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060F75-A9A0-4A46-B32D-62CE37CE29F7}"/>
              </a:ext>
            </a:extLst>
          </p:cNvPr>
          <p:cNvSpPr>
            <a:spLocks noGrp="1"/>
          </p:cNvSpPr>
          <p:nvPr>
            <p:ph type="sldNum" sz="quarter" idx="12"/>
          </p:nvPr>
        </p:nvSpPr>
        <p:spPr/>
        <p:txBody>
          <a:bodyPr/>
          <a:lstStyle/>
          <a:p>
            <a:fld id="{8D2EAB03-CABF-46FF-B63C-82EFCD38AD81}" type="slidenum">
              <a:rPr lang="en-US" smtClean="0"/>
              <a:t>‹#›</a:t>
            </a:fld>
            <a:endParaRPr lang="en-US"/>
          </a:p>
        </p:txBody>
      </p:sp>
    </p:spTree>
    <p:extLst>
      <p:ext uri="{BB962C8B-B14F-4D97-AF65-F5344CB8AC3E}">
        <p14:creationId xmlns:p14="http://schemas.microsoft.com/office/powerpoint/2010/main" val="418938271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D3457-8AA9-4EF1-A577-81792D17BE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C8BDBA-1B9C-4188-BA56-466161B9B4B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79D6A01-322A-4800-8953-D9750D458A9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CFD81F3-11C5-4409-930E-E79831FED9CF}"/>
              </a:ext>
            </a:extLst>
          </p:cNvPr>
          <p:cNvSpPr>
            <a:spLocks noGrp="1"/>
          </p:cNvSpPr>
          <p:nvPr>
            <p:ph type="dt" sz="half" idx="10"/>
          </p:nvPr>
        </p:nvSpPr>
        <p:spPr/>
        <p:txBody>
          <a:bodyPr/>
          <a:lstStyle/>
          <a:p>
            <a:fld id="{C86B206A-5F80-4771-8178-8EA8D529B4D2}" type="datetimeFigureOut">
              <a:rPr lang="en-US" smtClean="0"/>
              <a:t>12/5/2024</a:t>
            </a:fld>
            <a:endParaRPr lang="en-US"/>
          </a:p>
        </p:txBody>
      </p:sp>
      <p:sp>
        <p:nvSpPr>
          <p:cNvPr id="6" name="Footer Placeholder 5">
            <a:extLst>
              <a:ext uri="{FF2B5EF4-FFF2-40B4-BE49-F238E27FC236}">
                <a16:creationId xmlns:a16="http://schemas.microsoft.com/office/drawing/2014/main" id="{24740F8B-62F9-490D-877E-9C92AE57DE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9EA0CA-844C-499D-A10D-F3428E648C78}"/>
              </a:ext>
            </a:extLst>
          </p:cNvPr>
          <p:cNvSpPr>
            <a:spLocks noGrp="1"/>
          </p:cNvSpPr>
          <p:nvPr>
            <p:ph type="sldNum" sz="quarter" idx="12"/>
          </p:nvPr>
        </p:nvSpPr>
        <p:spPr/>
        <p:txBody>
          <a:bodyPr/>
          <a:lstStyle/>
          <a:p>
            <a:fld id="{8D2EAB03-CABF-46FF-B63C-82EFCD38AD81}" type="slidenum">
              <a:rPr lang="en-US" smtClean="0"/>
              <a:t>‹#›</a:t>
            </a:fld>
            <a:endParaRPr lang="en-US"/>
          </a:p>
        </p:txBody>
      </p:sp>
    </p:spTree>
    <p:extLst>
      <p:ext uri="{BB962C8B-B14F-4D97-AF65-F5344CB8AC3E}">
        <p14:creationId xmlns:p14="http://schemas.microsoft.com/office/powerpoint/2010/main" val="128274485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DF77A-B2C8-4414-AE37-90202AF52EB3}"/>
              </a:ext>
            </a:extLst>
          </p:cNvPr>
          <p:cNvSpPr>
            <a:spLocks noGrp="1"/>
          </p:cNvSpPr>
          <p:nvPr>
            <p:ph type="title"/>
          </p:nvPr>
        </p:nvSpPr>
        <p:spPr>
          <a:xfrm>
            <a:off x="839789"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512FFC4-2EC4-4A61-AA40-5A976E2F66E8}"/>
              </a:ext>
            </a:extLst>
          </p:cNvPr>
          <p:cNvSpPr>
            <a:spLocks noGrp="1"/>
          </p:cNvSpPr>
          <p:nvPr>
            <p:ph type="body" idx="1"/>
          </p:nvPr>
        </p:nvSpPr>
        <p:spPr>
          <a:xfrm>
            <a:off x="839789" y="1681163"/>
            <a:ext cx="5157787" cy="823912"/>
          </a:xfrm>
        </p:spPr>
        <p:txBody>
          <a:bodyPr anchor="b"/>
          <a:lstStyle>
            <a:lvl1pPr marL="0" indent="0">
              <a:buNone/>
              <a:defRPr sz="2400" b="1"/>
            </a:lvl1pPr>
            <a:lvl2pPr marL="457063" indent="0">
              <a:buNone/>
              <a:defRPr sz="2000" b="1"/>
            </a:lvl2pPr>
            <a:lvl3pPr marL="914126" indent="0">
              <a:buNone/>
              <a:defRPr sz="1800"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98626F6-BB43-4A84-A899-28C890F15FE9}"/>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EA37188-8C1D-4345-B586-C6022FD34F09}"/>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063" indent="0">
              <a:buNone/>
              <a:defRPr sz="2000" b="1"/>
            </a:lvl2pPr>
            <a:lvl3pPr marL="914126" indent="0">
              <a:buNone/>
              <a:defRPr sz="1800"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88D740E-CCC2-4761-B95C-56671DCBD2A3}"/>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9A51B7E-5709-492F-9E94-DEDB84A11950}"/>
              </a:ext>
            </a:extLst>
          </p:cNvPr>
          <p:cNvSpPr>
            <a:spLocks noGrp="1"/>
          </p:cNvSpPr>
          <p:nvPr>
            <p:ph type="dt" sz="half" idx="10"/>
          </p:nvPr>
        </p:nvSpPr>
        <p:spPr/>
        <p:txBody>
          <a:bodyPr/>
          <a:lstStyle/>
          <a:p>
            <a:fld id="{C86B206A-5F80-4771-8178-8EA8D529B4D2}" type="datetimeFigureOut">
              <a:rPr lang="en-US" smtClean="0"/>
              <a:t>12/5/2024</a:t>
            </a:fld>
            <a:endParaRPr lang="en-US"/>
          </a:p>
        </p:txBody>
      </p:sp>
      <p:sp>
        <p:nvSpPr>
          <p:cNvPr id="8" name="Footer Placeholder 7">
            <a:extLst>
              <a:ext uri="{FF2B5EF4-FFF2-40B4-BE49-F238E27FC236}">
                <a16:creationId xmlns:a16="http://schemas.microsoft.com/office/drawing/2014/main" id="{22CB1272-1644-48ED-A918-A8C313B452A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40FE466-B57B-4F50-81BE-9A8FDAC953E4}"/>
              </a:ext>
            </a:extLst>
          </p:cNvPr>
          <p:cNvSpPr>
            <a:spLocks noGrp="1"/>
          </p:cNvSpPr>
          <p:nvPr>
            <p:ph type="sldNum" sz="quarter" idx="12"/>
          </p:nvPr>
        </p:nvSpPr>
        <p:spPr/>
        <p:txBody>
          <a:bodyPr/>
          <a:lstStyle/>
          <a:p>
            <a:fld id="{8D2EAB03-CABF-46FF-B63C-82EFCD38AD81}" type="slidenum">
              <a:rPr lang="en-US" smtClean="0"/>
              <a:t>‹#›</a:t>
            </a:fld>
            <a:endParaRPr lang="en-US"/>
          </a:p>
        </p:txBody>
      </p:sp>
    </p:spTree>
    <p:extLst>
      <p:ext uri="{BB962C8B-B14F-4D97-AF65-F5344CB8AC3E}">
        <p14:creationId xmlns:p14="http://schemas.microsoft.com/office/powerpoint/2010/main" val="79531117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94C4B-287F-4D7F-96B8-AA6EC383746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7D2FBD1-71E9-401F-AD99-67D1FBECE670}"/>
              </a:ext>
            </a:extLst>
          </p:cNvPr>
          <p:cNvSpPr>
            <a:spLocks noGrp="1"/>
          </p:cNvSpPr>
          <p:nvPr>
            <p:ph type="dt" sz="half" idx="10"/>
          </p:nvPr>
        </p:nvSpPr>
        <p:spPr/>
        <p:txBody>
          <a:bodyPr/>
          <a:lstStyle/>
          <a:p>
            <a:fld id="{C86B206A-5F80-4771-8178-8EA8D529B4D2}" type="datetimeFigureOut">
              <a:rPr lang="en-US" smtClean="0"/>
              <a:t>12/5/2024</a:t>
            </a:fld>
            <a:endParaRPr lang="en-US"/>
          </a:p>
        </p:txBody>
      </p:sp>
      <p:sp>
        <p:nvSpPr>
          <p:cNvPr id="4" name="Footer Placeholder 3">
            <a:extLst>
              <a:ext uri="{FF2B5EF4-FFF2-40B4-BE49-F238E27FC236}">
                <a16:creationId xmlns:a16="http://schemas.microsoft.com/office/drawing/2014/main" id="{2612D8A4-A4EE-4F0E-927E-E7EBA06827E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2ADE504-CA89-4B60-9570-DAE1D270AE9F}"/>
              </a:ext>
            </a:extLst>
          </p:cNvPr>
          <p:cNvSpPr>
            <a:spLocks noGrp="1"/>
          </p:cNvSpPr>
          <p:nvPr>
            <p:ph type="sldNum" sz="quarter" idx="12"/>
          </p:nvPr>
        </p:nvSpPr>
        <p:spPr/>
        <p:txBody>
          <a:bodyPr/>
          <a:lstStyle/>
          <a:p>
            <a:fld id="{8D2EAB03-CABF-46FF-B63C-82EFCD38AD81}" type="slidenum">
              <a:rPr lang="en-US" smtClean="0"/>
              <a:t>‹#›</a:t>
            </a:fld>
            <a:endParaRPr lang="en-US"/>
          </a:p>
        </p:txBody>
      </p:sp>
    </p:spTree>
    <p:extLst>
      <p:ext uri="{BB962C8B-B14F-4D97-AF65-F5344CB8AC3E}">
        <p14:creationId xmlns:p14="http://schemas.microsoft.com/office/powerpoint/2010/main" val="60874714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EC499A-8AA7-4D23-AB40-BC1DE21D7353}"/>
              </a:ext>
            </a:extLst>
          </p:cNvPr>
          <p:cNvSpPr>
            <a:spLocks noGrp="1"/>
          </p:cNvSpPr>
          <p:nvPr>
            <p:ph type="dt" sz="half" idx="10"/>
          </p:nvPr>
        </p:nvSpPr>
        <p:spPr/>
        <p:txBody>
          <a:bodyPr/>
          <a:lstStyle/>
          <a:p>
            <a:fld id="{C86B206A-5F80-4771-8178-8EA8D529B4D2}" type="datetimeFigureOut">
              <a:rPr lang="en-US" smtClean="0"/>
              <a:t>12/5/2024</a:t>
            </a:fld>
            <a:endParaRPr lang="en-US"/>
          </a:p>
        </p:txBody>
      </p:sp>
      <p:sp>
        <p:nvSpPr>
          <p:cNvPr id="3" name="Footer Placeholder 2">
            <a:extLst>
              <a:ext uri="{FF2B5EF4-FFF2-40B4-BE49-F238E27FC236}">
                <a16:creationId xmlns:a16="http://schemas.microsoft.com/office/drawing/2014/main" id="{E4E73333-65E3-4DF3-B35D-D8A326762E2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55F7510-8BCE-4CB7-989A-5C49BF22C093}"/>
              </a:ext>
            </a:extLst>
          </p:cNvPr>
          <p:cNvSpPr>
            <a:spLocks noGrp="1"/>
          </p:cNvSpPr>
          <p:nvPr>
            <p:ph type="sldNum" sz="quarter" idx="12"/>
          </p:nvPr>
        </p:nvSpPr>
        <p:spPr/>
        <p:txBody>
          <a:bodyPr/>
          <a:lstStyle/>
          <a:p>
            <a:fld id="{8D2EAB03-CABF-46FF-B63C-82EFCD38AD81}" type="slidenum">
              <a:rPr lang="en-US" smtClean="0"/>
              <a:t>‹#›</a:t>
            </a:fld>
            <a:endParaRPr lang="en-US"/>
          </a:p>
        </p:txBody>
      </p:sp>
    </p:spTree>
    <p:extLst>
      <p:ext uri="{BB962C8B-B14F-4D97-AF65-F5344CB8AC3E}">
        <p14:creationId xmlns:p14="http://schemas.microsoft.com/office/powerpoint/2010/main" val="286752118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2D8DE-A3A6-4E0C-A015-35DE144F8EC6}"/>
              </a:ext>
            </a:extLst>
          </p:cNvPr>
          <p:cNvSpPr>
            <a:spLocks noGrp="1"/>
          </p:cNvSpPr>
          <p:nvPr>
            <p:ph type="title"/>
          </p:nvPr>
        </p:nvSpPr>
        <p:spPr>
          <a:xfrm>
            <a:off x="839789" y="457201"/>
            <a:ext cx="3932237" cy="1600200"/>
          </a:xfrm>
        </p:spPr>
        <p:txBody>
          <a:bodyPr anchor="b"/>
          <a:lstStyle>
            <a:lvl1pPr>
              <a:defRPr sz="3199"/>
            </a:lvl1pPr>
          </a:lstStyle>
          <a:p>
            <a:r>
              <a:rPr lang="en-US"/>
              <a:t>Click to edit Master title style</a:t>
            </a:r>
          </a:p>
        </p:txBody>
      </p:sp>
      <p:sp>
        <p:nvSpPr>
          <p:cNvPr id="3" name="Content Placeholder 2">
            <a:extLst>
              <a:ext uri="{FF2B5EF4-FFF2-40B4-BE49-F238E27FC236}">
                <a16:creationId xmlns:a16="http://schemas.microsoft.com/office/drawing/2014/main" id="{D9E2B62D-266A-4461-8AAC-F4C5D546907D}"/>
              </a:ext>
            </a:extLst>
          </p:cNvPr>
          <p:cNvSpPr>
            <a:spLocks noGrp="1"/>
          </p:cNvSpPr>
          <p:nvPr>
            <p:ph idx="1"/>
          </p:nvPr>
        </p:nvSpPr>
        <p:spPr>
          <a:xfrm>
            <a:off x="5183188" y="987426"/>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3B8EEA7-E262-41C3-923F-C9881E281548}"/>
              </a:ext>
            </a:extLst>
          </p:cNvPr>
          <p:cNvSpPr>
            <a:spLocks noGrp="1"/>
          </p:cNvSpPr>
          <p:nvPr>
            <p:ph type="body" sz="half" idx="2"/>
          </p:nvPr>
        </p:nvSpPr>
        <p:spPr>
          <a:xfrm>
            <a:off x="839789" y="2057400"/>
            <a:ext cx="3932237"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462CF5-B930-47EB-ACF5-2ED9031B235E}"/>
              </a:ext>
            </a:extLst>
          </p:cNvPr>
          <p:cNvSpPr>
            <a:spLocks noGrp="1"/>
          </p:cNvSpPr>
          <p:nvPr>
            <p:ph type="dt" sz="half" idx="10"/>
          </p:nvPr>
        </p:nvSpPr>
        <p:spPr/>
        <p:txBody>
          <a:bodyPr/>
          <a:lstStyle/>
          <a:p>
            <a:fld id="{C86B206A-5F80-4771-8178-8EA8D529B4D2}" type="datetimeFigureOut">
              <a:rPr lang="en-US" smtClean="0"/>
              <a:t>12/5/2024</a:t>
            </a:fld>
            <a:endParaRPr lang="en-US"/>
          </a:p>
        </p:txBody>
      </p:sp>
      <p:sp>
        <p:nvSpPr>
          <p:cNvPr id="6" name="Footer Placeholder 5">
            <a:extLst>
              <a:ext uri="{FF2B5EF4-FFF2-40B4-BE49-F238E27FC236}">
                <a16:creationId xmlns:a16="http://schemas.microsoft.com/office/drawing/2014/main" id="{340EA71C-D459-47FC-B084-FDEB5F8E42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6EB37C-42CD-4AC0-9610-E0207F29E0CC}"/>
              </a:ext>
            </a:extLst>
          </p:cNvPr>
          <p:cNvSpPr>
            <a:spLocks noGrp="1"/>
          </p:cNvSpPr>
          <p:nvPr>
            <p:ph type="sldNum" sz="quarter" idx="12"/>
          </p:nvPr>
        </p:nvSpPr>
        <p:spPr/>
        <p:txBody>
          <a:bodyPr/>
          <a:lstStyle/>
          <a:p>
            <a:fld id="{8D2EAB03-CABF-46FF-B63C-82EFCD38AD81}" type="slidenum">
              <a:rPr lang="en-US" smtClean="0"/>
              <a:t>‹#›</a:t>
            </a:fld>
            <a:endParaRPr lang="en-US"/>
          </a:p>
        </p:txBody>
      </p:sp>
    </p:spTree>
    <p:extLst>
      <p:ext uri="{BB962C8B-B14F-4D97-AF65-F5344CB8AC3E}">
        <p14:creationId xmlns:p14="http://schemas.microsoft.com/office/powerpoint/2010/main" val="5108344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B26CF-3CBC-49AC-ACDE-B8EB3FEB830F}"/>
              </a:ext>
            </a:extLst>
          </p:cNvPr>
          <p:cNvSpPr>
            <a:spLocks noGrp="1"/>
          </p:cNvSpPr>
          <p:nvPr>
            <p:ph type="title"/>
          </p:nvPr>
        </p:nvSpPr>
        <p:spPr>
          <a:xfrm>
            <a:off x="839789" y="457201"/>
            <a:ext cx="3932237" cy="1600200"/>
          </a:xfrm>
        </p:spPr>
        <p:txBody>
          <a:bodyPr anchor="b"/>
          <a:lstStyle>
            <a:lvl1pPr>
              <a:defRPr sz="3199"/>
            </a:lvl1pPr>
          </a:lstStyle>
          <a:p>
            <a:r>
              <a:rPr lang="en-US"/>
              <a:t>Click to edit Master title style</a:t>
            </a:r>
          </a:p>
        </p:txBody>
      </p:sp>
      <p:sp>
        <p:nvSpPr>
          <p:cNvPr id="3" name="Picture Placeholder 2">
            <a:extLst>
              <a:ext uri="{FF2B5EF4-FFF2-40B4-BE49-F238E27FC236}">
                <a16:creationId xmlns:a16="http://schemas.microsoft.com/office/drawing/2014/main" id="{39D54AFB-BAAF-485D-A2EB-D5B7A6140FC9}"/>
              </a:ext>
            </a:extLst>
          </p:cNvPr>
          <p:cNvSpPr>
            <a:spLocks noGrp="1"/>
          </p:cNvSpPr>
          <p:nvPr>
            <p:ph type="pic" idx="1"/>
          </p:nvPr>
        </p:nvSpPr>
        <p:spPr>
          <a:xfrm>
            <a:off x="5183188" y="987426"/>
            <a:ext cx="6172200" cy="4873625"/>
          </a:xfrm>
        </p:spPr>
        <p:txBody>
          <a:bodyPr/>
          <a:lstStyle>
            <a:lvl1pPr marL="0" indent="0">
              <a:buNone/>
              <a:defRPr sz="3199"/>
            </a:lvl1pPr>
            <a:lvl2pPr marL="457063" indent="0">
              <a:buNone/>
              <a:defRPr sz="2799"/>
            </a:lvl2pPr>
            <a:lvl3pPr marL="914126" indent="0">
              <a:buNone/>
              <a:defRPr sz="2400"/>
            </a:lvl3pPr>
            <a:lvl4pPr marL="1371189" indent="0">
              <a:buNone/>
              <a:defRPr sz="2000"/>
            </a:lvl4pPr>
            <a:lvl5pPr marL="1828251" indent="0">
              <a:buNone/>
              <a:defRPr sz="2000"/>
            </a:lvl5pPr>
            <a:lvl6pPr marL="2285314" indent="0">
              <a:buNone/>
              <a:defRPr sz="2000"/>
            </a:lvl6pPr>
            <a:lvl7pPr marL="2742377" indent="0">
              <a:buNone/>
              <a:defRPr sz="2000"/>
            </a:lvl7pPr>
            <a:lvl8pPr marL="3199440" indent="0">
              <a:buNone/>
              <a:defRPr sz="2000"/>
            </a:lvl8pPr>
            <a:lvl9pPr marL="3656503" indent="0">
              <a:buNone/>
              <a:defRPr sz="2000"/>
            </a:lvl9pPr>
          </a:lstStyle>
          <a:p>
            <a:endParaRPr lang="en-US"/>
          </a:p>
        </p:txBody>
      </p:sp>
      <p:sp>
        <p:nvSpPr>
          <p:cNvPr id="4" name="Text Placeholder 3">
            <a:extLst>
              <a:ext uri="{FF2B5EF4-FFF2-40B4-BE49-F238E27FC236}">
                <a16:creationId xmlns:a16="http://schemas.microsoft.com/office/drawing/2014/main" id="{4105EB4A-A03A-42AB-BEFA-595EA5CF032C}"/>
              </a:ext>
            </a:extLst>
          </p:cNvPr>
          <p:cNvSpPr>
            <a:spLocks noGrp="1"/>
          </p:cNvSpPr>
          <p:nvPr>
            <p:ph type="body" sz="half" idx="2"/>
          </p:nvPr>
        </p:nvSpPr>
        <p:spPr>
          <a:xfrm>
            <a:off x="839789" y="2057400"/>
            <a:ext cx="3932237"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201B043-FFBA-42E3-AF85-743C78EBE066}"/>
              </a:ext>
            </a:extLst>
          </p:cNvPr>
          <p:cNvSpPr>
            <a:spLocks noGrp="1"/>
          </p:cNvSpPr>
          <p:nvPr>
            <p:ph type="dt" sz="half" idx="10"/>
          </p:nvPr>
        </p:nvSpPr>
        <p:spPr/>
        <p:txBody>
          <a:bodyPr/>
          <a:lstStyle/>
          <a:p>
            <a:fld id="{C86B206A-5F80-4771-8178-8EA8D529B4D2}" type="datetimeFigureOut">
              <a:rPr lang="en-US" smtClean="0"/>
              <a:t>12/5/2024</a:t>
            </a:fld>
            <a:endParaRPr lang="en-US"/>
          </a:p>
        </p:txBody>
      </p:sp>
      <p:sp>
        <p:nvSpPr>
          <p:cNvPr id="6" name="Footer Placeholder 5">
            <a:extLst>
              <a:ext uri="{FF2B5EF4-FFF2-40B4-BE49-F238E27FC236}">
                <a16:creationId xmlns:a16="http://schemas.microsoft.com/office/drawing/2014/main" id="{C6CDBA17-B3F7-4C95-A0A2-CF8BCCE46B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80C2C2-A16A-4942-A307-07A561F7837C}"/>
              </a:ext>
            </a:extLst>
          </p:cNvPr>
          <p:cNvSpPr>
            <a:spLocks noGrp="1"/>
          </p:cNvSpPr>
          <p:nvPr>
            <p:ph type="sldNum" sz="quarter" idx="12"/>
          </p:nvPr>
        </p:nvSpPr>
        <p:spPr/>
        <p:txBody>
          <a:bodyPr/>
          <a:lstStyle/>
          <a:p>
            <a:fld id="{8D2EAB03-CABF-46FF-B63C-82EFCD38AD81}" type="slidenum">
              <a:rPr lang="en-US" smtClean="0"/>
              <a:t>‹#›</a:t>
            </a:fld>
            <a:endParaRPr lang="en-US"/>
          </a:p>
        </p:txBody>
      </p:sp>
    </p:spTree>
    <p:extLst>
      <p:ext uri="{BB962C8B-B14F-4D97-AF65-F5344CB8AC3E}">
        <p14:creationId xmlns:p14="http://schemas.microsoft.com/office/powerpoint/2010/main" val="147088828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98397-2F88-49D7-A72B-CA55011096E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0BF266D-3438-413B-A9C3-6C671F67DEC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88207-A009-4671-A1DC-10D67C7706F2}"/>
              </a:ext>
            </a:extLst>
          </p:cNvPr>
          <p:cNvSpPr>
            <a:spLocks noGrp="1"/>
          </p:cNvSpPr>
          <p:nvPr>
            <p:ph type="dt" sz="half" idx="10"/>
          </p:nvPr>
        </p:nvSpPr>
        <p:spPr/>
        <p:txBody>
          <a:bodyPr/>
          <a:lstStyle/>
          <a:p>
            <a:fld id="{C86B206A-5F80-4771-8178-8EA8D529B4D2}" type="datetimeFigureOut">
              <a:rPr lang="en-US" smtClean="0"/>
              <a:t>12/5/2024</a:t>
            </a:fld>
            <a:endParaRPr lang="en-US"/>
          </a:p>
        </p:txBody>
      </p:sp>
      <p:sp>
        <p:nvSpPr>
          <p:cNvPr id="5" name="Footer Placeholder 4">
            <a:extLst>
              <a:ext uri="{FF2B5EF4-FFF2-40B4-BE49-F238E27FC236}">
                <a16:creationId xmlns:a16="http://schemas.microsoft.com/office/drawing/2014/main" id="{51DCC031-B074-4A07-A4F9-971EECFE9B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A5E3F9-7168-4816-8BB2-D000D75CB7B0}"/>
              </a:ext>
            </a:extLst>
          </p:cNvPr>
          <p:cNvSpPr>
            <a:spLocks noGrp="1"/>
          </p:cNvSpPr>
          <p:nvPr>
            <p:ph type="sldNum" sz="quarter" idx="12"/>
          </p:nvPr>
        </p:nvSpPr>
        <p:spPr/>
        <p:txBody>
          <a:bodyPr/>
          <a:lstStyle/>
          <a:p>
            <a:fld id="{8D2EAB03-CABF-46FF-B63C-82EFCD38AD81}" type="slidenum">
              <a:rPr lang="en-US" smtClean="0"/>
              <a:t>‹#›</a:t>
            </a:fld>
            <a:endParaRPr lang="en-US"/>
          </a:p>
        </p:txBody>
      </p:sp>
    </p:spTree>
    <p:extLst>
      <p:ext uri="{BB962C8B-B14F-4D97-AF65-F5344CB8AC3E}">
        <p14:creationId xmlns:p14="http://schemas.microsoft.com/office/powerpoint/2010/main" val="218473995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03956F-27ED-4BC1-B0B3-97A23C67F3C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D57E1B9-DFEB-446B-9018-C5123DCC503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72C78F-A2E5-49E7-B56F-C1A74B90B521}"/>
              </a:ext>
            </a:extLst>
          </p:cNvPr>
          <p:cNvSpPr>
            <a:spLocks noGrp="1"/>
          </p:cNvSpPr>
          <p:nvPr>
            <p:ph type="dt" sz="half" idx="10"/>
          </p:nvPr>
        </p:nvSpPr>
        <p:spPr/>
        <p:txBody>
          <a:bodyPr/>
          <a:lstStyle/>
          <a:p>
            <a:fld id="{C86B206A-5F80-4771-8178-8EA8D529B4D2}" type="datetimeFigureOut">
              <a:rPr lang="en-US" smtClean="0"/>
              <a:t>12/5/2024</a:t>
            </a:fld>
            <a:endParaRPr lang="en-US"/>
          </a:p>
        </p:txBody>
      </p:sp>
      <p:sp>
        <p:nvSpPr>
          <p:cNvPr id="5" name="Footer Placeholder 4">
            <a:extLst>
              <a:ext uri="{FF2B5EF4-FFF2-40B4-BE49-F238E27FC236}">
                <a16:creationId xmlns:a16="http://schemas.microsoft.com/office/drawing/2014/main" id="{0384D52E-6776-495E-97D2-17847F3B51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1DCA14-AA72-444E-9E8B-12C0D3FF45F4}"/>
              </a:ext>
            </a:extLst>
          </p:cNvPr>
          <p:cNvSpPr>
            <a:spLocks noGrp="1"/>
          </p:cNvSpPr>
          <p:nvPr>
            <p:ph type="sldNum" sz="quarter" idx="12"/>
          </p:nvPr>
        </p:nvSpPr>
        <p:spPr/>
        <p:txBody>
          <a:bodyPr/>
          <a:lstStyle/>
          <a:p>
            <a:fld id="{8D2EAB03-CABF-46FF-B63C-82EFCD38AD81}" type="slidenum">
              <a:rPr lang="en-US" smtClean="0"/>
              <a:t>‹#›</a:t>
            </a:fld>
            <a:endParaRPr lang="en-US"/>
          </a:p>
        </p:txBody>
      </p:sp>
    </p:spTree>
    <p:extLst>
      <p:ext uri="{BB962C8B-B14F-4D97-AF65-F5344CB8AC3E}">
        <p14:creationId xmlns:p14="http://schemas.microsoft.com/office/powerpoint/2010/main" val="13218859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2024/12/5</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358417083"/>
      </p:ext>
    </p:extLst>
  </p:cSld>
  <p:clrMapOvr>
    <a:masterClrMapping/>
  </p:clrMapOvr>
  <p:transition spd="slow" advTm="12737">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2024/12/5</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710983757"/>
      </p:ext>
    </p:extLst>
  </p:cSld>
  <p:clrMapOvr>
    <a:masterClrMapping/>
  </p:clrMapOvr>
  <p:transition spd="slow" advTm="12737">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2024/12/5</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904098755"/>
      </p:ext>
    </p:extLst>
  </p:cSld>
  <p:clrMapOvr>
    <a:masterClrMapping/>
  </p:clrMapOvr>
  <p:transition spd="slow" advTm="12737">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2024/12/5</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973857145"/>
      </p:ext>
    </p:extLst>
  </p:cSld>
  <p:clrMapOvr>
    <a:masterClrMapping/>
  </p:clrMapOvr>
  <p:transition spd="slow" advTm="12737">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theme" Target="../theme/theme3.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4.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5.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image" Target="../media/image3.jp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6.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2024/12/5</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6171597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advTm="12737">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30"/>
          <p:cNvPicPr preferRelativeResize="0"/>
          <p:nvPr/>
        </p:nvPicPr>
        <p:blipFill rotWithShape="1">
          <a:blip r:embed="rId6">
            <a:alphaModFix/>
          </a:blip>
          <a:srcRect/>
          <a:stretch/>
        </p:blipFill>
        <p:spPr>
          <a:xfrm>
            <a:off x="8630" y="-7374"/>
            <a:ext cx="12192000" cy="6858000"/>
          </a:xfrm>
          <a:prstGeom prst="rect">
            <a:avLst/>
          </a:prstGeom>
          <a:noFill/>
          <a:ln>
            <a:noFill/>
          </a:ln>
        </p:spPr>
      </p:pic>
    </p:spTree>
    <p:extLst>
      <p:ext uri="{BB962C8B-B14F-4D97-AF65-F5344CB8AC3E}">
        <p14:creationId xmlns:p14="http://schemas.microsoft.com/office/powerpoint/2010/main" val="3892193861"/>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Lst>
  <mc:AlternateContent xmlns:mc="http://schemas.openxmlformats.org/markup-compatibility/2006" xmlns:p14="http://schemas.microsoft.com/office/powerpoint/2010/main">
    <mc:Choice Requires="p14">
      <p:transition spd="slow" p14:dur="4400" advClick="0" advTm="5000">
        <p14:honeycomb/>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5"/>
        <p:cNvGrpSpPr/>
        <p:nvPr/>
      </p:nvGrpSpPr>
      <p:grpSpPr>
        <a:xfrm>
          <a:off x="0" y="0"/>
          <a:ext cx="0" cy="0"/>
          <a:chOff x="0" y="0"/>
          <a:chExt cx="0" cy="0"/>
        </a:xfrm>
      </p:grpSpPr>
      <p:sp>
        <p:nvSpPr>
          <p:cNvPr id="276" name="Google Shape;276;p38"/>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5867"/>
              <a:buFont typeface="Calibri"/>
              <a:buNone/>
              <a:defRPr sz="5867"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77" name="Google Shape;277;p38"/>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marR="0" lvl="0" indent="-499554" algn="l" rtl="0">
              <a:spcBef>
                <a:spcPts val="853"/>
              </a:spcBef>
              <a:spcAft>
                <a:spcPts val="0"/>
              </a:spcAft>
              <a:buClr>
                <a:schemeClr val="dk1"/>
              </a:buClr>
              <a:buSzPts val="4267"/>
              <a:buFont typeface="Arial"/>
              <a:buChar char="•"/>
              <a:defRPr sz="4267" b="0" i="0" u="none" strike="noStrike" cap="none">
                <a:solidFill>
                  <a:schemeClr val="dk1"/>
                </a:solidFill>
                <a:latin typeface="Calibri"/>
                <a:ea typeface="Calibri"/>
                <a:cs typeface="Calibri"/>
                <a:sym typeface="Calibri"/>
              </a:defRPr>
            </a:lvl1pPr>
            <a:lvl2pPr marL="914400" marR="0" lvl="1" indent="-465645" algn="l" rtl="0">
              <a:spcBef>
                <a:spcPts val="747"/>
              </a:spcBef>
              <a:spcAft>
                <a:spcPts val="0"/>
              </a:spcAft>
              <a:buClr>
                <a:schemeClr val="dk1"/>
              </a:buClr>
              <a:buSzPts val="3733"/>
              <a:buFont typeface="Arial"/>
              <a:buChar char="–"/>
              <a:defRPr sz="3733" b="0" i="0" u="none" strike="noStrike" cap="none">
                <a:solidFill>
                  <a:schemeClr val="dk1"/>
                </a:solidFill>
                <a:latin typeface="Calibri"/>
                <a:ea typeface="Calibri"/>
                <a:cs typeface="Calibri"/>
                <a:sym typeface="Calibri"/>
              </a:defRPr>
            </a:lvl2pPr>
            <a:lvl3pPr marL="1371600" marR="0" lvl="2"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4pPr>
            <a:lvl5pPr marL="2286000" marR="0" lvl="4"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5pPr>
            <a:lvl6pPr marL="2743200" marR="0" lvl="5"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278" name="Google Shape;278;p38"/>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6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79" name="Google Shape;279;p38"/>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6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80" name="Google Shape;280;p38"/>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a:solidFill>
                  <a:srgbClr val="888888"/>
                </a:solidFill>
                <a:latin typeface="Calibri"/>
                <a:ea typeface="Calibri"/>
                <a:cs typeface="Calibri"/>
                <a:sym typeface="Calibri"/>
              </a:defRPr>
            </a:lvl1pPr>
            <a:lvl2pPr marL="0" marR="0" lvl="1" indent="0" algn="r" rtl="0">
              <a:spcBef>
                <a:spcPts val="0"/>
              </a:spcBef>
              <a:buNone/>
              <a:defRPr sz="1600">
                <a:solidFill>
                  <a:srgbClr val="888888"/>
                </a:solidFill>
                <a:latin typeface="Calibri"/>
                <a:ea typeface="Calibri"/>
                <a:cs typeface="Calibri"/>
                <a:sym typeface="Calibri"/>
              </a:defRPr>
            </a:lvl2pPr>
            <a:lvl3pPr marL="0" marR="0" lvl="2" indent="0" algn="r" rtl="0">
              <a:spcBef>
                <a:spcPts val="0"/>
              </a:spcBef>
              <a:buNone/>
              <a:defRPr sz="1600">
                <a:solidFill>
                  <a:srgbClr val="888888"/>
                </a:solidFill>
                <a:latin typeface="Calibri"/>
                <a:ea typeface="Calibri"/>
                <a:cs typeface="Calibri"/>
                <a:sym typeface="Calibri"/>
              </a:defRPr>
            </a:lvl3pPr>
            <a:lvl4pPr marL="0" marR="0" lvl="3" indent="0" algn="r" rtl="0">
              <a:spcBef>
                <a:spcPts val="0"/>
              </a:spcBef>
              <a:buNone/>
              <a:defRPr sz="1600">
                <a:solidFill>
                  <a:srgbClr val="888888"/>
                </a:solidFill>
                <a:latin typeface="Calibri"/>
                <a:ea typeface="Calibri"/>
                <a:cs typeface="Calibri"/>
                <a:sym typeface="Calibri"/>
              </a:defRPr>
            </a:lvl4pPr>
            <a:lvl5pPr marL="0" marR="0" lvl="4" indent="0" algn="r" rtl="0">
              <a:spcBef>
                <a:spcPts val="0"/>
              </a:spcBef>
              <a:buNone/>
              <a:defRPr sz="1600">
                <a:solidFill>
                  <a:srgbClr val="888888"/>
                </a:solidFill>
                <a:latin typeface="Calibri"/>
                <a:ea typeface="Calibri"/>
                <a:cs typeface="Calibri"/>
                <a:sym typeface="Calibri"/>
              </a:defRPr>
            </a:lvl5pPr>
            <a:lvl6pPr marL="0" marR="0" lvl="5" indent="0" algn="r" rtl="0">
              <a:spcBef>
                <a:spcPts val="0"/>
              </a:spcBef>
              <a:buNone/>
              <a:defRPr sz="1600">
                <a:solidFill>
                  <a:srgbClr val="888888"/>
                </a:solidFill>
                <a:latin typeface="Calibri"/>
                <a:ea typeface="Calibri"/>
                <a:cs typeface="Calibri"/>
                <a:sym typeface="Calibri"/>
              </a:defRPr>
            </a:lvl6pPr>
            <a:lvl7pPr marL="0" marR="0" lvl="6" indent="0" algn="r" rtl="0">
              <a:spcBef>
                <a:spcPts val="0"/>
              </a:spcBef>
              <a:buNone/>
              <a:defRPr sz="1600">
                <a:solidFill>
                  <a:srgbClr val="888888"/>
                </a:solidFill>
                <a:latin typeface="Calibri"/>
                <a:ea typeface="Calibri"/>
                <a:cs typeface="Calibri"/>
                <a:sym typeface="Calibri"/>
              </a:defRPr>
            </a:lvl7pPr>
            <a:lvl8pPr marL="0" marR="0" lvl="7" indent="0" algn="r" rtl="0">
              <a:spcBef>
                <a:spcPts val="0"/>
              </a:spcBef>
              <a:buNone/>
              <a:defRPr sz="1600">
                <a:solidFill>
                  <a:srgbClr val="888888"/>
                </a:solidFill>
                <a:latin typeface="Calibri"/>
                <a:ea typeface="Calibri"/>
                <a:cs typeface="Calibri"/>
                <a:sym typeface="Calibri"/>
              </a:defRPr>
            </a:lvl8pPr>
            <a:lvl9pPr marL="0" marR="0" lvl="8" indent="0" algn="r" rtl="0">
              <a:spcBef>
                <a:spcPts val="0"/>
              </a:spcBef>
              <a:buNone/>
              <a:defRPr sz="16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10818583"/>
      </p:ext>
    </p:extLst>
  </p:cSld>
  <p:clrMap bg1="lt1" tx1="dk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6"/>
        <p:cNvGrpSpPr/>
        <p:nvPr/>
      </p:nvGrpSpPr>
      <p:grpSpPr>
        <a:xfrm>
          <a:off x="0" y="0"/>
          <a:ext cx="0" cy="0"/>
          <a:chOff x="0" y="0"/>
          <a:chExt cx="0" cy="0"/>
        </a:xfrm>
      </p:grpSpPr>
      <p:sp>
        <p:nvSpPr>
          <p:cNvPr id="357" name="Google Shape;357;p42"/>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358" name="Google Shape;358;p42"/>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867" b="0" i="0" u="none" strike="noStrike" cap="none">
                <a:solidFill>
                  <a:schemeClr val="dk2"/>
                </a:solidFill>
                <a:latin typeface="Arial"/>
                <a:ea typeface="Arial"/>
                <a:cs typeface="Arial"/>
                <a:sym typeface="Arial"/>
              </a:defRPr>
            </a:lvl9pPr>
          </a:lstStyle>
          <a:p>
            <a:endParaRPr/>
          </a:p>
        </p:txBody>
      </p:sp>
      <p:sp>
        <p:nvSpPr>
          <p:cNvPr id="359" name="Google Shape;359;p4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66905163"/>
      </p:ext>
    </p:extLst>
  </p:cSld>
  <p:clrMap bg1="lt1" tx1="dk1" bg2="dk2" tx2="lt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2024/12/5</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2533806270"/>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859B0B0-BA50-4565-A597-6232211553D8}"/>
              </a:ext>
            </a:extLst>
          </p:cNvPr>
          <p:cNvSpPr>
            <a:spLocks noGrp="1"/>
          </p:cNvSpPr>
          <p:nvPr>
            <p:ph type="title"/>
          </p:nvPr>
        </p:nvSpPr>
        <p:spPr>
          <a:xfrm>
            <a:off x="838201"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882DEDD-0245-41FA-B2BB-87E2EEFFD15E}"/>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2E12ED-F004-479B-9917-B12CC1F47BDC}"/>
              </a:ext>
            </a:extLst>
          </p:cNvPr>
          <p:cNvSpPr>
            <a:spLocks noGrp="1"/>
          </p:cNvSpPr>
          <p:nvPr>
            <p:ph type="dt" sz="half" idx="2"/>
          </p:nvPr>
        </p:nvSpPr>
        <p:spPr>
          <a:xfrm>
            <a:off x="838201"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6B206A-5F80-4771-8178-8EA8D529B4D2}" type="datetimeFigureOut">
              <a:rPr lang="en-US" smtClean="0"/>
              <a:t>12/5/2024</a:t>
            </a:fld>
            <a:endParaRPr lang="en-US"/>
          </a:p>
        </p:txBody>
      </p:sp>
      <p:sp>
        <p:nvSpPr>
          <p:cNvPr id="5" name="Footer Placeholder 4">
            <a:extLst>
              <a:ext uri="{FF2B5EF4-FFF2-40B4-BE49-F238E27FC236}">
                <a16:creationId xmlns:a16="http://schemas.microsoft.com/office/drawing/2014/main" id="{9A971D68-3583-4F5A-8952-2E61429106AE}"/>
              </a:ext>
            </a:extLst>
          </p:cNvPr>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C770457-DC9F-4C70-95C7-CF1B04A456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2EAB03-CABF-46FF-B63C-82EFCD38AD81}" type="slidenum">
              <a:rPr lang="en-US" smtClean="0"/>
              <a:t>‹#›</a:t>
            </a:fld>
            <a:endParaRPr lang="en-US"/>
          </a:p>
        </p:txBody>
      </p:sp>
      <p:pic>
        <p:nvPicPr>
          <p:cNvPr id="8" name="Picture 7">
            <a:extLst>
              <a:ext uri="{FF2B5EF4-FFF2-40B4-BE49-F238E27FC236}">
                <a16:creationId xmlns:a16="http://schemas.microsoft.com/office/drawing/2014/main" id="{EDA4DC63-C832-42A6-A031-6DDFBF32390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39610316" y="21338715"/>
            <a:ext cx="5351206" cy="5351206"/>
          </a:xfrm>
          <a:prstGeom prst="ellipse">
            <a:avLst/>
          </a:prstGeom>
          <a:ln>
            <a:noFill/>
          </a:ln>
          <a:effectLst>
            <a:softEdge rad="112500"/>
          </a:effectLst>
        </p:spPr>
      </p:pic>
      <p:pic>
        <p:nvPicPr>
          <p:cNvPr id="9" name="Picture 8">
            <a:extLst>
              <a:ext uri="{FF2B5EF4-FFF2-40B4-BE49-F238E27FC236}">
                <a16:creationId xmlns:a16="http://schemas.microsoft.com/office/drawing/2014/main" id="{F3B1FB1A-0626-4466-B151-A997D1209D1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311007" y="-27430807"/>
            <a:ext cx="5351206" cy="5351206"/>
          </a:xfrm>
          <a:prstGeom prst="ellipse">
            <a:avLst/>
          </a:prstGeom>
          <a:ln>
            <a:noFill/>
          </a:ln>
          <a:effectLst>
            <a:softEdge rad="112500"/>
          </a:effectLst>
        </p:spPr>
      </p:pic>
      <p:pic>
        <p:nvPicPr>
          <p:cNvPr id="10" name="Picture 9">
            <a:extLst>
              <a:ext uri="{FF2B5EF4-FFF2-40B4-BE49-F238E27FC236}">
                <a16:creationId xmlns:a16="http://schemas.microsoft.com/office/drawing/2014/main" id="{EF2FB0BF-E952-476E-924C-B3264E478D1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7118703" y="19908112"/>
            <a:ext cx="5351206" cy="5351206"/>
          </a:xfrm>
          <a:prstGeom prst="ellipse">
            <a:avLst/>
          </a:prstGeom>
          <a:ln>
            <a:noFill/>
          </a:ln>
          <a:effectLst>
            <a:softEdge rad="112500"/>
          </a:effectLst>
        </p:spPr>
      </p:pic>
      <p:pic>
        <p:nvPicPr>
          <p:cNvPr id="11" name="Picture 10">
            <a:extLst>
              <a:ext uri="{FF2B5EF4-FFF2-40B4-BE49-F238E27FC236}">
                <a16:creationId xmlns:a16="http://schemas.microsoft.com/office/drawing/2014/main" id="{94ACB5F0-338B-43F0-B4F7-1772A07E2ED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912298" y="28277389"/>
            <a:ext cx="5351206" cy="5351206"/>
          </a:xfrm>
          <a:prstGeom prst="ellipse">
            <a:avLst/>
          </a:prstGeom>
          <a:ln>
            <a:noFill/>
          </a:ln>
          <a:effectLst>
            <a:softEdge rad="112500"/>
          </a:effectLst>
        </p:spPr>
      </p:pic>
      <p:pic>
        <p:nvPicPr>
          <p:cNvPr id="12" name="Picture 11">
            <a:extLst>
              <a:ext uri="{FF2B5EF4-FFF2-40B4-BE49-F238E27FC236}">
                <a16:creationId xmlns:a16="http://schemas.microsoft.com/office/drawing/2014/main" id="{EC43CF22-7F6A-498E-90A8-E56E82FB584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4494877" y="-984913"/>
            <a:ext cx="5351206" cy="5351206"/>
          </a:xfrm>
          <a:prstGeom prst="ellipse">
            <a:avLst/>
          </a:prstGeom>
          <a:ln>
            <a:noFill/>
          </a:ln>
          <a:effectLst>
            <a:softEdge rad="112500"/>
          </a:effectLst>
        </p:spPr>
      </p:pic>
      <p:pic>
        <p:nvPicPr>
          <p:cNvPr id="13" name="Picture 12">
            <a:extLst>
              <a:ext uri="{FF2B5EF4-FFF2-40B4-BE49-F238E27FC236}">
                <a16:creationId xmlns:a16="http://schemas.microsoft.com/office/drawing/2014/main" id="{0A879B5E-4A7D-4B36-A152-A395B59D0C2E}"/>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7082621" y="-27430806"/>
            <a:ext cx="5351206" cy="5351206"/>
          </a:xfrm>
          <a:prstGeom prst="ellipse">
            <a:avLst/>
          </a:prstGeom>
          <a:ln>
            <a:noFill/>
          </a:ln>
          <a:effectLst>
            <a:softEdge rad="112500"/>
          </a:effectLst>
        </p:spPr>
      </p:pic>
      <p:pic>
        <p:nvPicPr>
          <p:cNvPr id="14" name="Picture 13">
            <a:extLst>
              <a:ext uri="{FF2B5EF4-FFF2-40B4-BE49-F238E27FC236}">
                <a16:creationId xmlns:a16="http://schemas.microsoft.com/office/drawing/2014/main" id="{49553CB0-F9A3-413B-B82C-5A0290CAC3E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3409800" y="-16100714"/>
            <a:ext cx="5351206" cy="5351206"/>
          </a:xfrm>
          <a:prstGeom prst="ellipse">
            <a:avLst/>
          </a:prstGeom>
          <a:ln>
            <a:noFill/>
          </a:ln>
          <a:effectLst>
            <a:softEdge rad="112500"/>
          </a:effectLst>
        </p:spPr>
      </p:pic>
      <p:pic>
        <p:nvPicPr>
          <p:cNvPr id="15" name="Picture 14">
            <a:extLst>
              <a:ext uri="{FF2B5EF4-FFF2-40B4-BE49-F238E27FC236}">
                <a16:creationId xmlns:a16="http://schemas.microsoft.com/office/drawing/2014/main" id="{2137BA33-CBD4-4BEB-A15C-35EF6B75711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1446675" y="27869376"/>
            <a:ext cx="5351206" cy="5351206"/>
          </a:xfrm>
          <a:prstGeom prst="ellipse">
            <a:avLst/>
          </a:prstGeom>
          <a:ln>
            <a:noFill/>
          </a:ln>
          <a:effectLst>
            <a:softEdge rad="112500"/>
          </a:effectLst>
        </p:spPr>
      </p:pic>
    </p:spTree>
    <p:extLst>
      <p:ext uri="{BB962C8B-B14F-4D97-AF65-F5344CB8AC3E}">
        <p14:creationId xmlns:p14="http://schemas.microsoft.com/office/powerpoint/2010/main" val="425362056"/>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909"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26" rtl="0" eaLnBrk="1" latinLnBrk="0" hangingPunct="1">
        <a:defRPr sz="1800" kern="1200">
          <a:solidFill>
            <a:schemeClr val="tx1"/>
          </a:solidFill>
          <a:latin typeface="+mn-lt"/>
          <a:ea typeface="+mn-ea"/>
          <a:cs typeface="+mn-cs"/>
        </a:defRPr>
      </a:lvl1pPr>
      <a:lvl2pPr marL="457063" algn="l" defTabSz="914126" rtl="0" eaLnBrk="1" latinLnBrk="0" hangingPunct="1">
        <a:defRPr sz="1800" kern="1200">
          <a:solidFill>
            <a:schemeClr val="tx1"/>
          </a:solidFill>
          <a:latin typeface="+mn-lt"/>
          <a:ea typeface="+mn-ea"/>
          <a:cs typeface="+mn-cs"/>
        </a:defRPr>
      </a:lvl2pPr>
      <a:lvl3pPr marL="914126" algn="l" defTabSz="914126" rtl="0" eaLnBrk="1" latinLnBrk="0" hangingPunct="1">
        <a:defRPr sz="1800" kern="1200">
          <a:solidFill>
            <a:schemeClr val="tx1"/>
          </a:solidFill>
          <a:latin typeface="+mn-lt"/>
          <a:ea typeface="+mn-ea"/>
          <a:cs typeface="+mn-cs"/>
        </a:defRPr>
      </a:lvl3pPr>
      <a:lvl4pPr marL="1371189" algn="l" defTabSz="914126" rtl="0" eaLnBrk="1" latinLnBrk="0" hangingPunct="1">
        <a:defRPr sz="1800" kern="1200">
          <a:solidFill>
            <a:schemeClr val="tx1"/>
          </a:solidFill>
          <a:latin typeface="+mn-lt"/>
          <a:ea typeface="+mn-ea"/>
          <a:cs typeface="+mn-cs"/>
        </a:defRPr>
      </a:lvl4pPr>
      <a:lvl5pPr marL="1828251" algn="l" defTabSz="914126" rtl="0" eaLnBrk="1" latinLnBrk="0" hangingPunct="1">
        <a:defRPr sz="1800" kern="1200">
          <a:solidFill>
            <a:schemeClr val="tx1"/>
          </a:solidFill>
          <a:latin typeface="+mn-lt"/>
          <a:ea typeface="+mn-ea"/>
          <a:cs typeface="+mn-cs"/>
        </a:defRPr>
      </a:lvl5pPr>
      <a:lvl6pPr marL="2285314" algn="l" defTabSz="914126" rtl="0" eaLnBrk="1" latinLnBrk="0" hangingPunct="1">
        <a:defRPr sz="1800" kern="1200">
          <a:solidFill>
            <a:schemeClr val="tx1"/>
          </a:solidFill>
          <a:latin typeface="+mn-lt"/>
          <a:ea typeface="+mn-ea"/>
          <a:cs typeface="+mn-cs"/>
        </a:defRPr>
      </a:lvl6pPr>
      <a:lvl7pPr marL="2742377" algn="l" defTabSz="914126" rtl="0" eaLnBrk="1" latinLnBrk="0" hangingPunct="1">
        <a:defRPr sz="1800" kern="1200">
          <a:solidFill>
            <a:schemeClr val="tx1"/>
          </a:solidFill>
          <a:latin typeface="+mn-lt"/>
          <a:ea typeface="+mn-ea"/>
          <a:cs typeface="+mn-cs"/>
        </a:defRPr>
      </a:lvl7pPr>
      <a:lvl8pPr marL="3199440" algn="l" defTabSz="914126" rtl="0" eaLnBrk="1" latinLnBrk="0" hangingPunct="1">
        <a:defRPr sz="1800" kern="1200">
          <a:solidFill>
            <a:schemeClr val="tx1"/>
          </a:solidFill>
          <a:latin typeface="+mn-lt"/>
          <a:ea typeface="+mn-ea"/>
          <a:cs typeface="+mn-cs"/>
        </a:defRPr>
      </a:lvl8pPr>
      <a:lvl9pPr marL="3656503" algn="l" defTabSz="91412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audio" Target="../media/audio1.wav"/><Relationship Id="rId1" Type="http://schemas.openxmlformats.org/officeDocument/2006/relationships/slideLayout" Target="../slideLayouts/slideLayout55.xml"/><Relationship Id="rId5" Type="http://schemas.openxmlformats.org/officeDocument/2006/relationships/image" Target="../media/image5.png"/><Relationship Id="rId4" Type="http://schemas.openxmlformats.org/officeDocument/2006/relationships/slide" Target="slide3.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6.xml"/><Relationship Id="rId5" Type="http://schemas.openxmlformats.org/officeDocument/2006/relationships/image" Target="../media/image28.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26.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jp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44.xml"/><Relationship Id="rId5" Type="http://schemas.openxmlformats.org/officeDocument/2006/relationships/image" Target="../media/image34.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audio" Target="../media/audio1.wav"/><Relationship Id="rId1" Type="http://schemas.openxmlformats.org/officeDocument/2006/relationships/slideLayout" Target="../slideLayouts/slideLayout55.xml"/><Relationship Id="rId5" Type="http://schemas.openxmlformats.org/officeDocument/2006/relationships/image" Target="../media/image5.png"/><Relationship Id="rId4" Type="http://schemas.openxmlformats.org/officeDocument/2006/relationships/slide" Target="slide3.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audio" Target="../media/audio1.wav"/><Relationship Id="rId1" Type="http://schemas.openxmlformats.org/officeDocument/2006/relationships/slideLayout" Target="../slideLayouts/slideLayout55.xml"/><Relationship Id="rId5" Type="http://schemas.openxmlformats.org/officeDocument/2006/relationships/image" Target="../media/image5.png"/><Relationship Id="rId4" Type="http://schemas.openxmlformats.org/officeDocument/2006/relationships/slide" Target="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16.jp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emf"/><Relationship Id="rId2" Type="http://schemas.openxmlformats.org/officeDocument/2006/relationships/notesSlide" Target="../notesSlides/notesSlide4.xml"/><Relationship Id="rId1" Type="http://schemas.openxmlformats.org/officeDocument/2006/relationships/slideLayout" Target="../slideLayouts/slideLayout26.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jp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12" name="Picture 11">
            <a:hlinkClick r:id="rId4" action="ppaction://hlinksldjump"/>
            <a:extLst>
              <a:ext uri="{FF2B5EF4-FFF2-40B4-BE49-F238E27FC236}">
                <a16:creationId xmlns:a16="http://schemas.microsoft.com/office/drawing/2014/main" id="{19980DBD-F18C-485A-9302-847BF81CBE30}"/>
              </a:ext>
            </a:extLst>
          </p:cNvPr>
          <p:cNvPicPr>
            <a:picLocks noChangeAspect="1"/>
          </p:cNvPicPr>
          <p:nvPr/>
        </p:nvPicPr>
        <p:blipFill rotWithShape="1">
          <a:blip r:embed="rId5">
            <a:extLst>
              <a:ext uri="{28A0092B-C50C-407E-A947-70E740481C1C}">
                <a14:useLocalDpi xmlns:a14="http://schemas.microsoft.com/office/drawing/2010/main" val="0"/>
              </a:ext>
            </a:extLst>
          </a:blip>
          <a:srcRect l="42694" t="26075" r="33130" b="31789"/>
          <a:stretch/>
        </p:blipFill>
        <p:spPr>
          <a:xfrm rot="21150277">
            <a:off x="150834" y="4411747"/>
            <a:ext cx="1358474" cy="2367764"/>
          </a:xfrm>
          <a:prstGeom prst="rect">
            <a:avLst/>
          </a:prstGeom>
        </p:spPr>
      </p:pic>
      <p:sp>
        <p:nvSpPr>
          <p:cNvPr id="7" name="Rectangle 6">
            <a:extLst>
              <a:ext uri="{FF2B5EF4-FFF2-40B4-BE49-F238E27FC236}">
                <a16:creationId xmlns:a16="http://schemas.microsoft.com/office/drawing/2014/main" id="{0556E47D-F041-41C9-B335-5C97DDC7DE02}"/>
              </a:ext>
            </a:extLst>
          </p:cNvPr>
          <p:cNvSpPr/>
          <p:nvPr/>
        </p:nvSpPr>
        <p:spPr>
          <a:xfrm>
            <a:off x="2100943" y="556622"/>
            <a:ext cx="8392886" cy="1391921"/>
          </a:xfrm>
          <a:prstGeom prst="rec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600" b="1" dirty="0">
                <a:solidFill>
                  <a:srgbClr val="FF0000"/>
                </a:solidFill>
                <a:cs typeface="Times New Roman" panose="02020603050405020304" pitchFamily="18" charset="0"/>
              </a:rPr>
              <a:t>1. </a:t>
            </a:r>
            <a:r>
              <a:rPr lang="en-US" sz="3600" b="1" dirty="0" err="1">
                <a:solidFill>
                  <a:srgbClr val="FF0000"/>
                </a:solidFill>
                <a:cs typeface="Times New Roman" panose="02020603050405020304" pitchFamily="18" charset="0"/>
              </a:rPr>
              <a:t>Hoạt</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động</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sản</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xuất</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công</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nghiệp</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gồm</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những</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hoạt</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động</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gì</a:t>
            </a:r>
            <a:r>
              <a:rPr lang="en-US" sz="3600" b="1" dirty="0">
                <a:solidFill>
                  <a:srgbClr val="FF0000"/>
                </a:solidFill>
                <a:cs typeface="Times New Roman" panose="02020603050405020304" pitchFamily="18" charset="0"/>
              </a:rPr>
              <a:t>?</a:t>
            </a:r>
          </a:p>
        </p:txBody>
      </p:sp>
      <p:sp>
        <p:nvSpPr>
          <p:cNvPr id="8" name="Rectangle: Rounded Corners 7">
            <a:extLst>
              <a:ext uri="{FF2B5EF4-FFF2-40B4-BE49-F238E27FC236}">
                <a16:creationId xmlns:a16="http://schemas.microsoft.com/office/drawing/2014/main" id="{21CFCDE4-7B30-4DF6-A54F-8ED54C5ADBDE}"/>
              </a:ext>
            </a:extLst>
          </p:cNvPr>
          <p:cNvSpPr/>
          <p:nvPr/>
        </p:nvSpPr>
        <p:spPr>
          <a:xfrm>
            <a:off x="2100943" y="3015343"/>
            <a:ext cx="8991600" cy="2524742"/>
          </a:xfrm>
          <a:prstGeom prst="roundRect">
            <a:avLst/>
          </a:prstGeom>
          <a:solidFill>
            <a:schemeClr val="accent4">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t"/>
          <a:lstStyle/>
          <a:p>
            <a:pPr>
              <a:lnSpc>
                <a:spcPct val="150000"/>
              </a:lnSpc>
            </a:pPr>
            <a:r>
              <a:rPr lang="en-US" sz="2800" b="1" dirty="0" err="1">
                <a:cs typeface="Times New Roman" panose="02020603050405020304" pitchFamily="18" charset="0"/>
              </a:rPr>
              <a:t>Hoạt</a:t>
            </a:r>
            <a:r>
              <a:rPr lang="en-US" sz="2800" b="1" dirty="0">
                <a:cs typeface="Times New Roman" panose="02020603050405020304" pitchFamily="18" charset="0"/>
              </a:rPr>
              <a:t> </a:t>
            </a:r>
            <a:r>
              <a:rPr lang="en-US" sz="2800" b="1" dirty="0" err="1">
                <a:cs typeface="Times New Roman" panose="02020603050405020304" pitchFamily="18" charset="0"/>
              </a:rPr>
              <a:t>động</a:t>
            </a:r>
            <a:r>
              <a:rPr lang="en-US" sz="2800" b="1" dirty="0">
                <a:cs typeface="Times New Roman" panose="02020603050405020304" pitchFamily="18" charset="0"/>
              </a:rPr>
              <a:t> </a:t>
            </a:r>
            <a:r>
              <a:rPr lang="en-US" sz="2800" b="1" dirty="0" err="1">
                <a:cs typeface="Times New Roman" panose="02020603050405020304" pitchFamily="18" charset="0"/>
              </a:rPr>
              <a:t>sản</a:t>
            </a:r>
            <a:r>
              <a:rPr lang="en-US" sz="2800" b="1" dirty="0">
                <a:cs typeface="Times New Roman" panose="02020603050405020304" pitchFamily="18" charset="0"/>
              </a:rPr>
              <a:t> </a:t>
            </a:r>
            <a:r>
              <a:rPr lang="en-US" sz="2800" b="1" dirty="0" err="1">
                <a:cs typeface="Times New Roman" panose="02020603050405020304" pitchFamily="18" charset="0"/>
              </a:rPr>
              <a:t>xuất</a:t>
            </a:r>
            <a:r>
              <a:rPr lang="en-US" sz="2800" b="1" dirty="0">
                <a:cs typeface="Times New Roman" panose="02020603050405020304" pitchFamily="18" charset="0"/>
              </a:rPr>
              <a:t> </a:t>
            </a:r>
            <a:r>
              <a:rPr lang="en-US" sz="2800" b="1" dirty="0" err="1">
                <a:cs typeface="Times New Roman" panose="02020603050405020304" pitchFamily="18" charset="0"/>
              </a:rPr>
              <a:t>thủ</a:t>
            </a:r>
            <a:r>
              <a:rPr lang="en-US" sz="2800" b="1" dirty="0">
                <a:cs typeface="Times New Roman" panose="02020603050405020304" pitchFamily="18" charset="0"/>
              </a:rPr>
              <a:t> </a:t>
            </a:r>
            <a:r>
              <a:rPr lang="en-US" sz="2800" b="1" dirty="0" err="1">
                <a:cs typeface="Times New Roman" panose="02020603050405020304" pitchFamily="18" charset="0"/>
              </a:rPr>
              <a:t>công</a:t>
            </a:r>
            <a:r>
              <a:rPr lang="en-US" sz="2800" b="1" dirty="0">
                <a:cs typeface="Times New Roman" panose="02020603050405020304" pitchFamily="18" charset="0"/>
              </a:rPr>
              <a:t> bao </a:t>
            </a:r>
            <a:r>
              <a:rPr lang="en-US" sz="2800" b="1" dirty="0" err="1">
                <a:cs typeface="Times New Roman" panose="02020603050405020304" pitchFamily="18" charset="0"/>
              </a:rPr>
              <a:t>gồm</a:t>
            </a:r>
            <a:r>
              <a:rPr lang="en-US" sz="2800" b="1" dirty="0">
                <a:cs typeface="Times New Roman" panose="02020603050405020304" pitchFamily="18" charset="0"/>
              </a:rPr>
              <a:t> </a:t>
            </a:r>
            <a:r>
              <a:rPr lang="en-US" sz="2800" b="1" dirty="0" err="1">
                <a:cs typeface="Times New Roman" panose="02020603050405020304" pitchFamily="18" charset="0"/>
              </a:rPr>
              <a:t>khai</a:t>
            </a:r>
            <a:r>
              <a:rPr lang="en-US" sz="2800" b="1" dirty="0">
                <a:cs typeface="Times New Roman" panose="02020603050405020304" pitchFamily="18" charset="0"/>
              </a:rPr>
              <a:t> </a:t>
            </a:r>
            <a:r>
              <a:rPr lang="en-US" sz="2800" b="1" dirty="0" err="1">
                <a:cs typeface="Times New Roman" panose="02020603050405020304" pitchFamily="18" charset="0"/>
              </a:rPr>
              <a:t>thác</a:t>
            </a:r>
            <a:r>
              <a:rPr lang="en-US" sz="2800" b="1" dirty="0">
                <a:cs typeface="Times New Roman" panose="02020603050405020304" pitchFamily="18" charset="0"/>
              </a:rPr>
              <a:t> </a:t>
            </a:r>
            <a:r>
              <a:rPr lang="en-US" sz="2800" b="1" dirty="0" err="1">
                <a:cs typeface="Times New Roman" panose="02020603050405020304" pitchFamily="18" charset="0"/>
              </a:rPr>
              <a:t>tài</a:t>
            </a:r>
            <a:r>
              <a:rPr lang="en-US" sz="2800" b="1" dirty="0">
                <a:cs typeface="Times New Roman" panose="02020603050405020304" pitchFamily="18" charset="0"/>
              </a:rPr>
              <a:t> </a:t>
            </a:r>
            <a:r>
              <a:rPr lang="en-US" sz="2800" b="1" dirty="0" err="1">
                <a:cs typeface="Times New Roman" panose="02020603050405020304" pitchFamily="18" charset="0"/>
              </a:rPr>
              <a:t>nguyên</a:t>
            </a:r>
            <a:r>
              <a:rPr lang="en-US" sz="2800" b="1" dirty="0">
                <a:cs typeface="Times New Roman" panose="02020603050405020304" pitchFamily="18" charset="0"/>
              </a:rPr>
              <a:t>, </a:t>
            </a:r>
            <a:r>
              <a:rPr lang="en-US" sz="2800" b="1" dirty="0" err="1">
                <a:cs typeface="Times New Roman" panose="02020603050405020304" pitchFamily="18" charset="0"/>
              </a:rPr>
              <a:t>chế</a:t>
            </a:r>
            <a:r>
              <a:rPr lang="en-US" sz="2800" b="1" dirty="0">
                <a:cs typeface="Times New Roman" panose="02020603050405020304" pitchFamily="18" charset="0"/>
              </a:rPr>
              <a:t> </a:t>
            </a:r>
            <a:r>
              <a:rPr lang="en-US" sz="2800" b="1" dirty="0" err="1">
                <a:cs typeface="Times New Roman" panose="02020603050405020304" pitchFamily="18" charset="0"/>
              </a:rPr>
              <a:t>tạo</a:t>
            </a:r>
            <a:r>
              <a:rPr lang="en-US" sz="2800" b="1" dirty="0">
                <a:cs typeface="Times New Roman" panose="02020603050405020304" pitchFamily="18" charset="0"/>
              </a:rPr>
              <a:t> </a:t>
            </a:r>
            <a:r>
              <a:rPr lang="en-US" sz="2800" b="1" dirty="0" err="1">
                <a:cs typeface="Times New Roman" panose="02020603050405020304" pitchFamily="18" charset="0"/>
              </a:rPr>
              <a:t>và</a:t>
            </a:r>
            <a:r>
              <a:rPr lang="en-US" sz="2800" b="1" dirty="0">
                <a:cs typeface="Times New Roman" panose="02020603050405020304" pitchFamily="18" charset="0"/>
              </a:rPr>
              <a:t> </a:t>
            </a:r>
            <a:r>
              <a:rPr lang="en-US" sz="2800" b="1" dirty="0" err="1">
                <a:cs typeface="Times New Roman" panose="02020603050405020304" pitchFamily="18" charset="0"/>
              </a:rPr>
              <a:t>sửa</a:t>
            </a:r>
            <a:r>
              <a:rPr lang="en-US" sz="2800" b="1" dirty="0">
                <a:cs typeface="Times New Roman" panose="02020603050405020304" pitchFamily="18" charset="0"/>
              </a:rPr>
              <a:t> </a:t>
            </a:r>
            <a:r>
              <a:rPr lang="en-US" sz="2800" b="1" dirty="0" err="1">
                <a:cs typeface="Times New Roman" panose="02020603050405020304" pitchFamily="18" charset="0"/>
              </a:rPr>
              <a:t>chữa</a:t>
            </a:r>
            <a:r>
              <a:rPr lang="en-US" sz="2800" b="1" dirty="0">
                <a:cs typeface="Times New Roman" panose="02020603050405020304" pitchFamily="18" charset="0"/>
              </a:rPr>
              <a:t> </a:t>
            </a:r>
            <a:r>
              <a:rPr lang="en-US" sz="2800" b="1" dirty="0" err="1">
                <a:cs typeface="Times New Roman" panose="02020603050405020304" pitchFamily="18" charset="0"/>
              </a:rPr>
              <a:t>máy</a:t>
            </a:r>
            <a:r>
              <a:rPr lang="en-US" sz="2800" b="1" dirty="0">
                <a:cs typeface="Times New Roman" panose="02020603050405020304" pitchFamily="18" charset="0"/>
              </a:rPr>
              <a:t> </a:t>
            </a:r>
            <a:r>
              <a:rPr lang="en-US" sz="2800" b="1" dirty="0" err="1">
                <a:cs typeface="Times New Roman" panose="02020603050405020304" pitchFamily="18" charset="0"/>
              </a:rPr>
              <a:t>móc</a:t>
            </a:r>
            <a:r>
              <a:rPr lang="en-US" sz="2800" b="1" dirty="0">
                <a:cs typeface="Times New Roman" panose="02020603050405020304" pitchFamily="18" charset="0"/>
              </a:rPr>
              <a:t>, </a:t>
            </a:r>
            <a:r>
              <a:rPr lang="en-US" sz="2800" b="1" dirty="0" err="1">
                <a:cs typeface="Times New Roman" panose="02020603050405020304" pitchFamily="18" charset="0"/>
              </a:rPr>
              <a:t>thiết</a:t>
            </a:r>
            <a:r>
              <a:rPr lang="en-US" sz="2800" b="1" dirty="0">
                <a:cs typeface="Times New Roman" panose="02020603050405020304" pitchFamily="18" charset="0"/>
              </a:rPr>
              <a:t> </a:t>
            </a:r>
            <a:r>
              <a:rPr lang="en-US" sz="2800" b="1" dirty="0" err="1">
                <a:cs typeface="Times New Roman" panose="02020603050405020304" pitchFamily="18" charset="0"/>
              </a:rPr>
              <a:t>bị</a:t>
            </a:r>
            <a:r>
              <a:rPr lang="en-US" sz="2800" b="1" dirty="0">
                <a:cs typeface="Times New Roman" panose="02020603050405020304" pitchFamily="18" charset="0"/>
              </a:rPr>
              <a:t>; </a:t>
            </a:r>
            <a:r>
              <a:rPr lang="en-US" sz="2800" b="1" dirty="0" err="1">
                <a:cs typeface="Times New Roman" panose="02020603050405020304" pitchFamily="18" charset="0"/>
              </a:rPr>
              <a:t>chế</a:t>
            </a:r>
            <a:r>
              <a:rPr lang="en-US" sz="2800" b="1" dirty="0">
                <a:cs typeface="Times New Roman" panose="02020603050405020304" pitchFamily="18" charset="0"/>
              </a:rPr>
              <a:t> </a:t>
            </a:r>
            <a:r>
              <a:rPr lang="en-US" sz="2800" b="1" dirty="0" err="1">
                <a:cs typeface="Times New Roman" panose="02020603050405020304" pitchFamily="18" charset="0"/>
              </a:rPr>
              <a:t>biến</a:t>
            </a:r>
            <a:r>
              <a:rPr lang="en-US" sz="2800" b="1" dirty="0">
                <a:cs typeface="Times New Roman" panose="02020603050405020304" pitchFamily="18" charset="0"/>
              </a:rPr>
              <a:t> </a:t>
            </a:r>
            <a:r>
              <a:rPr lang="en-US" sz="2800" b="1" dirty="0" err="1">
                <a:cs typeface="Times New Roman" panose="02020603050405020304" pitchFamily="18" charset="0"/>
              </a:rPr>
              <a:t>sản</a:t>
            </a:r>
            <a:r>
              <a:rPr lang="en-US" sz="2800" b="1" dirty="0">
                <a:cs typeface="Times New Roman" panose="02020603050405020304" pitchFamily="18" charset="0"/>
              </a:rPr>
              <a:t> </a:t>
            </a:r>
            <a:r>
              <a:rPr lang="en-US" sz="2800" b="1" dirty="0" err="1">
                <a:cs typeface="Times New Roman" panose="02020603050405020304" pitchFamily="18" charset="0"/>
              </a:rPr>
              <a:t>phẩm</a:t>
            </a:r>
            <a:r>
              <a:rPr lang="en-US" sz="2800" b="1" dirty="0">
                <a:cs typeface="Times New Roman" panose="02020603050405020304" pitchFamily="18" charset="0"/>
              </a:rPr>
              <a:t> </a:t>
            </a:r>
            <a:r>
              <a:rPr lang="en-US" sz="2800" b="1" dirty="0" err="1">
                <a:cs typeface="Times New Roman" panose="02020603050405020304" pitchFamily="18" charset="0"/>
              </a:rPr>
              <a:t>công</a:t>
            </a:r>
            <a:r>
              <a:rPr lang="en-US" sz="2800" b="1" dirty="0">
                <a:cs typeface="Times New Roman" panose="02020603050405020304" pitchFamily="18" charset="0"/>
              </a:rPr>
              <a:t> </a:t>
            </a:r>
            <a:r>
              <a:rPr lang="en-US" sz="2800" b="1" dirty="0" err="1">
                <a:cs typeface="Times New Roman" panose="02020603050405020304" pitchFamily="18" charset="0"/>
              </a:rPr>
              <a:t>nghiệp</a:t>
            </a:r>
            <a:r>
              <a:rPr lang="en-US" sz="2800" b="1" dirty="0">
                <a:cs typeface="Times New Roman" panose="02020603050405020304" pitchFamily="18" charset="0"/>
              </a:rPr>
              <a:t>, </a:t>
            </a:r>
            <a:r>
              <a:rPr lang="en-US" sz="2800" b="1" dirty="0" err="1">
                <a:cs typeface="Times New Roman" panose="02020603050405020304" pitchFamily="18" charset="0"/>
              </a:rPr>
              <a:t>nông</a:t>
            </a:r>
            <a:r>
              <a:rPr lang="en-US" sz="2800" b="1" dirty="0">
                <a:cs typeface="Times New Roman" panose="02020603050405020304" pitchFamily="18" charset="0"/>
              </a:rPr>
              <a:t> </a:t>
            </a:r>
            <a:r>
              <a:rPr lang="en-US" sz="2800" b="1" dirty="0" err="1">
                <a:cs typeface="Times New Roman" panose="02020603050405020304" pitchFamily="18" charset="0"/>
              </a:rPr>
              <a:t>nghiệp</a:t>
            </a:r>
            <a:r>
              <a:rPr lang="en-US" sz="2800" b="1" dirty="0">
                <a:cs typeface="Times New Roman" panose="02020603050405020304" pitchFamily="18" charset="0"/>
              </a:rPr>
              <a:t> ...</a:t>
            </a:r>
          </a:p>
        </p:txBody>
      </p:sp>
    </p:spTree>
    <p:extLst>
      <p:ext uri="{BB962C8B-B14F-4D97-AF65-F5344CB8AC3E}">
        <p14:creationId xmlns:p14="http://schemas.microsoft.com/office/powerpoint/2010/main" val="2655536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subTnLst>
                                    <p:audio>
                                      <p:cMediaNode>
                                        <p:cTn display="0" masterRel="sameClick">
                                          <p:stCondLst>
                                            <p:cond evt="begin" delay="0">
                                              <p:tn val="11"/>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68"/>
        <p:cNvGrpSpPr/>
        <p:nvPr/>
      </p:nvGrpSpPr>
      <p:grpSpPr>
        <a:xfrm>
          <a:off x="0" y="0"/>
          <a:ext cx="0" cy="0"/>
          <a:chOff x="0" y="0"/>
          <a:chExt cx="0" cy="0"/>
        </a:xfrm>
      </p:grpSpPr>
      <p:pic>
        <p:nvPicPr>
          <p:cNvPr id="969" name="Google Shape;969;p10"/>
          <p:cNvPicPr preferRelativeResize="0"/>
          <p:nvPr/>
        </p:nvPicPr>
        <p:blipFill rotWithShape="1">
          <a:blip r:embed="rId3">
            <a:alphaModFix/>
          </a:blip>
          <a:srcRect l="2915" t="12037" r="70209" b="60370"/>
          <a:stretch/>
        </p:blipFill>
        <p:spPr>
          <a:xfrm>
            <a:off x="9224682" y="-659952"/>
            <a:ext cx="3276600" cy="1892300"/>
          </a:xfrm>
          <a:prstGeom prst="rect">
            <a:avLst/>
          </a:prstGeom>
          <a:noFill/>
          <a:ln>
            <a:noFill/>
          </a:ln>
        </p:spPr>
      </p:pic>
      <p:pic>
        <p:nvPicPr>
          <p:cNvPr id="970" name="Google Shape;970;p10"/>
          <p:cNvPicPr preferRelativeResize="0"/>
          <p:nvPr/>
        </p:nvPicPr>
        <p:blipFill rotWithShape="1">
          <a:blip r:embed="rId3">
            <a:alphaModFix/>
          </a:blip>
          <a:srcRect l="2915" t="12037" r="70209" b="60370"/>
          <a:stretch/>
        </p:blipFill>
        <p:spPr>
          <a:xfrm>
            <a:off x="-584200" y="-361159"/>
            <a:ext cx="3276600" cy="1892300"/>
          </a:xfrm>
          <a:prstGeom prst="rect">
            <a:avLst/>
          </a:prstGeom>
          <a:noFill/>
          <a:ln>
            <a:noFill/>
          </a:ln>
        </p:spPr>
      </p:pic>
      <p:pic>
        <p:nvPicPr>
          <p:cNvPr id="971" name="Google Shape;971;p10"/>
          <p:cNvPicPr preferRelativeResize="0"/>
          <p:nvPr/>
        </p:nvPicPr>
        <p:blipFill rotWithShape="1">
          <a:blip r:embed="rId4">
            <a:alphaModFix/>
          </a:blip>
          <a:srcRect t="80593"/>
          <a:stretch/>
        </p:blipFill>
        <p:spPr>
          <a:xfrm>
            <a:off x="0" y="5527040"/>
            <a:ext cx="12192000" cy="1330960"/>
          </a:xfrm>
          <a:prstGeom prst="rect">
            <a:avLst/>
          </a:prstGeom>
          <a:noFill/>
          <a:ln>
            <a:noFill/>
          </a:ln>
        </p:spPr>
      </p:pic>
      <p:sp>
        <p:nvSpPr>
          <p:cNvPr id="973" name="Google Shape;973;p10"/>
          <p:cNvSpPr/>
          <p:nvPr/>
        </p:nvSpPr>
        <p:spPr>
          <a:xfrm>
            <a:off x="348343" y="305464"/>
            <a:ext cx="11560627" cy="1191771"/>
          </a:xfrm>
          <a:prstGeom prst="roundRect">
            <a:avLst>
              <a:gd name="adj" fmla="val 16667"/>
            </a:avLst>
          </a:prstGeom>
          <a:solidFill>
            <a:srgbClr val="E5F7B3"/>
          </a:solidFill>
          <a:ln w="38100" cap="sq" cmpd="sng">
            <a:solidFill>
              <a:schemeClr val="dk1">
                <a:alpha val="76862"/>
              </a:schemeClr>
            </a:solidFill>
            <a:prstDash val="lgDash"/>
            <a:bevel/>
            <a:headEnd type="none" w="sm" len="sm"/>
            <a:tailEnd type="none" w="sm" len="sm"/>
          </a:ln>
        </p:spPr>
        <p:txBody>
          <a:bodyPr spcFirstLastPara="1" wrap="square" lIns="91425" tIns="45700" rIns="91425" bIns="45700" anchor="t" anchorCtr="0">
            <a:spAutoFit/>
          </a:bodyPr>
          <a:lstStyle/>
          <a:p>
            <a:pPr lvl="0" algn="ctr">
              <a:buClr>
                <a:srgbClr val="000000"/>
              </a:buClr>
              <a:defRPr/>
            </a:pPr>
            <a:r>
              <a:rPr lang="vi-VN" sz="3200" b="1" kern="0" dirty="0">
                <a:solidFill>
                  <a:srgbClr val="244061"/>
                </a:solidFill>
                <a:latin typeface="Calibri"/>
                <a:ea typeface="Calibri"/>
                <a:cs typeface="Calibri"/>
                <a:sym typeface="Calibri"/>
              </a:rPr>
              <a:t>Vẽ tranh hoặc viết thông điệp về sự cần thiết phải tiêu dùng tiết kiệm, bảo vệ môi trường và chia sẻ với những người xung quanh.</a:t>
            </a:r>
            <a:endParaRPr kumimoji="0" sz="3200" b="1" i="0" u="none" strike="noStrike" kern="0" cap="none" spc="0" normalizeH="0" baseline="0" noProof="0" dirty="0">
              <a:ln>
                <a:noFill/>
              </a:ln>
              <a:solidFill>
                <a:srgbClr val="244061"/>
              </a:solidFill>
              <a:effectLst/>
              <a:uLnTx/>
              <a:uFillTx/>
              <a:latin typeface="Calibri"/>
              <a:ea typeface="Calibri"/>
              <a:cs typeface="Calibri"/>
              <a:sym typeface="Calibri"/>
            </a:endParaRPr>
          </a:p>
        </p:txBody>
      </p:sp>
      <p:pic>
        <p:nvPicPr>
          <p:cNvPr id="3" name="Picture 2">
            <a:extLst>
              <a:ext uri="{FF2B5EF4-FFF2-40B4-BE49-F238E27FC236}">
                <a16:creationId xmlns:a16="http://schemas.microsoft.com/office/drawing/2014/main" id="{E7AAB348-5208-4CCA-AE9C-8D2CB0FB2504}"/>
              </a:ext>
            </a:extLst>
          </p:cNvPr>
          <p:cNvPicPr>
            <a:picLocks noChangeAspect="1"/>
          </p:cNvPicPr>
          <p:nvPr/>
        </p:nvPicPr>
        <p:blipFill>
          <a:blip r:embed="rId5"/>
          <a:stretch>
            <a:fillRect/>
          </a:stretch>
        </p:blipFill>
        <p:spPr>
          <a:xfrm>
            <a:off x="1460046" y="1851420"/>
            <a:ext cx="9643383" cy="3689642"/>
          </a:xfrm>
          <a:prstGeom prst="rect">
            <a:avLst/>
          </a:prstGeom>
        </p:spPr>
      </p:pic>
    </p:spTree>
    <p:extLst>
      <p:ext uri="{BB962C8B-B14F-4D97-AF65-F5344CB8AC3E}">
        <p14:creationId xmlns:p14="http://schemas.microsoft.com/office/powerpoint/2010/main" val="32428663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73"/>
                                        </p:tgtEl>
                                        <p:attrNameLst>
                                          <p:attrName>style.visibility</p:attrName>
                                        </p:attrNameLst>
                                      </p:cBhvr>
                                      <p:to>
                                        <p:strVal val="visible"/>
                                      </p:to>
                                    </p:set>
                                    <p:animEffect transition="in" filter="fade">
                                      <p:cBhvr>
                                        <p:cTn id="7" dur="500"/>
                                        <p:tgtEl>
                                          <p:spTgt spid="97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a:extLst>
              <a:ext uri="{FF2B5EF4-FFF2-40B4-BE49-F238E27FC236}">
                <a16:creationId xmlns:a16="http://schemas.microsoft.com/office/drawing/2014/main" id="{AC639B97-1443-48F9-B4C7-CAFC20A708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23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87305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2F609E06-D683-4CD8-8F77-C6CCC2FC92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66515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pic>
        <p:nvPicPr>
          <p:cNvPr id="1002" name="Google Shape;1002;p13"/>
          <p:cNvPicPr preferRelativeResize="0"/>
          <p:nvPr/>
        </p:nvPicPr>
        <p:blipFill rotWithShape="1">
          <a:blip r:embed="rId3">
            <a:alphaModFix/>
          </a:blip>
          <a:srcRect/>
          <a:stretch/>
        </p:blipFill>
        <p:spPr>
          <a:xfrm>
            <a:off x="9375265" y="2642197"/>
            <a:ext cx="894267" cy="1192347"/>
          </a:xfrm>
          <a:prstGeom prst="rect">
            <a:avLst/>
          </a:prstGeom>
          <a:noFill/>
          <a:ln>
            <a:noFill/>
          </a:ln>
        </p:spPr>
      </p:pic>
      <p:pic>
        <p:nvPicPr>
          <p:cNvPr id="1003" name="Google Shape;1003;p13"/>
          <p:cNvPicPr preferRelativeResize="0"/>
          <p:nvPr/>
        </p:nvPicPr>
        <p:blipFill rotWithShape="1">
          <a:blip r:embed="rId4">
            <a:alphaModFix/>
          </a:blip>
          <a:srcRect/>
          <a:stretch/>
        </p:blipFill>
        <p:spPr>
          <a:xfrm>
            <a:off x="1" y="-73290"/>
            <a:ext cx="12192000" cy="6858000"/>
          </a:xfrm>
          <a:prstGeom prst="rect">
            <a:avLst/>
          </a:prstGeom>
          <a:noFill/>
          <a:ln>
            <a:noFill/>
          </a:ln>
        </p:spPr>
      </p:pic>
      <p:pic>
        <p:nvPicPr>
          <p:cNvPr id="1004" name="Google Shape;1004;p13"/>
          <p:cNvPicPr preferRelativeResize="0"/>
          <p:nvPr/>
        </p:nvPicPr>
        <p:blipFill rotWithShape="1">
          <a:blip r:embed="rId5">
            <a:alphaModFix/>
          </a:blip>
          <a:srcRect/>
          <a:stretch/>
        </p:blipFill>
        <p:spPr>
          <a:xfrm>
            <a:off x="321438" y="1055084"/>
            <a:ext cx="2116968" cy="2316093"/>
          </a:xfrm>
          <a:prstGeom prst="rect">
            <a:avLst/>
          </a:prstGeom>
          <a:noFill/>
          <a:ln>
            <a:noFill/>
          </a:ln>
        </p:spPr>
      </p:pic>
      <p:pic>
        <p:nvPicPr>
          <p:cNvPr id="1005" name="Google Shape;1005;p13"/>
          <p:cNvPicPr preferRelativeResize="0"/>
          <p:nvPr/>
        </p:nvPicPr>
        <p:blipFill rotWithShape="1">
          <a:blip r:embed="rId6">
            <a:alphaModFix/>
          </a:blip>
          <a:srcRect/>
          <a:stretch/>
        </p:blipFill>
        <p:spPr>
          <a:xfrm>
            <a:off x="-90200" y="1"/>
            <a:ext cx="2762768" cy="1036033"/>
          </a:xfrm>
          <a:prstGeom prst="rect">
            <a:avLst/>
          </a:prstGeom>
          <a:noFill/>
          <a:ln>
            <a:noFill/>
          </a:ln>
        </p:spPr>
      </p:pic>
      <p:pic>
        <p:nvPicPr>
          <p:cNvPr id="1006" name="Google Shape;1006;p13"/>
          <p:cNvPicPr preferRelativeResize="0"/>
          <p:nvPr/>
        </p:nvPicPr>
        <p:blipFill rotWithShape="1">
          <a:blip r:embed="rId6">
            <a:alphaModFix/>
          </a:blip>
          <a:srcRect/>
          <a:stretch/>
        </p:blipFill>
        <p:spPr>
          <a:xfrm>
            <a:off x="2530467" y="1"/>
            <a:ext cx="2762768" cy="1036033"/>
          </a:xfrm>
          <a:prstGeom prst="rect">
            <a:avLst/>
          </a:prstGeom>
          <a:noFill/>
          <a:ln>
            <a:noFill/>
          </a:ln>
        </p:spPr>
      </p:pic>
      <p:pic>
        <p:nvPicPr>
          <p:cNvPr id="1007" name="Google Shape;1007;p13"/>
          <p:cNvPicPr preferRelativeResize="0"/>
          <p:nvPr/>
        </p:nvPicPr>
        <p:blipFill rotWithShape="1">
          <a:blip r:embed="rId6">
            <a:alphaModFix/>
          </a:blip>
          <a:srcRect/>
          <a:stretch/>
        </p:blipFill>
        <p:spPr>
          <a:xfrm>
            <a:off x="6808567" y="1"/>
            <a:ext cx="2762768" cy="1036033"/>
          </a:xfrm>
          <a:prstGeom prst="rect">
            <a:avLst/>
          </a:prstGeom>
          <a:noFill/>
          <a:ln>
            <a:noFill/>
          </a:ln>
        </p:spPr>
      </p:pic>
      <p:pic>
        <p:nvPicPr>
          <p:cNvPr id="1008" name="Google Shape;1008;p13"/>
          <p:cNvPicPr preferRelativeResize="0"/>
          <p:nvPr/>
        </p:nvPicPr>
        <p:blipFill rotWithShape="1">
          <a:blip r:embed="rId6">
            <a:alphaModFix/>
          </a:blip>
          <a:srcRect/>
          <a:stretch/>
        </p:blipFill>
        <p:spPr>
          <a:xfrm>
            <a:off x="9429233" y="1"/>
            <a:ext cx="2762768" cy="1036033"/>
          </a:xfrm>
          <a:prstGeom prst="rect">
            <a:avLst/>
          </a:prstGeom>
          <a:noFill/>
          <a:ln>
            <a:noFill/>
          </a:ln>
        </p:spPr>
      </p:pic>
      <p:pic>
        <p:nvPicPr>
          <p:cNvPr id="1009" name="Google Shape;1009;p13"/>
          <p:cNvPicPr preferRelativeResize="0"/>
          <p:nvPr/>
        </p:nvPicPr>
        <p:blipFill rotWithShape="1">
          <a:blip r:embed="rId7">
            <a:alphaModFix/>
          </a:blip>
          <a:srcRect/>
          <a:stretch/>
        </p:blipFill>
        <p:spPr>
          <a:xfrm>
            <a:off x="5383901" y="-100082"/>
            <a:ext cx="1333999" cy="1333999"/>
          </a:xfrm>
          <a:prstGeom prst="rect">
            <a:avLst/>
          </a:prstGeom>
          <a:noFill/>
          <a:ln>
            <a:noFill/>
          </a:ln>
        </p:spPr>
      </p:pic>
      <p:pic>
        <p:nvPicPr>
          <p:cNvPr id="1010" name="Google Shape;1010;p13"/>
          <p:cNvPicPr preferRelativeResize="0"/>
          <p:nvPr/>
        </p:nvPicPr>
        <p:blipFill rotWithShape="1">
          <a:blip r:embed="rId8">
            <a:alphaModFix/>
          </a:blip>
          <a:srcRect/>
          <a:stretch/>
        </p:blipFill>
        <p:spPr>
          <a:xfrm>
            <a:off x="140584" y="3705967"/>
            <a:ext cx="2330733" cy="2330733"/>
          </a:xfrm>
          <a:prstGeom prst="rect">
            <a:avLst/>
          </a:prstGeom>
          <a:noFill/>
          <a:ln>
            <a:noFill/>
          </a:ln>
        </p:spPr>
      </p:pic>
      <p:pic>
        <p:nvPicPr>
          <p:cNvPr id="1011" name="Google Shape;1011;p13"/>
          <p:cNvPicPr preferRelativeResize="0"/>
          <p:nvPr/>
        </p:nvPicPr>
        <p:blipFill rotWithShape="1">
          <a:blip r:embed="rId9">
            <a:alphaModFix/>
          </a:blip>
          <a:srcRect/>
          <a:stretch/>
        </p:blipFill>
        <p:spPr>
          <a:xfrm>
            <a:off x="2672568" y="1114146"/>
            <a:ext cx="6756665" cy="3791229"/>
          </a:xfrm>
          <a:prstGeom prst="rect">
            <a:avLst/>
          </a:prstGeom>
          <a:noFill/>
          <a:ln>
            <a:noFill/>
          </a:ln>
        </p:spPr>
      </p:pic>
      <p:sp>
        <p:nvSpPr>
          <p:cNvPr id="1012" name="Google Shape;1012;p13"/>
          <p:cNvSpPr txBox="1"/>
          <p:nvPr/>
        </p:nvSpPr>
        <p:spPr>
          <a:xfrm>
            <a:off x="2928569" y="1347936"/>
            <a:ext cx="6259130"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4667"/>
              <a:buFont typeface="Arial"/>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1019" name="Google Shape;1019;p13"/>
          <p:cNvPicPr preferRelativeResize="0"/>
          <p:nvPr/>
        </p:nvPicPr>
        <p:blipFill rotWithShape="1">
          <a:blip r:embed="rId10">
            <a:alphaModFix/>
          </a:blip>
          <a:srcRect/>
          <a:stretch/>
        </p:blipFill>
        <p:spPr>
          <a:xfrm rot="420713">
            <a:off x="8210538" y="2763596"/>
            <a:ext cx="1326145" cy="2972393"/>
          </a:xfrm>
          <a:prstGeom prst="rect">
            <a:avLst/>
          </a:prstGeom>
          <a:noFill/>
          <a:ln>
            <a:noFill/>
          </a:ln>
          <a:effectLst>
            <a:outerShdw blurRad="50800" dist="38100" dir="5400000" algn="t" rotWithShape="0">
              <a:srgbClr val="000000">
                <a:alpha val="40000"/>
              </a:srgbClr>
            </a:outerShdw>
          </a:effectLst>
        </p:spPr>
      </p:pic>
      <p:pic>
        <p:nvPicPr>
          <p:cNvPr id="1020" name="Google Shape;1020;p13"/>
          <p:cNvPicPr preferRelativeResize="0"/>
          <p:nvPr/>
        </p:nvPicPr>
        <p:blipFill rotWithShape="1">
          <a:blip r:embed="rId11">
            <a:alphaModFix/>
          </a:blip>
          <a:srcRect/>
          <a:stretch/>
        </p:blipFill>
        <p:spPr>
          <a:xfrm>
            <a:off x="7958337" y="3691544"/>
            <a:ext cx="1858273" cy="2749544"/>
          </a:xfrm>
          <a:prstGeom prst="rect">
            <a:avLst/>
          </a:prstGeom>
          <a:noFill/>
          <a:ln>
            <a:noFill/>
          </a:ln>
        </p:spPr>
      </p:pic>
      <p:pic>
        <p:nvPicPr>
          <p:cNvPr id="3" name="Picture 2">
            <a:extLst>
              <a:ext uri="{FF2B5EF4-FFF2-40B4-BE49-F238E27FC236}">
                <a16:creationId xmlns:a16="http://schemas.microsoft.com/office/drawing/2014/main" id="{EEB36466-0041-413A-8D00-91A2A2BF85C5}"/>
              </a:ext>
            </a:extLst>
          </p:cNvPr>
          <p:cNvPicPr>
            <a:picLocks noChangeAspect="1"/>
          </p:cNvPicPr>
          <p:nvPr/>
        </p:nvPicPr>
        <p:blipFill>
          <a:blip r:embed="rId12"/>
          <a:stretch>
            <a:fillRect/>
          </a:stretch>
        </p:blipFill>
        <p:spPr>
          <a:xfrm>
            <a:off x="2839717" y="1812209"/>
            <a:ext cx="6047756" cy="1444877"/>
          </a:xfrm>
          <a:prstGeom prst="rect">
            <a:avLst/>
          </a:prstGeom>
        </p:spPr>
      </p:pic>
    </p:spTree>
    <p:extLst>
      <p:ext uri="{BB962C8B-B14F-4D97-AF65-F5344CB8AC3E}">
        <p14:creationId xmlns:p14="http://schemas.microsoft.com/office/powerpoint/2010/main" val="4078924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t="27083" b="45000"/>
          <a:stretch/>
        </p:blipFill>
        <p:spPr>
          <a:xfrm>
            <a:off x="0" y="-1"/>
            <a:ext cx="12192000" cy="6858001"/>
          </a:xfrm>
          <a:prstGeom prst="rect">
            <a:avLst/>
          </a:prstGeom>
        </p:spPr>
      </p:pic>
      <p:pic>
        <p:nvPicPr>
          <p:cNvPr id="15"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15094" y="0"/>
            <a:ext cx="4176906" cy="4328160"/>
          </a:xfrm>
          <a:prstGeom prst="rect">
            <a:avLst/>
          </a:prstGeom>
        </p:spPr>
      </p:pic>
      <p:pic>
        <p:nvPicPr>
          <p:cNvPr id="5" name="Picture 4">
            <a:extLst>
              <a:ext uri="{FF2B5EF4-FFF2-40B4-BE49-F238E27FC236}">
                <a16:creationId xmlns:a16="http://schemas.microsoft.com/office/drawing/2014/main" id="{50BA11AC-B08F-42F6-AC95-A9FD34817F3C}"/>
              </a:ext>
            </a:extLst>
          </p:cNvPr>
          <p:cNvPicPr>
            <a:picLocks noChangeAspect="1"/>
          </p:cNvPicPr>
          <p:nvPr/>
        </p:nvPicPr>
        <p:blipFill>
          <a:blip r:embed="rId5"/>
          <a:stretch>
            <a:fillRect/>
          </a:stretch>
        </p:blipFill>
        <p:spPr>
          <a:xfrm>
            <a:off x="0" y="0"/>
            <a:ext cx="12236714" cy="6858000"/>
          </a:xfrm>
          <a:prstGeom prst="rect">
            <a:avLst/>
          </a:prstGeom>
        </p:spPr>
      </p:pic>
    </p:spTree>
    <p:extLst>
      <p:ext uri="{BB962C8B-B14F-4D97-AF65-F5344CB8AC3E}">
        <p14:creationId xmlns:p14="http://schemas.microsoft.com/office/powerpoint/2010/main" val="2026763466"/>
      </p:ext>
    </p:extLst>
  </p:cSld>
  <p:clrMapOvr>
    <a:masterClrMapping/>
  </p:clrMapOvr>
  <p:transition spd="slow">
    <p:comb/>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12" name="Picture 11">
            <a:hlinkClick r:id="rId4" action="ppaction://hlinksldjump"/>
            <a:extLst>
              <a:ext uri="{FF2B5EF4-FFF2-40B4-BE49-F238E27FC236}">
                <a16:creationId xmlns:a16="http://schemas.microsoft.com/office/drawing/2014/main" id="{19980DBD-F18C-485A-9302-847BF81CBE30}"/>
              </a:ext>
            </a:extLst>
          </p:cNvPr>
          <p:cNvPicPr>
            <a:picLocks noChangeAspect="1"/>
          </p:cNvPicPr>
          <p:nvPr/>
        </p:nvPicPr>
        <p:blipFill rotWithShape="1">
          <a:blip r:embed="rId5">
            <a:extLst>
              <a:ext uri="{28A0092B-C50C-407E-A947-70E740481C1C}">
                <a14:useLocalDpi xmlns:a14="http://schemas.microsoft.com/office/drawing/2010/main" val="0"/>
              </a:ext>
            </a:extLst>
          </a:blip>
          <a:srcRect l="42694" t="26075" r="33130" b="31789"/>
          <a:stretch/>
        </p:blipFill>
        <p:spPr>
          <a:xfrm rot="21150277">
            <a:off x="150834" y="4411747"/>
            <a:ext cx="1358474" cy="2367764"/>
          </a:xfrm>
          <a:prstGeom prst="rect">
            <a:avLst/>
          </a:prstGeom>
        </p:spPr>
      </p:pic>
      <p:sp>
        <p:nvSpPr>
          <p:cNvPr id="7" name="Rectangle 6">
            <a:extLst>
              <a:ext uri="{FF2B5EF4-FFF2-40B4-BE49-F238E27FC236}">
                <a16:creationId xmlns:a16="http://schemas.microsoft.com/office/drawing/2014/main" id="{0556E47D-F041-41C9-B335-5C97DDC7DE02}"/>
              </a:ext>
            </a:extLst>
          </p:cNvPr>
          <p:cNvSpPr/>
          <p:nvPr/>
        </p:nvSpPr>
        <p:spPr>
          <a:xfrm>
            <a:off x="2100943" y="556622"/>
            <a:ext cx="8392886" cy="1391921"/>
          </a:xfrm>
          <a:prstGeom prst="rec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r>
              <a:rPr lang="en-US" sz="3600" b="1" dirty="0">
                <a:solidFill>
                  <a:srgbClr val="FF0000"/>
                </a:solidFill>
                <a:cs typeface="Times New Roman" panose="02020603050405020304" pitchFamily="18" charset="0"/>
              </a:rPr>
              <a:t>2. </a:t>
            </a:r>
            <a:r>
              <a:rPr lang="en-US" sz="3600" b="1" dirty="0" err="1">
                <a:solidFill>
                  <a:srgbClr val="FF0000"/>
                </a:solidFill>
                <a:cs typeface="Times New Roman" panose="02020603050405020304" pitchFamily="18" charset="0"/>
              </a:rPr>
              <a:t>Ích</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lợi</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của</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hoạt</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động</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sản</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xuất</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công</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nghiệp</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là</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gì</a:t>
            </a:r>
            <a:r>
              <a:rPr lang="en-US" sz="3600" b="1" dirty="0">
                <a:solidFill>
                  <a:srgbClr val="FF0000"/>
                </a:solidFill>
                <a:cs typeface="Times New Roman" panose="02020603050405020304" pitchFamily="18" charset="0"/>
              </a:rPr>
              <a:t>?</a:t>
            </a:r>
          </a:p>
          <a:p>
            <a:pPr lvl="0" algn="ctr"/>
            <a:endParaRPr lang="en-US" sz="3600" b="1" dirty="0">
              <a:solidFill>
                <a:srgbClr val="FF0000"/>
              </a:solidFill>
              <a:cs typeface="Times New Roman" panose="02020603050405020304" pitchFamily="18" charset="0"/>
            </a:endParaRPr>
          </a:p>
        </p:txBody>
      </p:sp>
      <p:sp>
        <p:nvSpPr>
          <p:cNvPr id="8" name="Rectangle: Rounded Corners 7">
            <a:extLst>
              <a:ext uri="{FF2B5EF4-FFF2-40B4-BE49-F238E27FC236}">
                <a16:creationId xmlns:a16="http://schemas.microsoft.com/office/drawing/2014/main" id="{21CFCDE4-7B30-4DF6-A54F-8ED54C5ADBDE}"/>
              </a:ext>
            </a:extLst>
          </p:cNvPr>
          <p:cNvSpPr/>
          <p:nvPr/>
        </p:nvSpPr>
        <p:spPr>
          <a:xfrm>
            <a:off x="1657938" y="3015343"/>
            <a:ext cx="9434605" cy="2524742"/>
          </a:xfrm>
          <a:prstGeom prst="roundRect">
            <a:avLst/>
          </a:prstGeom>
          <a:solidFill>
            <a:schemeClr val="accent4">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t"/>
          <a:lstStyle/>
          <a:p>
            <a:pPr lvl="0" algn="just">
              <a:lnSpc>
                <a:spcPct val="150000"/>
              </a:lnSpc>
            </a:pPr>
            <a:r>
              <a:rPr lang="vi-VN" sz="2800" b="1" dirty="0">
                <a:solidFill>
                  <a:prstClr val="black"/>
                </a:solidFill>
                <a:cs typeface="Times New Roman" panose="02020603050405020304" pitchFamily="18" charset="0"/>
              </a:rPr>
              <a:t>Tạo ra nhiều sản phẩm như </a:t>
            </a:r>
            <a:r>
              <a:rPr lang="en-US" sz="2800" b="1" dirty="0">
                <a:solidFill>
                  <a:prstClr val="black"/>
                </a:solidFill>
                <a:cs typeface="Times New Roman" panose="02020603050405020304" pitchFamily="18" charset="0"/>
              </a:rPr>
              <a:t>m</a:t>
            </a:r>
            <a:r>
              <a:rPr lang="vi-VN" sz="2800" b="1" dirty="0">
                <a:solidFill>
                  <a:prstClr val="black"/>
                </a:solidFill>
                <a:cs typeface="Times New Roman" panose="02020603050405020304" pitchFamily="18" charset="0"/>
              </a:rPr>
              <a:t>áy móc, nguyên vật liệu, thiết bị, đồ dùng, thiết bị phục vụ sản xuất, đời sống và mang lại các ích lợi kinh té cho con người.</a:t>
            </a:r>
            <a:endParaRPr kumimoji="0" lang="en-US" sz="2800" b="1" i="0" u="none" strike="noStrike" kern="1200" cap="none" spc="0" normalizeH="0" baseline="0" noProof="0" dirty="0">
              <a:ln>
                <a:noFill/>
              </a:ln>
              <a:solidFill>
                <a:prstClr val="black"/>
              </a:solidFill>
              <a:effectLst/>
              <a:uLnTx/>
              <a:uFillTx/>
              <a:cs typeface="Times New Roman" panose="02020603050405020304" pitchFamily="18" charset="0"/>
            </a:endParaRPr>
          </a:p>
        </p:txBody>
      </p:sp>
    </p:spTree>
    <p:extLst>
      <p:ext uri="{BB962C8B-B14F-4D97-AF65-F5344CB8AC3E}">
        <p14:creationId xmlns:p14="http://schemas.microsoft.com/office/powerpoint/2010/main" val="1854108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subTnLst>
                                    <p:audio>
                                      <p:cMediaNode>
                                        <p:cTn display="0" masterRel="sameClick">
                                          <p:stCondLst>
                                            <p:cond evt="begin" delay="0">
                                              <p:tn val="11"/>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12" name="Picture 11">
            <a:hlinkClick r:id="rId4" action="ppaction://hlinksldjump"/>
            <a:extLst>
              <a:ext uri="{FF2B5EF4-FFF2-40B4-BE49-F238E27FC236}">
                <a16:creationId xmlns:a16="http://schemas.microsoft.com/office/drawing/2014/main" id="{19980DBD-F18C-485A-9302-847BF81CBE30}"/>
              </a:ext>
            </a:extLst>
          </p:cNvPr>
          <p:cNvPicPr>
            <a:picLocks noChangeAspect="1"/>
          </p:cNvPicPr>
          <p:nvPr/>
        </p:nvPicPr>
        <p:blipFill rotWithShape="1">
          <a:blip r:embed="rId5">
            <a:extLst>
              <a:ext uri="{28A0092B-C50C-407E-A947-70E740481C1C}">
                <a14:useLocalDpi xmlns:a14="http://schemas.microsoft.com/office/drawing/2010/main" val="0"/>
              </a:ext>
            </a:extLst>
          </a:blip>
          <a:srcRect l="42694" t="26075" r="33130" b="31789"/>
          <a:stretch/>
        </p:blipFill>
        <p:spPr>
          <a:xfrm rot="21150277">
            <a:off x="150834" y="4411747"/>
            <a:ext cx="1358474" cy="2367764"/>
          </a:xfrm>
          <a:prstGeom prst="rect">
            <a:avLst/>
          </a:prstGeom>
        </p:spPr>
      </p:pic>
      <p:sp>
        <p:nvSpPr>
          <p:cNvPr id="7" name="Rectangle 6">
            <a:extLst>
              <a:ext uri="{FF2B5EF4-FFF2-40B4-BE49-F238E27FC236}">
                <a16:creationId xmlns:a16="http://schemas.microsoft.com/office/drawing/2014/main" id="{0556E47D-F041-41C9-B335-5C97DDC7DE02}"/>
              </a:ext>
            </a:extLst>
          </p:cNvPr>
          <p:cNvSpPr/>
          <p:nvPr/>
        </p:nvSpPr>
        <p:spPr>
          <a:xfrm>
            <a:off x="2100943" y="556622"/>
            <a:ext cx="8392886" cy="1391921"/>
          </a:xfrm>
          <a:prstGeom prst="rec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r>
              <a:rPr lang="en-US" sz="3600" b="1" dirty="0">
                <a:solidFill>
                  <a:srgbClr val="FF0000"/>
                </a:solidFill>
                <a:cs typeface="Times New Roman" panose="02020603050405020304" pitchFamily="18" charset="0"/>
              </a:rPr>
              <a:t>3. </a:t>
            </a:r>
            <a:r>
              <a:rPr lang="en-US" sz="3600" b="1" dirty="0" err="1">
                <a:solidFill>
                  <a:srgbClr val="FF0000"/>
                </a:solidFill>
                <a:cs typeface="Times New Roman" panose="02020603050405020304" pitchFamily="18" charset="0"/>
              </a:rPr>
              <a:t>Kể</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tên</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một</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số</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sản</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phẩm</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của</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hoạt</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động</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sản</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xuất</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công</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nghiệp</a:t>
            </a:r>
            <a:r>
              <a:rPr lang="en-US" sz="3600" b="1" dirty="0">
                <a:solidFill>
                  <a:srgbClr val="FF0000"/>
                </a:solidFill>
                <a:cs typeface="Times New Roman" panose="02020603050405020304" pitchFamily="18" charset="0"/>
              </a:rPr>
              <a:t> </a:t>
            </a:r>
          </a:p>
        </p:txBody>
      </p:sp>
      <p:sp>
        <p:nvSpPr>
          <p:cNvPr id="8" name="Rectangle: Rounded Corners 7">
            <a:extLst>
              <a:ext uri="{FF2B5EF4-FFF2-40B4-BE49-F238E27FC236}">
                <a16:creationId xmlns:a16="http://schemas.microsoft.com/office/drawing/2014/main" id="{21CFCDE4-7B30-4DF6-A54F-8ED54C5ADBDE}"/>
              </a:ext>
            </a:extLst>
          </p:cNvPr>
          <p:cNvSpPr/>
          <p:nvPr/>
        </p:nvSpPr>
        <p:spPr>
          <a:xfrm>
            <a:off x="2100943" y="3015343"/>
            <a:ext cx="8991600" cy="1894115"/>
          </a:xfrm>
          <a:prstGeom prst="roundRect">
            <a:avLst/>
          </a:prstGeom>
          <a:solidFill>
            <a:schemeClr val="accent4">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t"/>
          <a:lstStyle/>
          <a:p>
            <a:pPr lvl="0" algn="ctr">
              <a:lnSpc>
                <a:spcPct val="150000"/>
              </a:lnSpc>
            </a:pPr>
            <a:r>
              <a:rPr lang="en-US" sz="3600" b="1" dirty="0" err="1">
                <a:solidFill>
                  <a:prstClr val="black"/>
                </a:solidFill>
                <a:cs typeface="Times New Roman" panose="02020603050405020304" pitchFamily="18" charset="0"/>
              </a:rPr>
              <a:t>Thực</a:t>
            </a:r>
            <a:r>
              <a:rPr lang="en-US" sz="3600" b="1" dirty="0">
                <a:solidFill>
                  <a:prstClr val="black"/>
                </a:solidFill>
                <a:cs typeface="Times New Roman" panose="02020603050405020304" pitchFamily="18" charset="0"/>
              </a:rPr>
              <a:t> </a:t>
            </a:r>
            <a:r>
              <a:rPr lang="en-US" sz="3600" b="1" dirty="0" err="1">
                <a:solidFill>
                  <a:prstClr val="black"/>
                </a:solidFill>
                <a:cs typeface="Times New Roman" panose="02020603050405020304" pitchFamily="18" charset="0"/>
              </a:rPr>
              <a:t>phẩm</a:t>
            </a:r>
            <a:r>
              <a:rPr lang="en-US" sz="3600" b="1" dirty="0">
                <a:solidFill>
                  <a:prstClr val="black"/>
                </a:solidFill>
                <a:cs typeface="Times New Roman" panose="02020603050405020304" pitchFamily="18" charset="0"/>
              </a:rPr>
              <a:t> </a:t>
            </a:r>
            <a:r>
              <a:rPr lang="en-US" sz="3600" b="1" dirty="0" err="1">
                <a:solidFill>
                  <a:prstClr val="black"/>
                </a:solidFill>
                <a:cs typeface="Times New Roman" panose="02020603050405020304" pitchFamily="18" charset="0"/>
              </a:rPr>
              <a:t>đóng</a:t>
            </a:r>
            <a:r>
              <a:rPr lang="en-US" sz="3600" b="1" dirty="0">
                <a:solidFill>
                  <a:prstClr val="black"/>
                </a:solidFill>
                <a:cs typeface="Times New Roman" panose="02020603050405020304" pitchFamily="18" charset="0"/>
              </a:rPr>
              <a:t> </a:t>
            </a:r>
            <a:r>
              <a:rPr lang="en-US" sz="3600" b="1" dirty="0" err="1">
                <a:solidFill>
                  <a:prstClr val="black"/>
                </a:solidFill>
                <a:cs typeface="Times New Roman" panose="02020603050405020304" pitchFamily="18" charset="0"/>
              </a:rPr>
              <a:t>hộp</a:t>
            </a:r>
            <a:r>
              <a:rPr lang="en-US" sz="3600" b="1" dirty="0">
                <a:solidFill>
                  <a:prstClr val="black"/>
                </a:solidFill>
                <a:cs typeface="Times New Roman" panose="02020603050405020304" pitchFamily="18" charset="0"/>
              </a:rPr>
              <a:t>, </a:t>
            </a:r>
            <a:r>
              <a:rPr lang="en-US" sz="3600" b="1" dirty="0" err="1">
                <a:solidFill>
                  <a:prstClr val="black"/>
                </a:solidFill>
                <a:cs typeface="Times New Roman" panose="02020603050405020304" pitchFamily="18" charset="0"/>
              </a:rPr>
              <a:t>quần</a:t>
            </a:r>
            <a:r>
              <a:rPr lang="en-US" sz="3600" b="1" dirty="0">
                <a:solidFill>
                  <a:prstClr val="black"/>
                </a:solidFill>
                <a:cs typeface="Times New Roman" panose="02020603050405020304" pitchFamily="18" charset="0"/>
              </a:rPr>
              <a:t> </a:t>
            </a:r>
            <a:r>
              <a:rPr lang="en-US" sz="3600" b="1" dirty="0" err="1">
                <a:solidFill>
                  <a:prstClr val="black"/>
                </a:solidFill>
                <a:cs typeface="Times New Roman" panose="02020603050405020304" pitchFamily="18" charset="0"/>
              </a:rPr>
              <a:t>áo</a:t>
            </a:r>
            <a:r>
              <a:rPr lang="en-US" sz="3600" b="1" dirty="0">
                <a:solidFill>
                  <a:prstClr val="black"/>
                </a:solidFill>
                <a:cs typeface="Times New Roman" panose="02020603050405020304" pitchFamily="18" charset="0"/>
              </a:rPr>
              <a:t>, </a:t>
            </a:r>
            <a:r>
              <a:rPr lang="en-US" sz="3600" b="1" dirty="0" err="1">
                <a:solidFill>
                  <a:prstClr val="black"/>
                </a:solidFill>
                <a:cs typeface="Times New Roman" panose="02020603050405020304" pitchFamily="18" charset="0"/>
              </a:rPr>
              <a:t>dầu</a:t>
            </a:r>
            <a:r>
              <a:rPr lang="en-US" sz="3600" b="1" dirty="0">
                <a:solidFill>
                  <a:prstClr val="black"/>
                </a:solidFill>
                <a:cs typeface="Times New Roman" panose="02020603050405020304" pitchFamily="18" charset="0"/>
              </a:rPr>
              <a:t> </a:t>
            </a:r>
            <a:r>
              <a:rPr lang="en-US" sz="3600" b="1" dirty="0" err="1">
                <a:solidFill>
                  <a:prstClr val="black"/>
                </a:solidFill>
                <a:cs typeface="Times New Roman" panose="02020603050405020304" pitchFamily="18" charset="0"/>
              </a:rPr>
              <a:t>thô</a:t>
            </a:r>
            <a:r>
              <a:rPr lang="en-US" sz="3600" b="1" dirty="0">
                <a:solidFill>
                  <a:prstClr val="black"/>
                </a:solidFill>
                <a:cs typeface="Times New Roman" panose="02020603050405020304" pitchFamily="18" charset="0"/>
              </a:rPr>
              <a:t>, gang </a:t>
            </a:r>
            <a:r>
              <a:rPr lang="en-US" sz="3600" b="1" dirty="0" err="1">
                <a:solidFill>
                  <a:prstClr val="black"/>
                </a:solidFill>
                <a:cs typeface="Times New Roman" panose="02020603050405020304" pitchFamily="18" charset="0"/>
              </a:rPr>
              <a:t>thép</a:t>
            </a:r>
            <a:r>
              <a:rPr lang="en-US" sz="3600" b="1" dirty="0">
                <a:solidFill>
                  <a:prstClr val="black"/>
                </a:solidFill>
                <a:cs typeface="Times New Roman" panose="02020603050405020304" pitchFamily="18" charset="0"/>
              </a:rPr>
              <a:t>…..</a:t>
            </a:r>
          </a:p>
        </p:txBody>
      </p:sp>
    </p:spTree>
    <p:extLst>
      <p:ext uri="{BB962C8B-B14F-4D97-AF65-F5344CB8AC3E}">
        <p14:creationId xmlns:p14="http://schemas.microsoft.com/office/powerpoint/2010/main" val="2423805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subTnLst>
                                    <p:audio>
                                      <p:cMediaNode>
                                        <p:cTn display="0" masterRel="sameClick">
                                          <p:stCondLst>
                                            <p:cond evt="begin" delay="0">
                                              <p:tn val="11"/>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8720" y="202649"/>
            <a:ext cx="9621520" cy="4826673"/>
          </a:xfrm>
          <a:prstGeom prst="rect">
            <a:avLst/>
          </a:prstGeom>
        </p:spPr>
      </p:pic>
      <p:pic>
        <p:nvPicPr>
          <p:cNvPr id="12" name="Picture 11" descr="A picture containing text, toy, vector graphics, sign&#10;&#10;Description automatically generated">
            <a:extLst>
              <a:ext uri="{FF2B5EF4-FFF2-40B4-BE49-F238E27FC236}">
                <a16:creationId xmlns:a16="http://schemas.microsoft.com/office/drawing/2014/main" id="{09C1531F-15AB-46EC-827C-C91535B1DC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80398" y="2828418"/>
            <a:ext cx="4419602" cy="4419602"/>
          </a:xfrm>
          <a:prstGeom prst="rect">
            <a:avLst/>
          </a:prstGeom>
        </p:spPr>
      </p:pic>
      <p:pic>
        <p:nvPicPr>
          <p:cNvPr id="17" name="Picture 16" descr="A picture containing toy, vector graphics&#10;&#10;Description automatically generated">
            <a:extLst>
              <a:ext uri="{FF2B5EF4-FFF2-40B4-BE49-F238E27FC236}">
                <a16:creationId xmlns:a16="http://schemas.microsoft.com/office/drawing/2014/main" id="{545C68F1-EFEA-434C-B1D7-FF7A66C785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0262" y="1954956"/>
            <a:ext cx="5632450" cy="5632450"/>
          </a:xfrm>
          <a:prstGeom prst="rect">
            <a:avLst/>
          </a:prstGeom>
        </p:spPr>
      </p:pic>
      <p:pic>
        <p:nvPicPr>
          <p:cNvPr id="21" name="Picture 20">
            <a:extLst>
              <a:ext uri="{FF2B5EF4-FFF2-40B4-BE49-F238E27FC236}">
                <a16:creationId xmlns:a16="http://schemas.microsoft.com/office/drawing/2014/main" id="{984B8913-3925-45DA-B13E-A6516AD0DC0E}"/>
              </a:ext>
            </a:extLst>
          </p:cNvPr>
          <p:cNvPicPr>
            <a:picLocks noChangeAspect="1"/>
          </p:cNvPicPr>
          <p:nvPr/>
        </p:nvPicPr>
        <p:blipFill>
          <a:blip r:embed="rId7"/>
          <a:stretch>
            <a:fillRect/>
          </a:stretch>
        </p:blipFill>
        <p:spPr>
          <a:xfrm>
            <a:off x="4402189" y="1063774"/>
            <a:ext cx="3194581" cy="585267"/>
          </a:xfrm>
          <a:prstGeom prst="rect">
            <a:avLst/>
          </a:prstGeom>
        </p:spPr>
      </p:pic>
      <p:pic>
        <p:nvPicPr>
          <p:cNvPr id="22" name="Picture 21">
            <a:extLst>
              <a:ext uri="{FF2B5EF4-FFF2-40B4-BE49-F238E27FC236}">
                <a16:creationId xmlns:a16="http://schemas.microsoft.com/office/drawing/2014/main" id="{8A3DBF7A-60AB-455C-9CF5-F2360BD11CA7}"/>
              </a:ext>
            </a:extLst>
          </p:cNvPr>
          <p:cNvPicPr>
            <a:picLocks noChangeAspect="1"/>
          </p:cNvPicPr>
          <p:nvPr/>
        </p:nvPicPr>
        <p:blipFill>
          <a:blip r:embed="rId8"/>
          <a:stretch>
            <a:fillRect/>
          </a:stretch>
        </p:blipFill>
        <p:spPr>
          <a:xfrm>
            <a:off x="2045853" y="1851690"/>
            <a:ext cx="8547333" cy="2853175"/>
          </a:xfrm>
          <a:prstGeom prst="rect">
            <a:avLst/>
          </a:prstGeom>
        </p:spPr>
      </p:pic>
    </p:spTree>
    <p:extLst>
      <p:ext uri="{BB962C8B-B14F-4D97-AF65-F5344CB8AC3E}">
        <p14:creationId xmlns:p14="http://schemas.microsoft.com/office/powerpoint/2010/main" val="20388857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67"/>
        <p:cNvGrpSpPr/>
        <p:nvPr/>
      </p:nvGrpSpPr>
      <p:grpSpPr>
        <a:xfrm>
          <a:off x="0" y="0"/>
          <a:ext cx="0" cy="0"/>
          <a:chOff x="0" y="0"/>
          <a:chExt cx="0" cy="0"/>
        </a:xfrm>
      </p:grpSpPr>
      <p:sp>
        <p:nvSpPr>
          <p:cNvPr id="1174" name="Google Shape;1174;p24"/>
          <p:cNvSpPr/>
          <p:nvPr/>
        </p:nvSpPr>
        <p:spPr>
          <a:xfrm>
            <a:off x="1208314" y="1665514"/>
            <a:ext cx="9797143" cy="1502228"/>
          </a:xfrm>
          <a:prstGeom prst="flowChartAlternateProcess">
            <a:avLst/>
          </a:prstGeom>
          <a:solidFill>
            <a:schemeClr val="lt1"/>
          </a:solidFill>
          <a:ln w="38100" cap="flat" cmpd="sng">
            <a:solidFill>
              <a:srgbClr val="FF0000"/>
            </a:solidFill>
            <a:prstDash val="lgDash"/>
            <a:miter lim="800000"/>
            <a:headEnd type="none" w="sm" len="sm"/>
            <a:tailEnd type="none" w="sm" len="sm"/>
          </a:ln>
        </p:spPr>
        <p:txBody>
          <a:bodyPr spcFirstLastPara="1" wrap="square" lIns="91425" tIns="45700" rIns="91425" bIns="45700" anchor="ctr" anchorCtr="0">
            <a:noAutofit/>
          </a:bodyPr>
          <a:lstStyle/>
          <a:p>
            <a:pPr lvl="0" algn="ctr">
              <a:buClr>
                <a:srgbClr val="000000"/>
              </a:buClr>
              <a:defRPr/>
            </a:pPr>
            <a:r>
              <a:rPr lang="en-US" sz="3600" b="1" kern="0" dirty="0">
                <a:solidFill>
                  <a:srgbClr val="000000"/>
                </a:solidFill>
                <a:latin typeface="Calibri" panose="020F0502020204030204" pitchFamily="34" charset="0"/>
                <a:cs typeface="Calibri" panose="020F0502020204030204" pitchFamily="34" charset="0"/>
                <a:sym typeface="Arial"/>
              </a:rPr>
              <a:t>1. </a:t>
            </a:r>
            <a:r>
              <a:rPr lang="en-US" sz="3600" b="1" kern="0" dirty="0" err="1">
                <a:solidFill>
                  <a:srgbClr val="000000"/>
                </a:solidFill>
                <a:latin typeface="Calibri" panose="020F0502020204030204" pitchFamily="34" charset="0"/>
                <a:cs typeface="Calibri" panose="020F0502020204030204" pitchFamily="34" charset="0"/>
                <a:sym typeface="Arial"/>
              </a:rPr>
              <a:t>Giới</a:t>
            </a:r>
            <a:r>
              <a:rPr lang="en-US" sz="3600" b="1" kern="0" dirty="0">
                <a:solidFill>
                  <a:srgbClr val="000000"/>
                </a:solidFill>
                <a:latin typeface="Calibri" panose="020F0502020204030204" pitchFamily="34" charset="0"/>
                <a:cs typeface="Calibri" panose="020F0502020204030204" pitchFamily="34" charset="0"/>
                <a:sym typeface="Arial"/>
              </a:rPr>
              <a:t> </a:t>
            </a:r>
            <a:r>
              <a:rPr lang="en-US" sz="3600" b="1" kern="0" dirty="0" err="1">
                <a:solidFill>
                  <a:srgbClr val="000000"/>
                </a:solidFill>
                <a:latin typeface="Calibri" panose="020F0502020204030204" pitchFamily="34" charset="0"/>
                <a:cs typeface="Calibri" panose="020F0502020204030204" pitchFamily="34" charset="0"/>
                <a:sym typeface="Arial"/>
              </a:rPr>
              <a:t>thiệu</a:t>
            </a:r>
            <a:r>
              <a:rPr lang="en-US" sz="3600" b="1" kern="0" dirty="0">
                <a:solidFill>
                  <a:srgbClr val="000000"/>
                </a:solidFill>
                <a:latin typeface="Calibri" panose="020F0502020204030204" pitchFamily="34" charset="0"/>
                <a:cs typeface="Calibri" panose="020F0502020204030204" pitchFamily="34" charset="0"/>
                <a:sym typeface="Arial"/>
              </a:rPr>
              <a:t> </a:t>
            </a:r>
            <a:r>
              <a:rPr lang="en-US" sz="3600" b="1" kern="0" dirty="0" err="1">
                <a:solidFill>
                  <a:srgbClr val="000000"/>
                </a:solidFill>
                <a:latin typeface="Calibri" panose="020F0502020204030204" pitchFamily="34" charset="0"/>
                <a:cs typeface="Calibri" panose="020F0502020204030204" pitchFamily="34" charset="0"/>
                <a:sym typeface="Arial"/>
              </a:rPr>
              <a:t>một</a:t>
            </a:r>
            <a:r>
              <a:rPr lang="en-US" sz="3600" b="1" kern="0" dirty="0">
                <a:solidFill>
                  <a:srgbClr val="000000"/>
                </a:solidFill>
                <a:latin typeface="Calibri" panose="020F0502020204030204" pitchFamily="34" charset="0"/>
                <a:cs typeface="Calibri" panose="020F0502020204030204" pitchFamily="34" charset="0"/>
                <a:sym typeface="Arial"/>
              </a:rPr>
              <a:t> </a:t>
            </a:r>
            <a:r>
              <a:rPr lang="en-US" sz="3600" b="1" kern="0" dirty="0" err="1">
                <a:solidFill>
                  <a:srgbClr val="000000"/>
                </a:solidFill>
                <a:latin typeface="Calibri" panose="020F0502020204030204" pitchFamily="34" charset="0"/>
                <a:cs typeface="Calibri" panose="020F0502020204030204" pitchFamily="34" charset="0"/>
                <a:sym typeface="Arial"/>
              </a:rPr>
              <a:t>số</a:t>
            </a:r>
            <a:r>
              <a:rPr lang="en-US" sz="3600" b="1" kern="0" dirty="0">
                <a:solidFill>
                  <a:srgbClr val="000000"/>
                </a:solidFill>
                <a:latin typeface="Calibri" panose="020F0502020204030204" pitchFamily="34" charset="0"/>
                <a:cs typeface="Calibri" panose="020F0502020204030204" pitchFamily="34" charset="0"/>
                <a:sym typeface="Arial"/>
              </a:rPr>
              <a:t> </a:t>
            </a:r>
            <a:r>
              <a:rPr lang="en-US" sz="3600" b="1" kern="0" dirty="0" err="1">
                <a:solidFill>
                  <a:srgbClr val="000000"/>
                </a:solidFill>
                <a:latin typeface="Calibri" panose="020F0502020204030204" pitchFamily="34" charset="0"/>
                <a:cs typeface="Calibri" panose="020F0502020204030204" pitchFamily="34" charset="0"/>
                <a:sym typeface="Arial"/>
              </a:rPr>
              <a:t>sản</a:t>
            </a:r>
            <a:r>
              <a:rPr lang="en-US" sz="3600" b="1" kern="0" dirty="0">
                <a:solidFill>
                  <a:srgbClr val="000000"/>
                </a:solidFill>
                <a:latin typeface="Calibri" panose="020F0502020204030204" pitchFamily="34" charset="0"/>
                <a:cs typeface="Calibri" panose="020F0502020204030204" pitchFamily="34" charset="0"/>
                <a:sym typeface="Arial"/>
              </a:rPr>
              <a:t> </a:t>
            </a:r>
            <a:r>
              <a:rPr lang="en-US" sz="3600" b="1" kern="0" dirty="0" err="1">
                <a:solidFill>
                  <a:srgbClr val="000000"/>
                </a:solidFill>
                <a:latin typeface="Calibri" panose="020F0502020204030204" pitchFamily="34" charset="0"/>
                <a:cs typeface="Calibri" panose="020F0502020204030204" pitchFamily="34" charset="0"/>
                <a:sym typeface="Arial"/>
              </a:rPr>
              <a:t>phẩm</a:t>
            </a:r>
            <a:r>
              <a:rPr lang="en-US" sz="3600" b="1" kern="0" dirty="0">
                <a:solidFill>
                  <a:srgbClr val="000000"/>
                </a:solidFill>
                <a:latin typeface="Calibri" panose="020F0502020204030204" pitchFamily="34" charset="0"/>
                <a:cs typeface="Calibri" panose="020F0502020204030204" pitchFamily="34" charset="0"/>
                <a:sym typeface="Arial"/>
              </a:rPr>
              <a:t> </a:t>
            </a:r>
            <a:r>
              <a:rPr lang="en-US" sz="3600" b="1" kern="0" dirty="0" err="1">
                <a:solidFill>
                  <a:srgbClr val="000000"/>
                </a:solidFill>
                <a:latin typeface="Calibri" panose="020F0502020204030204" pitchFamily="34" charset="0"/>
                <a:cs typeface="Calibri" panose="020F0502020204030204" pitchFamily="34" charset="0"/>
                <a:sym typeface="Arial"/>
              </a:rPr>
              <a:t>của</a:t>
            </a:r>
            <a:r>
              <a:rPr lang="en-US" sz="3600" b="1" kern="0" dirty="0">
                <a:solidFill>
                  <a:srgbClr val="000000"/>
                </a:solidFill>
                <a:latin typeface="Calibri" panose="020F0502020204030204" pitchFamily="34" charset="0"/>
                <a:cs typeface="Calibri" panose="020F0502020204030204" pitchFamily="34" charset="0"/>
                <a:sym typeface="Arial"/>
              </a:rPr>
              <a:t> </a:t>
            </a:r>
            <a:r>
              <a:rPr lang="en-US" sz="3600" b="1" kern="0" dirty="0" err="1">
                <a:solidFill>
                  <a:srgbClr val="000000"/>
                </a:solidFill>
                <a:latin typeface="Calibri" panose="020F0502020204030204" pitchFamily="34" charset="0"/>
                <a:cs typeface="Calibri" panose="020F0502020204030204" pitchFamily="34" charset="0"/>
                <a:sym typeface="Arial"/>
              </a:rPr>
              <a:t>hoạt</a:t>
            </a:r>
            <a:r>
              <a:rPr lang="en-US" sz="3600" b="1" kern="0" dirty="0">
                <a:solidFill>
                  <a:srgbClr val="000000"/>
                </a:solidFill>
                <a:latin typeface="Calibri" panose="020F0502020204030204" pitchFamily="34" charset="0"/>
                <a:cs typeface="Calibri" panose="020F0502020204030204" pitchFamily="34" charset="0"/>
                <a:sym typeface="Arial"/>
              </a:rPr>
              <a:t> </a:t>
            </a:r>
            <a:r>
              <a:rPr lang="en-US" sz="3600" b="1" kern="0" dirty="0" err="1">
                <a:solidFill>
                  <a:srgbClr val="000000"/>
                </a:solidFill>
                <a:latin typeface="Calibri" panose="020F0502020204030204" pitchFamily="34" charset="0"/>
                <a:cs typeface="Calibri" panose="020F0502020204030204" pitchFamily="34" charset="0"/>
                <a:sym typeface="Arial"/>
              </a:rPr>
              <a:t>động</a:t>
            </a:r>
            <a:r>
              <a:rPr lang="en-US" sz="3600" b="1" kern="0" dirty="0">
                <a:solidFill>
                  <a:srgbClr val="000000"/>
                </a:solidFill>
                <a:latin typeface="Calibri" panose="020F0502020204030204" pitchFamily="34" charset="0"/>
                <a:cs typeface="Calibri" panose="020F0502020204030204" pitchFamily="34" charset="0"/>
                <a:sym typeface="Arial"/>
              </a:rPr>
              <a:t> </a:t>
            </a:r>
            <a:r>
              <a:rPr lang="en-US" sz="3600" b="1" kern="0" dirty="0" err="1">
                <a:solidFill>
                  <a:srgbClr val="000000"/>
                </a:solidFill>
                <a:latin typeface="Calibri" panose="020F0502020204030204" pitchFamily="34" charset="0"/>
                <a:cs typeface="Calibri" panose="020F0502020204030204" pitchFamily="34" charset="0"/>
                <a:sym typeface="Arial"/>
              </a:rPr>
              <a:t>sản</a:t>
            </a:r>
            <a:r>
              <a:rPr lang="en-US" sz="3600" b="1" kern="0" dirty="0">
                <a:solidFill>
                  <a:srgbClr val="000000"/>
                </a:solidFill>
                <a:latin typeface="Calibri" panose="020F0502020204030204" pitchFamily="34" charset="0"/>
                <a:cs typeface="Calibri" panose="020F0502020204030204" pitchFamily="34" charset="0"/>
                <a:sym typeface="Arial"/>
              </a:rPr>
              <a:t> </a:t>
            </a:r>
            <a:r>
              <a:rPr lang="en-US" sz="3600" b="1" kern="0" dirty="0" err="1">
                <a:solidFill>
                  <a:srgbClr val="000000"/>
                </a:solidFill>
                <a:latin typeface="Calibri" panose="020F0502020204030204" pitchFamily="34" charset="0"/>
                <a:cs typeface="Calibri" panose="020F0502020204030204" pitchFamily="34" charset="0"/>
                <a:sym typeface="Arial"/>
              </a:rPr>
              <a:t>xuất</a:t>
            </a:r>
            <a:r>
              <a:rPr lang="en-US" sz="3600" b="1" kern="0" dirty="0">
                <a:solidFill>
                  <a:srgbClr val="000000"/>
                </a:solidFill>
                <a:latin typeface="Calibri" panose="020F0502020204030204" pitchFamily="34" charset="0"/>
                <a:cs typeface="Calibri" panose="020F0502020204030204" pitchFamily="34" charset="0"/>
                <a:sym typeface="Arial"/>
              </a:rPr>
              <a:t> </a:t>
            </a:r>
            <a:r>
              <a:rPr lang="en-US" sz="3600" b="1" kern="0" dirty="0" err="1">
                <a:solidFill>
                  <a:srgbClr val="000000"/>
                </a:solidFill>
                <a:latin typeface="Calibri" panose="020F0502020204030204" pitchFamily="34" charset="0"/>
                <a:cs typeface="Calibri" panose="020F0502020204030204" pitchFamily="34" charset="0"/>
                <a:sym typeface="Arial"/>
              </a:rPr>
              <a:t>thủ</a:t>
            </a:r>
            <a:r>
              <a:rPr lang="en-US" sz="3600" b="1" kern="0" dirty="0">
                <a:solidFill>
                  <a:srgbClr val="000000"/>
                </a:solidFill>
                <a:latin typeface="Calibri" panose="020F0502020204030204" pitchFamily="34" charset="0"/>
                <a:cs typeface="Calibri" panose="020F0502020204030204" pitchFamily="34" charset="0"/>
                <a:sym typeface="Arial"/>
              </a:rPr>
              <a:t> </a:t>
            </a:r>
            <a:r>
              <a:rPr lang="en-US" sz="3600" b="1" kern="0" dirty="0" err="1">
                <a:solidFill>
                  <a:srgbClr val="000000"/>
                </a:solidFill>
                <a:latin typeface="Calibri" panose="020F0502020204030204" pitchFamily="34" charset="0"/>
                <a:cs typeface="Calibri" panose="020F0502020204030204" pitchFamily="34" charset="0"/>
                <a:sym typeface="Arial"/>
              </a:rPr>
              <a:t>công</a:t>
            </a:r>
            <a:r>
              <a:rPr lang="en-US" sz="3600" b="1" kern="0" dirty="0">
                <a:solidFill>
                  <a:srgbClr val="000000"/>
                </a:solidFill>
                <a:latin typeface="Calibri" panose="020F0502020204030204" pitchFamily="34" charset="0"/>
                <a:cs typeface="Calibri" panose="020F0502020204030204" pitchFamily="34" charset="0"/>
                <a:sym typeface="Arial"/>
              </a:rPr>
              <a:t> </a:t>
            </a:r>
            <a:r>
              <a:rPr lang="en-US" sz="3600" b="1" kern="0" dirty="0" err="1">
                <a:solidFill>
                  <a:srgbClr val="000000"/>
                </a:solidFill>
                <a:latin typeface="Calibri" panose="020F0502020204030204" pitchFamily="34" charset="0"/>
                <a:cs typeface="Calibri" panose="020F0502020204030204" pitchFamily="34" charset="0"/>
                <a:sym typeface="Arial"/>
              </a:rPr>
              <a:t>hoặc</a:t>
            </a:r>
            <a:r>
              <a:rPr lang="en-US" sz="3600" b="1" kern="0" dirty="0">
                <a:solidFill>
                  <a:srgbClr val="000000"/>
                </a:solidFill>
                <a:latin typeface="Calibri" panose="020F0502020204030204" pitchFamily="34" charset="0"/>
                <a:cs typeface="Calibri" panose="020F0502020204030204" pitchFamily="34" charset="0"/>
                <a:sym typeface="Arial"/>
              </a:rPr>
              <a:t> </a:t>
            </a:r>
            <a:r>
              <a:rPr lang="en-US" sz="3600" b="1" kern="0" dirty="0" err="1">
                <a:solidFill>
                  <a:srgbClr val="000000"/>
                </a:solidFill>
                <a:latin typeface="Calibri" panose="020F0502020204030204" pitchFamily="34" charset="0"/>
                <a:cs typeface="Calibri" panose="020F0502020204030204" pitchFamily="34" charset="0"/>
                <a:sym typeface="Arial"/>
              </a:rPr>
              <a:t>công</a:t>
            </a:r>
            <a:r>
              <a:rPr lang="en-US" sz="3600" b="1" kern="0" dirty="0">
                <a:solidFill>
                  <a:srgbClr val="000000"/>
                </a:solidFill>
                <a:latin typeface="Calibri" panose="020F0502020204030204" pitchFamily="34" charset="0"/>
                <a:cs typeface="Calibri" panose="020F0502020204030204" pitchFamily="34" charset="0"/>
                <a:sym typeface="Arial"/>
              </a:rPr>
              <a:t> </a:t>
            </a:r>
            <a:r>
              <a:rPr lang="en-US" sz="3600" b="1" kern="0" dirty="0" err="1">
                <a:solidFill>
                  <a:srgbClr val="000000"/>
                </a:solidFill>
                <a:latin typeface="Calibri" panose="020F0502020204030204" pitchFamily="34" charset="0"/>
                <a:cs typeface="Calibri" panose="020F0502020204030204" pitchFamily="34" charset="0"/>
                <a:sym typeface="Arial"/>
              </a:rPr>
              <a:t>nghiệp</a:t>
            </a:r>
            <a:r>
              <a:rPr lang="en-US" sz="3600" b="1" kern="0" dirty="0">
                <a:solidFill>
                  <a:srgbClr val="000000"/>
                </a:solidFill>
                <a:latin typeface="Calibri" panose="020F0502020204030204" pitchFamily="34" charset="0"/>
                <a:cs typeface="Calibri" panose="020F0502020204030204" pitchFamily="34" charset="0"/>
                <a:sym typeface="Arial"/>
              </a:rPr>
              <a:t> </a:t>
            </a:r>
            <a:endParaRPr kumimoji="0" sz="36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pic>
        <p:nvPicPr>
          <p:cNvPr id="12" name="Google Shape;1234;p27">
            <a:extLst>
              <a:ext uri="{FF2B5EF4-FFF2-40B4-BE49-F238E27FC236}">
                <a16:creationId xmlns:a16="http://schemas.microsoft.com/office/drawing/2014/main" id="{C79D258B-A156-4A56-8E31-298FF603BF7A}"/>
              </a:ext>
            </a:extLst>
          </p:cNvPr>
          <p:cNvPicPr preferRelativeResize="0"/>
          <p:nvPr/>
        </p:nvPicPr>
        <p:blipFill rotWithShape="1">
          <a:blip r:embed="rId3">
            <a:alphaModFix/>
          </a:blip>
          <a:srcRect/>
          <a:stretch/>
        </p:blipFill>
        <p:spPr>
          <a:xfrm>
            <a:off x="8800307" y="3287457"/>
            <a:ext cx="2613610" cy="3282462"/>
          </a:xfrm>
          <a:prstGeom prst="rect">
            <a:avLst/>
          </a:prstGeom>
          <a:noFill/>
          <a:ln>
            <a:noFill/>
          </a:ln>
        </p:spPr>
      </p:pic>
      <p:pic>
        <p:nvPicPr>
          <p:cNvPr id="5" name="Picture 4" descr="A picture containing toy, vector graphics&#10;&#10;Description automatically generated">
            <a:extLst>
              <a:ext uri="{FF2B5EF4-FFF2-40B4-BE49-F238E27FC236}">
                <a16:creationId xmlns:a16="http://schemas.microsoft.com/office/drawing/2014/main" id="{C4AD89A0-3531-439F-B886-38DEB8A873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262" y="1954956"/>
            <a:ext cx="5632450" cy="5632450"/>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74"/>
                                        </p:tgtEl>
                                        <p:attrNameLst>
                                          <p:attrName>style.visibility</p:attrName>
                                        </p:attrNameLst>
                                      </p:cBhvr>
                                      <p:to>
                                        <p:strVal val="visible"/>
                                      </p:to>
                                    </p:set>
                                    <p:animEffect transition="in" filter="fade">
                                      <p:cBhvr>
                                        <p:cTn id="7" dur="500"/>
                                        <p:tgtEl>
                                          <p:spTgt spid="1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68"/>
        <p:cNvGrpSpPr/>
        <p:nvPr/>
      </p:nvGrpSpPr>
      <p:grpSpPr>
        <a:xfrm>
          <a:off x="0" y="0"/>
          <a:ext cx="0" cy="0"/>
          <a:chOff x="0" y="0"/>
          <a:chExt cx="0" cy="0"/>
        </a:xfrm>
      </p:grpSpPr>
      <p:pic>
        <p:nvPicPr>
          <p:cNvPr id="969" name="Google Shape;969;p10"/>
          <p:cNvPicPr preferRelativeResize="0"/>
          <p:nvPr/>
        </p:nvPicPr>
        <p:blipFill rotWithShape="1">
          <a:blip r:embed="rId3">
            <a:alphaModFix/>
          </a:blip>
          <a:srcRect l="2915" t="12037" r="70209" b="60370"/>
          <a:stretch/>
        </p:blipFill>
        <p:spPr>
          <a:xfrm>
            <a:off x="9224682" y="-659952"/>
            <a:ext cx="3276600" cy="1892300"/>
          </a:xfrm>
          <a:prstGeom prst="rect">
            <a:avLst/>
          </a:prstGeom>
          <a:noFill/>
          <a:ln>
            <a:noFill/>
          </a:ln>
        </p:spPr>
      </p:pic>
      <p:pic>
        <p:nvPicPr>
          <p:cNvPr id="970" name="Google Shape;970;p10"/>
          <p:cNvPicPr preferRelativeResize="0"/>
          <p:nvPr/>
        </p:nvPicPr>
        <p:blipFill rotWithShape="1">
          <a:blip r:embed="rId3">
            <a:alphaModFix/>
          </a:blip>
          <a:srcRect l="2915" t="12037" r="70209" b="60370"/>
          <a:stretch/>
        </p:blipFill>
        <p:spPr>
          <a:xfrm>
            <a:off x="-584200" y="-361159"/>
            <a:ext cx="3276600" cy="1892300"/>
          </a:xfrm>
          <a:prstGeom prst="rect">
            <a:avLst/>
          </a:prstGeom>
          <a:noFill/>
          <a:ln>
            <a:noFill/>
          </a:ln>
        </p:spPr>
      </p:pic>
      <p:pic>
        <p:nvPicPr>
          <p:cNvPr id="971" name="Google Shape;971;p10"/>
          <p:cNvPicPr preferRelativeResize="0"/>
          <p:nvPr/>
        </p:nvPicPr>
        <p:blipFill rotWithShape="1">
          <a:blip r:embed="rId4">
            <a:alphaModFix/>
          </a:blip>
          <a:srcRect t="80593"/>
          <a:stretch/>
        </p:blipFill>
        <p:spPr>
          <a:xfrm>
            <a:off x="0" y="5527040"/>
            <a:ext cx="12192000" cy="1330960"/>
          </a:xfrm>
          <a:prstGeom prst="rect">
            <a:avLst/>
          </a:prstGeom>
          <a:noFill/>
          <a:ln>
            <a:noFill/>
          </a:ln>
        </p:spPr>
      </p:pic>
      <p:sp>
        <p:nvSpPr>
          <p:cNvPr id="973" name="Google Shape;973;p10"/>
          <p:cNvSpPr/>
          <p:nvPr/>
        </p:nvSpPr>
        <p:spPr>
          <a:xfrm>
            <a:off x="1382228" y="305464"/>
            <a:ext cx="9851873" cy="1191771"/>
          </a:xfrm>
          <a:prstGeom prst="roundRect">
            <a:avLst>
              <a:gd name="adj" fmla="val 16667"/>
            </a:avLst>
          </a:prstGeom>
          <a:solidFill>
            <a:srgbClr val="E5F7B3"/>
          </a:solidFill>
          <a:ln w="38100" cap="sq" cmpd="sng">
            <a:solidFill>
              <a:schemeClr val="dk1">
                <a:alpha val="76862"/>
              </a:schemeClr>
            </a:solidFill>
            <a:prstDash val="lgDash"/>
            <a:bevel/>
            <a:headEnd type="none" w="sm" len="sm"/>
            <a:tailEnd type="none" w="sm" len="sm"/>
          </a:ln>
        </p:spPr>
        <p:txBody>
          <a:bodyPr spcFirstLastPara="1" wrap="square" lIns="91425" tIns="45700" rIns="91425" bIns="45700" anchor="t" anchorCtr="0">
            <a:spAutoFit/>
          </a:bodyPr>
          <a:lstStyle/>
          <a:p>
            <a:pPr lvl="0" algn="ctr">
              <a:buClr>
                <a:srgbClr val="000000"/>
              </a:buClr>
              <a:defRPr/>
            </a:pPr>
            <a:r>
              <a:rPr lang="en-US" sz="3200" b="1" kern="0" dirty="0">
                <a:solidFill>
                  <a:srgbClr val="244061"/>
                </a:solidFill>
                <a:latin typeface="Calibri" panose="020F0502020204030204" pitchFamily="34" charset="0"/>
                <a:ea typeface="Calibri"/>
                <a:cs typeface="Calibri" panose="020F0502020204030204" pitchFamily="34" charset="0"/>
                <a:sym typeface="Calibri"/>
              </a:rPr>
              <a:t>1. </a:t>
            </a:r>
            <a:r>
              <a:rPr lang="vi-VN" sz="3200" b="1" kern="0" dirty="0">
                <a:solidFill>
                  <a:srgbClr val="244061"/>
                </a:solidFill>
                <a:latin typeface="Calibri" panose="020F0502020204030204" pitchFamily="34" charset="0"/>
                <a:ea typeface="Calibri"/>
                <a:cs typeface="Calibri" panose="020F0502020204030204" pitchFamily="34" charset="0"/>
                <a:sym typeface="Calibri"/>
              </a:rPr>
              <a:t>Giới thiệu một số sản phẩm thủ công hoặc công nghiệp ở địa phương mà em sưu tầm được.</a:t>
            </a:r>
            <a:endParaRPr kumimoji="0" sz="3200" b="1" i="0" u="none" strike="noStrike" kern="0" cap="none" spc="0" normalizeH="0" baseline="0" noProof="0" dirty="0">
              <a:ln>
                <a:noFill/>
              </a:ln>
              <a:solidFill>
                <a:srgbClr val="244061"/>
              </a:solidFill>
              <a:effectLst/>
              <a:uLnTx/>
              <a:uFillTx/>
              <a:latin typeface="Calibri" panose="020F0502020204030204" pitchFamily="34" charset="0"/>
              <a:ea typeface="Calibri"/>
              <a:cs typeface="Calibri" panose="020F0502020204030204" pitchFamily="34" charset="0"/>
              <a:sym typeface="Calibri"/>
            </a:endParaRPr>
          </a:p>
        </p:txBody>
      </p:sp>
      <p:pic>
        <p:nvPicPr>
          <p:cNvPr id="4" name="Picture 3">
            <a:extLst>
              <a:ext uri="{FF2B5EF4-FFF2-40B4-BE49-F238E27FC236}">
                <a16:creationId xmlns:a16="http://schemas.microsoft.com/office/drawing/2014/main" id="{9A9DBDA2-83C1-40CE-85D6-81888C218322}"/>
              </a:ext>
            </a:extLst>
          </p:cNvPr>
          <p:cNvPicPr>
            <a:picLocks noChangeAspect="1"/>
          </p:cNvPicPr>
          <p:nvPr/>
        </p:nvPicPr>
        <p:blipFill>
          <a:blip r:embed="rId5"/>
          <a:stretch>
            <a:fillRect/>
          </a:stretch>
        </p:blipFill>
        <p:spPr>
          <a:xfrm>
            <a:off x="8995001" y="1902688"/>
            <a:ext cx="3196999" cy="3555960"/>
          </a:xfrm>
          <a:prstGeom prst="rect">
            <a:avLst/>
          </a:prstGeom>
        </p:spPr>
      </p:pic>
      <p:grpSp>
        <p:nvGrpSpPr>
          <p:cNvPr id="12" name="Group 11">
            <a:extLst>
              <a:ext uri="{FF2B5EF4-FFF2-40B4-BE49-F238E27FC236}">
                <a16:creationId xmlns:a16="http://schemas.microsoft.com/office/drawing/2014/main" id="{BAB90EA7-8778-4D06-B37B-35087D104CE8}"/>
              </a:ext>
            </a:extLst>
          </p:cNvPr>
          <p:cNvGrpSpPr/>
          <p:nvPr/>
        </p:nvGrpSpPr>
        <p:grpSpPr>
          <a:xfrm>
            <a:off x="76960" y="2953189"/>
            <a:ext cx="4320869" cy="2607757"/>
            <a:chOff x="465799" y="4003780"/>
            <a:chExt cx="4665577" cy="2668172"/>
          </a:xfrm>
        </p:grpSpPr>
        <p:pic>
          <p:nvPicPr>
            <p:cNvPr id="13" name="Picture 12">
              <a:extLst>
                <a:ext uri="{FF2B5EF4-FFF2-40B4-BE49-F238E27FC236}">
                  <a16:creationId xmlns:a16="http://schemas.microsoft.com/office/drawing/2014/main" id="{E2189C4B-7832-4670-8501-832BEEC36724}"/>
                </a:ext>
              </a:extLst>
            </p:cNvPr>
            <p:cNvPicPr>
              <a:picLocks noChangeAspect="1"/>
            </p:cNvPicPr>
            <p:nvPr/>
          </p:nvPicPr>
          <p:blipFill>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465799" y="4003780"/>
              <a:ext cx="4665577" cy="2668172"/>
            </a:xfrm>
            <a:prstGeom prst="rect">
              <a:avLst/>
            </a:prstGeom>
          </p:spPr>
        </p:pic>
        <p:sp>
          <p:nvSpPr>
            <p:cNvPr id="14" name="TextBox 13">
              <a:extLst>
                <a:ext uri="{FF2B5EF4-FFF2-40B4-BE49-F238E27FC236}">
                  <a16:creationId xmlns:a16="http://schemas.microsoft.com/office/drawing/2014/main" id="{7FBE7219-B4C8-403E-9085-7CECEB5D20D3}"/>
                </a:ext>
              </a:extLst>
            </p:cNvPr>
            <p:cNvSpPr txBox="1"/>
            <p:nvPr/>
          </p:nvSpPr>
          <p:spPr>
            <a:xfrm>
              <a:off x="465799" y="4003780"/>
              <a:ext cx="4500395" cy="6613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3600" b="1" i="0" u="none" strike="noStrike" kern="1200" normalizeH="0" baseline="0" noProof="0" dirty="0" err="1">
                  <a:ln w="22225">
                    <a:solidFill>
                      <a:schemeClr val="accent2"/>
                    </a:solidFill>
                    <a:prstDash val="solid"/>
                  </a:ln>
                  <a:solidFill>
                    <a:srgbClr val="FF0000"/>
                  </a:solidFill>
                  <a:uLnTx/>
                  <a:uFillTx/>
                  <a:latin typeface="Calibri" panose="020F0502020204030204" pitchFamily="34" charset="0"/>
                  <a:cs typeface="Calibri" panose="020F0502020204030204" pitchFamily="34" charset="0"/>
                </a:rPr>
                <a:t>Thảo</a:t>
              </a:r>
              <a:r>
                <a:rPr kumimoji="0" lang="en-US" sz="3600" b="1" i="0" u="none" strike="noStrike" kern="1200" normalizeH="0" baseline="0" noProof="0" dirty="0">
                  <a:ln w="22225">
                    <a:solidFill>
                      <a:schemeClr val="accent2"/>
                    </a:solidFill>
                    <a:prstDash val="solid"/>
                  </a:ln>
                  <a:solidFill>
                    <a:srgbClr val="FF0000"/>
                  </a:solidFill>
                  <a:uLnTx/>
                  <a:uFillTx/>
                  <a:latin typeface="Calibri" panose="020F0502020204030204" pitchFamily="34" charset="0"/>
                  <a:cs typeface="Calibri" panose="020F0502020204030204" pitchFamily="34" charset="0"/>
                </a:rPr>
                <a:t> </a:t>
              </a:r>
              <a:r>
                <a:rPr kumimoji="0" lang="en-US" sz="3600" b="1" i="0" u="none" strike="noStrike" kern="1200" normalizeH="0" baseline="0" noProof="0" dirty="0" err="1">
                  <a:ln w="22225">
                    <a:solidFill>
                      <a:schemeClr val="accent2"/>
                    </a:solidFill>
                    <a:prstDash val="solid"/>
                  </a:ln>
                  <a:solidFill>
                    <a:srgbClr val="FF0000"/>
                  </a:solidFill>
                  <a:uLnTx/>
                  <a:uFillTx/>
                  <a:latin typeface="Calibri" panose="020F0502020204030204" pitchFamily="34" charset="0"/>
                  <a:cs typeface="Calibri" panose="020F0502020204030204" pitchFamily="34" charset="0"/>
                </a:rPr>
                <a:t>luận</a:t>
              </a:r>
              <a:r>
                <a:rPr kumimoji="0" lang="en-US" sz="3600" b="1" i="0" u="none" strike="noStrike" kern="1200" normalizeH="0" baseline="0" noProof="0" dirty="0">
                  <a:ln w="22225">
                    <a:solidFill>
                      <a:schemeClr val="accent2"/>
                    </a:solidFill>
                    <a:prstDash val="solid"/>
                  </a:ln>
                  <a:solidFill>
                    <a:srgbClr val="FF0000"/>
                  </a:solidFill>
                  <a:uLnTx/>
                  <a:uFillTx/>
                  <a:latin typeface="Calibri" panose="020F0502020204030204" pitchFamily="34" charset="0"/>
                  <a:cs typeface="Calibri" panose="020F0502020204030204" pitchFamily="34" charset="0"/>
                </a:rPr>
                <a:t> </a:t>
              </a:r>
              <a:r>
                <a:rPr kumimoji="0" lang="en-US" sz="3600" b="1" i="0" u="none" strike="noStrike" kern="1200" normalizeH="0" baseline="0" noProof="0" dirty="0" err="1">
                  <a:ln w="22225">
                    <a:solidFill>
                      <a:schemeClr val="accent2"/>
                    </a:solidFill>
                    <a:prstDash val="solid"/>
                  </a:ln>
                  <a:solidFill>
                    <a:srgbClr val="FF0000"/>
                  </a:solidFill>
                  <a:uLnTx/>
                  <a:uFillTx/>
                  <a:latin typeface="Calibri" panose="020F0502020204030204" pitchFamily="34" charset="0"/>
                  <a:cs typeface="Calibri" panose="020F0502020204030204" pitchFamily="34" charset="0"/>
                </a:rPr>
                <a:t>nhóm</a:t>
              </a:r>
              <a:r>
                <a:rPr kumimoji="0" lang="en-US" sz="3600" b="1" i="0" u="none" strike="noStrike" kern="1200" normalizeH="0" baseline="0" noProof="0" dirty="0">
                  <a:ln w="22225">
                    <a:solidFill>
                      <a:schemeClr val="accent2"/>
                    </a:solidFill>
                    <a:prstDash val="solid"/>
                  </a:ln>
                  <a:solidFill>
                    <a:srgbClr val="FF0000"/>
                  </a:solidFill>
                  <a:uLnTx/>
                  <a:uFillTx/>
                  <a:latin typeface="Calibri" panose="020F0502020204030204" pitchFamily="34" charset="0"/>
                  <a:cs typeface="Calibri" panose="020F0502020204030204" pitchFamily="34" charset="0"/>
                </a:rPr>
                <a:t> 4</a:t>
              </a:r>
              <a:endParaRPr kumimoji="0" lang="en-US" sz="5400" b="1" i="0" u="none" strike="noStrike" kern="1200" normalizeH="0" baseline="0" noProof="0" dirty="0">
                <a:ln w="22225">
                  <a:solidFill>
                    <a:schemeClr val="accent2"/>
                  </a:solidFill>
                  <a:prstDash val="solid"/>
                </a:ln>
                <a:solidFill>
                  <a:srgbClr val="FF0000"/>
                </a:solidFill>
                <a:uLnTx/>
                <a:uFillTx/>
                <a:latin typeface="Calibri" panose="020F0502020204030204" pitchFamily="34" charset="0"/>
                <a:cs typeface="Calibri" panose="020F0502020204030204" pitchFamily="34" charset="0"/>
              </a:endParaRPr>
            </a:p>
          </p:txBody>
        </p:sp>
      </p:grpSp>
      <p:sp>
        <p:nvSpPr>
          <p:cNvPr id="5" name="Speech Bubble: Rectangle with Corners Rounded 4">
            <a:extLst>
              <a:ext uri="{FF2B5EF4-FFF2-40B4-BE49-F238E27FC236}">
                <a16:creationId xmlns:a16="http://schemas.microsoft.com/office/drawing/2014/main" id="{7ED11A40-A540-4FEB-B598-92E78FAFFE2F}"/>
              </a:ext>
            </a:extLst>
          </p:cNvPr>
          <p:cNvSpPr/>
          <p:nvPr/>
        </p:nvSpPr>
        <p:spPr>
          <a:xfrm>
            <a:off x="4132541" y="1656135"/>
            <a:ext cx="5127749" cy="1710969"/>
          </a:xfrm>
          <a:prstGeom prst="wedgeRoundRectCallout">
            <a:avLst>
              <a:gd name="adj1" fmla="val -51780"/>
              <a:gd name="adj2" fmla="val 79817"/>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vi-VN" sz="2800" b="1" dirty="0">
                <a:latin typeface="Calibri" panose="020F0502020204030204" pitchFamily="34" charset="0"/>
                <a:cs typeface="Calibri" panose="020F0502020204030204" pitchFamily="34" charset="0"/>
              </a:rPr>
              <a:t>Trưng bày tranh ảnh hoặc vật thật về các sản phẩm thủ công hoặc công nghiệp ở địa phương mà em sưu tầm được</a:t>
            </a:r>
            <a:endParaRPr lang="en-US" sz="2800" b="1" dirty="0">
              <a:latin typeface="Calibri" panose="020F0502020204030204" pitchFamily="34" charset="0"/>
              <a:cs typeface="Calibri" panose="020F0502020204030204" pitchFamily="34" charset="0"/>
            </a:endParaRPr>
          </a:p>
        </p:txBody>
      </p:sp>
      <p:sp>
        <p:nvSpPr>
          <p:cNvPr id="16" name="Speech Bubble: Rectangle with Corners Rounded 15">
            <a:extLst>
              <a:ext uri="{FF2B5EF4-FFF2-40B4-BE49-F238E27FC236}">
                <a16:creationId xmlns:a16="http://schemas.microsoft.com/office/drawing/2014/main" id="{9407A811-5FDB-4B2E-8F14-4D51EF3E0580}"/>
              </a:ext>
            </a:extLst>
          </p:cNvPr>
          <p:cNvSpPr/>
          <p:nvPr/>
        </p:nvSpPr>
        <p:spPr>
          <a:xfrm>
            <a:off x="4721523" y="4071086"/>
            <a:ext cx="4538766" cy="1231172"/>
          </a:xfrm>
          <a:prstGeom prst="wedgeRoundRectCallout">
            <a:avLst>
              <a:gd name="adj1" fmla="val -62631"/>
              <a:gd name="adj2" fmla="val -16287"/>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vi-VN" sz="2800" b="1" dirty="0">
                <a:latin typeface="Calibri" panose="020F0502020204030204" pitchFamily="34" charset="0"/>
                <a:cs typeface="Calibri" panose="020F0502020204030204" pitchFamily="34" charset="0"/>
              </a:rPr>
              <a:t>Chọn và giới thiệu một sản phẩm ở địa phương em</a:t>
            </a:r>
            <a:endParaRPr lang="en-US" sz="2800" b="1" dirty="0">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73"/>
                                        </p:tgtEl>
                                        <p:attrNameLst>
                                          <p:attrName>style.visibility</p:attrName>
                                        </p:attrNameLst>
                                      </p:cBhvr>
                                      <p:to>
                                        <p:strVal val="visible"/>
                                      </p:to>
                                    </p:set>
                                    <p:animEffect transition="in" filter="fade">
                                      <p:cBhvr>
                                        <p:cTn id="7" dur="500"/>
                                        <p:tgtEl>
                                          <p:spTgt spid="97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down)">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pic>
        <p:nvPicPr>
          <p:cNvPr id="1002" name="Google Shape;1002;p13"/>
          <p:cNvPicPr preferRelativeResize="0"/>
          <p:nvPr/>
        </p:nvPicPr>
        <p:blipFill rotWithShape="1">
          <a:blip r:embed="rId3">
            <a:alphaModFix/>
          </a:blip>
          <a:srcRect/>
          <a:stretch/>
        </p:blipFill>
        <p:spPr>
          <a:xfrm>
            <a:off x="9375265" y="2642197"/>
            <a:ext cx="894267" cy="1192347"/>
          </a:xfrm>
          <a:prstGeom prst="rect">
            <a:avLst/>
          </a:prstGeom>
          <a:noFill/>
          <a:ln>
            <a:noFill/>
          </a:ln>
        </p:spPr>
      </p:pic>
      <p:pic>
        <p:nvPicPr>
          <p:cNvPr id="1003" name="Google Shape;1003;p13"/>
          <p:cNvPicPr preferRelativeResize="0"/>
          <p:nvPr/>
        </p:nvPicPr>
        <p:blipFill rotWithShape="1">
          <a:blip r:embed="rId4">
            <a:alphaModFix/>
          </a:blip>
          <a:srcRect/>
          <a:stretch/>
        </p:blipFill>
        <p:spPr>
          <a:xfrm>
            <a:off x="1" y="-73290"/>
            <a:ext cx="12192000" cy="6858000"/>
          </a:xfrm>
          <a:prstGeom prst="rect">
            <a:avLst/>
          </a:prstGeom>
          <a:noFill/>
          <a:ln>
            <a:noFill/>
          </a:ln>
        </p:spPr>
      </p:pic>
      <p:pic>
        <p:nvPicPr>
          <p:cNvPr id="1004" name="Google Shape;1004;p13"/>
          <p:cNvPicPr preferRelativeResize="0"/>
          <p:nvPr/>
        </p:nvPicPr>
        <p:blipFill rotWithShape="1">
          <a:blip r:embed="rId5">
            <a:alphaModFix/>
          </a:blip>
          <a:srcRect/>
          <a:stretch/>
        </p:blipFill>
        <p:spPr>
          <a:xfrm>
            <a:off x="321438" y="1055084"/>
            <a:ext cx="2116968" cy="2316093"/>
          </a:xfrm>
          <a:prstGeom prst="rect">
            <a:avLst/>
          </a:prstGeom>
          <a:noFill/>
          <a:ln>
            <a:noFill/>
          </a:ln>
        </p:spPr>
      </p:pic>
      <p:pic>
        <p:nvPicPr>
          <p:cNvPr id="1005" name="Google Shape;1005;p13"/>
          <p:cNvPicPr preferRelativeResize="0"/>
          <p:nvPr/>
        </p:nvPicPr>
        <p:blipFill rotWithShape="1">
          <a:blip r:embed="rId6">
            <a:alphaModFix/>
          </a:blip>
          <a:srcRect/>
          <a:stretch/>
        </p:blipFill>
        <p:spPr>
          <a:xfrm>
            <a:off x="-90200" y="1"/>
            <a:ext cx="2762768" cy="1036033"/>
          </a:xfrm>
          <a:prstGeom prst="rect">
            <a:avLst/>
          </a:prstGeom>
          <a:noFill/>
          <a:ln>
            <a:noFill/>
          </a:ln>
        </p:spPr>
      </p:pic>
      <p:pic>
        <p:nvPicPr>
          <p:cNvPr id="1006" name="Google Shape;1006;p13"/>
          <p:cNvPicPr preferRelativeResize="0"/>
          <p:nvPr/>
        </p:nvPicPr>
        <p:blipFill rotWithShape="1">
          <a:blip r:embed="rId6">
            <a:alphaModFix/>
          </a:blip>
          <a:srcRect/>
          <a:stretch/>
        </p:blipFill>
        <p:spPr>
          <a:xfrm>
            <a:off x="2530467" y="1"/>
            <a:ext cx="2762768" cy="1036033"/>
          </a:xfrm>
          <a:prstGeom prst="rect">
            <a:avLst/>
          </a:prstGeom>
          <a:noFill/>
          <a:ln>
            <a:noFill/>
          </a:ln>
        </p:spPr>
      </p:pic>
      <p:pic>
        <p:nvPicPr>
          <p:cNvPr id="1007" name="Google Shape;1007;p13"/>
          <p:cNvPicPr preferRelativeResize="0"/>
          <p:nvPr/>
        </p:nvPicPr>
        <p:blipFill rotWithShape="1">
          <a:blip r:embed="rId6">
            <a:alphaModFix/>
          </a:blip>
          <a:srcRect/>
          <a:stretch/>
        </p:blipFill>
        <p:spPr>
          <a:xfrm>
            <a:off x="6808567" y="1"/>
            <a:ext cx="2762768" cy="1036033"/>
          </a:xfrm>
          <a:prstGeom prst="rect">
            <a:avLst/>
          </a:prstGeom>
          <a:noFill/>
          <a:ln>
            <a:noFill/>
          </a:ln>
        </p:spPr>
      </p:pic>
      <p:pic>
        <p:nvPicPr>
          <p:cNvPr id="1008" name="Google Shape;1008;p13"/>
          <p:cNvPicPr preferRelativeResize="0"/>
          <p:nvPr/>
        </p:nvPicPr>
        <p:blipFill rotWithShape="1">
          <a:blip r:embed="rId6">
            <a:alphaModFix/>
          </a:blip>
          <a:srcRect/>
          <a:stretch/>
        </p:blipFill>
        <p:spPr>
          <a:xfrm>
            <a:off x="9429233" y="1"/>
            <a:ext cx="2762768" cy="1036033"/>
          </a:xfrm>
          <a:prstGeom prst="rect">
            <a:avLst/>
          </a:prstGeom>
          <a:noFill/>
          <a:ln>
            <a:noFill/>
          </a:ln>
        </p:spPr>
      </p:pic>
      <p:pic>
        <p:nvPicPr>
          <p:cNvPr id="1009" name="Google Shape;1009;p13"/>
          <p:cNvPicPr preferRelativeResize="0"/>
          <p:nvPr/>
        </p:nvPicPr>
        <p:blipFill rotWithShape="1">
          <a:blip r:embed="rId7">
            <a:alphaModFix/>
          </a:blip>
          <a:srcRect/>
          <a:stretch/>
        </p:blipFill>
        <p:spPr>
          <a:xfrm>
            <a:off x="5383901" y="-100082"/>
            <a:ext cx="1333999" cy="1333999"/>
          </a:xfrm>
          <a:prstGeom prst="rect">
            <a:avLst/>
          </a:prstGeom>
          <a:noFill/>
          <a:ln>
            <a:noFill/>
          </a:ln>
        </p:spPr>
      </p:pic>
      <p:pic>
        <p:nvPicPr>
          <p:cNvPr id="1010" name="Google Shape;1010;p13"/>
          <p:cNvPicPr preferRelativeResize="0"/>
          <p:nvPr/>
        </p:nvPicPr>
        <p:blipFill rotWithShape="1">
          <a:blip r:embed="rId8">
            <a:alphaModFix/>
          </a:blip>
          <a:srcRect/>
          <a:stretch/>
        </p:blipFill>
        <p:spPr>
          <a:xfrm>
            <a:off x="140584" y="3705967"/>
            <a:ext cx="2330733" cy="2330733"/>
          </a:xfrm>
          <a:prstGeom prst="rect">
            <a:avLst/>
          </a:prstGeom>
          <a:noFill/>
          <a:ln>
            <a:noFill/>
          </a:ln>
        </p:spPr>
      </p:pic>
      <p:pic>
        <p:nvPicPr>
          <p:cNvPr id="1011" name="Google Shape;1011;p13"/>
          <p:cNvPicPr preferRelativeResize="0"/>
          <p:nvPr/>
        </p:nvPicPr>
        <p:blipFill rotWithShape="1">
          <a:blip r:embed="rId9">
            <a:alphaModFix/>
          </a:blip>
          <a:srcRect/>
          <a:stretch/>
        </p:blipFill>
        <p:spPr>
          <a:xfrm>
            <a:off x="3057525" y="1114146"/>
            <a:ext cx="6371708" cy="3791229"/>
          </a:xfrm>
          <a:prstGeom prst="rect">
            <a:avLst/>
          </a:prstGeom>
          <a:noFill/>
          <a:ln>
            <a:noFill/>
          </a:ln>
        </p:spPr>
      </p:pic>
      <p:sp>
        <p:nvSpPr>
          <p:cNvPr id="1012" name="Google Shape;1012;p13"/>
          <p:cNvSpPr txBox="1"/>
          <p:nvPr/>
        </p:nvSpPr>
        <p:spPr>
          <a:xfrm>
            <a:off x="3331565" y="1347936"/>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4667"/>
              <a:buFont typeface="Arial"/>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1019" name="Google Shape;1019;p13"/>
          <p:cNvPicPr preferRelativeResize="0"/>
          <p:nvPr/>
        </p:nvPicPr>
        <p:blipFill rotWithShape="1">
          <a:blip r:embed="rId10">
            <a:alphaModFix/>
          </a:blip>
          <a:srcRect/>
          <a:stretch/>
        </p:blipFill>
        <p:spPr>
          <a:xfrm rot="420713">
            <a:off x="8210538" y="2763596"/>
            <a:ext cx="1326145" cy="2972393"/>
          </a:xfrm>
          <a:prstGeom prst="rect">
            <a:avLst/>
          </a:prstGeom>
          <a:noFill/>
          <a:ln>
            <a:noFill/>
          </a:ln>
          <a:effectLst>
            <a:outerShdw blurRad="50800" dist="38100" dir="5400000" algn="t" rotWithShape="0">
              <a:srgbClr val="000000">
                <a:alpha val="40000"/>
              </a:srgbClr>
            </a:outerShdw>
          </a:effectLst>
        </p:spPr>
      </p:pic>
      <p:pic>
        <p:nvPicPr>
          <p:cNvPr id="1020" name="Google Shape;1020;p13"/>
          <p:cNvPicPr preferRelativeResize="0"/>
          <p:nvPr/>
        </p:nvPicPr>
        <p:blipFill rotWithShape="1">
          <a:blip r:embed="rId11">
            <a:alphaModFix/>
          </a:blip>
          <a:srcRect/>
          <a:stretch/>
        </p:blipFill>
        <p:spPr>
          <a:xfrm>
            <a:off x="7958337" y="3691544"/>
            <a:ext cx="1858273" cy="2749544"/>
          </a:xfrm>
          <a:prstGeom prst="rect">
            <a:avLst/>
          </a:prstGeom>
          <a:noFill/>
          <a:ln>
            <a:noFill/>
          </a:ln>
        </p:spPr>
      </p:pic>
      <p:pic>
        <p:nvPicPr>
          <p:cNvPr id="28" name="Picture 27">
            <a:extLst>
              <a:ext uri="{FF2B5EF4-FFF2-40B4-BE49-F238E27FC236}">
                <a16:creationId xmlns:a16="http://schemas.microsoft.com/office/drawing/2014/main" id="{EFA12A74-0DD3-4C9E-911F-5F883C224832}"/>
              </a:ext>
            </a:extLst>
          </p:cNvPr>
          <p:cNvPicPr>
            <a:picLocks noChangeAspect="1"/>
          </p:cNvPicPr>
          <p:nvPr/>
        </p:nvPicPr>
        <p:blipFill>
          <a:blip r:embed="rId12"/>
          <a:stretch>
            <a:fillRect/>
          </a:stretch>
        </p:blipFill>
        <p:spPr>
          <a:xfrm>
            <a:off x="3454141" y="2096433"/>
            <a:ext cx="5578475" cy="75094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67"/>
        <p:cNvGrpSpPr/>
        <p:nvPr/>
      </p:nvGrpSpPr>
      <p:grpSpPr>
        <a:xfrm>
          <a:off x="0" y="0"/>
          <a:ext cx="0" cy="0"/>
          <a:chOff x="0" y="0"/>
          <a:chExt cx="0" cy="0"/>
        </a:xfrm>
      </p:grpSpPr>
      <p:sp>
        <p:nvSpPr>
          <p:cNvPr id="1174" name="Google Shape;1174;p24"/>
          <p:cNvSpPr/>
          <p:nvPr/>
        </p:nvSpPr>
        <p:spPr>
          <a:xfrm>
            <a:off x="3962400" y="370114"/>
            <a:ext cx="5856514" cy="1099457"/>
          </a:xfrm>
          <a:prstGeom prst="flowChartAlternateProcess">
            <a:avLst/>
          </a:prstGeom>
          <a:solidFill>
            <a:schemeClr val="lt1"/>
          </a:solidFill>
          <a:ln w="38100" cap="flat" cmpd="sng">
            <a:solidFill>
              <a:srgbClr val="FF0000"/>
            </a:solidFill>
            <a:prstDash val="lg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Ví</a:t>
            </a:r>
            <a:r>
              <a:rPr kumimoji="0" lang="en-US" sz="3600" b="1" i="0" u="none" strike="noStrike" kern="0" cap="none" spc="0" normalizeH="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600" b="1" i="0" u="none" strike="noStrike" kern="0" cap="none" spc="0" normalizeH="0" noProof="0" dirty="0" err="1">
                <a:ln>
                  <a:noFill/>
                </a:ln>
                <a:solidFill>
                  <a:srgbClr val="000000"/>
                </a:solidFill>
                <a:effectLst/>
                <a:uLnTx/>
                <a:uFillTx/>
                <a:latin typeface="Calibri" panose="020F0502020204030204" pitchFamily="34" charset="0"/>
                <a:cs typeface="Calibri" panose="020F0502020204030204" pitchFamily="34" charset="0"/>
                <a:sym typeface="Arial"/>
              </a:rPr>
              <a:t>dụ</a:t>
            </a:r>
            <a:r>
              <a:rPr kumimoji="0" lang="en-US" sz="3600" b="1" i="0" u="none" strike="noStrike" kern="0" cap="none" spc="0" normalizeH="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600" b="1" i="0" u="none" strike="noStrike" kern="0" cap="none" spc="0" normalizeH="0" noProof="0" dirty="0" err="1">
                <a:ln>
                  <a:noFill/>
                </a:ln>
                <a:solidFill>
                  <a:srgbClr val="000000"/>
                </a:solidFill>
                <a:effectLst/>
                <a:uLnTx/>
                <a:uFillTx/>
                <a:latin typeface="Calibri" panose="020F0502020204030204" pitchFamily="34" charset="0"/>
                <a:cs typeface="Calibri" panose="020F0502020204030204" pitchFamily="34" charset="0"/>
                <a:sym typeface="Arial"/>
              </a:rPr>
              <a:t>Chè</a:t>
            </a:r>
            <a:r>
              <a:rPr kumimoji="0" lang="en-US" sz="3600" b="1" i="0" u="none" strike="noStrike" kern="0" cap="none" spc="0" normalizeH="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600" b="1" i="0" u="none" strike="noStrike" kern="0" cap="none" spc="0" normalizeH="0" noProof="0" dirty="0" err="1">
                <a:ln>
                  <a:noFill/>
                </a:ln>
                <a:solidFill>
                  <a:srgbClr val="000000"/>
                </a:solidFill>
                <a:effectLst/>
                <a:uLnTx/>
                <a:uFillTx/>
                <a:latin typeface="Calibri" panose="020F0502020204030204" pitchFamily="34" charset="0"/>
                <a:cs typeface="Calibri" panose="020F0502020204030204" pitchFamily="34" charset="0"/>
                <a:sym typeface="Arial"/>
              </a:rPr>
              <a:t>Thái</a:t>
            </a:r>
            <a:r>
              <a:rPr kumimoji="0" lang="en-US" sz="3600" b="1" i="0" u="none" strike="noStrike" kern="0" cap="none" spc="0" normalizeH="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600" b="1" i="0" u="none" strike="noStrike" kern="0" cap="none" spc="0" normalizeH="0" noProof="0" dirty="0" err="1">
                <a:ln>
                  <a:noFill/>
                </a:ln>
                <a:solidFill>
                  <a:srgbClr val="000000"/>
                </a:solidFill>
                <a:effectLst/>
                <a:uLnTx/>
                <a:uFillTx/>
                <a:latin typeface="Calibri" panose="020F0502020204030204" pitchFamily="34" charset="0"/>
                <a:cs typeface="Calibri" panose="020F0502020204030204" pitchFamily="34" charset="0"/>
                <a:sym typeface="Arial"/>
              </a:rPr>
              <a:t>Nguyên</a:t>
            </a:r>
            <a:endParaRPr kumimoji="0" sz="36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pic>
        <p:nvPicPr>
          <p:cNvPr id="1026" name="Picture 2" descr="Chè Thái Nguyên Cô Cúc Cao Cấp Chất Lượng số 1 Việt Nam">
            <a:extLst>
              <a:ext uri="{FF2B5EF4-FFF2-40B4-BE49-F238E27FC236}">
                <a16:creationId xmlns:a16="http://schemas.microsoft.com/office/drawing/2014/main" id="{1393FD0A-DE90-44AC-88A1-26CFB95FD1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2231073"/>
            <a:ext cx="6444343" cy="376491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44AD276A-4979-4942-9538-9EF0FD51A2A5}"/>
              </a:ext>
            </a:extLst>
          </p:cNvPr>
          <p:cNvSpPr/>
          <p:nvPr/>
        </p:nvSpPr>
        <p:spPr>
          <a:xfrm>
            <a:off x="6520543" y="1695450"/>
            <a:ext cx="5497864" cy="4705350"/>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just"/>
            <a:r>
              <a:rPr lang="vi-VN" sz="2400" dirty="0">
                <a:latin typeface="Calibri" panose="020F0502020204030204" pitchFamily="34" charset="0"/>
                <a:cs typeface="Calibri" panose="020F0502020204030204" pitchFamily="34" charset="0"/>
              </a:rPr>
              <a:t>Khi nói đến Thái Nguyên, nơi được người ta mệnh danh “Thái Nguyên đệ nhất danh trà”. Đó chính là đặc sản chè Thái Nguyên. Chè Thái Nguyên được trồng ở khắp nơi trong tỉnh. Nhưng nổi tiếng thơm ngon nhất phải kể đến vùng Tân Cương. </a:t>
            </a:r>
            <a:endParaRPr lang="en-US" sz="2400" dirty="0">
              <a:latin typeface="Calibri" panose="020F0502020204030204" pitchFamily="34" charset="0"/>
              <a:cs typeface="Calibri" panose="020F0502020204030204" pitchFamily="34" charset="0"/>
            </a:endParaRPr>
          </a:p>
          <a:p>
            <a:pPr algn="just"/>
            <a:r>
              <a:rPr lang="vi-VN" sz="2400" dirty="0">
                <a:latin typeface="Calibri" panose="020F0502020204030204" pitchFamily="34" charset="0"/>
                <a:cs typeface="Calibri" panose="020F0502020204030204" pitchFamily="34" charset="0"/>
              </a:rPr>
              <a:t>Chè có rất nhiều giá trị và giá trị kinh tế. Với thói quen dùng chè và việc các quán đồ uống xuất hiện ngày càng nhiều, cây chè ngày càng có giá trị và được chú trọng phát triển.</a:t>
            </a:r>
            <a:endParaRPr 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6455708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74"/>
                                        </p:tgtEl>
                                        <p:attrNameLst>
                                          <p:attrName>style.visibility</p:attrName>
                                        </p:attrNameLst>
                                      </p:cBhvr>
                                      <p:to>
                                        <p:strVal val="visible"/>
                                      </p:to>
                                    </p:set>
                                    <p:animEffect transition="in" filter="fade">
                                      <p:cBhvr>
                                        <p:cTn id="7" dur="500"/>
                                        <p:tgtEl>
                                          <p:spTgt spid="11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67"/>
        <p:cNvGrpSpPr/>
        <p:nvPr/>
      </p:nvGrpSpPr>
      <p:grpSpPr>
        <a:xfrm>
          <a:off x="0" y="0"/>
          <a:ext cx="0" cy="0"/>
          <a:chOff x="0" y="0"/>
          <a:chExt cx="0" cy="0"/>
        </a:xfrm>
      </p:grpSpPr>
      <p:sp>
        <p:nvSpPr>
          <p:cNvPr id="1174" name="Google Shape;1174;p24"/>
          <p:cNvSpPr/>
          <p:nvPr/>
        </p:nvSpPr>
        <p:spPr>
          <a:xfrm>
            <a:off x="1208314" y="1665514"/>
            <a:ext cx="9797143" cy="1502228"/>
          </a:xfrm>
          <a:prstGeom prst="flowChartAlternateProcess">
            <a:avLst/>
          </a:prstGeom>
          <a:solidFill>
            <a:schemeClr val="lt1"/>
          </a:solidFill>
          <a:ln w="38100" cap="flat" cmpd="sng">
            <a:solidFill>
              <a:srgbClr val="FF0000"/>
            </a:solidFill>
            <a:prstDash val="lgDash"/>
            <a:miter lim="800000"/>
            <a:headEnd type="none" w="sm" len="sm"/>
            <a:tailEnd type="none" w="sm" len="sm"/>
          </a:ln>
        </p:spPr>
        <p:txBody>
          <a:bodyPr spcFirstLastPara="1" wrap="square" lIns="91425" tIns="45700" rIns="91425" bIns="45700" anchor="ctr" anchorCtr="0">
            <a:noAutofit/>
          </a:bodyPr>
          <a:lstStyle/>
          <a:p>
            <a:pPr lvl="0" algn="ctr">
              <a:buClr>
                <a:srgbClr val="000000"/>
              </a:buClr>
              <a:defRPr/>
            </a:pPr>
            <a:r>
              <a:rPr lang="vi-VN" sz="3600" b="1" kern="0" dirty="0">
                <a:solidFill>
                  <a:srgbClr val="000000"/>
                </a:solidFill>
                <a:latin typeface="Calibri" panose="020F0502020204030204" pitchFamily="34" charset="0"/>
                <a:cs typeface="Calibri" panose="020F0502020204030204" pitchFamily="34" charset="0"/>
                <a:sym typeface="Arial"/>
              </a:rPr>
              <a:t>2</a:t>
            </a:r>
            <a:r>
              <a:rPr lang="en-US" sz="3600" b="1" kern="0" dirty="0">
                <a:solidFill>
                  <a:srgbClr val="000000"/>
                </a:solidFill>
                <a:latin typeface="Calibri" panose="020F0502020204030204" pitchFamily="34" charset="0"/>
                <a:cs typeface="Calibri" panose="020F0502020204030204" pitchFamily="34" charset="0"/>
                <a:sym typeface="Arial"/>
              </a:rPr>
              <a:t>.</a:t>
            </a:r>
            <a:r>
              <a:rPr lang="vi-VN" sz="3600" b="1" kern="0" dirty="0">
                <a:solidFill>
                  <a:srgbClr val="000000"/>
                </a:solidFill>
                <a:latin typeface="Calibri" panose="020F0502020204030204" pitchFamily="34" charset="0"/>
                <a:cs typeface="Calibri" panose="020F0502020204030204" pitchFamily="34" charset="0"/>
                <a:sym typeface="Arial"/>
              </a:rPr>
              <a:t> Tuyên truyền sự cần thiết phải tiêu dùng tiết kiệm, bảo vệ môi trường </a:t>
            </a:r>
            <a:endParaRPr kumimoji="0" sz="36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pic>
        <p:nvPicPr>
          <p:cNvPr id="12" name="Google Shape;1234;p27">
            <a:extLst>
              <a:ext uri="{FF2B5EF4-FFF2-40B4-BE49-F238E27FC236}">
                <a16:creationId xmlns:a16="http://schemas.microsoft.com/office/drawing/2014/main" id="{C79D258B-A156-4A56-8E31-298FF603BF7A}"/>
              </a:ext>
            </a:extLst>
          </p:cNvPr>
          <p:cNvPicPr preferRelativeResize="0"/>
          <p:nvPr/>
        </p:nvPicPr>
        <p:blipFill rotWithShape="1">
          <a:blip r:embed="rId3">
            <a:alphaModFix/>
          </a:blip>
          <a:srcRect/>
          <a:stretch/>
        </p:blipFill>
        <p:spPr>
          <a:xfrm>
            <a:off x="8800307" y="3287457"/>
            <a:ext cx="2613610" cy="3282462"/>
          </a:xfrm>
          <a:prstGeom prst="rect">
            <a:avLst/>
          </a:prstGeom>
          <a:noFill/>
          <a:ln>
            <a:noFill/>
          </a:ln>
        </p:spPr>
      </p:pic>
      <p:pic>
        <p:nvPicPr>
          <p:cNvPr id="5" name="Picture 4" descr="A picture containing toy, vector graphics&#10;&#10;Description automatically generated">
            <a:extLst>
              <a:ext uri="{FF2B5EF4-FFF2-40B4-BE49-F238E27FC236}">
                <a16:creationId xmlns:a16="http://schemas.microsoft.com/office/drawing/2014/main" id="{C4AD89A0-3531-439F-B886-38DEB8A873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262" y="1954956"/>
            <a:ext cx="5632450" cy="5632450"/>
          </a:xfrm>
          <a:prstGeom prst="rect">
            <a:avLst/>
          </a:prstGeom>
        </p:spPr>
      </p:pic>
    </p:spTree>
    <p:extLst>
      <p:ext uri="{BB962C8B-B14F-4D97-AF65-F5344CB8AC3E}">
        <p14:creationId xmlns:p14="http://schemas.microsoft.com/office/powerpoint/2010/main" val="405394329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74"/>
                                        </p:tgtEl>
                                        <p:attrNameLst>
                                          <p:attrName>style.visibility</p:attrName>
                                        </p:attrNameLst>
                                      </p:cBhvr>
                                      <p:to>
                                        <p:strVal val="visible"/>
                                      </p:to>
                                    </p:set>
                                    <p:animEffect transition="in" filter="fade">
                                      <p:cBhvr>
                                        <p:cTn id="7" dur="500"/>
                                        <p:tgtEl>
                                          <p:spTgt spid="1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主题​​">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5kcrjo3s">
      <a:majorFont>
        <a:latin typeface="字魂36号-正文宋楷" panose="020F0302020204030204"/>
        <a:ea typeface="字魂36号-正文宋楷"/>
        <a:cs typeface=""/>
      </a:majorFont>
      <a:minorFont>
        <a:latin typeface="字魂36号-正文宋楷" panose="020F0502020204030204"/>
        <a:ea typeface="字魂36号-正文宋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TotalTime>
  <Words>366</Words>
  <Application>Microsoft Office PowerPoint</Application>
  <PresentationFormat>Màn hình rộng</PresentationFormat>
  <Paragraphs>23</Paragraphs>
  <Slides>14</Slides>
  <Notes>9</Notes>
  <HiddenSlides>0</HiddenSlides>
  <MMClips>0</MMClips>
  <ScaleCrop>false</ScaleCrop>
  <HeadingPairs>
    <vt:vector size="6" baseType="variant">
      <vt:variant>
        <vt:lpstr>Phông được Dùng</vt:lpstr>
      </vt:variant>
      <vt:variant>
        <vt:i4>7</vt:i4>
      </vt:variant>
      <vt:variant>
        <vt:lpstr>Chủ đề</vt:lpstr>
      </vt:variant>
      <vt:variant>
        <vt:i4>6</vt:i4>
      </vt:variant>
      <vt:variant>
        <vt:lpstr>Tiêu đề Bản chiếu</vt:lpstr>
      </vt:variant>
      <vt:variant>
        <vt:i4>14</vt:i4>
      </vt:variant>
    </vt:vector>
  </HeadingPairs>
  <TitlesOfParts>
    <vt:vector size="27" baseType="lpstr">
      <vt:lpstr>等线</vt:lpstr>
      <vt:lpstr>Arial</vt:lpstr>
      <vt:lpstr>Calibri</vt:lpstr>
      <vt:lpstr>Calibri Light</vt:lpstr>
      <vt:lpstr>Georgia</vt:lpstr>
      <vt:lpstr>Times New Roman</vt:lpstr>
      <vt:lpstr>字魂36号-正文宋楷</vt:lpstr>
      <vt:lpstr>1_Office 主题</vt:lpstr>
      <vt:lpstr>3_Office 主题​​</vt:lpstr>
      <vt:lpstr>2_Office 主题​​</vt:lpstr>
      <vt:lpstr>1_Simple Light</vt:lpstr>
      <vt:lpstr>1_Office 主题​​</vt:lpstr>
      <vt:lpstr>11_Office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10</cp:lastModifiedBy>
  <cp:revision>22</cp:revision>
  <dcterms:created xsi:type="dcterms:W3CDTF">2022-08-23T06:34:05Z</dcterms:created>
  <dcterms:modified xsi:type="dcterms:W3CDTF">2024-12-05T10:25:51Z</dcterms:modified>
</cp:coreProperties>
</file>