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399" r:id="rId4"/>
    <p:sldId id="261" r:id="rId5"/>
    <p:sldId id="275" r:id="rId6"/>
    <p:sldId id="266" r:id="rId7"/>
    <p:sldId id="400" r:id="rId8"/>
    <p:sldId id="268" r:id="rId9"/>
    <p:sldId id="260" r:id="rId10"/>
    <p:sldId id="276" r:id="rId11"/>
    <p:sldId id="5299891" r:id="rId12"/>
    <p:sldId id="5299872" r:id="rId13"/>
    <p:sldId id="270" r:id="rId14"/>
    <p:sldId id="5299901" r:id="rId15"/>
    <p:sldId id="278" r:id="rId16"/>
    <p:sldId id="5299894" r:id="rId17"/>
    <p:sldId id="398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" pitchFamily="2" charset="0"/>
      <p:regular r:id="rId26"/>
      <p:bold r:id="rId27"/>
      <p:italic r:id="rId28"/>
      <p:boldItalic r:id="rId29"/>
    </p:embeddedFont>
    <p:embeddedFont>
      <p:font typeface="Nunito Black" pitchFamily="2" charset="0"/>
      <p:bold r:id="rId30"/>
      <p:boldItalic r:id="rId31"/>
    </p:embeddedFont>
    <p:embeddedFont>
      <p:font typeface="Sigmar One" panose="020B0604020202020204" charset="0"/>
      <p:regular r:id="rId32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CCFF"/>
    <a:srgbClr val="FFCCCC"/>
    <a:srgbClr val="CCECFF"/>
    <a:srgbClr val="FF0066"/>
    <a:srgbClr val="FF6699"/>
    <a:srgbClr val="14B89D"/>
    <a:srgbClr val="5ACDFF"/>
    <a:srgbClr val="FF99FF"/>
    <a:srgbClr val="CD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D9F0-AB40-45C1-9848-C9C0A186561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43AA-042A-4877-B818-6A8F15309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6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/>
              </a:rPr>
              <a:pPr>
                <a:defRPr/>
              </a:pPr>
              <a:t>5</a:t>
            </a:fld>
            <a:endParaRPr lang="zh-CN" altLang="en-US" dirty="0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8205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1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31EC3-F9A7-4B3C-8FEF-6D79E4513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11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9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631EC3-F9A7-4B3C-8FEF-6D79E4513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0号-方方先锋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0号-方方先锋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2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E589F6-4EBA-4E43-8D14-56BC3A444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7873" y="2461945"/>
            <a:ext cx="5031267" cy="4379009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153A530-9175-40FD-8ECA-707929D8CFBC}"/>
              </a:ext>
            </a:extLst>
          </p:cNvPr>
          <p:cNvSpPr/>
          <p:nvPr userDrawn="1"/>
        </p:nvSpPr>
        <p:spPr>
          <a:xfrm flipH="1" flipV="1">
            <a:off x="7587370" y="0"/>
            <a:ext cx="4604630" cy="6858000"/>
          </a:xfrm>
          <a:custGeom>
            <a:avLst/>
            <a:gdLst>
              <a:gd name="connsiteX0" fmla="*/ 4604630 w 4604630"/>
              <a:gd name="connsiteY0" fmla="*/ 6858000 h 6858000"/>
              <a:gd name="connsiteX1" fmla="*/ 0 w 4604630"/>
              <a:gd name="connsiteY1" fmla="*/ 6858000 h 6858000"/>
              <a:gd name="connsiteX2" fmla="*/ 0 w 4604630"/>
              <a:gd name="connsiteY2" fmla="*/ 0 h 6858000"/>
              <a:gd name="connsiteX3" fmla="*/ 367240 w 460463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4630" h="6858000">
                <a:moveTo>
                  <a:pt x="460463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67240" y="0"/>
                </a:lnTo>
                <a:close/>
              </a:path>
            </a:pathLst>
          </a:custGeom>
          <a:solidFill>
            <a:srgbClr val="B9C9E7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985BD87-37EC-4B1C-9005-B4D8A81F9E18}"/>
              </a:ext>
            </a:extLst>
          </p:cNvPr>
          <p:cNvSpPr/>
          <p:nvPr userDrawn="1"/>
        </p:nvSpPr>
        <p:spPr>
          <a:xfrm>
            <a:off x="0" y="0"/>
            <a:ext cx="11260582" cy="6858000"/>
          </a:xfrm>
          <a:custGeom>
            <a:avLst/>
            <a:gdLst>
              <a:gd name="connsiteX0" fmla="*/ 0 w 11260582"/>
              <a:gd name="connsiteY0" fmla="*/ 0 h 6858000"/>
              <a:gd name="connsiteX1" fmla="*/ 3204522 w 11260582"/>
              <a:gd name="connsiteY1" fmla="*/ 0 h 6858000"/>
              <a:gd name="connsiteX2" fmla="*/ 11260582 w 11260582"/>
              <a:gd name="connsiteY2" fmla="*/ 6858000 h 6858000"/>
              <a:gd name="connsiteX3" fmla="*/ 0 w 112605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582" h="6858000">
                <a:moveTo>
                  <a:pt x="0" y="0"/>
                </a:moveTo>
                <a:lnTo>
                  <a:pt x="3204522" y="0"/>
                </a:lnTo>
                <a:lnTo>
                  <a:pt x="112605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82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7241612-7287-4B06-B74F-04D89D45AFA8}"/>
              </a:ext>
            </a:extLst>
          </p:cNvPr>
          <p:cNvSpPr/>
          <p:nvPr userDrawn="1"/>
        </p:nvSpPr>
        <p:spPr>
          <a:xfrm>
            <a:off x="0" y="1867238"/>
            <a:ext cx="11260582" cy="4990762"/>
          </a:xfrm>
          <a:custGeom>
            <a:avLst/>
            <a:gdLst>
              <a:gd name="connsiteX0" fmla="*/ 5406732 w 11260582"/>
              <a:gd name="connsiteY0" fmla="*/ 0 h 4990762"/>
              <a:gd name="connsiteX1" fmla="*/ 11260582 w 11260582"/>
              <a:gd name="connsiteY1" fmla="*/ 4990762 h 4990762"/>
              <a:gd name="connsiteX2" fmla="*/ 0 w 11260582"/>
              <a:gd name="connsiteY2" fmla="*/ 4990762 h 4990762"/>
              <a:gd name="connsiteX3" fmla="*/ 0 w 11260582"/>
              <a:gd name="connsiteY3" fmla="*/ 4609567 h 499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0582" h="4990762">
                <a:moveTo>
                  <a:pt x="5406732" y="0"/>
                </a:moveTo>
                <a:lnTo>
                  <a:pt x="11260582" y="4990762"/>
                </a:lnTo>
                <a:lnTo>
                  <a:pt x="0" y="4990762"/>
                </a:lnTo>
                <a:lnTo>
                  <a:pt x="0" y="4609567"/>
                </a:lnTo>
                <a:close/>
              </a:path>
            </a:pathLst>
          </a:custGeom>
          <a:solidFill>
            <a:srgbClr val="F3C9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733E74D-3AD7-480B-ADDA-B5CD547FBFFC}"/>
              </a:ext>
            </a:extLst>
          </p:cNvPr>
          <p:cNvGrpSpPr/>
          <p:nvPr userDrawn="1"/>
        </p:nvGrpSpPr>
        <p:grpSpPr>
          <a:xfrm rot="5400000">
            <a:off x="329630" y="331026"/>
            <a:ext cx="1068196" cy="406144"/>
            <a:chOff x="5014913" y="3255963"/>
            <a:chExt cx="2163763" cy="56832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1F4DB1-2BE1-4CC2-8896-A4974A4B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255963"/>
              <a:ext cx="2163763" cy="117475"/>
            </a:xfrm>
            <a:custGeom>
              <a:avLst/>
              <a:gdLst>
                <a:gd name="T0" fmla="*/ 0 w 1363"/>
                <a:gd name="T1" fmla="*/ 0 h 74"/>
                <a:gd name="T2" fmla="*/ 151 w 1363"/>
                <a:gd name="T3" fmla="*/ 74 h 74"/>
                <a:gd name="T4" fmla="*/ 302 w 1363"/>
                <a:gd name="T5" fmla="*/ 0 h 74"/>
                <a:gd name="T6" fmla="*/ 455 w 1363"/>
                <a:gd name="T7" fmla="*/ 74 h 74"/>
                <a:gd name="T8" fmla="*/ 606 w 1363"/>
                <a:gd name="T9" fmla="*/ 0 h 74"/>
                <a:gd name="T10" fmla="*/ 757 w 1363"/>
                <a:gd name="T11" fmla="*/ 74 h 74"/>
                <a:gd name="T12" fmla="*/ 909 w 1363"/>
                <a:gd name="T13" fmla="*/ 0 h 74"/>
                <a:gd name="T14" fmla="*/ 1060 w 1363"/>
                <a:gd name="T15" fmla="*/ 74 h 74"/>
                <a:gd name="T16" fmla="*/ 1211 w 1363"/>
                <a:gd name="T17" fmla="*/ 0 h 74"/>
                <a:gd name="T18" fmla="*/ 1363 w 1363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4">
                  <a:moveTo>
                    <a:pt x="0" y="0"/>
                  </a:moveTo>
                  <a:lnTo>
                    <a:pt x="151" y="74"/>
                  </a:lnTo>
                  <a:lnTo>
                    <a:pt x="302" y="0"/>
                  </a:lnTo>
                  <a:lnTo>
                    <a:pt x="455" y="74"/>
                  </a:lnTo>
                  <a:lnTo>
                    <a:pt x="606" y="0"/>
                  </a:lnTo>
                  <a:lnTo>
                    <a:pt x="757" y="74"/>
                  </a:lnTo>
                  <a:lnTo>
                    <a:pt x="909" y="0"/>
                  </a:lnTo>
                  <a:lnTo>
                    <a:pt x="1060" y="74"/>
                  </a:lnTo>
                  <a:lnTo>
                    <a:pt x="1211" y="0"/>
                  </a:lnTo>
                  <a:lnTo>
                    <a:pt x="1363" y="74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BD9C35A-CF73-4CBB-8A2A-410681362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482976"/>
              <a:ext cx="2163763" cy="115888"/>
            </a:xfrm>
            <a:custGeom>
              <a:avLst/>
              <a:gdLst>
                <a:gd name="T0" fmla="*/ 0 w 1363"/>
                <a:gd name="T1" fmla="*/ 0 h 73"/>
                <a:gd name="T2" fmla="*/ 151 w 1363"/>
                <a:gd name="T3" fmla="*/ 73 h 73"/>
                <a:gd name="T4" fmla="*/ 302 w 1363"/>
                <a:gd name="T5" fmla="*/ 0 h 73"/>
                <a:gd name="T6" fmla="*/ 455 w 1363"/>
                <a:gd name="T7" fmla="*/ 73 h 73"/>
                <a:gd name="T8" fmla="*/ 606 w 1363"/>
                <a:gd name="T9" fmla="*/ 0 h 73"/>
                <a:gd name="T10" fmla="*/ 757 w 1363"/>
                <a:gd name="T11" fmla="*/ 73 h 73"/>
                <a:gd name="T12" fmla="*/ 909 w 1363"/>
                <a:gd name="T13" fmla="*/ 0 h 73"/>
                <a:gd name="T14" fmla="*/ 1060 w 1363"/>
                <a:gd name="T15" fmla="*/ 73 h 73"/>
                <a:gd name="T16" fmla="*/ 1211 w 1363"/>
                <a:gd name="T17" fmla="*/ 0 h 73"/>
                <a:gd name="T18" fmla="*/ 1363 w 1363"/>
                <a:gd name="T1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3">
                  <a:moveTo>
                    <a:pt x="0" y="0"/>
                  </a:moveTo>
                  <a:lnTo>
                    <a:pt x="151" y="73"/>
                  </a:lnTo>
                  <a:lnTo>
                    <a:pt x="302" y="0"/>
                  </a:lnTo>
                  <a:lnTo>
                    <a:pt x="455" y="73"/>
                  </a:lnTo>
                  <a:lnTo>
                    <a:pt x="606" y="0"/>
                  </a:lnTo>
                  <a:lnTo>
                    <a:pt x="757" y="73"/>
                  </a:lnTo>
                  <a:lnTo>
                    <a:pt x="909" y="0"/>
                  </a:lnTo>
                  <a:lnTo>
                    <a:pt x="1060" y="73"/>
                  </a:lnTo>
                  <a:lnTo>
                    <a:pt x="1211" y="0"/>
                  </a:lnTo>
                  <a:lnTo>
                    <a:pt x="1363" y="73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B7BE890-F10F-4AEA-8126-5D4B5450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3706813"/>
              <a:ext cx="2163763" cy="117475"/>
            </a:xfrm>
            <a:custGeom>
              <a:avLst/>
              <a:gdLst>
                <a:gd name="T0" fmla="*/ 0 w 1363"/>
                <a:gd name="T1" fmla="*/ 0 h 74"/>
                <a:gd name="T2" fmla="*/ 151 w 1363"/>
                <a:gd name="T3" fmla="*/ 74 h 74"/>
                <a:gd name="T4" fmla="*/ 302 w 1363"/>
                <a:gd name="T5" fmla="*/ 0 h 74"/>
                <a:gd name="T6" fmla="*/ 455 w 1363"/>
                <a:gd name="T7" fmla="*/ 74 h 74"/>
                <a:gd name="T8" fmla="*/ 606 w 1363"/>
                <a:gd name="T9" fmla="*/ 0 h 74"/>
                <a:gd name="T10" fmla="*/ 757 w 1363"/>
                <a:gd name="T11" fmla="*/ 74 h 74"/>
                <a:gd name="T12" fmla="*/ 909 w 1363"/>
                <a:gd name="T13" fmla="*/ 0 h 74"/>
                <a:gd name="T14" fmla="*/ 1060 w 1363"/>
                <a:gd name="T15" fmla="*/ 74 h 74"/>
                <a:gd name="T16" fmla="*/ 1211 w 1363"/>
                <a:gd name="T17" fmla="*/ 0 h 74"/>
                <a:gd name="T18" fmla="*/ 1363 w 1363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74">
                  <a:moveTo>
                    <a:pt x="0" y="0"/>
                  </a:moveTo>
                  <a:lnTo>
                    <a:pt x="151" y="74"/>
                  </a:lnTo>
                  <a:lnTo>
                    <a:pt x="302" y="0"/>
                  </a:lnTo>
                  <a:lnTo>
                    <a:pt x="455" y="74"/>
                  </a:lnTo>
                  <a:lnTo>
                    <a:pt x="606" y="0"/>
                  </a:lnTo>
                  <a:lnTo>
                    <a:pt x="757" y="74"/>
                  </a:lnTo>
                  <a:lnTo>
                    <a:pt x="909" y="0"/>
                  </a:lnTo>
                  <a:lnTo>
                    <a:pt x="1060" y="74"/>
                  </a:lnTo>
                  <a:lnTo>
                    <a:pt x="1211" y="0"/>
                  </a:lnTo>
                  <a:lnTo>
                    <a:pt x="1363" y="74"/>
                  </a:lnTo>
                </a:path>
              </a:pathLst>
            </a:custGeom>
            <a:noFill/>
            <a:ln w="58738" cap="rnd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E29E006-1EB0-4BDF-9944-44EAA84930AF}"/>
              </a:ext>
            </a:extLst>
          </p:cNvPr>
          <p:cNvSpPr/>
          <p:nvPr userDrawn="1"/>
        </p:nvSpPr>
        <p:spPr>
          <a:xfrm>
            <a:off x="465709" y="378154"/>
            <a:ext cx="11260582" cy="61016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9FB158-1B00-41BC-B55F-529DB22EAB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</a:blip>
          <a:srcRect b="48901"/>
          <a:stretch>
            <a:fillRect/>
          </a:stretch>
        </p:blipFill>
        <p:spPr>
          <a:xfrm>
            <a:off x="982848" y="6053098"/>
            <a:ext cx="1664097" cy="804902"/>
          </a:xfrm>
          <a:custGeom>
            <a:avLst/>
            <a:gdLst>
              <a:gd name="connsiteX0" fmla="*/ 0 w 1664097"/>
              <a:gd name="connsiteY0" fmla="*/ 0 h 804902"/>
              <a:gd name="connsiteX1" fmla="*/ 1664097 w 1664097"/>
              <a:gd name="connsiteY1" fmla="*/ 0 h 804902"/>
              <a:gd name="connsiteX2" fmla="*/ 1664097 w 1664097"/>
              <a:gd name="connsiteY2" fmla="*/ 804902 h 804902"/>
              <a:gd name="connsiteX3" fmla="*/ 0 w 1664097"/>
              <a:gd name="connsiteY3" fmla="*/ 804902 h 8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097" h="804902">
                <a:moveTo>
                  <a:pt x="0" y="0"/>
                </a:moveTo>
                <a:lnTo>
                  <a:pt x="1664097" y="0"/>
                </a:lnTo>
                <a:lnTo>
                  <a:pt x="1664097" y="804902"/>
                </a:lnTo>
                <a:lnTo>
                  <a:pt x="0" y="8049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838633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6041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487892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9825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1712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891084-C6C7-4D1D-884E-8DC73D62C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14300"/>
            <a:ext cx="1152227" cy="11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12: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cộng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phương</a:t>
            </a:r>
            <a:endParaRPr lang="vi-VN" sz="48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(tiết </a:t>
            </a:r>
            <a:r>
              <a:rPr lang="en-US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55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73C84FC-C13B-4584-9200-7E3083E8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392393" y="190500"/>
            <a:ext cx="3246658" cy="11156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D6DBF2-79E7-4187-A94F-81777FC5D11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5AFD844-0BC3-4C51-B2E7-549F67BF0033}"/>
              </a:ext>
            </a:extLst>
          </p:cNvPr>
          <p:cNvSpPr/>
          <p:nvPr/>
        </p:nvSpPr>
        <p:spPr>
          <a:xfrm>
            <a:off x="4714875" y="1552576"/>
            <a:ext cx="6353175" cy="2095499"/>
          </a:xfrm>
          <a:prstGeom prst="wedgeRoundRectCallout">
            <a:avLst>
              <a:gd name="adj1" fmla="val 47800"/>
              <a:gd name="adj2" fmla="val 6320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 vẽ: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đi học về nhìn thấy em của mình đang chơi đồ chơi trên sàn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Đèn bàn học vẫn bật sáng. Ti vi đang bật và phát ra âm thanh</a:t>
            </a: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1244ECE-CB66-4663-8178-BACC05DAD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15" y="3524249"/>
            <a:ext cx="2100285" cy="32845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1B50FC-0D59-444D-B011-B6CF6083C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895475"/>
            <a:ext cx="4124325" cy="20193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1E99865-D5BE-4A36-A504-2815617FD495}"/>
              </a:ext>
            </a:extLst>
          </p:cNvPr>
          <p:cNvSpPr txBox="1"/>
          <p:nvPr/>
        </p:nvSpPr>
        <p:spPr>
          <a:xfrm>
            <a:off x="4695825" y="4429797"/>
            <a:ext cx="5714999" cy="2092881"/>
          </a:xfrm>
          <a:custGeom>
            <a:avLst/>
            <a:gdLst>
              <a:gd name="connsiteX0" fmla="*/ 0 w 5714999"/>
              <a:gd name="connsiteY0" fmla="*/ 0 h 2092881"/>
              <a:gd name="connsiteX1" fmla="*/ 5714999 w 5714999"/>
              <a:gd name="connsiteY1" fmla="*/ 0 h 2092881"/>
              <a:gd name="connsiteX2" fmla="*/ 5714999 w 5714999"/>
              <a:gd name="connsiteY2" fmla="*/ 2092881 h 2092881"/>
              <a:gd name="connsiteX3" fmla="*/ 0 w 5714999"/>
              <a:gd name="connsiteY3" fmla="*/ 2092881 h 2092881"/>
              <a:gd name="connsiteX4" fmla="*/ 0 w 5714999"/>
              <a:gd name="connsiteY4" fmla="*/ 0 h 209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999" h="2092881" fill="none" extrusionOk="0">
                <a:moveTo>
                  <a:pt x="0" y="0"/>
                </a:moveTo>
                <a:cubicBezTo>
                  <a:pt x="2300373" y="5222"/>
                  <a:pt x="3394046" y="24918"/>
                  <a:pt x="5714999" y="0"/>
                </a:cubicBezTo>
                <a:cubicBezTo>
                  <a:pt x="5553754" y="728296"/>
                  <a:pt x="5671239" y="1570677"/>
                  <a:pt x="5714999" y="2092881"/>
                </a:cubicBezTo>
                <a:cubicBezTo>
                  <a:pt x="4009379" y="1928120"/>
                  <a:pt x="714127" y="2211031"/>
                  <a:pt x="0" y="2092881"/>
                </a:cubicBezTo>
                <a:cubicBezTo>
                  <a:pt x="-55725" y="1493874"/>
                  <a:pt x="17072" y="317554"/>
                  <a:pt x="0" y="0"/>
                </a:cubicBezTo>
                <a:close/>
              </a:path>
              <a:path w="5714999" h="2092881" stroke="0" extrusionOk="0">
                <a:moveTo>
                  <a:pt x="0" y="0"/>
                </a:moveTo>
                <a:cubicBezTo>
                  <a:pt x="728484" y="11849"/>
                  <a:pt x="3822018" y="-161459"/>
                  <a:pt x="5714999" y="0"/>
                </a:cubicBezTo>
                <a:cubicBezTo>
                  <a:pt x="5718129" y="295810"/>
                  <a:pt x="5613823" y="1664235"/>
                  <a:pt x="5714999" y="2092881"/>
                </a:cubicBezTo>
                <a:cubicBezTo>
                  <a:pt x="3612074" y="1947021"/>
                  <a:pt x="2814294" y="2014557"/>
                  <a:pt x="0" y="2092881"/>
                </a:cubicBezTo>
                <a:cubicBezTo>
                  <a:pt x="74291" y="1548887"/>
                  <a:pt x="168006" y="40442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Em sẽ nói với em trai là nên tắt các thiết bị điện khi không sử dụng.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Tắt ti vi khi không xem, tắt đèn khi không sử dụng để tránh lãng phí điện và tiền.</a:t>
            </a:r>
          </a:p>
        </p:txBody>
      </p:sp>
      <p:sp>
        <p:nvSpPr>
          <p:cNvPr id="49" name="Freeform: Shape 34">
            <a:extLst>
              <a:ext uri="{FF2B5EF4-FFF2-40B4-BE49-F238E27FC236}">
                <a16:creationId xmlns:a16="http://schemas.microsoft.com/office/drawing/2014/main" id="{9218A1C5-F2C6-4CDB-BA5E-CCC66CBFD2AB}"/>
              </a:ext>
            </a:extLst>
          </p:cNvPr>
          <p:cNvSpPr/>
          <p:nvPr/>
        </p:nvSpPr>
        <p:spPr>
          <a:xfrm>
            <a:off x="4531142" y="3616284"/>
            <a:ext cx="1412457" cy="69854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05091D-CB1E-7A25-F9B8-87A43383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9" r="3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7E1A4-6A76-9580-6A80-ED235ECFC34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>
                <a:solidFill>
                  <a:srgbClr val="002060"/>
                </a:solidFill>
                <a:effectLst/>
                <a:latin typeface="Nunito Black" panose="00000A00000000000000" pitchFamily="2" charset="0"/>
                <a:ea typeface="+mj-ea"/>
                <a:cs typeface="+mj-cs"/>
              </a:rPr>
              <a:t>2. Em sẽ ứng xử như thế nào trong tình huống sau?</a:t>
            </a:r>
            <a:endParaRPr lang="en-US" sz="3600">
              <a:solidFill>
                <a:srgbClr val="002060"/>
              </a:solidFill>
              <a:latin typeface="Nunito Black" panose="00000A00000000000000" pitchFamily="2" charset="0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3517;p75">
            <a:extLst>
              <a:ext uri="{FF2B5EF4-FFF2-40B4-BE49-F238E27FC236}">
                <a16:creationId xmlns:a16="http://schemas.microsoft.com/office/drawing/2014/main" id="{1C113137-4B57-43F1-B47C-426BA309775C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85" name="Google Shape;3518;p75">
              <a:extLst>
                <a:ext uri="{FF2B5EF4-FFF2-40B4-BE49-F238E27FC236}">
                  <a16:creationId xmlns:a16="http://schemas.microsoft.com/office/drawing/2014/main" id="{2541F354-8BB0-4AA8-AA8A-2CBE6462DAE8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519;p75">
              <a:extLst>
                <a:ext uri="{FF2B5EF4-FFF2-40B4-BE49-F238E27FC236}">
                  <a16:creationId xmlns:a16="http://schemas.microsoft.com/office/drawing/2014/main" id="{9DE9FF2F-DAB2-4B9D-940F-2C53C03171C6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3522;p75">
            <a:extLst>
              <a:ext uri="{FF2B5EF4-FFF2-40B4-BE49-F238E27FC236}">
                <a16:creationId xmlns:a16="http://schemas.microsoft.com/office/drawing/2014/main" id="{D01E943B-3A3F-4F1C-908D-CB68633AC229}"/>
              </a:ext>
            </a:extLst>
          </p:cNvPr>
          <p:cNvSpPr/>
          <p:nvPr/>
        </p:nvSpPr>
        <p:spPr>
          <a:xfrm>
            <a:off x="1276400" y="1828800"/>
            <a:ext cx="9639200" cy="29455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8D9133-EF02-4832-B60C-8CF348EDC653}"/>
              </a:ext>
            </a:extLst>
          </p:cNvPr>
          <p:cNvSpPr txBox="1"/>
          <p:nvPr/>
        </p:nvSpPr>
        <p:spPr>
          <a:xfrm>
            <a:off x="1790073" y="2084894"/>
            <a:ext cx="9004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D4852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Tắt các thiết bị khi không sử dụng để tiết kiệm điện, tiết kiệm tiền bạc và bảo vệ môi trường.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D4852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A4509E0-9B92-40EF-872C-3882324D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71" y="0"/>
            <a:ext cx="7746656" cy="223539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AEB621A-7BA4-4BED-8686-9279FF64A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E7BB529-7370-4CAE-9E1C-B2B868D84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92D1133-BD42-426A-928F-4139B644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10+ Biện Pháp Bảo Vệ Môi Trường Đơn Giản Nhưng Ý Nghĩa">
            <a:extLst>
              <a:ext uri="{FF2B5EF4-FFF2-40B4-BE49-F238E27FC236}">
                <a16:creationId xmlns:a16="http://schemas.microsoft.com/office/drawing/2014/main" id="{09180432-0CC8-2E42-025B-AA40EBB03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4" r="-15400"/>
          <a:stretch/>
        </p:blipFill>
        <p:spPr bwMode="auto">
          <a:xfrm>
            <a:off x="-457200" y="1219190"/>
            <a:ext cx="93725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35DDE-F51F-2423-2B1B-9891626B55E0}"/>
              </a:ext>
            </a:extLst>
          </p:cNvPr>
          <p:cNvSpPr txBox="1"/>
          <p:nvPr/>
        </p:nvSpPr>
        <p:spPr>
          <a:xfrm>
            <a:off x="381000" y="76200"/>
            <a:ext cx="6091167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3:</a:t>
            </a:r>
            <a:r>
              <a:rPr lang="en-US" sz="2400" b="0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 Kể một số việc em và gia đình đã thực hiện để tiêu dùng tiết kiệm, bảo vệ môi trường trong cuộc sống hằng ngày.</a:t>
            </a:r>
            <a:endParaRPr lang="en-US" sz="2400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  <p:pic>
        <p:nvPicPr>
          <p:cNvPr id="1028" name="Picture 4" descr="Viết Về Cách Bảo Vệ Môi Trường Bằng Tiếng Anh | KISS English">
            <a:extLst>
              <a:ext uri="{FF2B5EF4-FFF2-40B4-BE49-F238E27FC236}">
                <a16:creationId xmlns:a16="http://schemas.microsoft.com/office/drawing/2014/main" id="{1A747B3D-254D-4CD6-D097-6F49F415B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r="6868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16C6A-636B-4E8F-54AC-57D054476246}"/>
              </a:ext>
            </a:extLst>
          </p:cNvPr>
          <p:cNvSpPr txBox="1"/>
          <p:nvPr/>
        </p:nvSpPr>
        <p:spPr>
          <a:xfrm>
            <a:off x="85529" y="5862399"/>
            <a:ext cx="5911868" cy="919401"/>
          </a:xfrm>
          <a:prstGeom prst="round2Diag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F0"/>
                </a:solidFill>
                <a:latin typeface="Nunito Black" panose="00000A00000000000000" pitchFamily="2" charset="0"/>
              </a:rPr>
              <a:t>Hoạt</a:t>
            </a:r>
            <a:r>
              <a:rPr lang="en-US" sz="4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Nunito Black" panose="00000A00000000000000" pitchFamily="2" charset="0"/>
              </a:rPr>
              <a:t>động</a:t>
            </a:r>
            <a:r>
              <a:rPr lang="en-US" sz="4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Nunito Black" panose="00000A00000000000000" pitchFamily="2" charset="0"/>
              </a:rPr>
              <a:t>nhóm</a:t>
            </a:r>
            <a:r>
              <a:rPr lang="en-US" sz="4800" dirty="0">
                <a:solidFill>
                  <a:srgbClr val="00B0F0"/>
                </a:solidFill>
                <a:latin typeface="Nunito Black" panose="00000A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4536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3485;p74">
            <a:extLst>
              <a:ext uri="{FF2B5EF4-FFF2-40B4-BE49-F238E27FC236}">
                <a16:creationId xmlns:a16="http://schemas.microsoft.com/office/drawing/2014/main" id="{EC3008BD-B3D0-46F1-89B8-A82012BC5423}"/>
              </a:ext>
            </a:extLst>
          </p:cNvPr>
          <p:cNvSpPr/>
          <p:nvPr/>
        </p:nvSpPr>
        <p:spPr>
          <a:xfrm>
            <a:off x="2743200" y="471205"/>
            <a:ext cx="7153275" cy="986120"/>
          </a:xfrm>
          <a:custGeom>
            <a:avLst/>
            <a:gdLst>
              <a:gd name="connsiteX0" fmla="*/ 0 w 7153275"/>
              <a:gd name="connsiteY0" fmla="*/ 91029 h 986120"/>
              <a:gd name="connsiteX1" fmla="*/ 91029 w 7153275"/>
              <a:gd name="connsiteY1" fmla="*/ 0 h 986120"/>
              <a:gd name="connsiteX2" fmla="*/ 648726 w 7153275"/>
              <a:gd name="connsiteY2" fmla="*/ 0 h 986120"/>
              <a:gd name="connsiteX3" fmla="*/ 1345848 w 7153275"/>
              <a:gd name="connsiteY3" fmla="*/ 0 h 986120"/>
              <a:gd name="connsiteX4" fmla="*/ 2042970 w 7153275"/>
              <a:gd name="connsiteY4" fmla="*/ 0 h 986120"/>
              <a:gd name="connsiteX5" fmla="*/ 2809804 w 7153275"/>
              <a:gd name="connsiteY5" fmla="*/ 0 h 986120"/>
              <a:gd name="connsiteX6" fmla="*/ 3297789 w 7153275"/>
              <a:gd name="connsiteY6" fmla="*/ 0 h 986120"/>
              <a:gd name="connsiteX7" fmla="*/ 3925198 w 7153275"/>
              <a:gd name="connsiteY7" fmla="*/ 0 h 986120"/>
              <a:gd name="connsiteX8" fmla="*/ 4482896 w 7153275"/>
              <a:gd name="connsiteY8" fmla="*/ 0 h 986120"/>
              <a:gd name="connsiteX9" fmla="*/ 5180017 w 7153275"/>
              <a:gd name="connsiteY9" fmla="*/ 0 h 986120"/>
              <a:gd name="connsiteX10" fmla="*/ 5877139 w 7153275"/>
              <a:gd name="connsiteY10" fmla="*/ 0 h 986120"/>
              <a:gd name="connsiteX11" fmla="*/ 7062246 w 7153275"/>
              <a:gd name="connsiteY11" fmla="*/ 0 h 986120"/>
              <a:gd name="connsiteX12" fmla="*/ 7153275 w 7153275"/>
              <a:gd name="connsiteY12" fmla="*/ 91029 h 986120"/>
              <a:gd name="connsiteX13" fmla="*/ 7153275 w 7153275"/>
              <a:gd name="connsiteY13" fmla="*/ 485019 h 986120"/>
              <a:gd name="connsiteX14" fmla="*/ 7153275 w 7153275"/>
              <a:gd name="connsiteY14" fmla="*/ 895091 h 986120"/>
              <a:gd name="connsiteX15" fmla="*/ 7062246 w 7153275"/>
              <a:gd name="connsiteY15" fmla="*/ 986120 h 986120"/>
              <a:gd name="connsiteX16" fmla="*/ 6574261 w 7153275"/>
              <a:gd name="connsiteY16" fmla="*/ 986120 h 986120"/>
              <a:gd name="connsiteX17" fmla="*/ 5737715 w 7153275"/>
              <a:gd name="connsiteY17" fmla="*/ 986120 h 986120"/>
              <a:gd name="connsiteX18" fmla="*/ 4901169 w 7153275"/>
              <a:gd name="connsiteY18" fmla="*/ 986120 h 986120"/>
              <a:gd name="connsiteX19" fmla="*/ 4273759 w 7153275"/>
              <a:gd name="connsiteY19" fmla="*/ 986120 h 986120"/>
              <a:gd name="connsiteX20" fmla="*/ 3576638 w 7153275"/>
              <a:gd name="connsiteY20" fmla="*/ 986120 h 986120"/>
              <a:gd name="connsiteX21" fmla="*/ 2879516 w 7153275"/>
              <a:gd name="connsiteY21" fmla="*/ 986120 h 986120"/>
              <a:gd name="connsiteX22" fmla="*/ 2321818 w 7153275"/>
              <a:gd name="connsiteY22" fmla="*/ 986120 h 986120"/>
              <a:gd name="connsiteX23" fmla="*/ 1694409 w 7153275"/>
              <a:gd name="connsiteY23" fmla="*/ 986120 h 986120"/>
              <a:gd name="connsiteX24" fmla="*/ 857863 w 7153275"/>
              <a:gd name="connsiteY24" fmla="*/ 986120 h 986120"/>
              <a:gd name="connsiteX25" fmla="*/ 91029 w 7153275"/>
              <a:gd name="connsiteY25" fmla="*/ 986120 h 986120"/>
              <a:gd name="connsiteX26" fmla="*/ 0 w 7153275"/>
              <a:gd name="connsiteY26" fmla="*/ 895091 h 986120"/>
              <a:gd name="connsiteX27" fmla="*/ 0 w 7153275"/>
              <a:gd name="connsiteY27" fmla="*/ 476979 h 986120"/>
              <a:gd name="connsiteX28" fmla="*/ 0 w 7153275"/>
              <a:gd name="connsiteY28" fmla="*/ 91029 h 9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86120" fill="none" extrusionOk="0">
                <a:moveTo>
                  <a:pt x="0" y="91029"/>
                </a:moveTo>
                <a:cubicBezTo>
                  <a:pt x="1696" y="41167"/>
                  <a:pt x="38242" y="4218"/>
                  <a:pt x="91029" y="0"/>
                </a:cubicBezTo>
                <a:cubicBezTo>
                  <a:pt x="319814" y="-15588"/>
                  <a:pt x="484052" y="24735"/>
                  <a:pt x="648726" y="0"/>
                </a:cubicBezTo>
                <a:cubicBezTo>
                  <a:pt x="813400" y="-24735"/>
                  <a:pt x="1112640" y="-2303"/>
                  <a:pt x="1345848" y="0"/>
                </a:cubicBezTo>
                <a:cubicBezTo>
                  <a:pt x="1579056" y="2303"/>
                  <a:pt x="1792328" y="33307"/>
                  <a:pt x="2042970" y="0"/>
                </a:cubicBezTo>
                <a:cubicBezTo>
                  <a:pt x="2293612" y="-33307"/>
                  <a:pt x="2484782" y="-26335"/>
                  <a:pt x="2809804" y="0"/>
                </a:cubicBezTo>
                <a:cubicBezTo>
                  <a:pt x="3134826" y="26335"/>
                  <a:pt x="3149000" y="10085"/>
                  <a:pt x="3297789" y="0"/>
                </a:cubicBezTo>
                <a:cubicBezTo>
                  <a:pt x="3446579" y="-10085"/>
                  <a:pt x="3705795" y="-18592"/>
                  <a:pt x="3925198" y="0"/>
                </a:cubicBezTo>
                <a:cubicBezTo>
                  <a:pt x="4144601" y="18592"/>
                  <a:pt x="4272411" y="-4108"/>
                  <a:pt x="4482896" y="0"/>
                </a:cubicBezTo>
                <a:cubicBezTo>
                  <a:pt x="4693381" y="4108"/>
                  <a:pt x="4831699" y="32875"/>
                  <a:pt x="5180017" y="0"/>
                </a:cubicBezTo>
                <a:cubicBezTo>
                  <a:pt x="5528335" y="-32875"/>
                  <a:pt x="5724111" y="-10471"/>
                  <a:pt x="5877139" y="0"/>
                </a:cubicBezTo>
                <a:cubicBezTo>
                  <a:pt x="6030167" y="10471"/>
                  <a:pt x="6505318" y="34517"/>
                  <a:pt x="7062246" y="0"/>
                </a:cubicBezTo>
                <a:cubicBezTo>
                  <a:pt x="7111540" y="-1665"/>
                  <a:pt x="7150092" y="39943"/>
                  <a:pt x="7153275" y="91029"/>
                </a:cubicBezTo>
                <a:cubicBezTo>
                  <a:pt x="7161618" y="210871"/>
                  <a:pt x="7150287" y="325750"/>
                  <a:pt x="7153275" y="485019"/>
                </a:cubicBezTo>
                <a:cubicBezTo>
                  <a:pt x="7156264" y="644288"/>
                  <a:pt x="7147000" y="795202"/>
                  <a:pt x="7153275" y="895091"/>
                </a:cubicBezTo>
                <a:cubicBezTo>
                  <a:pt x="7150248" y="943839"/>
                  <a:pt x="7113661" y="993437"/>
                  <a:pt x="7062246" y="986120"/>
                </a:cubicBezTo>
                <a:cubicBezTo>
                  <a:pt x="6954241" y="973236"/>
                  <a:pt x="6776163" y="963584"/>
                  <a:pt x="6574261" y="986120"/>
                </a:cubicBezTo>
                <a:cubicBezTo>
                  <a:pt x="6372359" y="1008656"/>
                  <a:pt x="5974931" y="1020959"/>
                  <a:pt x="5737715" y="986120"/>
                </a:cubicBezTo>
                <a:cubicBezTo>
                  <a:pt x="5500499" y="951281"/>
                  <a:pt x="5246411" y="982327"/>
                  <a:pt x="4901169" y="986120"/>
                </a:cubicBezTo>
                <a:cubicBezTo>
                  <a:pt x="4555927" y="989913"/>
                  <a:pt x="4554255" y="1005822"/>
                  <a:pt x="4273759" y="986120"/>
                </a:cubicBezTo>
                <a:cubicBezTo>
                  <a:pt x="3993263" y="966419"/>
                  <a:pt x="3817517" y="978096"/>
                  <a:pt x="3576638" y="986120"/>
                </a:cubicBezTo>
                <a:cubicBezTo>
                  <a:pt x="3335759" y="994144"/>
                  <a:pt x="3177525" y="992492"/>
                  <a:pt x="2879516" y="986120"/>
                </a:cubicBezTo>
                <a:cubicBezTo>
                  <a:pt x="2581507" y="979748"/>
                  <a:pt x="2466383" y="999285"/>
                  <a:pt x="2321818" y="986120"/>
                </a:cubicBezTo>
                <a:cubicBezTo>
                  <a:pt x="2177253" y="972955"/>
                  <a:pt x="1957025" y="958207"/>
                  <a:pt x="1694409" y="986120"/>
                </a:cubicBezTo>
                <a:cubicBezTo>
                  <a:pt x="1431793" y="1014033"/>
                  <a:pt x="1251449" y="1000064"/>
                  <a:pt x="857863" y="986120"/>
                </a:cubicBezTo>
                <a:cubicBezTo>
                  <a:pt x="464277" y="972176"/>
                  <a:pt x="415800" y="993893"/>
                  <a:pt x="91029" y="986120"/>
                </a:cubicBezTo>
                <a:cubicBezTo>
                  <a:pt x="42763" y="990198"/>
                  <a:pt x="-859" y="944298"/>
                  <a:pt x="0" y="895091"/>
                </a:cubicBezTo>
                <a:cubicBezTo>
                  <a:pt x="-14462" y="789015"/>
                  <a:pt x="404" y="652294"/>
                  <a:pt x="0" y="476979"/>
                </a:cubicBezTo>
                <a:cubicBezTo>
                  <a:pt x="-404" y="301664"/>
                  <a:pt x="3349" y="201357"/>
                  <a:pt x="0" y="91029"/>
                </a:cubicBezTo>
                <a:close/>
              </a:path>
              <a:path w="7153275" h="986120" stroke="0" extrusionOk="0">
                <a:moveTo>
                  <a:pt x="0" y="91029"/>
                </a:moveTo>
                <a:cubicBezTo>
                  <a:pt x="1882" y="36654"/>
                  <a:pt x="42261" y="2181"/>
                  <a:pt x="91029" y="0"/>
                </a:cubicBezTo>
                <a:cubicBezTo>
                  <a:pt x="377202" y="-8469"/>
                  <a:pt x="506099" y="-19187"/>
                  <a:pt x="857863" y="0"/>
                </a:cubicBezTo>
                <a:cubicBezTo>
                  <a:pt x="1209627" y="19187"/>
                  <a:pt x="1194873" y="-2865"/>
                  <a:pt x="1345848" y="0"/>
                </a:cubicBezTo>
                <a:cubicBezTo>
                  <a:pt x="1496823" y="2865"/>
                  <a:pt x="1751434" y="13332"/>
                  <a:pt x="2042970" y="0"/>
                </a:cubicBezTo>
                <a:cubicBezTo>
                  <a:pt x="2334506" y="-13332"/>
                  <a:pt x="2432628" y="18574"/>
                  <a:pt x="2530955" y="0"/>
                </a:cubicBezTo>
                <a:cubicBezTo>
                  <a:pt x="2629283" y="-18574"/>
                  <a:pt x="2903329" y="15017"/>
                  <a:pt x="3228077" y="0"/>
                </a:cubicBezTo>
                <a:cubicBezTo>
                  <a:pt x="3552825" y="-15017"/>
                  <a:pt x="3643679" y="-7854"/>
                  <a:pt x="3994911" y="0"/>
                </a:cubicBezTo>
                <a:cubicBezTo>
                  <a:pt x="4346143" y="7854"/>
                  <a:pt x="4516727" y="29715"/>
                  <a:pt x="4831457" y="0"/>
                </a:cubicBezTo>
                <a:cubicBezTo>
                  <a:pt x="5146187" y="-29715"/>
                  <a:pt x="5138285" y="11791"/>
                  <a:pt x="5319442" y="0"/>
                </a:cubicBezTo>
                <a:cubicBezTo>
                  <a:pt x="5500600" y="-11791"/>
                  <a:pt x="5711649" y="-24986"/>
                  <a:pt x="5877139" y="0"/>
                </a:cubicBezTo>
                <a:cubicBezTo>
                  <a:pt x="6042629" y="24986"/>
                  <a:pt x="6172178" y="20920"/>
                  <a:pt x="6365124" y="0"/>
                </a:cubicBezTo>
                <a:cubicBezTo>
                  <a:pt x="6558070" y="-20920"/>
                  <a:pt x="6826733" y="-24413"/>
                  <a:pt x="7062246" y="0"/>
                </a:cubicBezTo>
                <a:cubicBezTo>
                  <a:pt x="7106518" y="9466"/>
                  <a:pt x="7160947" y="32007"/>
                  <a:pt x="7153275" y="91029"/>
                </a:cubicBezTo>
                <a:cubicBezTo>
                  <a:pt x="7133394" y="279119"/>
                  <a:pt x="7133118" y="393145"/>
                  <a:pt x="7153275" y="509141"/>
                </a:cubicBezTo>
                <a:cubicBezTo>
                  <a:pt x="7173432" y="625137"/>
                  <a:pt x="7148209" y="777110"/>
                  <a:pt x="7153275" y="895091"/>
                </a:cubicBezTo>
                <a:cubicBezTo>
                  <a:pt x="7155732" y="934684"/>
                  <a:pt x="7113652" y="986456"/>
                  <a:pt x="7062246" y="986120"/>
                </a:cubicBezTo>
                <a:cubicBezTo>
                  <a:pt x="6932406" y="989008"/>
                  <a:pt x="6791734" y="1010088"/>
                  <a:pt x="6574261" y="986120"/>
                </a:cubicBezTo>
                <a:cubicBezTo>
                  <a:pt x="6356789" y="962152"/>
                  <a:pt x="6215601" y="968646"/>
                  <a:pt x="6016563" y="986120"/>
                </a:cubicBezTo>
                <a:cubicBezTo>
                  <a:pt x="5817525" y="1003594"/>
                  <a:pt x="5671945" y="1005229"/>
                  <a:pt x="5528578" y="986120"/>
                </a:cubicBezTo>
                <a:cubicBezTo>
                  <a:pt x="5385211" y="967011"/>
                  <a:pt x="4915295" y="950444"/>
                  <a:pt x="4692032" y="986120"/>
                </a:cubicBezTo>
                <a:cubicBezTo>
                  <a:pt x="4468769" y="1021796"/>
                  <a:pt x="4254350" y="979503"/>
                  <a:pt x="4134335" y="986120"/>
                </a:cubicBezTo>
                <a:cubicBezTo>
                  <a:pt x="4014320" y="992737"/>
                  <a:pt x="3662855" y="1017488"/>
                  <a:pt x="3437213" y="986120"/>
                </a:cubicBezTo>
                <a:cubicBezTo>
                  <a:pt x="3211571" y="954752"/>
                  <a:pt x="3048862" y="1023968"/>
                  <a:pt x="2670379" y="986120"/>
                </a:cubicBezTo>
                <a:cubicBezTo>
                  <a:pt x="2291896" y="948272"/>
                  <a:pt x="2258656" y="989875"/>
                  <a:pt x="1903545" y="986120"/>
                </a:cubicBezTo>
                <a:cubicBezTo>
                  <a:pt x="1548434" y="982365"/>
                  <a:pt x="1486436" y="988090"/>
                  <a:pt x="1276136" y="986120"/>
                </a:cubicBezTo>
                <a:cubicBezTo>
                  <a:pt x="1065836" y="984150"/>
                  <a:pt x="991090" y="969618"/>
                  <a:pt x="788151" y="986120"/>
                </a:cubicBezTo>
                <a:cubicBezTo>
                  <a:pt x="585213" y="1002622"/>
                  <a:pt x="371084" y="994676"/>
                  <a:pt x="91029" y="986120"/>
                </a:cubicBezTo>
                <a:cubicBezTo>
                  <a:pt x="39006" y="985906"/>
                  <a:pt x="3847" y="938132"/>
                  <a:pt x="0" y="895091"/>
                </a:cubicBezTo>
                <a:cubicBezTo>
                  <a:pt x="-16462" y="789929"/>
                  <a:pt x="11955" y="580970"/>
                  <a:pt x="0" y="501101"/>
                </a:cubicBezTo>
                <a:cubicBezTo>
                  <a:pt x="-11955" y="421232"/>
                  <a:pt x="1762" y="287220"/>
                  <a:pt x="0" y="91029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Những việc làm để tiết kiệm tiêu dùng, bảo vệ môi trường: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6605A-CF89-4B4F-8AB9-928C1AD0AD51}"/>
              </a:ext>
            </a:extLst>
          </p:cNvPr>
          <p:cNvSpPr txBox="1"/>
          <p:nvPr/>
        </p:nvSpPr>
        <p:spPr>
          <a:xfrm>
            <a:off x="1905000" y="1857375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Tắt các thiết bị điện trước khi ra ngoài.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D4D4E-7A5A-4D76-AC78-3AEB084CFCED}"/>
              </a:ext>
            </a:extLst>
          </p:cNvPr>
          <p:cNvSpPr txBox="1"/>
          <p:nvPr/>
        </p:nvSpPr>
        <p:spPr>
          <a:xfrm>
            <a:off x="1962150" y="2295525"/>
            <a:ext cx="7972425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Không lãng phí thức ăn.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C751EE-9DBE-4768-90EA-928A372D3FC3}"/>
              </a:ext>
            </a:extLst>
          </p:cNvPr>
          <p:cNvSpPr txBox="1"/>
          <p:nvPr/>
        </p:nvSpPr>
        <p:spPr>
          <a:xfrm>
            <a:off x="1943100" y="2733675"/>
            <a:ext cx="7972425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các nguồn năng lượng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CE0D34-5141-4CA7-9EED-080DCB6A330B}"/>
              </a:ext>
            </a:extLst>
          </p:cNvPr>
          <p:cNvSpPr txBox="1"/>
          <p:nvPr/>
        </p:nvSpPr>
        <p:spPr>
          <a:xfrm>
            <a:off x="1962150" y="3181350"/>
            <a:ext cx="7972425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túi giấy, túi vải thay cho túi nilon.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EE8E3E-9CFB-4766-8606-F7E4125D474D}"/>
              </a:ext>
            </a:extLst>
          </p:cNvPr>
          <p:cNvSpPr txBox="1"/>
          <p:nvPr/>
        </p:nvSpPr>
        <p:spPr>
          <a:xfrm>
            <a:off x="1924050" y="3686175"/>
            <a:ext cx="926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đồ dùng ở trong nhà một cách cẩn thận để tránh hư hỏng.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6E3BC-DA9D-4777-A911-6C6DC56514BC}"/>
              </a:ext>
            </a:extLst>
          </p:cNvPr>
          <p:cNvSpPr txBox="1"/>
          <p:nvPr/>
        </p:nvSpPr>
        <p:spPr>
          <a:xfrm>
            <a:off x="1905000" y="4667250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Không mua các đồ dùng, đồ chơi không cần thiết.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FA9FD8-94E0-4B30-A49A-C8C9503C3CAF}"/>
              </a:ext>
            </a:extLst>
          </p:cNvPr>
          <p:cNvSpPr txBox="1"/>
          <p:nvPr/>
        </p:nvSpPr>
        <p:spPr>
          <a:xfrm>
            <a:off x="1952625" y="5248275"/>
            <a:ext cx="7972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Sử dụng các bộ phận của thực vật để làm thức ăn cho các vật nuôi hoặc làm phân bón.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7030A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>
              <a:solidFill>
                <a:srgbClr val="7030A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3A2C87D-C867-ADD2-D28A-CA941FDA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569" r="-2" b="16373"/>
          <a:stretch/>
        </p:blipFill>
        <p:spPr>
          <a:xfrm>
            <a:off x="6652372" y="838200"/>
            <a:ext cx="5539627" cy="6019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E0532-A140-FC4D-5357-313CB50D2818}"/>
              </a:ext>
            </a:extLst>
          </p:cNvPr>
          <p:cNvSpPr/>
          <p:nvPr/>
        </p:nvSpPr>
        <p:spPr>
          <a:xfrm>
            <a:off x="1058066" y="1447800"/>
            <a:ext cx="6172200" cy="1752600"/>
          </a:xfrm>
          <a:custGeom>
            <a:avLst/>
            <a:gdLst>
              <a:gd name="connsiteX0" fmla="*/ 0 w 6172200"/>
              <a:gd name="connsiteY0" fmla="*/ 482610 h 2895600"/>
              <a:gd name="connsiteX1" fmla="*/ 482610 w 6172200"/>
              <a:gd name="connsiteY1" fmla="*/ 0 h 2895600"/>
              <a:gd name="connsiteX2" fmla="*/ 1237622 w 6172200"/>
              <a:gd name="connsiteY2" fmla="*/ 0 h 2895600"/>
              <a:gd name="connsiteX3" fmla="*/ 1940564 w 6172200"/>
              <a:gd name="connsiteY3" fmla="*/ 0 h 2895600"/>
              <a:gd name="connsiteX4" fmla="*/ 2539367 w 6172200"/>
              <a:gd name="connsiteY4" fmla="*/ 0 h 2895600"/>
              <a:gd name="connsiteX5" fmla="*/ 3034030 w 6172200"/>
              <a:gd name="connsiteY5" fmla="*/ 0 h 2895600"/>
              <a:gd name="connsiteX6" fmla="*/ 3789042 w 6172200"/>
              <a:gd name="connsiteY6" fmla="*/ 0 h 2895600"/>
              <a:gd name="connsiteX7" fmla="*/ 4283705 w 6172200"/>
              <a:gd name="connsiteY7" fmla="*/ 0 h 2895600"/>
              <a:gd name="connsiteX8" fmla="*/ 4934578 w 6172200"/>
              <a:gd name="connsiteY8" fmla="*/ 0 h 2895600"/>
              <a:gd name="connsiteX9" fmla="*/ 5689590 w 6172200"/>
              <a:gd name="connsiteY9" fmla="*/ 0 h 2895600"/>
              <a:gd name="connsiteX10" fmla="*/ 6172200 w 6172200"/>
              <a:gd name="connsiteY10" fmla="*/ 482610 h 2895600"/>
              <a:gd name="connsiteX11" fmla="*/ 6172200 w 6172200"/>
              <a:gd name="connsiteY11" fmla="*/ 1087462 h 2895600"/>
              <a:gd name="connsiteX12" fmla="*/ 6172200 w 6172200"/>
              <a:gd name="connsiteY12" fmla="*/ 1730922 h 2895600"/>
              <a:gd name="connsiteX13" fmla="*/ 6172200 w 6172200"/>
              <a:gd name="connsiteY13" fmla="*/ 2412990 h 2895600"/>
              <a:gd name="connsiteX14" fmla="*/ 5689590 w 6172200"/>
              <a:gd name="connsiteY14" fmla="*/ 2895600 h 2895600"/>
              <a:gd name="connsiteX15" fmla="*/ 5194927 w 6172200"/>
              <a:gd name="connsiteY15" fmla="*/ 2895600 h 2895600"/>
              <a:gd name="connsiteX16" fmla="*/ 4544054 w 6172200"/>
              <a:gd name="connsiteY16" fmla="*/ 2895600 h 2895600"/>
              <a:gd name="connsiteX17" fmla="*/ 3997322 w 6172200"/>
              <a:gd name="connsiteY17" fmla="*/ 2895600 h 2895600"/>
              <a:gd name="connsiteX18" fmla="*/ 3398519 w 6172200"/>
              <a:gd name="connsiteY18" fmla="*/ 2895600 h 2895600"/>
              <a:gd name="connsiteX19" fmla="*/ 2903856 w 6172200"/>
              <a:gd name="connsiteY19" fmla="*/ 2895600 h 2895600"/>
              <a:gd name="connsiteX20" fmla="*/ 2409193 w 6172200"/>
              <a:gd name="connsiteY20" fmla="*/ 2895600 h 2895600"/>
              <a:gd name="connsiteX21" fmla="*/ 1654180 w 6172200"/>
              <a:gd name="connsiteY21" fmla="*/ 2895600 h 2895600"/>
              <a:gd name="connsiteX22" fmla="*/ 1055378 w 6172200"/>
              <a:gd name="connsiteY22" fmla="*/ 2895600 h 2895600"/>
              <a:gd name="connsiteX23" fmla="*/ 482610 w 6172200"/>
              <a:gd name="connsiteY23" fmla="*/ 2895600 h 2895600"/>
              <a:gd name="connsiteX24" fmla="*/ 0 w 6172200"/>
              <a:gd name="connsiteY24" fmla="*/ 2412990 h 2895600"/>
              <a:gd name="connsiteX25" fmla="*/ 0 w 6172200"/>
              <a:gd name="connsiteY25" fmla="*/ 1769530 h 2895600"/>
              <a:gd name="connsiteX26" fmla="*/ 0 w 6172200"/>
              <a:gd name="connsiteY26" fmla="*/ 1183981 h 2895600"/>
              <a:gd name="connsiteX27" fmla="*/ 0 w 6172200"/>
              <a:gd name="connsiteY27" fmla="*/ 48261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72200" h="2895600" fill="none" extrusionOk="0">
                <a:moveTo>
                  <a:pt x="0" y="482610"/>
                </a:moveTo>
                <a:cubicBezTo>
                  <a:pt x="-17150" y="246050"/>
                  <a:pt x="247682" y="-7521"/>
                  <a:pt x="482610" y="0"/>
                </a:cubicBezTo>
                <a:cubicBezTo>
                  <a:pt x="715382" y="18665"/>
                  <a:pt x="988748" y="-36443"/>
                  <a:pt x="1237622" y="0"/>
                </a:cubicBezTo>
                <a:cubicBezTo>
                  <a:pt x="1486496" y="36443"/>
                  <a:pt x="1657660" y="-3901"/>
                  <a:pt x="1940564" y="0"/>
                </a:cubicBezTo>
                <a:cubicBezTo>
                  <a:pt x="2223468" y="3901"/>
                  <a:pt x="2325559" y="598"/>
                  <a:pt x="2539367" y="0"/>
                </a:cubicBezTo>
                <a:cubicBezTo>
                  <a:pt x="2753175" y="-598"/>
                  <a:pt x="2877987" y="24261"/>
                  <a:pt x="3034030" y="0"/>
                </a:cubicBezTo>
                <a:cubicBezTo>
                  <a:pt x="3190073" y="-24261"/>
                  <a:pt x="3430432" y="7257"/>
                  <a:pt x="3789042" y="0"/>
                </a:cubicBezTo>
                <a:cubicBezTo>
                  <a:pt x="4147652" y="-7257"/>
                  <a:pt x="4087897" y="-1832"/>
                  <a:pt x="4283705" y="0"/>
                </a:cubicBezTo>
                <a:cubicBezTo>
                  <a:pt x="4479513" y="1832"/>
                  <a:pt x="4698664" y="2270"/>
                  <a:pt x="4934578" y="0"/>
                </a:cubicBezTo>
                <a:cubicBezTo>
                  <a:pt x="5170492" y="-2270"/>
                  <a:pt x="5454976" y="2714"/>
                  <a:pt x="5689590" y="0"/>
                </a:cubicBezTo>
                <a:cubicBezTo>
                  <a:pt x="5966229" y="-21215"/>
                  <a:pt x="6196810" y="222314"/>
                  <a:pt x="6172200" y="482610"/>
                </a:cubicBezTo>
                <a:cubicBezTo>
                  <a:pt x="6191244" y="636732"/>
                  <a:pt x="6192903" y="867651"/>
                  <a:pt x="6172200" y="1087462"/>
                </a:cubicBezTo>
                <a:cubicBezTo>
                  <a:pt x="6151497" y="1307273"/>
                  <a:pt x="6202342" y="1585923"/>
                  <a:pt x="6172200" y="1730922"/>
                </a:cubicBezTo>
                <a:cubicBezTo>
                  <a:pt x="6142058" y="1875921"/>
                  <a:pt x="6184359" y="2237884"/>
                  <a:pt x="6172200" y="2412990"/>
                </a:cubicBezTo>
                <a:cubicBezTo>
                  <a:pt x="6116968" y="2683046"/>
                  <a:pt x="5993608" y="2862722"/>
                  <a:pt x="5689590" y="2895600"/>
                </a:cubicBezTo>
                <a:cubicBezTo>
                  <a:pt x="5506406" y="2914360"/>
                  <a:pt x="5335657" y="2896711"/>
                  <a:pt x="5194927" y="2895600"/>
                </a:cubicBezTo>
                <a:cubicBezTo>
                  <a:pt x="5054197" y="2894489"/>
                  <a:pt x="4864357" y="2874712"/>
                  <a:pt x="4544054" y="2895600"/>
                </a:cubicBezTo>
                <a:cubicBezTo>
                  <a:pt x="4223751" y="2916488"/>
                  <a:pt x="4262040" y="2921926"/>
                  <a:pt x="3997322" y="2895600"/>
                </a:cubicBezTo>
                <a:cubicBezTo>
                  <a:pt x="3732604" y="2869274"/>
                  <a:pt x="3605743" y="2879414"/>
                  <a:pt x="3398519" y="2895600"/>
                </a:cubicBezTo>
                <a:cubicBezTo>
                  <a:pt x="3191295" y="2911786"/>
                  <a:pt x="3019128" y="2906993"/>
                  <a:pt x="2903856" y="2895600"/>
                </a:cubicBezTo>
                <a:cubicBezTo>
                  <a:pt x="2788584" y="2884207"/>
                  <a:pt x="2585847" y="2897996"/>
                  <a:pt x="2409193" y="2895600"/>
                </a:cubicBezTo>
                <a:cubicBezTo>
                  <a:pt x="2232539" y="2893204"/>
                  <a:pt x="1960014" y="2883019"/>
                  <a:pt x="1654180" y="2895600"/>
                </a:cubicBezTo>
                <a:cubicBezTo>
                  <a:pt x="1348346" y="2908181"/>
                  <a:pt x="1281971" y="2878586"/>
                  <a:pt x="1055378" y="2895600"/>
                </a:cubicBezTo>
                <a:cubicBezTo>
                  <a:pt x="828785" y="2912614"/>
                  <a:pt x="752174" y="2882388"/>
                  <a:pt x="482610" y="2895600"/>
                </a:cubicBezTo>
                <a:cubicBezTo>
                  <a:pt x="219605" y="2888134"/>
                  <a:pt x="-26371" y="2690594"/>
                  <a:pt x="0" y="2412990"/>
                </a:cubicBezTo>
                <a:cubicBezTo>
                  <a:pt x="-17491" y="2096489"/>
                  <a:pt x="-30638" y="2053253"/>
                  <a:pt x="0" y="1769530"/>
                </a:cubicBezTo>
                <a:cubicBezTo>
                  <a:pt x="30638" y="1485807"/>
                  <a:pt x="-22803" y="1335146"/>
                  <a:pt x="0" y="1183981"/>
                </a:cubicBezTo>
                <a:cubicBezTo>
                  <a:pt x="22803" y="1032816"/>
                  <a:pt x="31909" y="755532"/>
                  <a:pt x="0" y="482610"/>
                </a:cubicBezTo>
                <a:close/>
              </a:path>
              <a:path w="6172200" h="2895600" stroke="0" extrusionOk="0">
                <a:moveTo>
                  <a:pt x="0" y="482610"/>
                </a:moveTo>
                <a:cubicBezTo>
                  <a:pt x="-50891" y="249319"/>
                  <a:pt x="191857" y="-31266"/>
                  <a:pt x="482610" y="0"/>
                </a:cubicBezTo>
                <a:cubicBezTo>
                  <a:pt x="624287" y="-3444"/>
                  <a:pt x="959564" y="13111"/>
                  <a:pt x="1133483" y="0"/>
                </a:cubicBezTo>
                <a:cubicBezTo>
                  <a:pt x="1307402" y="-13111"/>
                  <a:pt x="1690742" y="20933"/>
                  <a:pt x="1888495" y="0"/>
                </a:cubicBezTo>
                <a:cubicBezTo>
                  <a:pt x="2086248" y="-20933"/>
                  <a:pt x="2276978" y="7270"/>
                  <a:pt x="2643507" y="0"/>
                </a:cubicBezTo>
                <a:cubicBezTo>
                  <a:pt x="3010036" y="-7270"/>
                  <a:pt x="3030630" y="23011"/>
                  <a:pt x="3138170" y="0"/>
                </a:cubicBezTo>
                <a:cubicBezTo>
                  <a:pt x="3245710" y="-23011"/>
                  <a:pt x="3580101" y="25544"/>
                  <a:pt x="3841112" y="0"/>
                </a:cubicBezTo>
                <a:cubicBezTo>
                  <a:pt x="4102123" y="-25544"/>
                  <a:pt x="4142642" y="28040"/>
                  <a:pt x="4439915" y="0"/>
                </a:cubicBezTo>
                <a:cubicBezTo>
                  <a:pt x="4737188" y="-28040"/>
                  <a:pt x="4924017" y="-18297"/>
                  <a:pt x="5090787" y="0"/>
                </a:cubicBezTo>
                <a:cubicBezTo>
                  <a:pt x="5257557" y="18297"/>
                  <a:pt x="5523573" y="11656"/>
                  <a:pt x="5689590" y="0"/>
                </a:cubicBezTo>
                <a:cubicBezTo>
                  <a:pt x="5946983" y="33822"/>
                  <a:pt x="6160282" y="227193"/>
                  <a:pt x="6172200" y="482610"/>
                </a:cubicBezTo>
                <a:cubicBezTo>
                  <a:pt x="6170935" y="748465"/>
                  <a:pt x="6142771" y="791206"/>
                  <a:pt x="6172200" y="1087462"/>
                </a:cubicBezTo>
                <a:cubicBezTo>
                  <a:pt x="6201629" y="1383718"/>
                  <a:pt x="6198727" y="1488402"/>
                  <a:pt x="6172200" y="1750226"/>
                </a:cubicBezTo>
                <a:cubicBezTo>
                  <a:pt x="6145673" y="2012050"/>
                  <a:pt x="6142691" y="2229536"/>
                  <a:pt x="6172200" y="2412990"/>
                </a:cubicBezTo>
                <a:cubicBezTo>
                  <a:pt x="6153344" y="2625497"/>
                  <a:pt x="5918090" y="2868221"/>
                  <a:pt x="5689590" y="2895600"/>
                </a:cubicBezTo>
                <a:cubicBezTo>
                  <a:pt x="5476845" y="2910785"/>
                  <a:pt x="5371457" y="2870851"/>
                  <a:pt x="5142857" y="2895600"/>
                </a:cubicBezTo>
                <a:cubicBezTo>
                  <a:pt x="4914257" y="2920349"/>
                  <a:pt x="4712985" y="2868851"/>
                  <a:pt x="4491985" y="2895600"/>
                </a:cubicBezTo>
                <a:cubicBezTo>
                  <a:pt x="4270985" y="2922349"/>
                  <a:pt x="3992334" y="2875554"/>
                  <a:pt x="3789042" y="2895600"/>
                </a:cubicBezTo>
                <a:cubicBezTo>
                  <a:pt x="3585750" y="2915646"/>
                  <a:pt x="3284872" y="2917315"/>
                  <a:pt x="3086100" y="2895600"/>
                </a:cubicBezTo>
                <a:cubicBezTo>
                  <a:pt x="2887328" y="2873885"/>
                  <a:pt x="2823145" y="2913424"/>
                  <a:pt x="2591437" y="2895600"/>
                </a:cubicBezTo>
                <a:cubicBezTo>
                  <a:pt x="2359729" y="2877776"/>
                  <a:pt x="2125732" y="2866975"/>
                  <a:pt x="1888495" y="2895600"/>
                </a:cubicBezTo>
                <a:cubicBezTo>
                  <a:pt x="1651258" y="2924225"/>
                  <a:pt x="1520406" y="2900123"/>
                  <a:pt x="1393832" y="2895600"/>
                </a:cubicBezTo>
                <a:cubicBezTo>
                  <a:pt x="1267258" y="2891077"/>
                  <a:pt x="743219" y="2856951"/>
                  <a:pt x="482610" y="2895600"/>
                </a:cubicBezTo>
                <a:cubicBezTo>
                  <a:pt x="171093" y="2849385"/>
                  <a:pt x="65552" y="2673928"/>
                  <a:pt x="0" y="2412990"/>
                </a:cubicBezTo>
                <a:cubicBezTo>
                  <a:pt x="-14683" y="2174836"/>
                  <a:pt x="12835" y="2111333"/>
                  <a:pt x="0" y="1827441"/>
                </a:cubicBezTo>
                <a:cubicBezTo>
                  <a:pt x="-12835" y="1543549"/>
                  <a:pt x="-8772" y="1408495"/>
                  <a:pt x="0" y="1145374"/>
                </a:cubicBezTo>
                <a:cubicBezTo>
                  <a:pt x="8772" y="882253"/>
                  <a:pt x="-8513" y="628544"/>
                  <a:pt x="0" y="48261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863917355">
                  <a:custGeom>
                    <a:avLst/>
                    <a:gdLst>
                      <a:gd name="connsiteX0" fmla="*/ 0 w 6172200"/>
                      <a:gd name="connsiteY0" fmla="*/ 292106 h 1752600"/>
                      <a:gd name="connsiteX1" fmla="*/ 292106 w 6172200"/>
                      <a:gd name="connsiteY1" fmla="*/ 0 h 1752600"/>
                      <a:gd name="connsiteX2" fmla="*/ 1046484 w 6172200"/>
                      <a:gd name="connsiteY2" fmla="*/ 0 h 1752600"/>
                      <a:gd name="connsiteX3" fmla="*/ 1744983 w 6172200"/>
                      <a:gd name="connsiteY3" fmla="*/ 0 h 1752600"/>
                      <a:gd name="connsiteX4" fmla="*/ 2275842 w 6172200"/>
                      <a:gd name="connsiteY4" fmla="*/ 0 h 1752600"/>
                      <a:gd name="connsiteX5" fmla="*/ 3030220 w 6172200"/>
                      <a:gd name="connsiteY5" fmla="*/ 0 h 1752600"/>
                      <a:gd name="connsiteX6" fmla="*/ 3672839 w 6172200"/>
                      <a:gd name="connsiteY6" fmla="*/ 0 h 1752600"/>
                      <a:gd name="connsiteX7" fmla="*/ 4203698 w 6172200"/>
                      <a:gd name="connsiteY7" fmla="*/ 0 h 1752600"/>
                      <a:gd name="connsiteX8" fmla="*/ 5013956 w 6172200"/>
                      <a:gd name="connsiteY8" fmla="*/ 0 h 1752600"/>
                      <a:gd name="connsiteX9" fmla="*/ 5880094 w 6172200"/>
                      <a:gd name="connsiteY9" fmla="*/ 0 h 1752600"/>
                      <a:gd name="connsiteX10" fmla="*/ 6172200 w 6172200"/>
                      <a:gd name="connsiteY10" fmla="*/ 292106 h 1752600"/>
                      <a:gd name="connsiteX11" fmla="*/ 6172200 w 6172200"/>
                      <a:gd name="connsiteY11" fmla="*/ 852932 h 1752600"/>
                      <a:gd name="connsiteX12" fmla="*/ 6172200 w 6172200"/>
                      <a:gd name="connsiteY12" fmla="*/ 1460494 h 1752600"/>
                      <a:gd name="connsiteX13" fmla="*/ 5880094 w 6172200"/>
                      <a:gd name="connsiteY13" fmla="*/ 1752600 h 1752600"/>
                      <a:gd name="connsiteX14" fmla="*/ 5293355 w 6172200"/>
                      <a:gd name="connsiteY14" fmla="*/ 1752600 h 1752600"/>
                      <a:gd name="connsiteX15" fmla="*/ 4538977 w 6172200"/>
                      <a:gd name="connsiteY15" fmla="*/ 1752600 h 1752600"/>
                      <a:gd name="connsiteX16" fmla="*/ 3952238 w 6172200"/>
                      <a:gd name="connsiteY16" fmla="*/ 1752600 h 1752600"/>
                      <a:gd name="connsiteX17" fmla="*/ 3421379 w 6172200"/>
                      <a:gd name="connsiteY17" fmla="*/ 1752600 h 1752600"/>
                      <a:gd name="connsiteX18" fmla="*/ 2722881 w 6172200"/>
                      <a:gd name="connsiteY18" fmla="*/ 1752600 h 1752600"/>
                      <a:gd name="connsiteX19" fmla="*/ 2136142 w 6172200"/>
                      <a:gd name="connsiteY19" fmla="*/ 1752600 h 1752600"/>
                      <a:gd name="connsiteX20" fmla="*/ 1493523 w 6172200"/>
                      <a:gd name="connsiteY20" fmla="*/ 1752600 h 1752600"/>
                      <a:gd name="connsiteX21" fmla="*/ 962665 w 6172200"/>
                      <a:gd name="connsiteY21" fmla="*/ 1752600 h 1752600"/>
                      <a:gd name="connsiteX22" fmla="*/ 292106 w 6172200"/>
                      <a:gd name="connsiteY22" fmla="*/ 1752600 h 1752600"/>
                      <a:gd name="connsiteX23" fmla="*/ 0 w 6172200"/>
                      <a:gd name="connsiteY23" fmla="*/ 1460494 h 1752600"/>
                      <a:gd name="connsiteX24" fmla="*/ 0 w 6172200"/>
                      <a:gd name="connsiteY24" fmla="*/ 864616 h 1752600"/>
                      <a:gd name="connsiteX25" fmla="*/ 0 w 6172200"/>
                      <a:gd name="connsiteY25" fmla="*/ 292106 h 1752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172200" h="1752600" fill="none" extrusionOk="0">
                        <a:moveTo>
                          <a:pt x="0" y="292106"/>
                        </a:moveTo>
                        <a:cubicBezTo>
                          <a:pt x="-16636" y="163004"/>
                          <a:pt x="147083" y="-31800"/>
                          <a:pt x="292106" y="0"/>
                        </a:cubicBezTo>
                        <a:cubicBezTo>
                          <a:pt x="617318" y="29296"/>
                          <a:pt x="762403" y="28288"/>
                          <a:pt x="1046484" y="0"/>
                        </a:cubicBezTo>
                        <a:cubicBezTo>
                          <a:pt x="1330565" y="-28288"/>
                          <a:pt x="1459526" y="-24607"/>
                          <a:pt x="1744983" y="0"/>
                        </a:cubicBezTo>
                        <a:cubicBezTo>
                          <a:pt x="2030440" y="24607"/>
                          <a:pt x="2154534" y="-5980"/>
                          <a:pt x="2275842" y="0"/>
                        </a:cubicBezTo>
                        <a:cubicBezTo>
                          <a:pt x="2397150" y="5980"/>
                          <a:pt x="2714818" y="13758"/>
                          <a:pt x="3030220" y="0"/>
                        </a:cubicBezTo>
                        <a:cubicBezTo>
                          <a:pt x="3345622" y="-13758"/>
                          <a:pt x="3437212" y="14656"/>
                          <a:pt x="3672839" y="0"/>
                        </a:cubicBezTo>
                        <a:cubicBezTo>
                          <a:pt x="3908466" y="-14656"/>
                          <a:pt x="4090525" y="-4464"/>
                          <a:pt x="4203698" y="0"/>
                        </a:cubicBezTo>
                        <a:cubicBezTo>
                          <a:pt x="4316871" y="4464"/>
                          <a:pt x="4742600" y="-34403"/>
                          <a:pt x="5013956" y="0"/>
                        </a:cubicBezTo>
                        <a:cubicBezTo>
                          <a:pt x="5285312" y="34403"/>
                          <a:pt x="5480674" y="-21599"/>
                          <a:pt x="5880094" y="0"/>
                        </a:cubicBezTo>
                        <a:cubicBezTo>
                          <a:pt x="6063561" y="3305"/>
                          <a:pt x="6175376" y="113199"/>
                          <a:pt x="6172200" y="292106"/>
                        </a:cubicBezTo>
                        <a:cubicBezTo>
                          <a:pt x="6196113" y="435793"/>
                          <a:pt x="6154926" y="635869"/>
                          <a:pt x="6172200" y="852932"/>
                        </a:cubicBezTo>
                        <a:cubicBezTo>
                          <a:pt x="6189474" y="1069995"/>
                          <a:pt x="6149770" y="1334043"/>
                          <a:pt x="6172200" y="1460494"/>
                        </a:cubicBezTo>
                        <a:cubicBezTo>
                          <a:pt x="6188833" y="1598844"/>
                          <a:pt x="6049579" y="1790244"/>
                          <a:pt x="5880094" y="1752600"/>
                        </a:cubicBezTo>
                        <a:cubicBezTo>
                          <a:pt x="5698676" y="1735994"/>
                          <a:pt x="5506442" y="1739164"/>
                          <a:pt x="5293355" y="1752600"/>
                        </a:cubicBezTo>
                        <a:cubicBezTo>
                          <a:pt x="5080268" y="1766036"/>
                          <a:pt x="4872200" y="1773189"/>
                          <a:pt x="4538977" y="1752600"/>
                        </a:cubicBezTo>
                        <a:cubicBezTo>
                          <a:pt x="4205754" y="1732011"/>
                          <a:pt x="4119192" y="1754574"/>
                          <a:pt x="3952238" y="1752600"/>
                        </a:cubicBezTo>
                        <a:cubicBezTo>
                          <a:pt x="3785284" y="1750626"/>
                          <a:pt x="3657135" y="1735377"/>
                          <a:pt x="3421379" y="1752600"/>
                        </a:cubicBezTo>
                        <a:cubicBezTo>
                          <a:pt x="3185623" y="1769823"/>
                          <a:pt x="2995081" y="1783466"/>
                          <a:pt x="2722881" y="1752600"/>
                        </a:cubicBezTo>
                        <a:cubicBezTo>
                          <a:pt x="2450681" y="1721734"/>
                          <a:pt x="2379173" y="1751951"/>
                          <a:pt x="2136142" y="1752600"/>
                        </a:cubicBezTo>
                        <a:cubicBezTo>
                          <a:pt x="1893111" y="1753249"/>
                          <a:pt x="1624613" y="1754754"/>
                          <a:pt x="1493523" y="1752600"/>
                        </a:cubicBezTo>
                        <a:cubicBezTo>
                          <a:pt x="1362433" y="1750446"/>
                          <a:pt x="1160889" y="1775784"/>
                          <a:pt x="962665" y="1752600"/>
                        </a:cubicBezTo>
                        <a:cubicBezTo>
                          <a:pt x="764441" y="1729416"/>
                          <a:pt x="492640" y="1726622"/>
                          <a:pt x="292106" y="1752600"/>
                        </a:cubicBezTo>
                        <a:cubicBezTo>
                          <a:pt x="124806" y="1752551"/>
                          <a:pt x="14683" y="1637693"/>
                          <a:pt x="0" y="1460494"/>
                        </a:cubicBezTo>
                        <a:cubicBezTo>
                          <a:pt x="-18500" y="1287013"/>
                          <a:pt x="-5827" y="1070809"/>
                          <a:pt x="0" y="864616"/>
                        </a:cubicBezTo>
                        <a:cubicBezTo>
                          <a:pt x="5827" y="658423"/>
                          <a:pt x="23469" y="437093"/>
                          <a:pt x="0" y="292106"/>
                        </a:cubicBezTo>
                        <a:close/>
                      </a:path>
                      <a:path w="6172200" h="1752600" stroke="0" extrusionOk="0">
                        <a:moveTo>
                          <a:pt x="0" y="292106"/>
                        </a:moveTo>
                        <a:cubicBezTo>
                          <a:pt x="-13288" y="139461"/>
                          <a:pt x="112584" y="-23494"/>
                          <a:pt x="292106" y="0"/>
                        </a:cubicBezTo>
                        <a:cubicBezTo>
                          <a:pt x="503583" y="22647"/>
                          <a:pt x="776753" y="-13652"/>
                          <a:pt x="990605" y="0"/>
                        </a:cubicBezTo>
                        <a:cubicBezTo>
                          <a:pt x="1204457" y="13652"/>
                          <a:pt x="1602338" y="-21385"/>
                          <a:pt x="1800863" y="0"/>
                        </a:cubicBezTo>
                        <a:cubicBezTo>
                          <a:pt x="1999388" y="21385"/>
                          <a:pt x="2325021" y="-3934"/>
                          <a:pt x="2611121" y="0"/>
                        </a:cubicBezTo>
                        <a:cubicBezTo>
                          <a:pt x="2897221" y="3934"/>
                          <a:pt x="3027243" y="-11859"/>
                          <a:pt x="3141980" y="0"/>
                        </a:cubicBezTo>
                        <a:cubicBezTo>
                          <a:pt x="3256717" y="11859"/>
                          <a:pt x="3595398" y="9502"/>
                          <a:pt x="3896358" y="0"/>
                        </a:cubicBezTo>
                        <a:cubicBezTo>
                          <a:pt x="4197318" y="-9502"/>
                          <a:pt x="4351866" y="26471"/>
                          <a:pt x="4538977" y="0"/>
                        </a:cubicBezTo>
                        <a:cubicBezTo>
                          <a:pt x="4726088" y="-26471"/>
                          <a:pt x="4888757" y="32804"/>
                          <a:pt x="5237475" y="0"/>
                        </a:cubicBezTo>
                        <a:cubicBezTo>
                          <a:pt x="5586193" y="-32804"/>
                          <a:pt x="5747490" y="20989"/>
                          <a:pt x="5880094" y="0"/>
                        </a:cubicBezTo>
                        <a:cubicBezTo>
                          <a:pt x="6037723" y="13672"/>
                          <a:pt x="6164174" y="138269"/>
                          <a:pt x="6172200" y="292106"/>
                        </a:cubicBezTo>
                        <a:cubicBezTo>
                          <a:pt x="6188486" y="449900"/>
                          <a:pt x="6148355" y="636139"/>
                          <a:pt x="6172200" y="852932"/>
                        </a:cubicBezTo>
                        <a:cubicBezTo>
                          <a:pt x="6196045" y="1069725"/>
                          <a:pt x="6197416" y="1242504"/>
                          <a:pt x="6172200" y="1460494"/>
                        </a:cubicBezTo>
                        <a:cubicBezTo>
                          <a:pt x="6187774" y="1614948"/>
                          <a:pt x="6039281" y="1777763"/>
                          <a:pt x="5880094" y="1752600"/>
                        </a:cubicBezTo>
                        <a:cubicBezTo>
                          <a:pt x="5716882" y="1732153"/>
                          <a:pt x="5460295" y="1757418"/>
                          <a:pt x="5293355" y="1752600"/>
                        </a:cubicBezTo>
                        <a:cubicBezTo>
                          <a:pt x="5126415" y="1747782"/>
                          <a:pt x="4909838" y="1771354"/>
                          <a:pt x="4538977" y="1752600"/>
                        </a:cubicBezTo>
                        <a:cubicBezTo>
                          <a:pt x="4168116" y="1733846"/>
                          <a:pt x="4020007" y="1757876"/>
                          <a:pt x="3840478" y="1752600"/>
                        </a:cubicBezTo>
                        <a:cubicBezTo>
                          <a:pt x="3660949" y="1747324"/>
                          <a:pt x="3392258" y="1767859"/>
                          <a:pt x="3086100" y="1752600"/>
                        </a:cubicBezTo>
                        <a:cubicBezTo>
                          <a:pt x="2779942" y="1737341"/>
                          <a:pt x="2577139" y="1717771"/>
                          <a:pt x="2331722" y="1752600"/>
                        </a:cubicBezTo>
                        <a:cubicBezTo>
                          <a:pt x="2086305" y="1787429"/>
                          <a:pt x="1994428" y="1769216"/>
                          <a:pt x="1800863" y="1752600"/>
                        </a:cubicBezTo>
                        <a:cubicBezTo>
                          <a:pt x="1607298" y="1735984"/>
                          <a:pt x="1404407" y="1735144"/>
                          <a:pt x="1046484" y="1752600"/>
                        </a:cubicBezTo>
                        <a:cubicBezTo>
                          <a:pt x="688561" y="1770056"/>
                          <a:pt x="459521" y="1786997"/>
                          <a:pt x="292106" y="1752600"/>
                        </a:cubicBezTo>
                        <a:cubicBezTo>
                          <a:pt x="122993" y="1778404"/>
                          <a:pt x="-802" y="1650754"/>
                          <a:pt x="0" y="1460494"/>
                        </a:cubicBezTo>
                        <a:cubicBezTo>
                          <a:pt x="-20210" y="1330976"/>
                          <a:pt x="13187" y="1028143"/>
                          <a:pt x="0" y="864616"/>
                        </a:cubicBezTo>
                        <a:cubicBezTo>
                          <a:pt x="-13187" y="701089"/>
                          <a:pt x="12283" y="573844"/>
                          <a:pt x="0" y="29210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anose="00000A00000000000000" pitchFamily="2" charset="0"/>
              </a:rPr>
              <a:t>Nêu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những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bài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đã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học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thuộc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chủ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đề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cộng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đồng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địa</a:t>
            </a:r>
            <a:r>
              <a:rPr lang="en-US" sz="2800" dirty="0"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latin typeface="Nunito Black" panose="00000A00000000000000" pitchFamily="2" charset="0"/>
              </a:rPr>
              <a:t>phương</a:t>
            </a:r>
            <a:r>
              <a:rPr lang="en-US" sz="2800" dirty="0">
                <a:latin typeface="Nunito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207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502400" y="2876459"/>
            <a:ext cx="4216400" cy="14260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8667">
                <a:solidFill>
                  <a:srgbClr val="769DD1"/>
                </a:solidFill>
                <a:latin typeface="Sigmar One" panose="00000500000000000000" pitchFamily="2" charset="0"/>
              </a:rPr>
              <a:t>Tiết 1</a:t>
            </a: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0C1CDDD9-AE28-D455-5C5F-5BCFDA04368A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5DCB2A9-2869-59B6-8504-E0DF6E83491A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1752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492"/>
            <a:ext cx="12107159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23422" y="239051"/>
            <a:ext cx="4544865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155" y="4274127"/>
            <a:ext cx="8379045" cy="1745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131551"/>
            <a:ext cx="8601456" cy="1914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2687864"/>
            <a:ext cx="8672714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288" y="1454527"/>
            <a:ext cx="7147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b="1" dirty="0"/>
              <a:t>Hệ thống hóa được các kiến thức đã học về  chủ đề cộng đồng và địa phương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2350" y="2921588"/>
            <a:ext cx="7526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- Xử lí được một số tình huống giả định liên quan đến tiêu dùng tiết kiệm, bảo vệ môi trường.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011996" y="4395490"/>
            <a:ext cx="7031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004330" y="1667274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08629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33849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9623" y="4338494"/>
            <a:ext cx="769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- Kể lại được một số việc đã thực hiện để tiêu dùng tiết kiệm, bảo vệ môi trường trong cuộc sống hằng ngày.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070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4C4D796C-8AA3-2D87-1AA3-08AA0D4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970"/>
          <a:stretch/>
        </p:blipFill>
        <p:spPr>
          <a:xfrm>
            <a:off x="-169" y="7"/>
            <a:ext cx="6756569" cy="6070593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3E5A934-8F7E-876B-BA46-41504333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r="7857" b="2"/>
          <a:stretch/>
        </p:blipFill>
        <p:spPr>
          <a:xfrm>
            <a:off x="2997200" y="-2458"/>
            <a:ext cx="919158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4086-0D19-EF3A-233B-0DCB7E55E9CC}"/>
              </a:ext>
            </a:extLst>
          </p:cNvPr>
          <p:cNvSpPr txBox="1"/>
          <p:nvPr/>
        </p:nvSpPr>
        <p:spPr>
          <a:xfrm>
            <a:off x="4341791" y="3831796"/>
            <a:ext cx="6502400" cy="1781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0960" tIns="30480" rIns="60960" bIns="3048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ACDFF"/>
                </a:solidFill>
                <a:latin typeface="Sigmar One" panose="00000500000000000000" pitchFamily="2" charset="0"/>
                <a:ea typeface="+mj-ea"/>
                <a:cs typeface="+mj-cs"/>
              </a:rPr>
              <a:t>Thực hành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srgbClr val="5ACDFF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6598" y="-5497"/>
            <a:ext cx="12191987" cy="6856718"/>
          </a:xfrm>
          <a:prstGeom prst="rect">
            <a:avLst/>
          </a:prstGeom>
          <a:ln w="28575">
            <a:solidFill>
              <a:srgbClr val="14B89D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C5EAC-77CA-514B-6D63-0B1D926E5E62}"/>
              </a:ext>
            </a:extLst>
          </p:cNvPr>
          <p:cNvSpPr txBox="1"/>
          <p:nvPr/>
        </p:nvSpPr>
        <p:spPr>
          <a:xfrm>
            <a:off x="1066800" y="304800"/>
            <a:ext cx="960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Cùng hoàn thành sơ đồ và chia sẻ về các hoạt động sản xuất, di tích lịch sử - văn hóa và cảnh quan thiên nhiên theo gợi ý sau:</a:t>
            </a:r>
            <a:endParaRPr lang="en-US" sz="2400" b="1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2053E-D725-62E2-3B56-5E99100B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3604"/>
            <a:ext cx="811600" cy="89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DA4AF877-F6D3-B366-F6B8-B0C8A08D02B0}"/>
              </a:ext>
            </a:extLst>
          </p:cNvPr>
          <p:cNvGrpSpPr/>
          <p:nvPr/>
        </p:nvGrpSpPr>
        <p:grpSpPr>
          <a:xfrm>
            <a:off x="1447800" y="1135797"/>
            <a:ext cx="10239604" cy="5629137"/>
            <a:chOff x="423331" y="1524000"/>
            <a:chExt cx="10239604" cy="562913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13B711-2C66-52A4-7B60-BF0BCFE7C6FA}"/>
                </a:ext>
              </a:extLst>
            </p:cNvPr>
            <p:cNvCxnSpPr/>
            <p:nvPr/>
          </p:nvCxnSpPr>
          <p:spPr>
            <a:xfrm>
              <a:off x="1821493" y="3148420"/>
              <a:ext cx="0" cy="732204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85A514-433E-41CA-D35B-496C6D592A1E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9157729" y="3179905"/>
              <a:ext cx="1044" cy="716474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078A63A-3961-F990-13C9-D6867F192C96}"/>
                </a:ext>
              </a:extLst>
            </p:cNvPr>
            <p:cNvGrpSpPr/>
            <p:nvPr/>
          </p:nvGrpSpPr>
          <p:grpSpPr>
            <a:xfrm>
              <a:off x="423331" y="1524000"/>
              <a:ext cx="10239604" cy="5629137"/>
              <a:chOff x="409602" y="1508245"/>
              <a:chExt cx="10239604" cy="562913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8DCD94F-81A3-09A1-A289-1CCBE145A2BC}"/>
                  </a:ext>
                </a:extLst>
              </p:cNvPr>
              <p:cNvSpPr/>
              <p:nvPr/>
            </p:nvSpPr>
            <p:spPr>
              <a:xfrm>
                <a:off x="3886200" y="1508245"/>
                <a:ext cx="3276600" cy="1064568"/>
              </a:xfrm>
              <a:prstGeom prst="roundRect">
                <a:avLst/>
              </a:prstGeom>
              <a:solidFill>
                <a:srgbClr val="14B89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Nunito Black" panose="00000A00000000000000" pitchFamily="2" charset="0"/>
                  </a:rPr>
                  <a:t>NÔNG NGHIỆP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65E1D99-362D-E8D0-CCC0-01A69BE165C0}"/>
                  </a:ext>
                </a:extLst>
              </p:cNvPr>
              <p:cNvSpPr/>
              <p:nvPr/>
            </p:nvSpPr>
            <p:spPr>
              <a:xfrm>
                <a:off x="4164644" y="3870397"/>
                <a:ext cx="2800350" cy="603594"/>
              </a:xfrm>
              <a:prstGeom prst="roundRect">
                <a:avLst/>
              </a:prstGeom>
              <a:solidFill>
                <a:srgbClr val="FF0066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latin typeface="Nunito Black" panose="00000A00000000000000" pitchFamily="2" charset="0"/>
                  </a:rPr>
                  <a:t>Sản phẩm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65B7B59-60E9-A3AE-A860-F1C9C8B28560}"/>
                  </a:ext>
                </a:extLst>
              </p:cNvPr>
              <p:cNvGrpSpPr/>
              <p:nvPr/>
            </p:nvGrpSpPr>
            <p:grpSpPr>
              <a:xfrm>
                <a:off x="409602" y="2590800"/>
                <a:ext cx="10239604" cy="4546582"/>
                <a:chOff x="409602" y="2590800"/>
                <a:chExt cx="10239604" cy="4546582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EF1E72C-09E2-44F2-3436-92E6270F63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4500" y="2590800"/>
                  <a:ext cx="0" cy="563196"/>
                </a:xfrm>
                <a:prstGeom prst="line">
                  <a:avLst/>
                </a:prstGeom>
                <a:ln w="28575">
                  <a:solidFill>
                    <a:srgbClr val="14B89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B976580-CA9A-7E54-698D-F49D71B3A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8800" y="3148420"/>
                  <a:ext cx="7315200" cy="20665"/>
                </a:xfrm>
                <a:prstGeom prst="line">
                  <a:avLst/>
                </a:prstGeom>
                <a:ln w="28575">
                  <a:solidFill>
                    <a:srgbClr val="14B89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32DF4F40-DAA6-D11A-774F-DB75708D011A}"/>
                    </a:ext>
                  </a:extLst>
                </p:cNvPr>
                <p:cNvSpPr/>
                <p:nvPr/>
              </p:nvSpPr>
              <p:spPr>
                <a:xfrm>
                  <a:off x="448437" y="3870397"/>
                  <a:ext cx="2667000" cy="601766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 err="1">
                      <a:latin typeface="Nunito Black" panose="00000A00000000000000" pitchFamily="2" charset="0"/>
                    </a:rPr>
                    <a:t>Hoạt</a:t>
                  </a:r>
                  <a:r>
                    <a:rPr lang="en-US" sz="3200" dirty="0">
                      <a:latin typeface="Nunito Black" panose="00000A00000000000000" pitchFamily="2" charset="0"/>
                    </a:rPr>
                    <a:t> </a:t>
                  </a:r>
                  <a:r>
                    <a:rPr lang="en-US" sz="3200" dirty="0" err="1">
                      <a:latin typeface="Nunito Black" panose="00000A00000000000000" pitchFamily="2" charset="0"/>
                    </a:rPr>
                    <a:t>động</a:t>
                  </a:r>
                  <a:r>
                    <a:rPr lang="en-US" sz="3200" dirty="0">
                      <a:latin typeface="Nunito Black" panose="00000A00000000000000" pitchFamily="2" charset="0"/>
                    </a:rPr>
                    <a:t>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210A86AF-F710-7AE2-420D-3795556712C6}"/>
                    </a:ext>
                  </a:extLst>
                </p:cNvPr>
                <p:cNvSpPr/>
                <p:nvPr/>
              </p:nvSpPr>
              <p:spPr>
                <a:xfrm>
                  <a:off x="8172450" y="3880624"/>
                  <a:ext cx="1943099" cy="563196"/>
                </a:xfrm>
                <a:prstGeom prst="roundRect">
                  <a:avLst/>
                </a:prstGeom>
                <a:solidFill>
                  <a:srgbClr val="5ACDFF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>
                      <a:latin typeface="Nunito Black" panose="00000A00000000000000" pitchFamily="2" charset="0"/>
                    </a:rPr>
                    <a:t>Ích lợi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E4D5C07-386D-D1FC-0800-4F8DB55EA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31807" y="3124540"/>
                  <a:ext cx="1044" cy="716474"/>
                </a:xfrm>
                <a:prstGeom prst="line">
                  <a:avLst/>
                </a:prstGeom>
                <a:ln w="28575">
                  <a:solidFill>
                    <a:srgbClr val="14B89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B071278-C696-D781-9E1B-0043759419B0}"/>
                    </a:ext>
                  </a:extLst>
                </p:cNvPr>
                <p:cNvGrpSpPr/>
                <p:nvPr/>
              </p:nvGrpSpPr>
              <p:grpSpPr>
                <a:xfrm>
                  <a:off x="409602" y="4495800"/>
                  <a:ext cx="2823781" cy="2641582"/>
                  <a:chOff x="448437" y="4267200"/>
                  <a:chExt cx="2823781" cy="2641582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CC212530-AD87-FE27-8F79-8783441A53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53852" y="4267200"/>
                    <a:ext cx="0" cy="427404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96F27785-ACB3-3A98-B5BB-8602E407E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6349" y="4665466"/>
                    <a:ext cx="1085851" cy="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9296B35E-D668-FE9D-B008-7D3DA8FCD039}"/>
                      </a:ext>
                    </a:extLst>
                  </p:cNvPr>
                  <p:cNvCxnSpPr/>
                  <p:nvPr/>
                </p:nvCxnSpPr>
                <p:spPr>
                  <a:xfrm>
                    <a:off x="1295400" y="46482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C186AA44-6503-4592-DACA-17C4AE1F4C66}"/>
                      </a:ext>
                    </a:extLst>
                  </p:cNvPr>
                  <p:cNvCxnSpPr/>
                  <p:nvPr/>
                </p:nvCxnSpPr>
                <p:spPr>
                  <a:xfrm>
                    <a:off x="2362200" y="46482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73DB9DD7-1B7F-8607-3DAB-91F54994707D}"/>
                      </a:ext>
                    </a:extLst>
                  </p:cNvPr>
                  <p:cNvSpPr/>
                  <p:nvPr/>
                </p:nvSpPr>
                <p:spPr>
                  <a:xfrm>
                    <a:off x="448437" y="5226323"/>
                    <a:ext cx="1285873" cy="1682459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E3FDEA60-E641-F4BD-74B5-1E839264FB0D}"/>
                      </a:ext>
                    </a:extLst>
                  </p:cNvPr>
                  <p:cNvSpPr/>
                  <p:nvPr/>
                </p:nvSpPr>
                <p:spPr>
                  <a:xfrm>
                    <a:off x="1986345" y="5211710"/>
                    <a:ext cx="1285873" cy="1696666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1AE16D28-0FFA-C5E3-06A2-6CA431D51BD6}"/>
                    </a:ext>
                  </a:extLst>
                </p:cNvPr>
                <p:cNvGrpSpPr/>
                <p:nvPr/>
              </p:nvGrpSpPr>
              <p:grpSpPr>
                <a:xfrm>
                  <a:off x="4110419" y="4495800"/>
                  <a:ext cx="2823781" cy="2641582"/>
                  <a:chOff x="4110419" y="4495800"/>
                  <a:chExt cx="2823781" cy="2641582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91830C3D-C927-5E7F-D40A-0E24BEE638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87652" y="4495800"/>
                    <a:ext cx="0" cy="427404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F7F35D60-3BF0-9155-B2B2-0633183267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10149" y="4900808"/>
                    <a:ext cx="1085851" cy="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D73FDE40-93F7-628A-5A78-9FE06675F22F}"/>
                      </a:ext>
                    </a:extLst>
                  </p:cNvPr>
                  <p:cNvCxnSpPr/>
                  <p:nvPr/>
                </p:nvCxnSpPr>
                <p:spPr>
                  <a:xfrm>
                    <a:off x="5029200" y="48768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340DEA8C-AAEE-4811-3C1A-8B7830BB0FC0}"/>
                      </a:ext>
                    </a:extLst>
                  </p:cNvPr>
                  <p:cNvCxnSpPr/>
                  <p:nvPr/>
                </p:nvCxnSpPr>
                <p:spPr>
                  <a:xfrm>
                    <a:off x="6096000" y="4876800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8D06368B-FEE3-E4D8-C57C-4310B8A5CD94}"/>
                      </a:ext>
                    </a:extLst>
                  </p:cNvPr>
                  <p:cNvSpPr/>
                  <p:nvPr/>
                </p:nvSpPr>
                <p:spPr>
                  <a:xfrm>
                    <a:off x="4110419" y="5378723"/>
                    <a:ext cx="1285873" cy="1758659"/>
                  </a:xfrm>
                  <a:prstGeom prst="roundRect">
                    <a:avLst/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38CC6A78-9874-01AE-5D24-AC31D3FFDA68}"/>
                      </a:ext>
                    </a:extLst>
                  </p:cNvPr>
                  <p:cNvSpPr/>
                  <p:nvPr/>
                </p:nvSpPr>
                <p:spPr>
                  <a:xfrm>
                    <a:off x="5648327" y="5364109"/>
                    <a:ext cx="1285873" cy="1758659"/>
                  </a:xfrm>
                  <a:prstGeom prst="roundRect">
                    <a:avLst/>
                  </a:prstGeom>
                  <a:solidFill>
                    <a:srgbClr val="FF0066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CA8B4567-51BF-C781-F2B6-E29F79600174}"/>
                    </a:ext>
                  </a:extLst>
                </p:cNvPr>
                <p:cNvGrpSpPr/>
                <p:nvPr/>
              </p:nvGrpSpPr>
              <p:grpSpPr>
                <a:xfrm>
                  <a:off x="7477578" y="4443820"/>
                  <a:ext cx="3171628" cy="2693156"/>
                  <a:chOff x="6926071" y="4669034"/>
                  <a:chExt cx="3171628" cy="2693156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AD95BA19-883E-A09D-B49B-BACFF9FE41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78503" y="4669034"/>
                    <a:ext cx="0" cy="427404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8E6263B-E175-F66D-9E3D-00CDE68E7D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01000" y="5067300"/>
                    <a:ext cx="1085851" cy="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AD36DD8-56B4-31C5-7793-971A38E4B118}"/>
                      </a:ext>
                    </a:extLst>
                  </p:cNvPr>
                  <p:cNvCxnSpPr/>
                  <p:nvPr/>
                </p:nvCxnSpPr>
                <p:spPr>
                  <a:xfrm>
                    <a:off x="8020051" y="5050034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1F6183B2-87ED-37BC-94D6-3B78A470429B}"/>
                      </a:ext>
                    </a:extLst>
                  </p:cNvPr>
                  <p:cNvCxnSpPr/>
                  <p:nvPr/>
                </p:nvCxnSpPr>
                <p:spPr>
                  <a:xfrm>
                    <a:off x="9086851" y="5050034"/>
                    <a:ext cx="0" cy="533400"/>
                  </a:xfrm>
                  <a:prstGeom prst="line">
                    <a:avLst/>
                  </a:prstGeom>
                  <a:ln w="28575">
                    <a:solidFill>
                      <a:srgbClr val="14B89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8322F5BD-B553-A666-2112-B3F61DE0CB13}"/>
                      </a:ext>
                    </a:extLst>
                  </p:cNvPr>
                  <p:cNvSpPr/>
                  <p:nvPr/>
                </p:nvSpPr>
                <p:spPr>
                  <a:xfrm>
                    <a:off x="6926071" y="5531123"/>
                    <a:ext cx="1594421" cy="1816859"/>
                  </a:xfrm>
                  <a:prstGeom prst="round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0553666E-07E3-3421-F308-739EF4711799}"/>
                      </a:ext>
                    </a:extLst>
                  </p:cNvPr>
                  <p:cNvSpPr/>
                  <p:nvPr/>
                </p:nvSpPr>
                <p:spPr>
                  <a:xfrm>
                    <a:off x="8664491" y="5520028"/>
                    <a:ext cx="1433208" cy="1842162"/>
                  </a:xfrm>
                  <a:prstGeom prst="round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latin typeface="Nunito Black" panose="00000A00000000000000" pitchFamily="2" charset="0"/>
                    </a:endParaRPr>
                  </a:p>
                </p:txBody>
              </p:sp>
            </p:grp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DC09BD-C074-5588-69C5-C45A3077DAA1}"/>
              </a:ext>
            </a:extLst>
          </p:cNvPr>
          <p:cNvSpPr txBox="1"/>
          <p:nvPr/>
        </p:nvSpPr>
        <p:spPr>
          <a:xfrm>
            <a:off x="1501152" y="5453091"/>
            <a:ext cx="1212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trồng trọt; chăn nuôi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C89DA-86E5-97AB-8E4C-8D541B6A1CDF}"/>
              </a:ext>
            </a:extLst>
          </p:cNvPr>
          <p:cNvSpPr txBox="1"/>
          <p:nvPr/>
        </p:nvSpPr>
        <p:spPr>
          <a:xfrm>
            <a:off x="2967845" y="5281568"/>
            <a:ext cx="12959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trồng, bảo vệ và khai thác rừng, thủy hải sản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B156-DE96-1CF9-DE20-ED52F87AF719}"/>
              </a:ext>
            </a:extLst>
          </p:cNvPr>
          <p:cNvSpPr txBox="1"/>
          <p:nvPr/>
        </p:nvSpPr>
        <p:spPr>
          <a:xfrm>
            <a:off x="5156553" y="5584515"/>
            <a:ext cx="1441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lương thực, thực phẩm, 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C72FC2-052E-3F40-18F2-B0E555914AA1}"/>
              </a:ext>
            </a:extLst>
          </p:cNvPr>
          <p:cNvSpPr txBox="1"/>
          <p:nvPr/>
        </p:nvSpPr>
        <p:spPr>
          <a:xfrm>
            <a:off x="6812448" y="5332381"/>
            <a:ext cx="12010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nguyên liệu cho các ngành sản xuất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1AF0B-B8ED-A0B2-8D25-F68E91E1E3EF}"/>
              </a:ext>
            </a:extLst>
          </p:cNvPr>
          <p:cNvSpPr txBox="1"/>
          <p:nvPr/>
        </p:nvSpPr>
        <p:spPr>
          <a:xfrm rot="10800000" flipV="1">
            <a:off x="8528550" y="5061972"/>
            <a:ext cx="1680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phục vụ cuộc sống con người, phục cụ các ngành sản xuất, bảo vệ môi trường,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0FD7C-4C75-4E83-7B3F-7CDA52EB5613}"/>
              </a:ext>
            </a:extLst>
          </p:cNvPr>
          <p:cNvSpPr txBox="1"/>
          <p:nvPr/>
        </p:nvSpPr>
        <p:spPr>
          <a:xfrm>
            <a:off x="10168208" y="5261984"/>
            <a:ext cx="15191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sức khỏe cộng đồng và mang lại lợi ích kinh tế.</a:t>
            </a:r>
            <a:endParaRPr lang="en-US" sz="16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DBD1D-FAFF-A9A4-ACDE-672978918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22087"/>
            <a:ext cx="12191987" cy="6856718"/>
          </a:xfrm>
          <a:prstGeom prst="rect">
            <a:avLst/>
          </a:prstGeom>
          <a:ln w="28575">
            <a:solidFill>
              <a:srgbClr val="14B89D"/>
            </a:solidFill>
          </a:ln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A0B08302-3A8B-EFC7-1ECC-7524B4968D61}"/>
              </a:ext>
            </a:extLst>
          </p:cNvPr>
          <p:cNvGrpSpPr/>
          <p:nvPr/>
        </p:nvGrpSpPr>
        <p:grpSpPr>
          <a:xfrm>
            <a:off x="237361" y="152400"/>
            <a:ext cx="11717263" cy="6293673"/>
            <a:chOff x="238933" y="76200"/>
            <a:chExt cx="11717263" cy="62936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2974091-4C30-5709-5384-B30C4685139B}"/>
                </a:ext>
              </a:extLst>
            </p:cNvPr>
            <p:cNvSpPr/>
            <p:nvPr/>
          </p:nvSpPr>
          <p:spPr>
            <a:xfrm>
              <a:off x="238933" y="1800362"/>
              <a:ext cx="3276600" cy="2438400"/>
            </a:xfrm>
            <a:prstGeom prst="roundRect">
              <a:avLst/>
            </a:prstGeom>
            <a:solidFill>
              <a:srgbClr val="14B89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Nunito Black" panose="00000A00000000000000" pitchFamily="2" charset="0"/>
                </a:rPr>
                <a:t>DI TÍCH LỊCH SỬ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400">
                  <a:latin typeface="Nunito Black" panose="00000A00000000000000" pitchFamily="2" charset="0"/>
                </a:rPr>
                <a:t>VĂN HOÁ </a:t>
              </a:r>
            </a:p>
            <a:p>
              <a:pPr algn="ctr"/>
              <a:r>
                <a:rPr lang="en-US" sz="2400">
                  <a:latin typeface="Nunito Black" panose="00000A00000000000000" pitchFamily="2" charset="0"/>
                </a:rPr>
                <a:t>VÀ CẢNH QUAN THIÊN NHIÊN 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1CC3EE-5E90-F35F-B8CE-CC2717A7DC68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0" y="1280812"/>
              <a:ext cx="537062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A1EA39-CD9D-FE7F-EBFC-2DCF98D550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048" y="772465"/>
              <a:ext cx="0" cy="1085851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D6823B-E7B9-7E82-1448-B66F24F5D136}"/>
                </a:ext>
              </a:extLst>
            </p:cNvPr>
            <p:cNvCxnSpPr>
              <a:cxnSpLocks/>
            </p:cNvCxnSpPr>
            <p:nvPr/>
          </p:nvCxnSpPr>
          <p:spPr>
            <a:xfrm>
              <a:off x="6803354" y="1839265"/>
              <a:ext cx="670250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5531FA-1DC8-C378-9A72-AF7298061BAA}"/>
                </a:ext>
              </a:extLst>
            </p:cNvPr>
            <p:cNvCxnSpPr>
              <a:cxnSpLocks/>
            </p:cNvCxnSpPr>
            <p:nvPr/>
          </p:nvCxnSpPr>
          <p:spPr>
            <a:xfrm>
              <a:off x="6803354" y="772465"/>
              <a:ext cx="670250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9D9F5CC-C442-47CF-57B5-6134DC777CEF}"/>
                </a:ext>
              </a:extLst>
            </p:cNvPr>
            <p:cNvSpPr/>
            <p:nvPr/>
          </p:nvSpPr>
          <p:spPr>
            <a:xfrm>
              <a:off x="7516632" y="1378960"/>
              <a:ext cx="2737580" cy="89334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>
                <a:latin typeface="Nunito Black" panose="00000A00000000000000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9D2E529-BA81-0853-FC55-B9FB500091A5}"/>
                </a:ext>
              </a:extLst>
            </p:cNvPr>
            <p:cNvSpPr/>
            <p:nvPr/>
          </p:nvSpPr>
          <p:spPr>
            <a:xfrm>
              <a:off x="7511013" y="76200"/>
              <a:ext cx="2743199" cy="92549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>
                <a:latin typeface="Nunito Black" panose="00000A00000000000000" pitchFamily="2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71078-9499-85F2-6503-D46B7C415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0000" y="1314627"/>
              <a:ext cx="10385" cy="381000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24551F-6297-AD32-74ED-4BECAE57D20B}"/>
                </a:ext>
              </a:extLst>
            </p:cNvPr>
            <p:cNvCxnSpPr>
              <a:cxnSpLocks/>
            </p:cNvCxnSpPr>
            <p:nvPr/>
          </p:nvCxnSpPr>
          <p:spPr>
            <a:xfrm>
              <a:off x="3520457" y="3064877"/>
              <a:ext cx="322137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27C0DAF-5EE7-154F-4C5A-3981338BBE5C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1314627"/>
              <a:ext cx="670250" cy="0"/>
            </a:xfrm>
            <a:prstGeom prst="line">
              <a:avLst/>
            </a:prstGeom>
            <a:ln w="28575">
              <a:solidFill>
                <a:srgbClr val="14B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E16BF4-D5B0-0641-D222-9AE2485A55BB}"/>
                </a:ext>
              </a:extLst>
            </p:cNvPr>
            <p:cNvGrpSpPr/>
            <p:nvPr/>
          </p:nvGrpSpPr>
          <p:grpSpPr>
            <a:xfrm>
              <a:off x="3810000" y="2362200"/>
              <a:ext cx="8146196" cy="4007673"/>
              <a:chOff x="3810000" y="2362200"/>
              <a:chExt cx="8146196" cy="4007673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9F1236-8997-2DD2-3835-398E8206CF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0000" y="5108544"/>
                <a:ext cx="670250" cy="0"/>
              </a:xfrm>
              <a:prstGeom prst="line">
                <a:avLst/>
              </a:prstGeom>
              <a:solidFill>
                <a:srgbClr val="FF6699"/>
              </a:solidFill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CA7F9885-CED6-9274-E4B9-400B6700E0F4}"/>
                  </a:ext>
                </a:extLst>
              </p:cNvPr>
              <p:cNvSpPr/>
              <p:nvPr/>
            </p:nvSpPr>
            <p:spPr>
              <a:xfrm>
                <a:off x="4232781" y="4293077"/>
                <a:ext cx="2015618" cy="1383350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>
                    <a:latin typeface="Nunito" panose="00000500000000000000" pitchFamily="2" charset="0"/>
                  </a:rPr>
                  <a:t>Việc nên làm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832744D-BC43-B136-7323-ECAAF4BA52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8400" y="4956032"/>
                <a:ext cx="537062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E69B33D-A1C8-B917-2FE4-F2F9B936B1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3768" y="3441684"/>
                <a:ext cx="58106" cy="2730516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7A0CD8C-AB22-EA7D-0AE5-2DA62B3C7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3768" y="3441684"/>
                <a:ext cx="670250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371091AB-19BB-CE02-215C-5193F9B24AD9}"/>
                  </a:ext>
                </a:extLst>
              </p:cNvPr>
              <p:cNvSpPr/>
              <p:nvPr/>
            </p:nvSpPr>
            <p:spPr>
              <a:xfrm>
                <a:off x="7193394" y="3104210"/>
                <a:ext cx="1850934" cy="596902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>
                    <a:latin typeface="Nunito" panose="00000500000000000000" pitchFamily="2" charset="0"/>
                  </a:rPr>
                  <a:t>Nên làm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8E108D-BE58-1093-1537-6CCE9ACE76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26122" y="3441684"/>
                <a:ext cx="389726" cy="8762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8B43C26-578F-C200-EFDC-493533506C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15848" y="2944200"/>
                <a:ext cx="0" cy="1085851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22CA55C-C186-98B6-2801-2E3370363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4154" y="4011000"/>
                <a:ext cx="670250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B8B9863-D696-D2F0-1C50-E07145A98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4154" y="2944200"/>
                <a:ext cx="670250" cy="0"/>
              </a:xfrm>
              <a:prstGeom prst="line">
                <a:avLst/>
              </a:prstGeom>
              <a:ln w="28575">
                <a:solidFill>
                  <a:srgbClr val="14B8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0F45B61E-B725-A4D3-B7D2-AD4BFFA62FDC}"/>
                  </a:ext>
                </a:extLst>
              </p:cNvPr>
              <p:cNvSpPr/>
              <p:nvPr/>
            </p:nvSpPr>
            <p:spPr>
              <a:xfrm>
                <a:off x="9787369" y="2362200"/>
                <a:ext cx="2165695" cy="956191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>
                  <a:latin typeface="Nunito" panose="00000500000000000000" pitchFamily="2" charset="0"/>
                </a:endParaRPr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76D00327-D119-C6EA-3EE7-7634DF0DFF20}"/>
                  </a:ext>
                </a:extLst>
              </p:cNvPr>
              <p:cNvSpPr/>
              <p:nvPr/>
            </p:nvSpPr>
            <p:spPr>
              <a:xfrm>
                <a:off x="9755058" y="3517366"/>
                <a:ext cx="2201138" cy="956191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>
                  <a:latin typeface="Nunito" panose="00000500000000000000" pitchFamily="2" charset="0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21D65BD-F453-1EE6-33DE-9495E5F4EB2D}"/>
                  </a:ext>
                </a:extLst>
              </p:cNvPr>
              <p:cNvSpPr/>
              <p:nvPr/>
            </p:nvSpPr>
            <p:spPr>
              <a:xfrm>
                <a:off x="7265227" y="5819573"/>
                <a:ext cx="1782233" cy="550300"/>
              </a:xfrm>
              <a:prstGeom prst="roundRect">
                <a:avLst/>
              </a:prstGeom>
              <a:solidFill>
                <a:srgbClr val="FF6699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i="1">
                    <a:latin typeface="Nunito" panose="00000500000000000000" pitchFamily="2" charset="0"/>
                  </a:rPr>
                  <a:t>Không nên</a:t>
                </a:r>
              </a:p>
            </p:txBody>
          </p: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FB94831-5570-14F6-64EF-B08C0B4B62F1}"/>
                </a:ext>
              </a:extLst>
            </p:cNvPr>
            <p:cNvSpPr/>
            <p:nvPr/>
          </p:nvSpPr>
          <p:spPr>
            <a:xfrm>
              <a:off x="4186261" y="659940"/>
              <a:ext cx="2151532" cy="138335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>
                  <a:latin typeface="Nunito" panose="00000500000000000000" pitchFamily="2" charset="0"/>
                </a:rPr>
                <a:t>Địa danh của địa phương </a:t>
              </a: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F46DDC5-7D99-126D-8376-8EDC5944B718}"/>
              </a:ext>
            </a:extLst>
          </p:cNvPr>
          <p:cNvCxnSpPr>
            <a:cxnSpLocks/>
          </p:cNvCxnSpPr>
          <p:nvPr/>
        </p:nvCxnSpPr>
        <p:spPr>
          <a:xfrm flipV="1">
            <a:off x="9015167" y="6094723"/>
            <a:ext cx="389726" cy="8762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B297064-0A40-0418-523C-FCC95E9F748A}"/>
              </a:ext>
            </a:extLst>
          </p:cNvPr>
          <p:cNvCxnSpPr>
            <a:cxnSpLocks/>
          </p:cNvCxnSpPr>
          <p:nvPr/>
        </p:nvCxnSpPr>
        <p:spPr>
          <a:xfrm>
            <a:off x="9372600" y="6369873"/>
            <a:ext cx="670250" cy="0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3F99D7-39A8-1EBD-BC38-D17E84B9558B}"/>
              </a:ext>
            </a:extLst>
          </p:cNvPr>
          <p:cNvCxnSpPr>
            <a:cxnSpLocks/>
          </p:cNvCxnSpPr>
          <p:nvPr/>
        </p:nvCxnSpPr>
        <p:spPr>
          <a:xfrm>
            <a:off x="9405143" y="5271113"/>
            <a:ext cx="670250" cy="0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30D4810-E010-DB12-5452-29378A132341}"/>
              </a:ext>
            </a:extLst>
          </p:cNvPr>
          <p:cNvSpPr/>
          <p:nvPr/>
        </p:nvSpPr>
        <p:spPr>
          <a:xfrm>
            <a:off x="9740036" y="4594243"/>
            <a:ext cx="2165695" cy="956191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>
              <a:latin typeface="Nunito" panose="00000500000000000000" pitchFamily="2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A61CFE4-556C-6BF5-EDB8-269EB3C63D8F}"/>
              </a:ext>
            </a:extLst>
          </p:cNvPr>
          <p:cNvSpPr/>
          <p:nvPr/>
        </p:nvSpPr>
        <p:spPr>
          <a:xfrm>
            <a:off x="9707725" y="5749409"/>
            <a:ext cx="2201138" cy="956191"/>
          </a:xfrm>
          <a:prstGeom prst="roundRect">
            <a:avLst/>
          </a:prstGeom>
          <a:solidFill>
            <a:srgbClr val="FF6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>
              <a:latin typeface="Nunito" panose="00000500000000000000" pitchFamily="2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D8FB6FC-AED6-6467-A9A4-07C7CE4C9C99}"/>
              </a:ext>
            </a:extLst>
          </p:cNvPr>
          <p:cNvCxnSpPr>
            <a:cxnSpLocks/>
          </p:cNvCxnSpPr>
          <p:nvPr/>
        </p:nvCxnSpPr>
        <p:spPr>
          <a:xfrm>
            <a:off x="6821874" y="6162805"/>
            <a:ext cx="407932" cy="0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D659D36-5775-4DB5-81C1-69FC1CA55EBB}"/>
              </a:ext>
            </a:extLst>
          </p:cNvPr>
          <p:cNvCxnSpPr>
            <a:cxnSpLocks/>
          </p:cNvCxnSpPr>
          <p:nvPr/>
        </p:nvCxnSpPr>
        <p:spPr>
          <a:xfrm flipV="1">
            <a:off x="9405143" y="5284022"/>
            <a:ext cx="0" cy="1085851"/>
          </a:xfrm>
          <a:prstGeom prst="line">
            <a:avLst/>
          </a:prstGeom>
          <a:ln w="28575">
            <a:solidFill>
              <a:srgbClr val="14B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1E6EE3-179B-CF15-8330-FFF71C329CA6}"/>
              </a:ext>
            </a:extLst>
          </p:cNvPr>
          <p:cNvSpPr txBox="1"/>
          <p:nvPr/>
        </p:nvSpPr>
        <p:spPr>
          <a:xfrm>
            <a:off x="7620000" y="160563"/>
            <a:ext cx="301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Chùa Một Cột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B1A7C-E354-C0FB-7D2D-316031EFB195}"/>
              </a:ext>
            </a:extLst>
          </p:cNvPr>
          <p:cNvSpPr txBox="1"/>
          <p:nvPr/>
        </p:nvSpPr>
        <p:spPr>
          <a:xfrm>
            <a:off x="7644578" y="1609838"/>
            <a:ext cx="301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Đền Ngọc Sơn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DD29C-0061-385D-8CA8-2A066EC9E6ED}"/>
              </a:ext>
            </a:extLst>
          </p:cNvPr>
          <p:cNvSpPr txBox="1"/>
          <p:nvPr/>
        </p:nvSpPr>
        <p:spPr>
          <a:xfrm>
            <a:off x="9404893" y="2492782"/>
            <a:ext cx="3010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Nunito Black" panose="00000A00000000000000" pitchFamily="2" charset="0"/>
              </a:rPr>
              <a:t>Mặc quần 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Nunito Black" panose="00000A00000000000000" pitchFamily="2" charset="0"/>
              </a:rPr>
              <a:t>áo dài, lịch sự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81811-D4E0-926E-4ABA-059F3A4F70A1}"/>
              </a:ext>
            </a:extLst>
          </p:cNvPr>
          <p:cNvSpPr txBox="1"/>
          <p:nvPr/>
        </p:nvSpPr>
        <p:spPr>
          <a:xfrm>
            <a:off x="9671196" y="3787489"/>
            <a:ext cx="2303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Nunito Black" panose="00000A00000000000000" pitchFamily="2" charset="0"/>
              </a:rPr>
              <a:t>Không làm tổn hại di tích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4E3BF-F1BA-20B9-60FD-B86B4206AF96}"/>
              </a:ext>
            </a:extLst>
          </p:cNvPr>
          <p:cNvSpPr txBox="1"/>
          <p:nvPr/>
        </p:nvSpPr>
        <p:spPr>
          <a:xfrm>
            <a:off x="9935715" y="4778566"/>
            <a:ext cx="1742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  <a:latin typeface="Nunito Black" panose="00000A00000000000000" pitchFamily="2" charset="0"/>
              </a:rPr>
              <a:t>Leo trèo lên di tích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0F00F-C581-A915-E439-E97DC6D57269}"/>
              </a:ext>
            </a:extLst>
          </p:cNvPr>
          <p:cNvSpPr txBox="1"/>
          <p:nvPr/>
        </p:nvSpPr>
        <p:spPr>
          <a:xfrm>
            <a:off x="9997442" y="5861925"/>
            <a:ext cx="1742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solidFill>
                  <a:schemeClr val="bg1"/>
                </a:solidFill>
                <a:latin typeface="Nunito Black" panose="00000A00000000000000" pitchFamily="2" charset="0"/>
              </a:rPr>
              <a:t>Vẽ bậy lên di tích</a:t>
            </a:r>
            <a:endParaRPr lang="en-US" sz="2000" b="1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A2A031-9D52-42FC-A0E7-CDCF16D0E82A}"/>
              </a:ext>
            </a:extLst>
          </p:cNvPr>
          <p:cNvSpPr/>
          <p:nvPr/>
        </p:nvSpPr>
        <p:spPr>
          <a:xfrm>
            <a:off x="2190750" y="85725"/>
            <a:ext cx="7972426" cy="885825"/>
          </a:xfrm>
          <a:custGeom>
            <a:avLst/>
            <a:gdLst>
              <a:gd name="connsiteX0" fmla="*/ 0 w 7972426"/>
              <a:gd name="connsiteY0" fmla="*/ 147640 h 885825"/>
              <a:gd name="connsiteX1" fmla="*/ 147640 w 7972426"/>
              <a:gd name="connsiteY1" fmla="*/ 0 h 885825"/>
              <a:gd name="connsiteX2" fmla="*/ 7824786 w 7972426"/>
              <a:gd name="connsiteY2" fmla="*/ 0 h 885825"/>
              <a:gd name="connsiteX3" fmla="*/ 7972426 w 7972426"/>
              <a:gd name="connsiteY3" fmla="*/ 147640 h 885825"/>
              <a:gd name="connsiteX4" fmla="*/ 7972426 w 7972426"/>
              <a:gd name="connsiteY4" fmla="*/ 738185 h 885825"/>
              <a:gd name="connsiteX5" fmla="*/ 7824786 w 7972426"/>
              <a:gd name="connsiteY5" fmla="*/ 885825 h 885825"/>
              <a:gd name="connsiteX6" fmla="*/ 147640 w 7972426"/>
              <a:gd name="connsiteY6" fmla="*/ 885825 h 885825"/>
              <a:gd name="connsiteX7" fmla="*/ 0 w 7972426"/>
              <a:gd name="connsiteY7" fmla="*/ 738185 h 885825"/>
              <a:gd name="connsiteX8" fmla="*/ 0 w 7972426"/>
              <a:gd name="connsiteY8" fmla="*/ 14764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6" h="885825" fill="none" extrusionOk="0">
                <a:moveTo>
                  <a:pt x="0" y="147640"/>
                </a:moveTo>
                <a:cubicBezTo>
                  <a:pt x="5874" y="80818"/>
                  <a:pt x="69381" y="-421"/>
                  <a:pt x="147640" y="0"/>
                </a:cubicBezTo>
                <a:cubicBezTo>
                  <a:pt x="3554056" y="71791"/>
                  <a:pt x="6988544" y="-21596"/>
                  <a:pt x="7824786" y="0"/>
                </a:cubicBezTo>
                <a:cubicBezTo>
                  <a:pt x="7902232" y="2370"/>
                  <a:pt x="7976534" y="50855"/>
                  <a:pt x="7972426" y="147640"/>
                </a:cubicBezTo>
                <a:cubicBezTo>
                  <a:pt x="7959473" y="318700"/>
                  <a:pt x="7938772" y="523360"/>
                  <a:pt x="7972426" y="738185"/>
                </a:cubicBezTo>
                <a:cubicBezTo>
                  <a:pt x="7977447" y="823181"/>
                  <a:pt x="7908560" y="879719"/>
                  <a:pt x="7824786" y="885825"/>
                </a:cubicBezTo>
                <a:cubicBezTo>
                  <a:pt x="4868862" y="914960"/>
                  <a:pt x="3003542" y="1033887"/>
                  <a:pt x="147640" y="885825"/>
                </a:cubicBezTo>
                <a:cubicBezTo>
                  <a:pt x="61009" y="882707"/>
                  <a:pt x="3975" y="827047"/>
                  <a:pt x="0" y="738185"/>
                </a:cubicBezTo>
                <a:cubicBezTo>
                  <a:pt x="18456" y="618271"/>
                  <a:pt x="-5701" y="342173"/>
                  <a:pt x="0" y="147640"/>
                </a:cubicBezTo>
                <a:close/>
              </a:path>
              <a:path w="7972426" h="885825" stroke="0" extrusionOk="0">
                <a:moveTo>
                  <a:pt x="0" y="147640"/>
                </a:moveTo>
                <a:cubicBezTo>
                  <a:pt x="-13571" y="63847"/>
                  <a:pt x="69273" y="-9022"/>
                  <a:pt x="147640" y="0"/>
                </a:cubicBezTo>
                <a:cubicBezTo>
                  <a:pt x="3365655" y="36278"/>
                  <a:pt x="6968258" y="37634"/>
                  <a:pt x="7824786" y="0"/>
                </a:cubicBezTo>
                <a:cubicBezTo>
                  <a:pt x="7918702" y="-6557"/>
                  <a:pt x="7975599" y="66472"/>
                  <a:pt x="7972426" y="147640"/>
                </a:cubicBezTo>
                <a:cubicBezTo>
                  <a:pt x="7998934" y="296884"/>
                  <a:pt x="7993669" y="473303"/>
                  <a:pt x="7972426" y="738185"/>
                </a:cubicBezTo>
                <a:cubicBezTo>
                  <a:pt x="7970497" y="820259"/>
                  <a:pt x="7902529" y="886434"/>
                  <a:pt x="7824786" y="885825"/>
                </a:cubicBezTo>
                <a:cubicBezTo>
                  <a:pt x="6096186" y="950001"/>
                  <a:pt x="2573090" y="831991"/>
                  <a:pt x="147640" y="885825"/>
                </a:cubicBezTo>
                <a:cubicBezTo>
                  <a:pt x="67395" y="888799"/>
                  <a:pt x="5142" y="825433"/>
                  <a:pt x="0" y="738185"/>
                </a:cubicBezTo>
                <a:cubicBezTo>
                  <a:pt x="133" y="492790"/>
                  <a:pt x="15184" y="412818"/>
                  <a:pt x="0" y="14764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1417748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Em sẽ ứng xử như thế nào trong tình huống 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C9C64-4435-42C7-B9F1-9FE4C888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2143125"/>
            <a:ext cx="6794776" cy="315277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D9E5FA9-673F-46FB-9FDF-307DF4DC8689}"/>
              </a:ext>
            </a:extLst>
          </p:cNvPr>
          <p:cNvSpPr/>
          <p:nvPr/>
        </p:nvSpPr>
        <p:spPr>
          <a:xfrm>
            <a:off x="7677150" y="1476375"/>
            <a:ext cx="3790950" cy="1104900"/>
          </a:xfrm>
          <a:prstGeom prst="wedgeRoundRectCallout">
            <a:avLst>
              <a:gd name="adj1" fmla="val -53073"/>
              <a:gd name="adj2" fmla="val 68535"/>
              <a:gd name="adj3" fmla="val 16667"/>
            </a:avLst>
          </a:prstGeom>
          <a:solidFill>
            <a:srgbClr val="F7CDDD"/>
          </a:solidFill>
          <a:ln w="38100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Quan sát tranh, tranh vẽ tình huống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0CDF327-7D27-476B-AE22-AA5BA5992583}"/>
              </a:ext>
            </a:extLst>
          </p:cNvPr>
          <p:cNvSpPr/>
          <p:nvPr/>
        </p:nvSpPr>
        <p:spPr>
          <a:xfrm>
            <a:off x="7772400" y="3000375"/>
            <a:ext cx="3790950" cy="704850"/>
          </a:xfrm>
          <a:prstGeom prst="wedgeRoundRectCallout">
            <a:avLst>
              <a:gd name="adj1" fmla="val -53073"/>
              <a:gd name="adj2" fmla="val 68535"/>
              <a:gd name="adj3" fmla="val 16667"/>
            </a:avLst>
          </a:prstGeom>
          <a:solidFill>
            <a:srgbClr val="F7CDDD"/>
          </a:solidFill>
          <a:ln w="38100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Điều gì đang diễn ra?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A0D7D1D-D04B-465D-96FF-21E688795B57}"/>
              </a:ext>
            </a:extLst>
          </p:cNvPr>
          <p:cNvSpPr/>
          <p:nvPr/>
        </p:nvSpPr>
        <p:spPr>
          <a:xfrm>
            <a:off x="7791450" y="4086224"/>
            <a:ext cx="3790950" cy="1209676"/>
          </a:xfrm>
          <a:prstGeom prst="wedgeRoundRectCallout">
            <a:avLst>
              <a:gd name="adj1" fmla="val -53073"/>
              <a:gd name="adj2" fmla="val 68535"/>
              <a:gd name="adj3" fmla="val 16667"/>
            </a:avLst>
          </a:prstGeom>
          <a:solidFill>
            <a:srgbClr val="F7CDDD"/>
          </a:solidFill>
          <a:ln w="38100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Nếu là em, em sẽ làm gì, nói gì khi gặp tình huống đó?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561</Words>
  <Application>Microsoft Office PowerPoint</Application>
  <PresentationFormat>Widescreen</PresentationFormat>
  <Paragraphs>66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Calibri</vt:lpstr>
      <vt:lpstr>Times New Roman</vt:lpstr>
      <vt:lpstr>Nunito Black</vt:lpstr>
      <vt:lpstr>Sigmar One</vt:lpstr>
      <vt:lpstr>Nunito</vt:lpstr>
      <vt:lpstr>Arial</vt:lpstr>
      <vt:lpstr>字魂100号-方方先锋体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cp:lastModifiedBy>Admin</cp:lastModifiedBy>
  <cp:revision>15</cp:revision>
  <dcterms:created xsi:type="dcterms:W3CDTF">2006-08-16T00:00:00Z</dcterms:created>
  <dcterms:modified xsi:type="dcterms:W3CDTF">2022-12-01T13:27:28Z</dcterms:modified>
  <dc:identifier>DAFDiO2oNAs</dc:identifier>
</cp:coreProperties>
</file>