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9" r:id="rId2"/>
    <p:sldMasterId id="2147483728" r:id="rId3"/>
    <p:sldMasterId id="2147483746" r:id="rId4"/>
    <p:sldMasterId id="2147483805" r:id="rId5"/>
  </p:sldMasterIdLst>
  <p:notesMasterIdLst>
    <p:notesMasterId r:id="rId18"/>
  </p:notesMasterIdLst>
  <p:sldIdLst>
    <p:sldId id="552" r:id="rId6"/>
    <p:sldId id="359" r:id="rId7"/>
    <p:sldId id="551" r:id="rId8"/>
    <p:sldId id="367" r:id="rId9"/>
    <p:sldId id="547" r:id="rId10"/>
    <p:sldId id="300" r:id="rId11"/>
    <p:sldId id="548" r:id="rId12"/>
    <p:sldId id="536" r:id="rId13"/>
    <p:sldId id="545" r:id="rId14"/>
    <p:sldId id="549" r:id="rId15"/>
    <p:sldId id="550" r:id="rId16"/>
    <p:sldId id="32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62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6DD12-3778-4659-BC5C-2F7DF7B82E2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8E83-100E-4385-9B9B-FE054E96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1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9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4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5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8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1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9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8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8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0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0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550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9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2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6277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6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8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4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7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1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7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2024/10/11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2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7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4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9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9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1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9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86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3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3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828" r:id="rId5"/>
    <p:sldLayoutId id="2147483826" r:id="rId6"/>
    <p:sldLayoutId id="2147483824" r:id="rId7"/>
    <p:sldLayoutId id="2147483823" r:id="rId8"/>
    <p:sldLayoutId id="2147483821" r:id="rId9"/>
    <p:sldLayoutId id="2147483741" r:id="rId10"/>
    <p:sldLayoutId id="2147483739" r:id="rId11"/>
    <p:sldLayoutId id="2147483737" r:id="rId12"/>
    <p:sldLayoutId id="2147483736" r:id="rId13"/>
    <p:sldLayoutId id="214748373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930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31" r:id="rId2"/>
    <p:sldLayoutId id="2147483744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830" r:id="rId10"/>
    <p:sldLayoutId id="2147483829" r:id="rId11"/>
    <p:sldLayoutId id="2147483827" r:id="rId12"/>
    <p:sldLayoutId id="2147483825" r:id="rId13"/>
    <p:sldLayoutId id="2147483743" r:id="rId14"/>
    <p:sldLayoutId id="2147483742" r:id="rId15"/>
    <p:sldLayoutId id="2147483740" r:id="rId16"/>
    <p:sldLayoutId id="2147483738" r:id="rId17"/>
    <p:sldLayoutId id="2147483717" r:id="rId18"/>
    <p:sldLayoutId id="2147483718" r:id="rId19"/>
    <p:sldLayoutId id="2147483719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262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0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TNXH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7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8">
        <p:random/>
      </p:transition>
    </mc:Choice>
    <mc:Fallback xmlns="">
      <p:transition spd="slow" advTm="104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616931" y="413213"/>
            <a:ext cx="9263466" cy="140208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vệ sinh trường học và các khu vực vệ sinh của lớp trong trường.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598B3-032B-4B91-AEF2-B5387494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80" y="2194560"/>
            <a:ext cx="7287260" cy="40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305E2BB-90E3-466B-AA3B-3668974BB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6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0E9FD-AEE0-4B71-8B55-31355DA3B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41" y="1149792"/>
            <a:ext cx="7724301" cy="212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AC9C8-C33B-4293-9131-CBD17550A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063" y="460908"/>
            <a:ext cx="412125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AB78D-68D5-4ADB-BBC0-CD6DD619E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238" y="3188383"/>
            <a:ext cx="245690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787324" y="72352"/>
            <a:ext cx="6164211" cy="626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01486" y="780789"/>
            <a:ext cx="1148980" cy="5337362"/>
            <a:chOff x="5356238" y="1272076"/>
            <a:chExt cx="1148980" cy="47350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335F39-D71C-4E64-9616-333499BECB87}"/>
              </a:ext>
            </a:extLst>
          </p:cNvPr>
          <p:cNvSpPr txBox="1"/>
          <p:nvPr/>
        </p:nvSpPr>
        <p:spPr>
          <a:xfrm>
            <a:off x="4889690" y="768498"/>
            <a:ext cx="617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Làm báo cáo, trình bày được kết quả khảo sát và đưa ra ý tưởng khuyến nghị đối với nhà trường nhằm khắc phục những rủi ro có thể xảy ra.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347C-7CD6-457F-A84B-571712BA009F}"/>
              </a:ext>
            </a:extLst>
          </p:cNvPr>
          <p:cNvSpPr txBox="1"/>
          <p:nvPr/>
        </p:nvSpPr>
        <p:spPr>
          <a:xfrm>
            <a:off x="4956633" y="2909227"/>
            <a:ext cx="599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 Giữ gìn và làm được một số việc phù hợp để giữ vệ sinh trường học và khu vực xung quanh.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EB7B-22DB-4258-BBB7-1D1EF50A78C9}"/>
              </a:ext>
            </a:extLst>
          </p:cNvPr>
          <p:cNvSpPr txBox="1"/>
          <p:nvPr/>
        </p:nvSpPr>
        <p:spPr>
          <a:xfrm>
            <a:off x="4889690" y="5087390"/>
            <a:ext cx="5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Yêu quý</a:t>
            </a:r>
            <a:r>
              <a:rPr kumimoji="0" lang="nl-NL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ngôi trường của 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17">
        <p:random/>
      </p:transition>
    </mc:Choice>
    <mc:Fallback xmlns="">
      <p:transition spd="slow" advTm="21717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5BFA1-2CCD-431D-9A02-C6BAE38B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386" y="2493032"/>
            <a:ext cx="56575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7" name="Picture 2" descr="Cute girl cartoon writing on a book Royalty Free Vector">
            <a:extLst>
              <a:ext uri="{FF2B5EF4-FFF2-40B4-BE49-F238E27FC236}">
                <a16:creationId xmlns:a16="http://schemas.microsoft.com/office/drawing/2014/main" id="{7C3D05CE-16C8-4125-A6DC-541BBD43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4859967" y="3169390"/>
            <a:ext cx="3433033" cy="34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khảo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sát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7" name="Rounded Rectangular Callout 18">
            <a:extLst>
              <a:ext uri="{FF2B5EF4-FFF2-40B4-BE49-F238E27FC236}">
                <a16:creationId xmlns:a16="http://schemas.microsoft.com/office/drawing/2014/main" id="{D494BA27-6D13-4F23-8633-46E5F67D34C2}"/>
              </a:ext>
            </a:extLst>
          </p:cNvPr>
          <p:cNvSpPr/>
          <p:nvPr/>
        </p:nvSpPr>
        <p:spPr>
          <a:xfrm>
            <a:off x="2447877" y="831139"/>
            <a:ext cx="7296246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C</a:t>
            </a:r>
            <a:r>
              <a:rPr lang="vi-VN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ác nhóm kiểm tra, bổ sung phiếu khảo sát.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CE69B3C3-3AE0-4501-B284-9190F775769F}"/>
              </a:ext>
            </a:extLst>
          </p:cNvPr>
          <p:cNvSpPr/>
          <p:nvPr/>
        </p:nvSpPr>
        <p:spPr>
          <a:xfrm>
            <a:off x="4639272" y="2862713"/>
            <a:ext cx="6572288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T</a:t>
            </a:r>
            <a:r>
              <a:rPr lang="vi-VN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ập hợp và thống nhất ý kiến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trong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nhóm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E31DE-7D83-4127-904E-4F59E8F9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26" y="3288234"/>
            <a:ext cx="3994346" cy="258597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2. Chia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5F8A8F7F-5ECE-4513-AF75-4D8288AE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5" y="2403946"/>
            <a:ext cx="4231410" cy="46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616931" y="413213"/>
            <a:ext cx="9263466" cy="140208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nhóm báo cáo kết quả khảo sát, đề xuất khuyến nghị với nhà trường.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7504A-FFE5-47B4-859C-8C019A94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896" y="2155335"/>
            <a:ext cx="7479983" cy="40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B6E67-5A51-47EF-98EE-63813D99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918" y="2657310"/>
            <a:ext cx="64745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04193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188</Words>
  <Application>Microsoft Office PowerPoint</Application>
  <PresentationFormat>Widescreen</PresentationFormat>
  <Paragraphs>26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DengXian</vt:lpstr>
      <vt:lpstr>微软雅黑</vt:lpstr>
      <vt:lpstr>宋体</vt:lpstr>
      <vt:lpstr>Arial</vt:lpstr>
      <vt:lpstr>Calibri</vt:lpstr>
      <vt:lpstr>Calibri Light</vt:lpstr>
      <vt:lpstr>Times New Roman</vt:lpstr>
      <vt:lpstr>Office 主题</vt:lpstr>
      <vt:lpstr>2_Office 主题</vt:lpstr>
      <vt:lpstr>2_jeppt.com</vt:lpstr>
      <vt:lpstr>3_Office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quynhthngoclam@gmail.com</cp:lastModifiedBy>
  <cp:revision>21</cp:revision>
  <dcterms:created xsi:type="dcterms:W3CDTF">2022-07-18T23:11:43Z</dcterms:created>
  <dcterms:modified xsi:type="dcterms:W3CDTF">2024-10-11T02:13:20Z</dcterms:modified>
</cp:coreProperties>
</file>