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4" d="100"/>
          <a:sy n="64" d="100"/>
        </p:scale>
        <p:origin x="114" y="11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5389</TotalTime>
  <Words>651</Words>
  <Application>Microsoft Office PowerPoint</Application>
  <PresentationFormat>Custom</PresentationFormat>
  <Paragraphs>69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3241</cp:revision>
  <dcterms:created xsi:type="dcterms:W3CDTF">2015-12-01T09:06:39Z</dcterms:created>
  <dcterms:modified xsi:type="dcterms:W3CDTF">2024-09-23T04:45:14Z</dcterms:modified>
</cp:coreProperties>
</file>