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</p:sldMasterIdLst>
  <p:notesMasterIdLst>
    <p:notesMasterId r:id="rId24"/>
  </p:notesMasterIdLst>
  <p:sldIdLst>
    <p:sldId id="347" r:id="rId6"/>
    <p:sldId id="349" r:id="rId7"/>
    <p:sldId id="311" r:id="rId8"/>
    <p:sldId id="360" r:id="rId9"/>
    <p:sldId id="358" r:id="rId10"/>
    <p:sldId id="351" r:id="rId11"/>
    <p:sldId id="361" r:id="rId12"/>
    <p:sldId id="309" r:id="rId13"/>
    <p:sldId id="352" r:id="rId14"/>
    <p:sldId id="362" r:id="rId15"/>
    <p:sldId id="314" r:id="rId16"/>
    <p:sldId id="281" r:id="rId17"/>
    <p:sldId id="287" r:id="rId18"/>
    <p:sldId id="297" r:id="rId19"/>
    <p:sldId id="298" r:id="rId20"/>
    <p:sldId id="299" r:id="rId21"/>
    <p:sldId id="296" r:id="rId22"/>
    <p:sldId id="359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606" y="4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34571" y="2622367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65E0A8-7BF2-4BB1-BBCE-34204FB34E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070" y="1767107"/>
            <a:ext cx="1700931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8791" y="3376414"/>
            <a:ext cx="854123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487946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nhủ bạn nhỏ nên quan tâm đến dì của mình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03" y="1069836"/>
            <a:ext cx="5673653" cy="373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88" y="1625782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769" y="1569569"/>
            <a:ext cx="4447419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8" y="397498"/>
            <a:ext cx="3375781" cy="1389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D221C-F0AE-444B-9D50-3B5EAA69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51264"/>
            <a:ext cx="5575526" cy="3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CƯỚI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9" y="4667251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320399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" y="1905000"/>
            <a:ext cx="5040730" cy="4210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2" y="1905000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8" y="1864369"/>
            <a:ext cx="3376800" cy="2741906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61979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222620" y="2164098"/>
            <a:ext cx="743560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066598" y="3700090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091445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438</Words>
  <Application>Microsoft Office PowerPoint</Application>
  <PresentationFormat>Widescreen</PresentationFormat>
  <Paragraphs>72</Paragraphs>
  <Slides>18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Coiny</vt:lpstr>
      <vt:lpstr>iCiel Cadena</vt:lpstr>
      <vt:lpstr>VNI-Avo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118</cp:revision>
  <dcterms:created xsi:type="dcterms:W3CDTF">2017-09-15T02:25:26Z</dcterms:created>
  <dcterms:modified xsi:type="dcterms:W3CDTF">2024-09-26T02:51:23Z</dcterms:modified>
</cp:coreProperties>
</file>