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emf" ContentType="image/x-emf"/>
  <Default Extension="gif" ContentType="image/gi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  <p:sldMasterId id="2147483667" r:id="rId4"/>
    <p:sldMasterId id="2147483679" r:id="rId5"/>
    <p:sldMasterId id="2147483707" r:id="rId6"/>
    <p:sldMasterId id="2147483724" r:id="rId7"/>
    <p:sldMasterId id="2147483757" r:id="rId8"/>
  </p:sldMasterIdLst>
  <p:notesMasterIdLst>
    <p:notesMasterId r:id="rId11"/>
  </p:notesMasterIdLst>
  <p:sldIdLst>
    <p:sldId id="728" r:id="rId9"/>
    <p:sldId id="11088401" r:id="rId10"/>
    <p:sldId id="382" r:id="rId12"/>
    <p:sldId id="750" r:id="rId13"/>
    <p:sldId id="11088402" r:id="rId14"/>
    <p:sldId id="11088403" r:id="rId15"/>
    <p:sldId id="731" r:id="rId16"/>
    <p:sldId id="317" r:id="rId17"/>
    <p:sldId id="11088404" r:id="rId18"/>
    <p:sldId id="329" r:id="rId19"/>
    <p:sldId id="11088406" r:id="rId20"/>
    <p:sldId id="11088407" r:id="rId21"/>
    <p:sldId id="356" r:id="rId22"/>
    <p:sldId id="380" r:id="rId23"/>
    <p:sldId id="381" r:id="rId24"/>
    <p:sldId id="723" r:id="rId25"/>
  </p:sldIdLst>
  <p:sldSz cx="12192000" cy="6858000"/>
  <p:notesSz cx="6858000" cy="9144000"/>
  <p:defaultTextStyle>
    <a:defPPr>
      <a:defRPr lang="en-US"/>
    </a:defPPr>
    <a:lvl1pPr marL="0" lvl="0" indent="0" algn="l" defTabSz="91313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900" b="0" i="0" u="none" kern="1200" baseline="0">
        <a:solidFill>
          <a:schemeClr val="tx1"/>
        </a:solidFill>
        <a:latin typeface="Arial Unicode MS" pitchFamily="34" charset="-128"/>
        <a:ea typeface="黑体"/>
        <a:cs typeface="+mn-cs"/>
      </a:defRPr>
    </a:lvl1pPr>
    <a:lvl2pPr marL="455930" lvl="1" indent="1270" algn="l" defTabSz="91313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900" b="0" i="0" u="none" kern="1200" baseline="0">
        <a:solidFill>
          <a:schemeClr val="tx1"/>
        </a:solidFill>
        <a:latin typeface="Arial Unicode MS" pitchFamily="34" charset="-128"/>
        <a:ea typeface="黑体"/>
        <a:cs typeface="+mn-cs"/>
      </a:defRPr>
    </a:lvl2pPr>
    <a:lvl3pPr marL="913130" lvl="2" indent="1270" algn="l" defTabSz="91313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900" b="0" i="0" u="none" kern="1200" baseline="0">
        <a:solidFill>
          <a:schemeClr val="tx1"/>
        </a:solidFill>
        <a:latin typeface="Arial Unicode MS" pitchFamily="34" charset="-128"/>
        <a:ea typeface="黑体"/>
        <a:cs typeface="+mn-cs"/>
      </a:defRPr>
    </a:lvl3pPr>
    <a:lvl4pPr marL="1370330" lvl="3" indent="1270" algn="l" defTabSz="91313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900" b="0" i="0" u="none" kern="1200" baseline="0">
        <a:solidFill>
          <a:schemeClr val="tx1"/>
        </a:solidFill>
        <a:latin typeface="Arial Unicode MS" pitchFamily="34" charset="-128"/>
        <a:ea typeface="黑体"/>
        <a:cs typeface="+mn-cs"/>
      </a:defRPr>
    </a:lvl4pPr>
    <a:lvl5pPr marL="1827530" lvl="4" indent="1270" algn="l" defTabSz="91313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900" b="0" i="0" u="none" kern="1200" baseline="0">
        <a:solidFill>
          <a:schemeClr val="tx1"/>
        </a:solidFill>
        <a:latin typeface="Arial Unicode MS" pitchFamily="34" charset="-128"/>
        <a:ea typeface="黑体"/>
        <a:cs typeface="+mn-cs"/>
      </a:defRPr>
    </a:lvl5pPr>
    <a:lvl6pPr marL="2286000" lvl="5" indent="1270" algn="l" defTabSz="91313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900" b="0" i="0" u="none" kern="1200" baseline="0">
        <a:solidFill>
          <a:schemeClr val="tx1"/>
        </a:solidFill>
        <a:latin typeface="Arial Unicode MS" pitchFamily="34" charset="-128"/>
        <a:ea typeface="黑体"/>
        <a:cs typeface="+mn-cs"/>
      </a:defRPr>
    </a:lvl6pPr>
    <a:lvl7pPr marL="2743200" lvl="6" indent="1270" algn="l" defTabSz="91313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900" b="0" i="0" u="none" kern="1200" baseline="0">
        <a:solidFill>
          <a:schemeClr val="tx1"/>
        </a:solidFill>
        <a:latin typeface="Arial Unicode MS" pitchFamily="34" charset="-128"/>
        <a:ea typeface="黑体"/>
        <a:cs typeface="+mn-cs"/>
      </a:defRPr>
    </a:lvl7pPr>
    <a:lvl8pPr marL="3200400" lvl="7" indent="1270" algn="l" defTabSz="91313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900" b="0" i="0" u="none" kern="1200" baseline="0">
        <a:solidFill>
          <a:schemeClr val="tx1"/>
        </a:solidFill>
        <a:latin typeface="Arial Unicode MS" pitchFamily="34" charset="-128"/>
        <a:ea typeface="黑体"/>
        <a:cs typeface="+mn-cs"/>
      </a:defRPr>
    </a:lvl8pPr>
    <a:lvl9pPr marL="3657600" lvl="8" indent="1270" algn="l" defTabSz="91313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900" b="0" i="0" u="none" kern="1200" baseline="0">
        <a:solidFill>
          <a:schemeClr val="tx1"/>
        </a:solidFill>
        <a:latin typeface="Arial Unicode MS" pitchFamily="34" charset="-128"/>
        <a:ea typeface="黑体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00CC"/>
    <a:srgbClr val="AF5613"/>
    <a:srgbClr val="FFCCFF"/>
    <a:srgbClr val="93E0F0"/>
    <a:srgbClr val="A7E6F5"/>
    <a:srgbClr val="87D0F1"/>
    <a:srgbClr val="D5E286"/>
    <a:srgbClr val="63D5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56"/>
    <p:restoredTop sz="95256"/>
  </p:normalViewPr>
  <p:slideViewPr>
    <p:cSldViewPr snapToGrid="0" showGuides="1">
      <p:cViewPr varScale="1">
        <p:scale>
          <a:sx n="68" d="100"/>
          <a:sy n="68" d="100"/>
        </p:scale>
        <p:origin x="69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1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16.xml"/><Relationship Id="rId24" Type="http://schemas.openxmlformats.org/officeDocument/2006/relationships/slide" Target="slides/slide15.xml"/><Relationship Id="rId23" Type="http://schemas.openxmlformats.org/officeDocument/2006/relationships/slide" Target="slides/slide14.xml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0" Type="http://schemas.openxmlformats.org/officeDocument/2006/relationships/slide" Target="slides/slide11.xml"/><Relationship Id="rId2" Type="http://schemas.openxmlformats.org/officeDocument/2006/relationships/theme" Target="theme/theme1.xml"/><Relationship Id="rId19" Type="http://schemas.openxmlformats.org/officeDocument/2006/relationships/slide" Target="slides/slide10.xml"/><Relationship Id="rId18" Type="http://schemas.openxmlformats.org/officeDocument/2006/relationships/slide" Target="slides/slide9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40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40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56F36B-17E7-4E1F-99C9-358546A89F78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313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313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5930" marR="0" lvl="1" indent="0" algn="l" defTabSz="91313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3130" marR="0" lvl="2" indent="0" algn="l" defTabSz="91313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0330" marR="0" lvl="3" indent="0" algn="l" defTabSz="91313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7530" marR="0" lvl="4" indent="0" algn="l" defTabSz="91313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40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vi-VN" altLang="en-US" sz="1200" dirty="0">
                <a:latin typeface="Arial" panose="020B0604020202020204" pitchFamily="34" charset="0"/>
              </a:rPr>
            </a:fld>
            <a:endParaRPr lang="vi-VN" altLang="en-US" sz="1200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91313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930" algn="l" defTabSz="91313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130" algn="l" defTabSz="91313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330" algn="l" defTabSz="91313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530" algn="l" defTabSz="91313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defTabSz="914400" eaLnBrk="1" hangingPunct="1">
              <a:spcBef>
                <a:spcPct val="0"/>
              </a:spcBef>
            </a:pPr>
            <a:r>
              <a:rPr lang="en-US" altLang="en-US" dirty="0"/>
              <a:t>luongtran8495@gmail.com</a:t>
            </a:r>
            <a:endParaRPr lang="en-US" altLang="en-US" dirty="0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/>
          </p:nvPr>
        </p:nvSpPr>
        <p:spPr>
          <a:noFill/>
        </p:spPr>
        <p:txBody>
          <a:bodyPr wrap="square" lIns="91440" tIns="45720" rIns="91440" bIns="45720" numCol="1" anchor="b" anchorCtr="0" compatLnSpc="1"/>
          <a:p>
            <a:pPr lvl="0" algn="r" defTabSz="914400" eaLnBrk="1" hangingPunct="1">
              <a:buNone/>
            </a:pPr>
            <a:fld id="{9A0DB2DC-4C9A-4742-B13C-FB6460FD3503}" type="slidenum"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</a:fld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16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1161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1116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Tahoma" panose="020B0604030504040204" pitchFamily="34" charset="0"/>
                <a:ea typeface="SimSun" panose="02010600030101010101" pitchFamily="2" charset="-122"/>
              </a:rPr>
            </a:fld>
            <a:endParaRPr lang="zh-CN" altLang="en-US" sz="1200" dirty="0">
              <a:solidFill>
                <a:srgbClr val="000000"/>
              </a:solidFill>
              <a:latin typeface="Tahoma" panose="020B060403050404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57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1571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11571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defTabSz="914400" eaLnBrk="1" hangingPunct="1"/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</a:fld>
            <a:endParaRPr lang="zh-CN" altLang="en-US" sz="1200" dirty="0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2288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12288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defTabSz="914400" eaLnBrk="1" hangingPunct="1">
              <a:buNone/>
            </a:pPr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</a:fld>
            <a:endParaRPr lang="zh-CN" altLang="en-US" sz="1200" dirty="0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13"/>
          <p:cNvPicPr>
            <a:picLocks noChangeAspect="1"/>
          </p:cNvPicPr>
          <p:nvPr userDrawn="1"/>
        </p:nvPicPr>
        <p:blipFill>
          <a:blip r:embed="rId2"/>
          <a:srcRect r="271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图片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611688"/>
            <a:ext cx="12192000" cy="22463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1000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6" y="457200"/>
            <a:ext cx="3932237" cy="1600200"/>
          </a:xfrm>
          <a:prstGeom prst="rect">
            <a:avLst/>
          </a:prstGeom>
        </p:spPr>
        <p:txBody>
          <a:bodyPr lIns="91300" tIns="45702" rIns="91300" bIns="45702"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542"/>
            <a:ext cx="6172200" cy="4873625"/>
          </a:xfrm>
          <a:prstGeom prst="rect">
            <a:avLst/>
          </a:prstGeom>
        </p:spPr>
        <p:txBody>
          <a:bodyPr lIns="91300" tIns="45702" rIns="91300" bIns="45702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96" y="2057407"/>
            <a:ext cx="3932237" cy="3811588"/>
          </a:xfrm>
          <a:prstGeom prst="rect">
            <a:avLst/>
          </a:prstGeom>
        </p:spPr>
        <p:txBody>
          <a:bodyPr lIns="91300" tIns="45702" rIns="91300" bIns="45702"/>
          <a:lstStyle>
            <a:lvl1pPr marL="0" indent="0">
              <a:buNone/>
              <a:defRPr sz="1600"/>
            </a:lvl1pPr>
            <a:lvl2pPr marL="456565" indent="0">
              <a:buNone/>
              <a:defRPr sz="1500"/>
            </a:lvl2pPr>
            <a:lvl3pPr marL="913130" indent="0">
              <a:buNone/>
              <a:defRPr sz="1200"/>
            </a:lvl3pPr>
            <a:lvl4pPr marL="1369060" indent="0">
              <a:buNone/>
              <a:defRPr sz="1100"/>
            </a:lvl4pPr>
            <a:lvl5pPr marL="1825625" indent="0">
              <a:buNone/>
              <a:defRPr sz="1100"/>
            </a:lvl5pPr>
            <a:lvl6pPr marL="2282190" indent="0">
              <a:buNone/>
              <a:defRPr sz="1100"/>
            </a:lvl6pPr>
            <a:lvl7pPr marL="2738755" indent="0">
              <a:buNone/>
              <a:defRPr sz="1100"/>
            </a:lvl7pPr>
            <a:lvl8pPr marL="3195320" indent="0">
              <a:buNone/>
              <a:defRPr sz="1100"/>
            </a:lvl8pPr>
            <a:lvl9pPr marL="3651250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lIns="91300" tIns="45702" rIns="91300" bIns="45702"/>
          <a:p>
            <a:pPr lvl="0" eaLnBrk="1" hangingPunct="1">
              <a:buNone/>
            </a:pPr>
            <a:fld id="{BB962C8B-B14F-4D97-AF65-F5344CB8AC3E}" type="datetimeFigureOut">
              <a:rPr lang="zh-CN" altLang="en-US" dirty="0">
                <a:solidFill>
                  <a:srgbClr val="000000"/>
                </a:solidFill>
              </a:rPr>
            </a:fld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lIns="91300" tIns="45702" rIns="91300" bIns="45702"/>
          <a:p>
            <a:pPr lvl="0" eaLnBrk="1" hangingPunct="1">
              <a:buNone/>
            </a:pP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300" tIns="45702" rIns="91300" bIns="45702" numCol="1" anchor="t" anchorCtr="0" compatLnSpc="1"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solidFill>
                  <a:srgbClr val="000000"/>
                </a:solidFill>
              </a:rPr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Tm="1000">
    <p:blinds dir="vert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8DBDF3-4CA7-41A4-82C0-F5362FFD60AD}" type="datetimeFigureOut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en-US" altLang="en-US" dirty="0">
                <a:latin typeface="华康方圆体W7"/>
                <a:ea typeface="华康方圆体W7"/>
              </a:rPr>
            </a:fld>
            <a:endParaRPr lang="en-US" altLang="en-US" dirty="0">
              <a:latin typeface="华康方圆体W7"/>
              <a:ea typeface="华康方圆体W7"/>
            </a:endParaRPr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3C2381-3F5C-4B50-B6F9-72183592CE15}" type="datetimeFigureOut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en-US" altLang="en-US" dirty="0">
                <a:latin typeface="华康方圆体W7"/>
                <a:ea typeface="华康方圆体W7"/>
              </a:rPr>
            </a:fld>
            <a:endParaRPr lang="en-US" altLang="en-US" dirty="0">
              <a:latin typeface="华康方圆体W7"/>
              <a:ea typeface="华康方圆体W7"/>
            </a:endParaRPr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977D78-EA50-427A-B7B0-175B8A55A823}" type="datetimeFigureOut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en-US" altLang="en-US" dirty="0">
                <a:latin typeface="华康方圆体W7"/>
                <a:ea typeface="华康方圆体W7"/>
              </a:rPr>
            </a:fld>
            <a:endParaRPr lang="en-US" altLang="en-US" dirty="0">
              <a:latin typeface="华康方圆体W7"/>
              <a:ea typeface="华康方圆体W7"/>
            </a:endParaRP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799B147-6F7D-420B-A952-7393AE723EED}" type="datetimeFigureOut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en-US" altLang="en-US" dirty="0">
                <a:latin typeface="华康方圆体W7"/>
                <a:ea typeface="华康方圆体W7"/>
              </a:rPr>
            </a:fld>
            <a:endParaRPr lang="en-US" altLang="en-US" dirty="0">
              <a:latin typeface="华康方圆体W7"/>
              <a:ea typeface="华康方圆体W7"/>
            </a:endParaRPr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96EC2F-0988-4314-AD4B-24FF16D7B45E}" type="datetime1"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>
              <a:latin typeface="Arial Unicode MS" pitchFamily="34" charset="-128"/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96EC2F-0988-4314-AD4B-24FF16D7B45E}" type="datetime1"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>
              <a:latin typeface="Arial Unicode MS" pitchFamily="34" charset="-128"/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96EC2F-0988-4314-AD4B-24FF16D7B45E}" type="datetime1"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>
              <a:latin typeface="Arial Unicode MS" pitchFamily="34" charset="-128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96EC2F-0988-4314-AD4B-24FF16D7B45E}" type="datetime1"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>
              <a:latin typeface="Arial Unicode MS" pitchFamily="34" charset="-128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96EC2F-0988-4314-AD4B-24FF16D7B45E}" type="datetime1"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>
              <a:latin typeface="Arial Unicode MS" pitchFamily="34" charset="-128"/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96EC2F-0988-4314-AD4B-24FF16D7B45E}" type="datetime1"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>
              <a:latin typeface="Arial Unicode MS" pitchFamily="34" charset="-128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6" y="457200"/>
            <a:ext cx="3932237" cy="1600200"/>
          </a:xfrm>
          <a:prstGeom prst="rect">
            <a:avLst/>
          </a:prstGeom>
        </p:spPr>
        <p:txBody>
          <a:bodyPr lIns="91300" tIns="45702" rIns="91300" bIns="45702"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542"/>
            <a:ext cx="6172200" cy="4873625"/>
          </a:xfrm>
          <a:prstGeom prst="rect">
            <a:avLst/>
          </a:prstGeom>
        </p:spPr>
        <p:txBody>
          <a:bodyPr lIns="91300" tIns="45702" rIns="91300" bIns="45702"/>
          <a:lstStyle>
            <a:lvl1pPr marL="0" indent="0">
              <a:buNone/>
              <a:defRPr sz="3200"/>
            </a:lvl1pPr>
            <a:lvl2pPr marL="456565" indent="0">
              <a:buNone/>
              <a:defRPr sz="2800"/>
            </a:lvl2pPr>
            <a:lvl3pPr marL="913130" indent="0">
              <a:buNone/>
              <a:defRPr sz="2400"/>
            </a:lvl3pPr>
            <a:lvl4pPr marL="1369060" indent="0">
              <a:buNone/>
              <a:defRPr sz="2000"/>
            </a:lvl4pPr>
            <a:lvl5pPr marL="1825625" indent="0">
              <a:buNone/>
              <a:defRPr sz="2000"/>
            </a:lvl5pPr>
            <a:lvl6pPr marL="2282190" indent="0">
              <a:buNone/>
              <a:defRPr sz="2000"/>
            </a:lvl6pPr>
            <a:lvl7pPr marL="2738755" indent="0">
              <a:buNone/>
              <a:defRPr sz="2000"/>
            </a:lvl7pPr>
            <a:lvl8pPr marL="3195320" indent="0">
              <a:buNone/>
              <a:defRPr sz="2000"/>
            </a:lvl8pPr>
            <a:lvl9pPr marL="3651250" indent="0">
              <a:buNone/>
              <a:defRPr sz="2000"/>
            </a:lvl9pPr>
          </a:lstStyle>
          <a:p>
            <a:pPr marL="0" marR="0" lvl="0" indent="0" algn="l" defTabSz="91313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黑体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96" y="2057407"/>
            <a:ext cx="3932237" cy="3811588"/>
          </a:xfrm>
          <a:prstGeom prst="rect">
            <a:avLst/>
          </a:prstGeom>
        </p:spPr>
        <p:txBody>
          <a:bodyPr lIns="91300" tIns="45702" rIns="91300" bIns="45702"/>
          <a:lstStyle>
            <a:lvl1pPr marL="0" indent="0">
              <a:buNone/>
              <a:defRPr sz="1600"/>
            </a:lvl1pPr>
            <a:lvl2pPr marL="456565" indent="0">
              <a:buNone/>
              <a:defRPr sz="1500"/>
            </a:lvl2pPr>
            <a:lvl3pPr marL="913130" indent="0">
              <a:buNone/>
              <a:defRPr sz="1200"/>
            </a:lvl3pPr>
            <a:lvl4pPr marL="1369060" indent="0">
              <a:buNone/>
              <a:defRPr sz="1100"/>
            </a:lvl4pPr>
            <a:lvl5pPr marL="1825625" indent="0">
              <a:buNone/>
              <a:defRPr sz="1100"/>
            </a:lvl5pPr>
            <a:lvl6pPr marL="2282190" indent="0">
              <a:buNone/>
              <a:defRPr sz="1100"/>
            </a:lvl6pPr>
            <a:lvl7pPr marL="2738755" indent="0">
              <a:buNone/>
              <a:defRPr sz="1100"/>
            </a:lvl7pPr>
            <a:lvl8pPr marL="3195320" indent="0">
              <a:buNone/>
              <a:defRPr sz="1100"/>
            </a:lvl8pPr>
            <a:lvl9pPr marL="3651250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lIns="91300" tIns="45702" rIns="91300" bIns="45702"/>
          <a:p>
            <a:pPr lvl="0" eaLnBrk="1" hangingPunct="1">
              <a:buNone/>
            </a:pPr>
            <a:fld id="{BB962C8B-B14F-4D97-AF65-F5344CB8AC3E}" type="datetimeFigureOut">
              <a:rPr lang="zh-CN" altLang="en-US" dirty="0">
                <a:solidFill>
                  <a:srgbClr val="000000"/>
                </a:solidFill>
              </a:rPr>
            </a:fld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lIns="91300" tIns="45702" rIns="91300" bIns="45702"/>
          <a:p>
            <a:pPr lvl="0" eaLnBrk="1" hangingPunct="1">
              <a:buNone/>
            </a:pP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300" tIns="45702" rIns="91300" bIns="45702" numCol="1" anchor="t" anchorCtr="0" compatLnSpc="1"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solidFill>
                  <a:srgbClr val="000000"/>
                </a:solidFill>
              </a:rPr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Tm="1000">
    <p:blinds dir="vert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96EC2F-0988-4314-AD4B-24FF16D7B45E}" type="datetime1"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>
              <a:latin typeface="Arial Unicode MS" pitchFamily="34" charset="-128"/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96EC2F-0988-4314-AD4B-24FF16D7B45E}" type="datetime1"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>
              <a:latin typeface="Arial Unicode MS" pitchFamily="34" charset="-128"/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96EC2F-0988-4314-AD4B-24FF16D7B45E}" type="datetime1"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>
              <a:latin typeface="Arial Unicode MS" pitchFamily="34" charset="-128"/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4"/>
          <p:cNvSpPr/>
          <p:nvPr/>
        </p:nvSpPr>
        <p:spPr>
          <a:xfrm>
            <a:off x="1139825" y="1031875"/>
            <a:ext cx="9912350" cy="4286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anchor="ctr"/>
          <a:lstStyle>
            <a:lvl1pPr marL="0" lvl="0" indent="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</a:defRPr>
            </a:lvl1pPr>
            <a:lvl2pPr marL="455930" lvl="1" indent="127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  <a:cs typeface="+mn-cs"/>
              </a:defRPr>
            </a:lvl2pPr>
            <a:lvl3pPr marL="913130" lvl="2" indent="127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  <a:cs typeface="+mn-cs"/>
              </a:defRPr>
            </a:lvl3pPr>
            <a:lvl4pPr marL="1370330" lvl="3" indent="127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  <a:cs typeface="+mn-cs"/>
              </a:defRPr>
            </a:lvl4pPr>
            <a:lvl5pPr marL="1827530" lvl="4" indent="127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  <a:cs typeface="+mn-cs"/>
              </a:defRPr>
            </a:lvl5pPr>
          </a:lstStyle>
          <a:p>
            <a:pPr lvl="0" algn="ctr" defTabSz="914400" eaLnBrk="1" hangingPunct="1">
              <a:buNone/>
            </a:pPr>
            <a:endParaRPr lang="zh-CN" altLang="en-US" sz="1800" dirty="0">
              <a:solidFill>
                <a:srgbClr val="FFFFFF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8" name="圆角矩形 5"/>
          <p:cNvSpPr/>
          <p:nvPr/>
        </p:nvSpPr>
        <p:spPr>
          <a:xfrm>
            <a:off x="5900738" y="6451600"/>
            <a:ext cx="390525" cy="2222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anchor="ctr"/>
          <a:lstStyle>
            <a:lvl1pPr marL="0" lvl="0" indent="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</a:defRPr>
            </a:lvl1pPr>
            <a:lvl2pPr marL="455930" lvl="1" indent="127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  <a:cs typeface="+mn-cs"/>
              </a:defRPr>
            </a:lvl2pPr>
            <a:lvl3pPr marL="913130" lvl="2" indent="127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  <a:cs typeface="+mn-cs"/>
              </a:defRPr>
            </a:lvl3pPr>
            <a:lvl4pPr marL="1370330" lvl="3" indent="127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  <a:cs typeface="+mn-cs"/>
              </a:defRPr>
            </a:lvl4pPr>
            <a:lvl5pPr marL="1827530" lvl="4" indent="127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  <a:cs typeface="+mn-cs"/>
              </a:defRPr>
            </a:lvl5pPr>
          </a:lstStyle>
          <a:p>
            <a:pPr lvl="0" algn="ctr" defTabSz="914400" eaLnBrk="1" hangingPunct="1">
              <a:buNone/>
            </a:pPr>
            <a:endParaRPr lang="zh-CN" altLang="en-US" sz="1800" dirty="0">
              <a:solidFill>
                <a:srgbClr val="FFFFFF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9" name="日期占位符 6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E729073-8FFE-4F18-B513-07581FC6638E}" type="datetime1"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灯片编号占位符 8"/>
          <p:cNvSpPr>
            <a:spLocks noGrp="1"/>
          </p:cNvSpPr>
          <p:nvPr>
            <p:ph type="sldNum" sz="quarter" idx="4"/>
          </p:nvPr>
        </p:nvSpPr>
        <p:spPr>
          <a:xfrm>
            <a:off x="4673600" y="6396038"/>
            <a:ext cx="2844800" cy="365125"/>
          </a:xfrm>
          <a:prstGeom prst="rect">
            <a:avLst/>
          </a:prstGeom>
        </p:spPr>
        <p:txBody>
          <a:bodyPr vert="horz" wrap="square" lIns="91436" tIns="45718" rIns="91436" bIns="45718" numCol="1" anchor="ctr" anchorCtr="0" compatLnSpc="1"/>
          <a:p>
            <a:pPr algn="ctr" eaLnBrk="1" hangingPunct="1">
              <a:buNone/>
            </a:pPr>
            <a:fld id="{9A0DB2DC-4C9A-4742-B13C-FB6460FD3503}" type="slidenum">
              <a:rPr lang="en-US" altLang="en-US" dirty="0">
                <a:latin typeface="ITC Avant Garde Std Bk"/>
              </a:rPr>
            </a:fld>
            <a:endParaRPr lang="en-US" altLang="en-US" dirty="0">
              <a:latin typeface="ITC Avant Garde Std Bk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4"/>
          <p:cNvSpPr/>
          <p:nvPr/>
        </p:nvSpPr>
        <p:spPr>
          <a:xfrm>
            <a:off x="1139825" y="1031875"/>
            <a:ext cx="9912350" cy="4286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anchor="ctr"/>
          <a:lstStyle>
            <a:lvl1pPr marL="0" lvl="0" indent="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</a:defRPr>
            </a:lvl1pPr>
            <a:lvl2pPr marL="455930" lvl="1" indent="127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  <a:cs typeface="+mn-cs"/>
              </a:defRPr>
            </a:lvl2pPr>
            <a:lvl3pPr marL="913130" lvl="2" indent="127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  <a:cs typeface="+mn-cs"/>
              </a:defRPr>
            </a:lvl3pPr>
            <a:lvl4pPr marL="1370330" lvl="3" indent="127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  <a:cs typeface="+mn-cs"/>
              </a:defRPr>
            </a:lvl4pPr>
            <a:lvl5pPr marL="1827530" lvl="4" indent="127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  <a:cs typeface="+mn-cs"/>
              </a:defRPr>
            </a:lvl5pPr>
          </a:lstStyle>
          <a:p>
            <a:pPr lvl="0" algn="ctr" defTabSz="914400" eaLnBrk="1" hangingPunct="1">
              <a:buNone/>
            </a:pPr>
            <a:endParaRPr lang="zh-CN" altLang="en-US" sz="1800" dirty="0">
              <a:solidFill>
                <a:srgbClr val="FFFFFF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8" name="圆角矩形 5"/>
          <p:cNvSpPr/>
          <p:nvPr/>
        </p:nvSpPr>
        <p:spPr>
          <a:xfrm>
            <a:off x="5900738" y="6451600"/>
            <a:ext cx="390525" cy="2222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anchor="ctr"/>
          <a:lstStyle>
            <a:lvl1pPr marL="0" lvl="0" indent="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</a:defRPr>
            </a:lvl1pPr>
            <a:lvl2pPr marL="455930" lvl="1" indent="127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  <a:cs typeface="+mn-cs"/>
              </a:defRPr>
            </a:lvl2pPr>
            <a:lvl3pPr marL="913130" lvl="2" indent="127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  <a:cs typeface="+mn-cs"/>
              </a:defRPr>
            </a:lvl3pPr>
            <a:lvl4pPr marL="1370330" lvl="3" indent="127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  <a:cs typeface="+mn-cs"/>
              </a:defRPr>
            </a:lvl4pPr>
            <a:lvl5pPr marL="1827530" lvl="4" indent="127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  <a:cs typeface="+mn-cs"/>
              </a:defRPr>
            </a:lvl5pPr>
          </a:lstStyle>
          <a:p>
            <a:pPr lvl="0" algn="ctr" defTabSz="914400" eaLnBrk="1" hangingPunct="1">
              <a:buNone/>
            </a:pPr>
            <a:endParaRPr lang="zh-CN" altLang="en-US" sz="1800" dirty="0">
              <a:solidFill>
                <a:srgbClr val="FFFFFF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9" name="日期占位符 6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E729073-8FFE-4F18-B513-07581FC6638E}" type="datetime1"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灯片编号占位符 8"/>
          <p:cNvSpPr>
            <a:spLocks noGrp="1"/>
          </p:cNvSpPr>
          <p:nvPr>
            <p:ph type="sldNum" sz="quarter" idx="4"/>
          </p:nvPr>
        </p:nvSpPr>
        <p:spPr>
          <a:xfrm>
            <a:off x="4673600" y="6396038"/>
            <a:ext cx="2844800" cy="365125"/>
          </a:xfrm>
          <a:prstGeom prst="rect">
            <a:avLst/>
          </a:prstGeom>
        </p:spPr>
        <p:txBody>
          <a:bodyPr vert="horz" wrap="square" lIns="91436" tIns="45718" rIns="91436" bIns="45718" numCol="1" anchor="ctr" anchorCtr="0" compatLnSpc="1"/>
          <a:p>
            <a:pPr algn="ctr" eaLnBrk="1" hangingPunct="1">
              <a:buNone/>
            </a:pPr>
            <a:fld id="{9A0DB2DC-4C9A-4742-B13C-FB6460FD3503}" type="slidenum">
              <a:rPr lang="en-US" altLang="en-US" dirty="0">
                <a:latin typeface="ITC Avant Garde Std Bk"/>
              </a:rPr>
            </a:fld>
            <a:endParaRPr lang="en-US" altLang="en-US" dirty="0">
              <a:latin typeface="ITC Avant Garde Std Bk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4"/>
          <p:cNvSpPr/>
          <p:nvPr/>
        </p:nvSpPr>
        <p:spPr>
          <a:xfrm>
            <a:off x="1139825" y="1031875"/>
            <a:ext cx="9912350" cy="4286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anchor="ctr"/>
          <a:lstStyle>
            <a:lvl1pPr marL="0" lvl="0" indent="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</a:defRPr>
            </a:lvl1pPr>
            <a:lvl2pPr marL="455930" lvl="1" indent="127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  <a:cs typeface="+mn-cs"/>
              </a:defRPr>
            </a:lvl2pPr>
            <a:lvl3pPr marL="913130" lvl="2" indent="127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  <a:cs typeface="+mn-cs"/>
              </a:defRPr>
            </a:lvl3pPr>
            <a:lvl4pPr marL="1370330" lvl="3" indent="127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  <a:cs typeface="+mn-cs"/>
              </a:defRPr>
            </a:lvl4pPr>
            <a:lvl5pPr marL="1827530" lvl="4" indent="127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  <a:cs typeface="+mn-cs"/>
              </a:defRPr>
            </a:lvl5pPr>
          </a:lstStyle>
          <a:p>
            <a:pPr lvl="0" algn="ctr" defTabSz="914400" eaLnBrk="1" hangingPunct="1">
              <a:buNone/>
            </a:pPr>
            <a:endParaRPr lang="zh-CN" altLang="en-US" sz="1800" dirty="0">
              <a:solidFill>
                <a:srgbClr val="FFFFFF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8" name="圆角矩形 5"/>
          <p:cNvSpPr/>
          <p:nvPr/>
        </p:nvSpPr>
        <p:spPr>
          <a:xfrm>
            <a:off x="5900738" y="6451600"/>
            <a:ext cx="390525" cy="2222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anchor="ctr"/>
          <a:lstStyle>
            <a:lvl1pPr marL="0" lvl="0" indent="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</a:defRPr>
            </a:lvl1pPr>
            <a:lvl2pPr marL="455930" lvl="1" indent="127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  <a:cs typeface="+mn-cs"/>
              </a:defRPr>
            </a:lvl2pPr>
            <a:lvl3pPr marL="913130" lvl="2" indent="127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  <a:cs typeface="+mn-cs"/>
              </a:defRPr>
            </a:lvl3pPr>
            <a:lvl4pPr marL="1370330" lvl="3" indent="127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  <a:cs typeface="+mn-cs"/>
              </a:defRPr>
            </a:lvl4pPr>
            <a:lvl5pPr marL="1827530" lvl="4" indent="127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  <a:cs typeface="+mn-cs"/>
              </a:defRPr>
            </a:lvl5pPr>
          </a:lstStyle>
          <a:p>
            <a:pPr lvl="0" algn="ctr" defTabSz="914400" eaLnBrk="1" hangingPunct="1">
              <a:buNone/>
            </a:pPr>
            <a:endParaRPr lang="zh-CN" altLang="en-US" sz="1800" dirty="0">
              <a:solidFill>
                <a:srgbClr val="FFFFFF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9" name="日期占位符 6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E729073-8FFE-4F18-B513-07581FC6638E}" type="datetime1"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灯片编号占位符 8"/>
          <p:cNvSpPr>
            <a:spLocks noGrp="1"/>
          </p:cNvSpPr>
          <p:nvPr>
            <p:ph type="sldNum" sz="quarter" idx="4"/>
          </p:nvPr>
        </p:nvSpPr>
        <p:spPr>
          <a:xfrm>
            <a:off x="4673600" y="6396038"/>
            <a:ext cx="2844800" cy="365125"/>
          </a:xfrm>
          <a:prstGeom prst="rect">
            <a:avLst/>
          </a:prstGeom>
        </p:spPr>
        <p:txBody>
          <a:bodyPr vert="horz" wrap="square" lIns="91436" tIns="45718" rIns="91436" bIns="45718" numCol="1" anchor="ctr" anchorCtr="0" compatLnSpc="1"/>
          <a:p>
            <a:pPr algn="ctr" eaLnBrk="1" hangingPunct="1">
              <a:buNone/>
            </a:pPr>
            <a:fld id="{9A0DB2DC-4C9A-4742-B13C-FB6460FD3503}" type="slidenum">
              <a:rPr lang="en-US" altLang="en-US" dirty="0">
                <a:latin typeface="ITC Avant Garde Std Bk"/>
              </a:rPr>
            </a:fld>
            <a:endParaRPr lang="en-US" altLang="en-US" dirty="0">
              <a:latin typeface="ITC Avant Garde Std Bk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4"/>
          <p:cNvSpPr/>
          <p:nvPr/>
        </p:nvSpPr>
        <p:spPr>
          <a:xfrm>
            <a:off x="1139825" y="1031875"/>
            <a:ext cx="9912350" cy="4286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anchor="ctr"/>
          <a:lstStyle>
            <a:lvl1pPr marL="0" lvl="0" indent="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</a:defRPr>
            </a:lvl1pPr>
            <a:lvl2pPr marL="455930" lvl="1" indent="127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  <a:cs typeface="+mn-cs"/>
              </a:defRPr>
            </a:lvl2pPr>
            <a:lvl3pPr marL="913130" lvl="2" indent="127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  <a:cs typeface="+mn-cs"/>
              </a:defRPr>
            </a:lvl3pPr>
            <a:lvl4pPr marL="1370330" lvl="3" indent="127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  <a:cs typeface="+mn-cs"/>
              </a:defRPr>
            </a:lvl4pPr>
            <a:lvl5pPr marL="1827530" lvl="4" indent="127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  <a:cs typeface="+mn-cs"/>
              </a:defRPr>
            </a:lvl5pPr>
          </a:lstStyle>
          <a:p>
            <a:pPr lvl="0" algn="ctr" defTabSz="914400" eaLnBrk="1" hangingPunct="1">
              <a:buNone/>
            </a:pPr>
            <a:endParaRPr lang="zh-CN" altLang="en-US" sz="1800" dirty="0">
              <a:solidFill>
                <a:srgbClr val="FFFFFF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8" name="圆角矩形 5"/>
          <p:cNvSpPr/>
          <p:nvPr/>
        </p:nvSpPr>
        <p:spPr>
          <a:xfrm>
            <a:off x="5900738" y="6451600"/>
            <a:ext cx="390525" cy="2222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anchor="ctr"/>
          <a:lstStyle>
            <a:lvl1pPr marL="0" lvl="0" indent="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</a:defRPr>
            </a:lvl1pPr>
            <a:lvl2pPr marL="455930" lvl="1" indent="127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  <a:cs typeface="+mn-cs"/>
              </a:defRPr>
            </a:lvl2pPr>
            <a:lvl3pPr marL="913130" lvl="2" indent="127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  <a:cs typeface="+mn-cs"/>
              </a:defRPr>
            </a:lvl3pPr>
            <a:lvl4pPr marL="1370330" lvl="3" indent="127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  <a:cs typeface="+mn-cs"/>
              </a:defRPr>
            </a:lvl4pPr>
            <a:lvl5pPr marL="1827530" lvl="4" indent="127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  <a:cs typeface="+mn-cs"/>
              </a:defRPr>
            </a:lvl5pPr>
          </a:lstStyle>
          <a:p>
            <a:pPr lvl="0" algn="ctr" defTabSz="914400" eaLnBrk="1" hangingPunct="1">
              <a:buNone/>
            </a:pPr>
            <a:endParaRPr lang="zh-CN" altLang="en-US" sz="1800" dirty="0">
              <a:solidFill>
                <a:srgbClr val="FFFFFF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9" name="日期占位符 6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E729073-8FFE-4F18-B513-07581FC6638E}" type="datetime1"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灯片编号占位符 8"/>
          <p:cNvSpPr>
            <a:spLocks noGrp="1"/>
          </p:cNvSpPr>
          <p:nvPr>
            <p:ph type="sldNum" sz="quarter" idx="4"/>
          </p:nvPr>
        </p:nvSpPr>
        <p:spPr>
          <a:xfrm>
            <a:off x="4673600" y="6396038"/>
            <a:ext cx="2844800" cy="365125"/>
          </a:xfrm>
          <a:prstGeom prst="rect">
            <a:avLst/>
          </a:prstGeom>
        </p:spPr>
        <p:txBody>
          <a:bodyPr vert="horz" wrap="square" lIns="91436" tIns="45718" rIns="91436" bIns="45718" numCol="1" anchor="ctr" anchorCtr="0" compatLnSpc="1"/>
          <a:p>
            <a:pPr algn="ctr" eaLnBrk="1" hangingPunct="1">
              <a:buNone/>
            </a:pPr>
            <a:fld id="{9A0DB2DC-4C9A-4742-B13C-FB6460FD3503}" type="slidenum">
              <a:rPr lang="en-US" altLang="en-US" dirty="0">
                <a:latin typeface="ITC Avant Garde Std Bk"/>
              </a:rPr>
            </a:fld>
            <a:endParaRPr lang="en-US" altLang="en-US" dirty="0">
              <a:latin typeface="ITC Avant Garde Std Bk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4"/>
          <p:cNvSpPr/>
          <p:nvPr/>
        </p:nvSpPr>
        <p:spPr>
          <a:xfrm>
            <a:off x="1139825" y="1031875"/>
            <a:ext cx="9912350" cy="4286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anchor="ctr"/>
          <a:lstStyle>
            <a:lvl1pPr marL="0" lvl="0" indent="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</a:defRPr>
            </a:lvl1pPr>
            <a:lvl2pPr marL="455930" lvl="1" indent="127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  <a:cs typeface="+mn-cs"/>
              </a:defRPr>
            </a:lvl2pPr>
            <a:lvl3pPr marL="913130" lvl="2" indent="127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  <a:cs typeface="+mn-cs"/>
              </a:defRPr>
            </a:lvl3pPr>
            <a:lvl4pPr marL="1370330" lvl="3" indent="127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  <a:cs typeface="+mn-cs"/>
              </a:defRPr>
            </a:lvl4pPr>
            <a:lvl5pPr marL="1827530" lvl="4" indent="127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  <a:cs typeface="+mn-cs"/>
              </a:defRPr>
            </a:lvl5pPr>
          </a:lstStyle>
          <a:p>
            <a:pPr lvl="0" algn="ctr" defTabSz="914400" eaLnBrk="1" hangingPunct="1">
              <a:buNone/>
            </a:pPr>
            <a:endParaRPr lang="zh-CN" altLang="en-US" sz="1800" dirty="0">
              <a:solidFill>
                <a:srgbClr val="FFFFFF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8" name="圆角矩形 5"/>
          <p:cNvSpPr/>
          <p:nvPr/>
        </p:nvSpPr>
        <p:spPr>
          <a:xfrm>
            <a:off x="5900738" y="6451600"/>
            <a:ext cx="390525" cy="2222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anchor="ctr"/>
          <a:lstStyle>
            <a:lvl1pPr marL="0" lvl="0" indent="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</a:defRPr>
            </a:lvl1pPr>
            <a:lvl2pPr marL="455930" lvl="1" indent="127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  <a:cs typeface="+mn-cs"/>
              </a:defRPr>
            </a:lvl2pPr>
            <a:lvl3pPr marL="913130" lvl="2" indent="127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  <a:cs typeface="+mn-cs"/>
              </a:defRPr>
            </a:lvl3pPr>
            <a:lvl4pPr marL="1370330" lvl="3" indent="127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  <a:cs typeface="+mn-cs"/>
              </a:defRPr>
            </a:lvl4pPr>
            <a:lvl5pPr marL="1827530" lvl="4" indent="127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  <a:cs typeface="+mn-cs"/>
              </a:defRPr>
            </a:lvl5pPr>
          </a:lstStyle>
          <a:p>
            <a:pPr lvl="0" algn="ctr" defTabSz="914400" eaLnBrk="1" hangingPunct="1">
              <a:buNone/>
            </a:pPr>
            <a:endParaRPr lang="zh-CN" altLang="en-US" sz="1800" dirty="0">
              <a:solidFill>
                <a:srgbClr val="FFFFFF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9" name="日期占位符 6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E729073-8FFE-4F18-B513-07581FC6638E}" type="datetime1"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灯片编号占位符 8"/>
          <p:cNvSpPr>
            <a:spLocks noGrp="1"/>
          </p:cNvSpPr>
          <p:nvPr>
            <p:ph type="sldNum" sz="quarter" idx="4"/>
          </p:nvPr>
        </p:nvSpPr>
        <p:spPr>
          <a:xfrm>
            <a:off x="4673600" y="6396038"/>
            <a:ext cx="2844800" cy="365125"/>
          </a:xfrm>
          <a:prstGeom prst="rect">
            <a:avLst/>
          </a:prstGeom>
        </p:spPr>
        <p:txBody>
          <a:bodyPr vert="horz" wrap="square" lIns="91436" tIns="45718" rIns="91436" bIns="45718" numCol="1" anchor="ctr" anchorCtr="0" compatLnSpc="1"/>
          <a:p>
            <a:pPr algn="ctr" eaLnBrk="1" hangingPunct="1">
              <a:buNone/>
            </a:pPr>
            <a:fld id="{9A0DB2DC-4C9A-4742-B13C-FB6460FD3503}" type="slidenum">
              <a:rPr lang="en-US" altLang="en-US" dirty="0">
                <a:latin typeface="ITC Avant Garde Std Bk"/>
              </a:rPr>
            </a:fld>
            <a:endParaRPr lang="en-US" altLang="en-US" dirty="0">
              <a:latin typeface="ITC Avant Garde Std Bk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4"/>
          <p:cNvSpPr/>
          <p:nvPr/>
        </p:nvSpPr>
        <p:spPr>
          <a:xfrm>
            <a:off x="1139825" y="1031875"/>
            <a:ext cx="9912350" cy="4286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anchor="ctr"/>
          <a:lstStyle>
            <a:lvl1pPr marL="0" lvl="0" indent="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</a:defRPr>
            </a:lvl1pPr>
            <a:lvl2pPr marL="455930" lvl="1" indent="127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  <a:cs typeface="+mn-cs"/>
              </a:defRPr>
            </a:lvl2pPr>
            <a:lvl3pPr marL="913130" lvl="2" indent="127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  <a:cs typeface="+mn-cs"/>
              </a:defRPr>
            </a:lvl3pPr>
            <a:lvl4pPr marL="1370330" lvl="3" indent="127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  <a:cs typeface="+mn-cs"/>
              </a:defRPr>
            </a:lvl4pPr>
            <a:lvl5pPr marL="1827530" lvl="4" indent="127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  <a:cs typeface="+mn-cs"/>
              </a:defRPr>
            </a:lvl5pPr>
          </a:lstStyle>
          <a:p>
            <a:pPr lvl="0" algn="ctr" defTabSz="914400" eaLnBrk="1" hangingPunct="1">
              <a:buNone/>
            </a:pPr>
            <a:endParaRPr lang="zh-CN" altLang="en-US" sz="1800" dirty="0">
              <a:solidFill>
                <a:srgbClr val="FFFFFF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8" name="圆角矩形 5"/>
          <p:cNvSpPr/>
          <p:nvPr/>
        </p:nvSpPr>
        <p:spPr>
          <a:xfrm>
            <a:off x="5900738" y="6451600"/>
            <a:ext cx="390525" cy="2222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anchor="ctr"/>
          <a:lstStyle>
            <a:lvl1pPr marL="0" lvl="0" indent="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</a:defRPr>
            </a:lvl1pPr>
            <a:lvl2pPr marL="455930" lvl="1" indent="127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  <a:cs typeface="+mn-cs"/>
              </a:defRPr>
            </a:lvl2pPr>
            <a:lvl3pPr marL="913130" lvl="2" indent="127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  <a:cs typeface="+mn-cs"/>
              </a:defRPr>
            </a:lvl3pPr>
            <a:lvl4pPr marL="1370330" lvl="3" indent="127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  <a:cs typeface="+mn-cs"/>
              </a:defRPr>
            </a:lvl4pPr>
            <a:lvl5pPr marL="1827530" lvl="4" indent="127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  <a:cs typeface="+mn-cs"/>
              </a:defRPr>
            </a:lvl5pPr>
          </a:lstStyle>
          <a:p>
            <a:pPr lvl="0" algn="ctr" defTabSz="914400" eaLnBrk="1" hangingPunct="1">
              <a:buNone/>
            </a:pPr>
            <a:endParaRPr lang="zh-CN" altLang="en-US" sz="1800" dirty="0">
              <a:solidFill>
                <a:srgbClr val="FFFFFF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9" name="日期占位符 6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E729073-8FFE-4F18-B513-07581FC6638E}" type="datetime1"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灯片编号占位符 8"/>
          <p:cNvSpPr>
            <a:spLocks noGrp="1"/>
          </p:cNvSpPr>
          <p:nvPr>
            <p:ph type="sldNum" sz="quarter" idx="4"/>
          </p:nvPr>
        </p:nvSpPr>
        <p:spPr>
          <a:xfrm>
            <a:off x="4673600" y="6396038"/>
            <a:ext cx="2844800" cy="365125"/>
          </a:xfrm>
          <a:prstGeom prst="rect">
            <a:avLst/>
          </a:prstGeom>
        </p:spPr>
        <p:txBody>
          <a:bodyPr vert="horz" wrap="square" lIns="91436" tIns="45718" rIns="91436" bIns="45718" numCol="1" anchor="ctr" anchorCtr="0" compatLnSpc="1"/>
          <a:p>
            <a:pPr algn="ctr" eaLnBrk="1" hangingPunct="1">
              <a:buNone/>
            </a:pPr>
            <a:fld id="{9A0DB2DC-4C9A-4742-B13C-FB6460FD3503}" type="slidenum">
              <a:rPr lang="en-US" altLang="en-US" dirty="0">
                <a:latin typeface="ITC Avant Garde Std Bk"/>
              </a:rPr>
            </a:fld>
            <a:endParaRPr lang="en-US" altLang="en-US" dirty="0">
              <a:latin typeface="ITC Avant Garde Std Bk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4"/>
          <p:cNvSpPr/>
          <p:nvPr/>
        </p:nvSpPr>
        <p:spPr>
          <a:xfrm>
            <a:off x="1139825" y="1031875"/>
            <a:ext cx="9912350" cy="4286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anchor="ctr"/>
          <a:lstStyle>
            <a:lvl1pPr marL="0" lvl="0" indent="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</a:defRPr>
            </a:lvl1pPr>
            <a:lvl2pPr marL="455930" lvl="1" indent="127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  <a:cs typeface="+mn-cs"/>
              </a:defRPr>
            </a:lvl2pPr>
            <a:lvl3pPr marL="913130" lvl="2" indent="127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  <a:cs typeface="+mn-cs"/>
              </a:defRPr>
            </a:lvl3pPr>
            <a:lvl4pPr marL="1370330" lvl="3" indent="127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  <a:cs typeface="+mn-cs"/>
              </a:defRPr>
            </a:lvl4pPr>
            <a:lvl5pPr marL="1827530" lvl="4" indent="127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  <a:cs typeface="+mn-cs"/>
              </a:defRPr>
            </a:lvl5pPr>
          </a:lstStyle>
          <a:p>
            <a:pPr lvl="0" algn="ctr" defTabSz="914400" eaLnBrk="1" hangingPunct="1">
              <a:buNone/>
            </a:pPr>
            <a:endParaRPr lang="zh-CN" altLang="en-US" sz="1800" dirty="0">
              <a:solidFill>
                <a:srgbClr val="FFFFFF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8" name="圆角矩形 5"/>
          <p:cNvSpPr/>
          <p:nvPr/>
        </p:nvSpPr>
        <p:spPr>
          <a:xfrm>
            <a:off x="5900738" y="6451600"/>
            <a:ext cx="390525" cy="2222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anchor="ctr"/>
          <a:lstStyle>
            <a:lvl1pPr marL="0" lvl="0" indent="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</a:defRPr>
            </a:lvl1pPr>
            <a:lvl2pPr marL="455930" lvl="1" indent="127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  <a:cs typeface="+mn-cs"/>
              </a:defRPr>
            </a:lvl2pPr>
            <a:lvl3pPr marL="913130" lvl="2" indent="127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  <a:cs typeface="+mn-cs"/>
              </a:defRPr>
            </a:lvl3pPr>
            <a:lvl4pPr marL="1370330" lvl="3" indent="127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  <a:cs typeface="+mn-cs"/>
              </a:defRPr>
            </a:lvl4pPr>
            <a:lvl5pPr marL="1827530" lvl="4" indent="127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  <a:cs typeface="+mn-cs"/>
              </a:defRPr>
            </a:lvl5pPr>
          </a:lstStyle>
          <a:p>
            <a:pPr lvl="0" algn="ctr" defTabSz="914400" eaLnBrk="1" hangingPunct="1">
              <a:buNone/>
            </a:pPr>
            <a:endParaRPr lang="zh-CN" altLang="en-US" sz="1800" dirty="0">
              <a:solidFill>
                <a:srgbClr val="FFFFFF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9" name="日期占位符 6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E729073-8FFE-4F18-B513-07581FC6638E}" type="datetime1"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灯片编号占位符 8"/>
          <p:cNvSpPr>
            <a:spLocks noGrp="1"/>
          </p:cNvSpPr>
          <p:nvPr>
            <p:ph type="sldNum" sz="quarter" idx="4"/>
          </p:nvPr>
        </p:nvSpPr>
        <p:spPr>
          <a:xfrm>
            <a:off x="4673600" y="6396038"/>
            <a:ext cx="2844800" cy="365125"/>
          </a:xfrm>
          <a:prstGeom prst="rect">
            <a:avLst/>
          </a:prstGeom>
        </p:spPr>
        <p:txBody>
          <a:bodyPr vert="horz" wrap="square" lIns="91436" tIns="45718" rIns="91436" bIns="45718" numCol="1" anchor="ctr" anchorCtr="0" compatLnSpc="1"/>
          <a:p>
            <a:pPr algn="ctr" eaLnBrk="1" hangingPunct="1">
              <a:buNone/>
            </a:pPr>
            <a:fld id="{9A0DB2DC-4C9A-4742-B13C-FB6460FD3503}" type="slidenum">
              <a:rPr lang="en-US" altLang="en-US" dirty="0">
                <a:latin typeface="ITC Avant Garde Std Bk"/>
              </a:rPr>
            </a:fld>
            <a:endParaRPr lang="en-US" altLang="en-US" dirty="0">
              <a:latin typeface="ITC Avant Garde Std Bk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lIns="91300" tIns="45702" rIns="91300" bIns="45702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 lIns="91300" tIns="45702" rIns="91300" bIns="45702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lIns="91300" tIns="45702" rIns="91300" bIns="45702"/>
          <a:p>
            <a:pPr lvl="0" eaLnBrk="1" hangingPunct="1">
              <a:buNone/>
            </a:pPr>
            <a:fld id="{BB962C8B-B14F-4D97-AF65-F5344CB8AC3E}" type="datetimeFigureOut">
              <a:rPr lang="zh-CN" altLang="en-US" dirty="0">
                <a:solidFill>
                  <a:srgbClr val="000000"/>
                </a:solidFill>
              </a:rPr>
            </a:fld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lIns="91300" tIns="45702" rIns="91300" bIns="45702"/>
          <a:p>
            <a:pPr lvl="0" eaLnBrk="1" hangingPunct="1">
              <a:buNone/>
            </a:pP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300" tIns="45702" rIns="91300" bIns="45702" numCol="1" anchor="t" anchorCtr="0" compatLnSpc="1"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solidFill>
                  <a:srgbClr val="000000"/>
                </a:solidFill>
              </a:rPr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Tm="1000">
    <p:blinds dir="vert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96EC2F-0988-4314-AD4B-24FF16D7B45E}" type="datetime1"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>
              <a:latin typeface="Arial Unicode MS" pitchFamily="34" charset="-128"/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96EC2F-0988-4314-AD4B-24FF16D7B45E}" type="datetime1"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>
              <a:latin typeface="Arial Unicode MS" pitchFamily="34" charset="-128"/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 vert="horz" wrap="square" lIns="91436" tIns="45718" rIns="91436" bIns="45718" numCol="1" rtlCol="0" anchor="t" anchorCtr="0" compatLnSpc="1">
            <a:normAutofit/>
          </a:bodyPr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pPr marL="0" marR="0" lvl="0" indent="0" algn="l" defTabSz="1219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96EC2F-0988-4314-AD4B-24FF16D7B45E}" type="datetime1"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>
              <a:latin typeface="Arial Unicode MS" pitchFamily="34" charset="-128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96EC2F-0988-4314-AD4B-24FF16D7B45E}" type="datetime1"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>
              <a:latin typeface="Arial Unicode MS" pitchFamily="34" charset="-128"/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96EC2F-0988-4314-AD4B-24FF16D7B45E}" type="datetime1"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>
              <a:latin typeface="Arial Unicode MS" pitchFamily="34" charset="-128"/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96EC2F-0988-4314-AD4B-24FF16D7B45E}" type="datetime1"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>
              <a:latin typeface="Arial Unicode MS" pitchFamily="34" charset="-128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235"/>
            <a:ext cx="2628900" cy="5811839"/>
          </a:xfrm>
          <a:prstGeom prst="rect">
            <a:avLst/>
          </a:prstGeom>
        </p:spPr>
        <p:txBody>
          <a:bodyPr vert="eaVert" lIns="91300" tIns="45702" rIns="91300" bIns="45702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51" y="365235"/>
            <a:ext cx="7734300" cy="5811839"/>
          </a:xfrm>
          <a:prstGeom prst="rect">
            <a:avLst/>
          </a:prstGeom>
        </p:spPr>
        <p:txBody>
          <a:bodyPr vert="eaVert" lIns="91300" tIns="45702" rIns="91300" bIns="45702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lIns="91300" tIns="45702" rIns="91300" bIns="45702"/>
          <a:p>
            <a:pPr lvl="0" eaLnBrk="1" hangingPunct="1">
              <a:buNone/>
            </a:pPr>
            <a:fld id="{BB962C8B-B14F-4D97-AF65-F5344CB8AC3E}" type="datetimeFigureOut">
              <a:rPr lang="zh-CN" altLang="en-US" dirty="0">
                <a:solidFill>
                  <a:srgbClr val="000000"/>
                </a:solidFill>
              </a:rPr>
            </a:fld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lIns="91300" tIns="45702" rIns="91300" bIns="45702"/>
          <a:p>
            <a:pPr lvl="0" eaLnBrk="1" hangingPunct="1">
              <a:buNone/>
            </a:pP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300" tIns="45702" rIns="91300" bIns="45702" numCol="1" anchor="t" anchorCtr="0" compatLnSpc="1"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solidFill>
                  <a:srgbClr val="000000"/>
                </a:solidFill>
              </a:rPr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Tm="1000">
    <p:blinds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1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2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3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p>
            <a:pPr defTabSz="914400" eaLnBrk="1" hangingPunct="1">
              <a:buNone/>
            </a:pPr>
            <a:fld id="{BB962C8B-B14F-4D97-AF65-F5344CB8AC3E}" type="datetimeFigureOut">
              <a:rPr lang="zh-CN" altLang="en-US" dirty="0">
                <a:latin typeface="Calibri" panose="020F0502020204030204" pitchFamily="34" charset="0"/>
                <a:ea typeface="SimSun" panose="02010600030101010101" pitchFamily="2" charset="-122"/>
              </a:rPr>
            </a:fld>
            <a:endParaRPr lang="zh-CN" altLang="en-US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p>
            <a:pPr algn="ctr" defTabSz="914400" eaLnBrk="1" hangingPunct="1">
              <a:buNone/>
            </a:pPr>
            <a:endParaRPr lang="zh-CN" altLang="en-US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121917" tIns="60958" rIns="121917" bIns="60958" numCol="1" anchor="ctr" anchorCtr="0" compatLnSpc="1"/>
          <a:p>
            <a:pPr algn="r" defTabSz="91440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  <a:ea typeface="SimSun" panose="02010600030101010101" pitchFamily="2" charset="-122"/>
              </a:rPr>
            </a:fld>
            <a:endParaRPr lang="zh-CN" altLang="en-US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p>
            <a:pPr defTabSz="914400" eaLnBrk="1" hangingPunct="1">
              <a:buNone/>
            </a:pPr>
            <a:fld id="{BB962C8B-B14F-4D97-AF65-F5344CB8AC3E}" type="datetimeFigureOut">
              <a:rPr lang="zh-CN" altLang="en-US" dirty="0">
                <a:latin typeface="Calibri" panose="020F0502020204030204" pitchFamily="34" charset="0"/>
                <a:ea typeface="SimSun" panose="02010600030101010101" pitchFamily="2" charset="-122"/>
              </a:rPr>
            </a:fld>
            <a:endParaRPr lang="zh-CN" altLang="en-US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p>
            <a:pPr algn="ctr" defTabSz="914400" eaLnBrk="1" hangingPunct="1">
              <a:buNone/>
            </a:pPr>
            <a:endParaRPr lang="zh-CN" altLang="en-US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121917" tIns="60958" rIns="121917" bIns="60958" numCol="1" anchor="ctr" anchorCtr="0" compatLnSpc="1"/>
          <a:p>
            <a:pPr algn="r" defTabSz="91440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  <a:ea typeface="SimSun" panose="02010600030101010101" pitchFamily="2" charset="-122"/>
              </a:rPr>
            </a:fld>
            <a:endParaRPr lang="zh-CN" altLang="en-US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3"/>
          <p:cNvPicPr>
            <a:picLocks noChangeAspect="1"/>
          </p:cNvPicPr>
          <p:nvPr userDrawn="1"/>
        </p:nvPicPr>
        <p:blipFill>
          <a:blip r:embed="rId2"/>
          <a:srcRect r="271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611688"/>
            <a:ext cx="12192000" cy="22463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1000">
    <p:blinds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p>
            <a:pPr defTabSz="914400" eaLnBrk="1" hangingPunct="1">
              <a:buNone/>
            </a:pPr>
            <a:fld id="{BB962C8B-B14F-4D97-AF65-F5344CB8AC3E}" type="datetimeFigureOut">
              <a:rPr lang="zh-CN" altLang="en-US" dirty="0">
                <a:latin typeface="Calibri" panose="020F0502020204030204" pitchFamily="34" charset="0"/>
                <a:ea typeface="SimSun" panose="02010600030101010101" pitchFamily="2" charset="-122"/>
              </a:rPr>
            </a:fld>
            <a:endParaRPr lang="zh-CN" altLang="en-US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p>
            <a:pPr algn="ctr" defTabSz="914400" eaLnBrk="1" hangingPunct="1">
              <a:buNone/>
            </a:pPr>
            <a:endParaRPr lang="zh-CN" altLang="en-US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121917" tIns="60958" rIns="121917" bIns="60958" numCol="1" anchor="ctr" anchorCtr="0" compatLnSpc="1"/>
          <a:p>
            <a:pPr algn="r" defTabSz="91440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  <a:ea typeface="SimSun" panose="02010600030101010101" pitchFamily="2" charset="-122"/>
              </a:rPr>
            </a:fld>
            <a:endParaRPr lang="zh-CN" altLang="en-US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p>
            <a:pPr defTabSz="914400" eaLnBrk="1" hangingPunct="1">
              <a:buNone/>
            </a:pPr>
            <a:fld id="{BB962C8B-B14F-4D97-AF65-F5344CB8AC3E}" type="datetimeFigureOut">
              <a:rPr lang="zh-CN" altLang="en-US" dirty="0">
                <a:latin typeface="Calibri" panose="020F0502020204030204" pitchFamily="34" charset="0"/>
                <a:ea typeface="SimSun" panose="02010600030101010101" pitchFamily="2" charset="-122"/>
              </a:rPr>
            </a:fld>
            <a:endParaRPr lang="zh-CN" altLang="en-US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p>
            <a:pPr algn="ctr" defTabSz="914400" eaLnBrk="1" hangingPunct="1">
              <a:buNone/>
            </a:pPr>
            <a:endParaRPr lang="zh-CN" altLang="en-US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121917" tIns="60958" rIns="121917" bIns="60958" numCol="1" anchor="ctr" anchorCtr="0" compatLnSpc="1"/>
          <a:p>
            <a:pPr algn="r" defTabSz="91440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  <a:ea typeface="SimSun" panose="02010600030101010101" pitchFamily="2" charset="-122"/>
              </a:rPr>
            </a:fld>
            <a:endParaRPr lang="zh-CN" altLang="en-US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00" b="1"/>
            </a:lvl4pPr>
            <a:lvl5pPr marL="2438400" indent="0">
              <a:buNone/>
              <a:defRPr sz="2100" b="1"/>
            </a:lvl5pPr>
            <a:lvl6pPr marL="3048000" indent="0">
              <a:buNone/>
              <a:defRPr sz="2100" b="1"/>
            </a:lvl6pPr>
            <a:lvl7pPr marL="3657600" indent="0">
              <a:buNone/>
              <a:defRPr sz="2100" b="1"/>
            </a:lvl7pPr>
            <a:lvl8pPr marL="4267200" indent="0">
              <a:buNone/>
              <a:defRPr sz="2100" b="1"/>
            </a:lvl8pPr>
            <a:lvl9pPr marL="4876800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00" b="1"/>
            </a:lvl4pPr>
            <a:lvl5pPr marL="2438400" indent="0">
              <a:buNone/>
              <a:defRPr sz="2100" b="1"/>
            </a:lvl5pPr>
            <a:lvl6pPr marL="3048000" indent="0">
              <a:buNone/>
              <a:defRPr sz="2100" b="1"/>
            </a:lvl6pPr>
            <a:lvl7pPr marL="3657600" indent="0">
              <a:buNone/>
              <a:defRPr sz="2100" b="1"/>
            </a:lvl7pPr>
            <a:lvl8pPr marL="4267200" indent="0">
              <a:buNone/>
              <a:defRPr sz="2100" b="1"/>
            </a:lvl8pPr>
            <a:lvl9pPr marL="4876800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p>
            <a:pPr defTabSz="914400" eaLnBrk="1" hangingPunct="1">
              <a:buNone/>
            </a:pPr>
            <a:fld id="{BB962C8B-B14F-4D97-AF65-F5344CB8AC3E}" type="datetimeFigureOut">
              <a:rPr lang="zh-CN" altLang="en-US" dirty="0">
                <a:latin typeface="Calibri" panose="020F0502020204030204" pitchFamily="34" charset="0"/>
                <a:ea typeface="SimSun" panose="02010600030101010101" pitchFamily="2" charset="-122"/>
              </a:rPr>
            </a:fld>
            <a:endParaRPr lang="zh-CN" altLang="en-US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p>
            <a:pPr algn="ctr" defTabSz="914400" eaLnBrk="1" hangingPunct="1">
              <a:buNone/>
            </a:pPr>
            <a:endParaRPr lang="zh-CN" altLang="en-US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121917" tIns="60958" rIns="121917" bIns="60958" numCol="1" anchor="ctr" anchorCtr="0" compatLnSpc="1"/>
          <a:p>
            <a:pPr algn="r" defTabSz="91440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  <a:ea typeface="SimSun" panose="02010600030101010101" pitchFamily="2" charset="-122"/>
              </a:rPr>
            </a:fld>
            <a:endParaRPr lang="zh-CN" altLang="en-US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p>
            <a:pPr defTabSz="914400" eaLnBrk="1" hangingPunct="1">
              <a:buNone/>
            </a:pPr>
            <a:fld id="{BB962C8B-B14F-4D97-AF65-F5344CB8AC3E}" type="datetimeFigureOut">
              <a:rPr lang="zh-CN" altLang="en-US" dirty="0">
                <a:latin typeface="Calibri" panose="020F0502020204030204" pitchFamily="34" charset="0"/>
                <a:ea typeface="SimSun" panose="02010600030101010101" pitchFamily="2" charset="-122"/>
              </a:rPr>
            </a:fld>
            <a:endParaRPr lang="zh-CN" altLang="en-US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p>
            <a:pPr algn="ctr" defTabSz="914400" eaLnBrk="1" hangingPunct="1">
              <a:buNone/>
            </a:pPr>
            <a:endParaRPr lang="zh-CN" altLang="en-US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121917" tIns="60958" rIns="121917" bIns="60958" numCol="1" anchor="ctr" anchorCtr="0" compatLnSpc="1"/>
          <a:p>
            <a:pPr algn="r" defTabSz="91440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  <a:ea typeface="SimSun" panose="02010600030101010101" pitchFamily="2" charset="-122"/>
              </a:rPr>
            </a:fld>
            <a:endParaRPr lang="zh-CN" altLang="en-US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p>
            <a:pPr defTabSz="914400" eaLnBrk="1" hangingPunct="1">
              <a:buNone/>
            </a:pPr>
            <a:fld id="{BB962C8B-B14F-4D97-AF65-F5344CB8AC3E}" type="datetimeFigureOut">
              <a:rPr lang="zh-CN" altLang="en-US" dirty="0">
                <a:latin typeface="Calibri" panose="020F0502020204030204" pitchFamily="34" charset="0"/>
                <a:ea typeface="SimSun" panose="02010600030101010101" pitchFamily="2" charset="-122"/>
              </a:rPr>
            </a:fld>
            <a:endParaRPr lang="zh-CN" altLang="en-US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p>
            <a:pPr algn="ctr" defTabSz="914400" eaLnBrk="1" hangingPunct="1">
              <a:buNone/>
            </a:pPr>
            <a:endParaRPr lang="zh-CN" altLang="en-US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121917" tIns="60958" rIns="121917" bIns="60958" numCol="1" anchor="ctr" anchorCtr="0" compatLnSpc="1"/>
          <a:p>
            <a:pPr algn="r" defTabSz="91440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  <a:ea typeface="SimSun" panose="02010600030101010101" pitchFamily="2" charset="-122"/>
              </a:rPr>
            </a:fld>
            <a:endParaRPr lang="zh-CN" altLang="en-US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300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p>
            <a:pPr defTabSz="914400" eaLnBrk="1" hangingPunct="1">
              <a:buNone/>
            </a:pPr>
            <a:fld id="{BB962C8B-B14F-4D97-AF65-F5344CB8AC3E}" type="datetimeFigureOut">
              <a:rPr lang="zh-CN" altLang="en-US" dirty="0">
                <a:latin typeface="Calibri" panose="020F0502020204030204" pitchFamily="34" charset="0"/>
                <a:ea typeface="SimSun" panose="02010600030101010101" pitchFamily="2" charset="-122"/>
              </a:rPr>
            </a:fld>
            <a:endParaRPr lang="zh-CN" altLang="en-US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p>
            <a:pPr algn="ctr" defTabSz="914400" eaLnBrk="1" hangingPunct="1">
              <a:buNone/>
            </a:pPr>
            <a:endParaRPr lang="zh-CN" altLang="en-US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121917" tIns="60958" rIns="121917" bIns="60958" numCol="1" anchor="ctr" anchorCtr="0" compatLnSpc="1"/>
          <a:p>
            <a:pPr algn="r" defTabSz="91440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  <a:ea typeface="SimSun" panose="02010600030101010101" pitchFamily="2" charset="-122"/>
              </a:rPr>
            </a:fld>
            <a:endParaRPr lang="zh-CN" altLang="en-US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121917" tIns="60958" rIns="121917" bIns="60958" numCol="1" rtlCol="0" anchor="t" anchorCtr="0" compatLnSpc="1">
            <a:normAutofit/>
          </a:bodyPr>
          <a:lstStyle>
            <a:lvl1pPr marL="0" indent="0">
              <a:buNone/>
              <a:defRPr sz="4300"/>
            </a:lvl1pPr>
            <a:lvl2pPr marL="609600" indent="0">
              <a:buNone/>
              <a:defRPr sz="3700"/>
            </a:lvl2pPr>
            <a:lvl3pPr marL="1219200" indent="0">
              <a:buNone/>
              <a:defRPr sz="3200"/>
            </a:lvl3pPr>
            <a:lvl4pPr marL="1828800" indent="0">
              <a:buNone/>
              <a:defRPr sz="2700"/>
            </a:lvl4pPr>
            <a:lvl5pPr marL="2438400" indent="0">
              <a:buNone/>
              <a:defRPr sz="2700"/>
            </a:lvl5pPr>
            <a:lvl6pPr marL="3048000" indent="0">
              <a:buNone/>
              <a:defRPr sz="2700"/>
            </a:lvl6pPr>
            <a:lvl7pPr marL="3657600" indent="0">
              <a:buNone/>
              <a:defRPr sz="2700"/>
            </a:lvl7pPr>
            <a:lvl8pPr marL="4267200" indent="0">
              <a:buNone/>
              <a:defRPr sz="2700"/>
            </a:lvl8pPr>
            <a:lvl9pPr marL="4876800" indent="0">
              <a:buNone/>
              <a:defRPr sz="2700"/>
            </a:lvl9pPr>
          </a:lstStyle>
          <a:p>
            <a:pPr marL="0" marR="0" lvl="0" indent="0" algn="l" defTabSz="12179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4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300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p>
            <a:pPr defTabSz="914400" eaLnBrk="1" hangingPunct="1">
              <a:buNone/>
            </a:pPr>
            <a:fld id="{BB962C8B-B14F-4D97-AF65-F5344CB8AC3E}" type="datetimeFigureOut">
              <a:rPr lang="zh-CN" altLang="en-US" dirty="0">
                <a:latin typeface="Calibri" panose="020F0502020204030204" pitchFamily="34" charset="0"/>
                <a:ea typeface="SimSun" panose="02010600030101010101" pitchFamily="2" charset="-122"/>
              </a:rPr>
            </a:fld>
            <a:endParaRPr lang="zh-CN" altLang="en-US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p>
            <a:pPr algn="ctr" defTabSz="914400" eaLnBrk="1" hangingPunct="1">
              <a:buNone/>
            </a:pPr>
            <a:endParaRPr lang="zh-CN" altLang="en-US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121917" tIns="60958" rIns="121917" bIns="60958" numCol="1" anchor="ctr" anchorCtr="0" compatLnSpc="1"/>
          <a:p>
            <a:pPr algn="r" defTabSz="91440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  <a:ea typeface="SimSun" panose="02010600030101010101" pitchFamily="2" charset="-122"/>
              </a:rPr>
            </a:fld>
            <a:endParaRPr lang="zh-CN" altLang="en-US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p>
            <a:pPr defTabSz="914400" eaLnBrk="1" hangingPunct="1">
              <a:buNone/>
            </a:pPr>
            <a:fld id="{BB962C8B-B14F-4D97-AF65-F5344CB8AC3E}" type="datetimeFigureOut">
              <a:rPr lang="zh-CN" altLang="en-US" dirty="0">
                <a:latin typeface="Calibri" panose="020F0502020204030204" pitchFamily="34" charset="0"/>
                <a:ea typeface="SimSun" panose="02010600030101010101" pitchFamily="2" charset="-122"/>
              </a:rPr>
            </a:fld>
            <a:endParaRPr lang="zh-CN" altLang="en-US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p>
            <a:pPr algn="ctr" defTabSz="914400" eaLnBrk="1" hangingPunct="1">
              <a:buNone/>
            </a:pPr>
            <a:endParaRPr lang="zh-CN" altLang="en-US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121917" tIns="60958" rIns="121917" bIns="60958" numCol="1" anchor="ctr" anchorCtr="0" compatLnSpc="1"/>
          <a:p>
            <a:pPr algn="r" defTabSz="91440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  <a:ea typeface="SimSun" panose="02010600030101010101" pitchFamily="2" charset="-122"/>
              </a:rPr>
            </a:fld>
            <a:endParaRPr lang="zh-CN" altLang="en-US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p>
            <a:pPr defTabSz="914400" eaLnBrk="1" hangingPunct="1">
              <a:buNone/>
            </a:pPr>
            <a:fld id="{BB962C8B-B14F-4D97-AF65-F5344CB8AC3E}" type="datetimeFigureOut">
              <a:rPr lang="zh-CN" altLang="en-US" dirty="0">
                <a:latin typeface="Calibri" panose="020F0502020204030204" pitchFamily="34" charset="0"/>
                <a:ea typeface="SimSun" panose="02010600030101010101" pitchFamily="2" charset="-122"/>
              </a:rPr>
            </a:fld>
            <a:endParaRPr lang="zh-CN" altLang="en-US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p>
            <a:pPr algn="ctr" defTabSz="914400" eaLnBrk="1" hangingPunct="1">
              <a:buNone/>
            </a:pPr>
            <a:endParaRPr lang="zh-CN" altLang="en-US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121917" tIns="60958" rIns="121917" bIns="60958" numCol="1" anchor="ctr" anchorCtr="0" compatLnSpc="1"/>
          <a:p>
            <a:pPr algn="r" defTabSz="91440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  <a:ea typeface="SimSun" panose="02010600030101010101" pitchFamily="2" charset="-122"/>
              </a:rPr>
            </a:fld>
            <a:endParaRPr lang="zh-CN" altLang="en-US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4" y="1122365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4" y="3602041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3765" indent="0" algn="ctr">
              <a:buNone/>
              <a:defRPr sz="1865"/>
            </a:lvl3pPr>
            <a:lvl4pPr marL="1370965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1930" indent="0" algn="ctr">
              <a:buNone/>
              <a:defRPr sz="1600"/>
            </a:lvl7pPr>
            <a:lvl8pPr marL="3199130" indent="0" algn="ctr">
              <a:buNone/>
              <a:defRPr sz="1600"/>
            </a:lvl8pPr>
            <a:lvl9pPr marL="365633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68555" tIns="34280" rIns="68555" bIns="34280" rtlCol="0" anchor="ctr"/>
          <a:p>
            <a:pPr eaLnBrk="1" hangingPunct="1">
              <a:buNone/>
            </a:pPr>
            <a:fld id="{BB962C8B-B14F-4D97-AF65-F5344CB8AC3E}" type="datetimeFigureOut">
              <a:rPr lang="zh-CN" altLang="en-US" dirty="0">
                <a:latin typeface="Tahoma" panose="020B0604030504040204" pitchFamily="34" charset="0"/>
                <a:ea typeface="SimSun" panose="02010600030101010101" pitchFamily="2" charset="-122"/>
              </a:rPr>
            </a:fld>
            <a:endParaRPr lang="zh-CN" altLang="en-US" dirty="0">
              <a:latin typeface="Tahoma" panose="020B0604030504040204" pitchFamily="34" charset="0"/>
              <a:ea typeface="SimSun" panose="02010600030101010101" pitchFamily="2" charset="-122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68555" tIns="34280" rIns="68555" bIns="34280" rtlCol="0" anchor="ctr"/>
          <a:p>
            <a:pPr algn="ctr" eaLnBrk="1" hangingPunct="1">
              <a:buNone/>
            </a:pPr>
            <a:endParaRPr lang="zh-CN" altLang="en-US" dirty="0">
              <a:latin typeface="Tahoma" panose="020B0604030504040204" pitchFamily="34" charset="0"/>
              <a:ea typeface="SimSun" panose="02010600030101010101" pitchFamily="2" charset="-122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68555" tIns="34280" rIns="68555" bIns="3428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>
                <a:latin typeface="Tahoma" panose="020B0604030504040204" pitchFamily="34" charset="0"/>
                <a:ea typeface="SimSun" panose="02010600030101010101" pitchFamily="2" charset="-122"/>
              </a:rPr>
            </a:fld>
            <a:endParaRPr lang="zh-CN" altLang="en-US" dirty="0">
              <a:latin typeface="Tahoma" panose="020B060403050404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slow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13"/>
          <p:cNvPicPr>
            <a:picLocks noChangeAspect="1"/>
          </p:cNvPicPr>
          <p:nvPr userDrawn="1"/>
        </p:nvPicPr>
        <p:blipFill>
          <a:blip r:embed="rId2"/>
          <a:srcRect r="271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9" name="图片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611688"/>
            <a:ext cx="12192000" cy="22463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1000">
    <p:blinds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68555" tIns="34280" rIns="68555" bIns="34280" rtlCol="0" anchor="ctr"/>
          <a:p>
            <a:pPr eaLnBrk="1" hangingPunct="1">
              <a:buNone/>
            </a:pPr>
            <a:fld id="{BB962C8B-B14F-4D97-AF65-F5344CB8AC3E}" type="datetimeFigureOut">
              <a:rPr lang="zh-CN" altLang="en-US" dirty="0">
                <a:latin typeface="Tahoma" panose="020B0604030504040204" pitchFamily="34" charset="0"/>
                <a:ea typeface="SimSun" panose="02010600030101010101" pitchFamily="2" charset="-122"/>
              </a:rPr>
            </a:fld>
            <a:endParaRPr lang="zh-CN" altLang="en-US" dirty="0">
              <a:latin typeface="Tahoma" panose="020B0604030504040204" pitchFamily="34" charset="0"/>
              <a:ea typeface="SimSun" panose="02010600030101010101" pitchFamily="2" charset="-122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68555" tIns="34280" rIns="68555" bIns="34280" rtlCol="0" anchor="ctr"/>
          <a:p>
            <a:pPr algn="ctr" eaLnBrk="1" hangingPunct="1">
              <a:buNone/>
            </a:pPr>
            <a:endParaRPr lang="zh-CN" altLang="en-US" dirty="0">
              <a:latin typeface="Tahoma" panose="020B0604030504040204" pitchFamily="34" charset="0"/>
              <a:ea typeface="SimSun" panose="02010600030101010101" pitchFamily="2" charset="-122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68555" tIns="34280" rIns="68555" bIns="3428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>
                <a:latin typeface="Tahoma" panose="020B0604030504040204" pitchFamily="34" charset="0"/>
                <a:ea typeface="SimSun" panose="02010600030101010101" pitchFamily="2" charset="-122"/>
              </a:rPr>
            </a:fld>
            <a:endParaRPr lang="zh-CN" altLang="en-US" dirty="0">
              <a:latin typeface="Tahoma" panose="020B060403050404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slow" advTm="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8" y="1709750"/>
            <a:ext cx="1051559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8" y="4589465"/>
            <a:ext cx="10515599" cy="15001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765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9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1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3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68555" tIns="34280" rIns="68555" bIns="34280" rtlCol="0" anchor="ctr"/>
          <a:p>
            <a:pPr eaLnBrk="1" hangingPunct="1">
              <a:buNone/>
            </a:pPr>
            <a:fld id="{BB962C8B-B14F-4D97-AF65-F5344CB8AC3E}" type="datetimeFigureOut">
              <a:rPr lang="zh-CN" altLang="en-US" dirty="0">
                <a:latin typeface="Tahoma" panose="020B0604030504040204" pitchFamily="34" charset="0"/>
                <a:ea typeface="SimSun" panose="02010600030101010101" pitchFamily="2" charset="-122"/>
              </a:rPr>
            </a:fld>
            <a:endParaRPr lang="zh-CN" altLang="en-US" dirty="0">
              <a:latin typeface="Tahoma" panose="020B0604030504040204" pitchFamily="34" charset="0"/>
              <a:ea typeface="SimSun" panose="02010600030101010101" pitchFamily="2" charset="-122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68555" tIns="34280" rIns="68555" bIns="34280" rtlCol="0" anchor="ctr"/>
          <a:p>
            <a:pPr algn="ctr" eaLnBrk="1" hangingPunct="1">
              <a:buNone/>
            </a:pPr>
            <a:endParaRPr lang="zh-CN" altLang="en-US" dirty="0">
              <a:latin typeface="Tahoma" panose="020B0604030504040204" pitchFamily="34" charset="0"/>
              <a:ea typeface="SimSun" panose="02010600030101010101" pitchFamily="2" charset="-122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68555" tIns="34280" rIns="68555" bIns="3428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>
                <a:latin typeface="Tahoma" panose="020B0604030504040204" pitchFamily="34" charset="0"/>
                <a:ea typeface="SimSun" panose="02010600030101010101" pitchFamily="2" charset="-122"/>
              </a:rPr>
            </a:fld>
            <a:endParaRPr lang="zh-CN" altLang="en-US" dirty="0">
              <a:latin typeface="Tahoma" panose="020B060403050404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slow" advTm="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68555" tIns="34280" rIns="68555" bIns="34280" rtlCol="0" anchor="ctr"/>
          <a:p>
            <a:pPr eaLnBrk="1" hangingPunct="1">
              <a:buNone/>
            </a:pPr>
            <a:fld id="{BB962C8B-B14F-4D97-AF65-F5344CB8AC3E}" type="datetimeFigureOut">
              <a:rPr lang="zh-CN" altLang="en-US" dirty="0">
                <a:latin typeface="Tahoma" panose="020B0604030504040204" pitchFamily="34" charset="0"/>
                <a:ea typeface="SimSun" panose="02010600030101010101" pitchFamily="2" charset="-122"/>
              </a:rPr>
            </a:fld>
            <a:endParaRPr lang="zh-CN" altLang="en-US" dirty="0">
              <a:latin typeface="Tahoma" panose="020B0604030504040204" pitchFamily="34" charset="0"/>
              <a:ea typeface="SimSun" panose="02010600030101010101" pitchFamily="2" charset="-122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68555" tIns="34280" rIns="68555" bIns="34280" rtlCol="0" anchor="ctr"/>
          <a:p>
            <a:pPr algn="ctr" eaLnBrk="1" hangingPunct="1">
              <a:buNone/>
            </a:pPr>
            <a:endParaRPr lang="zh-CN" altLang="en-US" dirty="0">
              <a:latin typeface="Tahoma" panose="020B0604030504040204" pitchFamily="34" charset="0"/>
              <a:ea typeface="SimSun" panose="02010600030101010101" pitchFamily="2" charset="-122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68555" tIns="34280" rIns="68555" bIns="3428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>
                <a:latin typeface="Tahoma" panose="020B0604030504040204" pitchFamily="34" charset="0"/>
                <a:ea typeface="SimSun" panose="02010600030101010101" pitchFamily="2" charset="-122"/>
              </a:rPr>
            </a:fld>
            <a:endParaRPr lang="zh-CN" altLang="en-US" dirty="0">
              <a:latin typeface="Tahoma" panose="020B060403050404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slow" advTm="0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8" y="365129"/>
            <a:ext cx="10515599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3765" indent="0">
              <a:buNone/>
              <a:defRPr sz="1865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1930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6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3765" indent="0">
              <a:buNone/>
              <a:defRPr sz="1865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1930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6" y="2505077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68555" tIns="34280" rIns="68555" bIns="34280" rtlCol="0" anchor="ctr"/>
          <a:p>
            <a:pPr eaLnBrk="1" hangingPunct="1">
              <a:buNone/>
            </a:pPr>
            <a:fld id="{BB962C8B-B14F-4D97-AF65-F5344CB8AC3E}" type="datetimeFigureOut">
              <a:rPr lang="zh-CN" altLang="en-US" dirty="0">
                <a:latin typeface="Tahoma" panose="020B0604030504040204" pitchFamily="34" charset="0"/>
                <a:ea typeface="SimSun" panose="02010600030101010101" pitchFamily="2" charset="-122"/>
              </a:rPr>
            </a:fld>
            <a:endParaRPr lang="zh-CN" altLang="en-US" dirty="0">
              <a:latin typeface="Tahoma" panose="020B0604030504040204" pitchFamily="34" charset="0"/>
              <a:ea typeface="SimSun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68555" tIns="34280" rIns="68555" bIns="34280" rtlCol="0" anchor="ctr"/>
          <a:p>
            <a:pPr algn="ctr" eaLnBrk="1" hangingPunct="1">
              <a:buNone/>
            </a:pPr>
            <a:endParaRPr lang="zh-CN" altLang="en-US" dirty="0">
              <a:latin typeface="Tahoma" panose="020B0604030504040204" pitchFamily="34" charset="0"/>
              <a:ea typeface="SimSun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68555" tIns="34280" rIns="68555" bIns="3428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>
                <a:latin typeface="Tahoma" panose="020B0604030504040204" pitchFamily="34" charset="0"/>
                <a:ea typeface="SimSun" panose="02010600030101010101" pitchFamily="2" charset="-122"/>
              </a:rPr>
            </a:fld>
            <a:endParaRPr lang="zh-CN" altLang="en-US" dirty="0">
              <a:latin typeface="Tahoma" panose="020B060403050404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slow" advTm="0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68555" tIns="34280" rIns="68555" bIns="34280" rtlCol="0" anchor="ctr"/>
          <a:p>
            <a:pPr eaLnBrk="1" hangingPunct="1">
              <a:buNone/>
            </a:pPr>
            <a:fld id="{BB962C8B-B14F-4D97-AF65-F5344CB8AC3E}" type="datetimeFigureOut">
              <a:rPr lang="zh-CN" altLang="en-US" dirty="0">
                <a:latin typeface="Tahoma" panose="020B0604030504040204" pitchFamily="34" charset="0"/>
                <a:ea typeface="SimSun" panose="02010600030101010101" pitchFamily="2" charset="-122"/>
              </a:rPr>
            </a:fld>
            <a:endParaRPr lang="zh-CN" altLang="en-US" dirty="0">
              <a:latin typeface="Tahoma" panose="020B0604030504040204" pitchFamily="34" charset="0"/>
              <a:ea typeface="SimSun" panose="02010600030101010101" pitchFamily="2" charset="-122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68555" tIns="34280" rIns="68555" bIns="34280" rtlCol="0" anchor="ctr"/>
          <a:p>
            <a:pPr algn="ctr" eaLnBrk="1" hangingPunct="1">
              <a:buNone/>
            </a:pPr>
            <a:endParaRPr lang="zh-CN" altLang="en-US" dirty="0">
              <a:latin typeface="Tahoma" panose="020B0604030504040204" pitchFamily="34" charset="0"/>
              <a:ea typeface="SimSun" panose="02010600030101010101" pitchFamily="2" charset="-122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68555" tIns="34280" rIns="68555" bIns="3428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>
                <a:latin typeface="Tahoma" panose="020B0604030504040204" pitchFamily="34" charset="0"/>
                <a:ea typeface="SimSun" panose="02010600030101010101" pitchFamily="2" charset="-122"/>
              </a:rPr>
            </a:fld>
            <a:endParaRPr lang="zh-CN" altLang="en-US" dirty="0">
              <a:latin typeface="Tahoma" panose="020B060403050404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slow" advTm="0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68555" tIns="34280" rIns="68555" bIns="34280" rtlCol="0" anchor="ctr"/>
          <a:p>
            <a:pPr eaLnBrk="1" hangingPunct="1">
              <a:buNone/>
            </a:pPr>
            <a:fld id="{BB962C8B-B14F-4D97-AF65-F5344CB8AC3E}" type="datetimeFigureOut">
              <a:rPr lang="zh-CN" altLang="en-US" dirty="0">
                <a:latin typeface="Tahoma" panose="020B0604030504040204" pitchFamily="34" charset="0"/>
                <a:ea typeface="SimSun" panose="02010600030101010101" pitchFamily="2" charset="-122"/>
              </a:rPr>
            </a:fld>
            <a:endParaRPr lang="zh-CN" altLang="en-US" dirty="0">
              <a:latin typeface="Tahoma" panose="020B0604030504040204" pitchFamily="34" charset="0"/>
              <a:ea typeface="SimSun" panose="02010600030101010101" pitchFamily="2" charset="-122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68555" tIns="34280" rIns="68555" bIns="34280" rtlCol="0" anchor="ctr"/>
          <a:p>
            <a:pPr algn="ctr" eaLnBrk="1" hangingPunct="1">
              <a:buNone/>
            </a:pPr>
            <a:endParaRPr lang="zh-CN" altLang="en-US" dirty="0">
              <a:latin typeface="Tahoma" panose="020B0604030504040204" pitchFamily="34" charset="0"/>
              <a:ea typeface="SimSun" panose="02010600030101010101" pitchFamily="2" charset="-122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68555" tIns="34280" rIns="68555" bIns="3428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>
                <a:latin typeface="Tahoma" panose="020B0604030504040204" pitchFamily="34" charset="0"/>
                <a:ea typeface="SimSun" panose="02010600030101010101" pitchFamily="2" charset="-122"/>
              </a:rPr>
            </a:fld>
            <a:endParaRPr lang="zh-CN" altLang="en-US" dirty="0">
              <a:latin typeface="Tahoma" panose="020B060403050404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slow" advTm="0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3" y="457210"/>
            <a:ext cx="3932239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93" y="987437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93" y="2057400"/>
            <a:ext cx="3932239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65"/>
            </a:lvl2pPr>
            <a:lvl3pPr marL="913765" indent="0">
              <a:buNone/>
              <a:defRPr sz="1200"/>
            </a:lvl3pPr>
            <a:lvl4pPr marL="1370965" indent="0">
              <a:buNone/>
              <a:defRPr sz="1065"/>
            </a:lvl4pPr>
            <a:lvl5pPr marL="1828165" indent="0">
              <a:buNone/>
              <a:defRPr sz="1065"/>
            </a:lvl5pPr>
            <a:lvl6pPr marL="2285365" indent="0">
              <a:buNone/>
              <a:defRPr sz="1065"/>
            </a:lvl6pPr>
            <a:lvl7pPr marL="2741930" indent="0">
              <a:buNone/>
              <a:defRPr sz="1065"/>
            </a:lvl7pPr>
            <a:lvl8pPr marL="3199130" indent="0">
              <a:buNone/>
              <a:defRPr sz="1065"/>
            </a:lvl8pPr>
            <a:lvl9pPr marL="3656330" indent="0">
              <a:buNone/>
              <a:defRPr sz="10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68555" tIns="34280" rIns="68555" bIns="34280" rtlCol="0" anchor="ctr"/>
          <a:p>
            <a:pPr eaLnBrk="1" hangingPunct="1">
              <a:buNone/>
            </a:pPr>
            <a:fld id="{BB962C8B-B14F-4D97-AF65-F5344CB8AC3E}" type="datetimeFigureOut">
              <a:rPr lang="zh-CN" altLang="en-US" dirty="0">
                <a:latin typeface="Tahoma" panose="020B0604030504040204" pitchFamily="34" charset="0"/>
                <a:ea typeface="SimSun" panose="02010600030101010101" pitchFamily="2" charset="-122"/>
              </a:rPr>
            </a:fld>
            <a:endParaRPr lang="zh-CN" altLang="en-US" dirty="0">
              <a:latin typeface="Tahoma" panose="020B0604030504040204" pitchFamily="34" charset="0"/>
              <a:ea typeface="SimSun" panose="02010600030101010101" pitchFamily="2" charset="-122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68555" tIns="34280" rIns="68555" bIns="34280" rtlCol="0" anchor="ctr"/>
          <a:p>
            <a:pPr algn="ctr" eaLnBrk="1" hangingPunct="1">
              <a:buNone/>
            </a:pPr>
            <a:endParaRPr lang="zh-CN" altLang="en-US" dirty="0">
              <a:latin typeface="Tahoma" panose="020B0604030504040204" pitchFamily="34" charset="0"/>
              <a:ea typeface="SimSun" panose="02010600030101010101" pitchFamily="2" charset="-122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68555" tIns="34280" rIns="68555" bIns="3428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>
                <a:latin typeface="Tahoma" panose="020B0604030504040204" pitchFamily="34" charset="0"/>
                <a:ea typeface="SimSun" panose="02010600030101010101" pitchFamily="2" charset="-122"/>
              </a:rPr>
            </a:fld>
            <a:endParaRPr lang="zh-CN" altLang="en-US" dirty="0">
              <a:latin typeface="Tahoma" panose="020B060403050404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slow" advTm="0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3" y="457210"/>
            <a:ext cx="3932239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93" y="987437"/>
            <a:ext cx="6172201" cy="4873625"/>
          </a:xfrm>
        </p:spPr>
        <p:txBody>
          <a:bodyPr vert="horz" wrap="square" lIns="68555" tIns="34280" rIns="68555" bIns="3428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3765" indent="0">
              <a:buNone/>
              <a:defRPr sz="2400"/>
            </a:lvl3pPr>
            <a:lvl4pPr marL="1370965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1930" indent="0">
              <a:buNone/>
              <a:defRPr sz="2000"/>
            </a:lvl7pPr>
            <a:lvl8pPr marL="3199130" indent="0">
              <a:buNone/>
              <a:defRPr sz="2000"/>
            </a:lvl8pPr>
            <a:lvl9pPr marL="3656330" indent="0">
              <a:buNone/>
              <a:defRPr sz="2000"/>
            </a:lvl9pPr>
          </a:lstStyle>
          <a:p>
            <a:pPr marL="0" marR="0" lvl="0" indent="0" algn="l" defTabSz="91313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93" y="2057400"/>
            <a:ext cx="3932239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65"/>
            </a:lvl2pPr>
            <a:lvl3pPr marL="913765" indent="0">
              <a:buNone/>
              <a:defRPr sz="1200"/>
            </a:lvl3pPr>
            <a:lvl4pPr marL="1370965" indent="0">
              <a:buNone/>
              <a:defRPr sz="1065"/>
            </a:lvl4pPr>
            <a:lvl5pPr marL="1828165" indent="0">
              <a:buNone/>
              <a:defRPr sz="1065"/>
            </a:lvl5pPr>
            <a:lvl6pPr marL="2285365" indent="0">
              <a:buNone/>
              <a:defRPr sz="1065"/>
            </a:lvl6pPr>
            <a:lvl7pPr marL="2741930" indent="0">
              <a:buNone/>
              <a:defRPr sz="1065"/>
            </a:lvl7pPr>
            <a:lvl8pPr marL="3199130" indent="0">
              <a:buNone/>
              <a:defRPr sz="1065"/>
            </a:lvl8pPr>
            <a:lvl9pPr marL="3656330" indent="0">
              <a:buNone/>
              <a:defRPr sz="10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68555" tIns="34280" rIns="68555" bIns="34280" rtlCol="0" anchor="ctr"/>
          <a:p>
            <a:pPr eaLnBrk="1" hangingPunct="1">
              <a:buNone/>
            </a:pPr>
            <a:fld id="{BB962C8B-B14F-4D97-AF65-F5344CB8AC3E}" type="datetimeFigureOut">
              <a:rPr lang="zh-CN" altLang="en-US" dirty="0">
                <a:latin typeface="Tahoma" panose="020B0604030504040204" pitchFamily="34" charset="0"/>
                <a:ea typeface="SimSun" panose="02010600030101010101" pitchFamily="2" charset="-122"/>
              </a:rPr>
            </a:fld>
            <a:endParaRPr lang="zh-CN" altLang="en-US" dirty="0">
              <a:latin typeface="Tahoma" panose="020B0604030504040204" pitchFamily="34" charset="0"/>
              <a:ea typeface="SimSun" panose="02010600030101010101" pitchFamily="2" charset="-122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68555" tIns="34280" rIns="68555" bIns="34280" rtlCol="0" anchor="ctr"/>
          <a:p>
            <a:pPr algn="ctr" eaLnBrk="1" hangingPunct="1">
              <a:buNone/>
            </a:pPr>
            <a:endParaRPr lang="zh-CN" altLang="en-US" dirty="0">
              <a:latin typeface="Tahoma" panose="020B0604030504040204" pitchFamily="34" charset="0"/>
              <a:ea typeface="SimSun" panose="02010600030101010101" pitchFamily="2" charset="-122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68555" tIns="34280" rIns="68555" bIns="3428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>
                <a:latin typeface="Tahoma" panose="020B0604030504040204" pitchFamily="34" charset="0"/>
                <a:ea typeface="SimSun" panose="02010600030101010101" pitchFamily="2" charset="-122"/>
              </a:rPr>
            </a:fld>
            <a:endParaRPr lang="zh-CN" altLang="en-US" dirty="0">
              <a:latin typeface="Tahoma" panose="020B060403050404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slow" advTm="0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68555" tIns="34280" rIns="68555" bIns="34280" rtlCol="0" anchor="ctr"/>
          <a:p>
            <a:pPr eaLnBrk="1" hangingPunct="1">
              <a:buNone/>
            </a:pPr>
            <a:fld id="{BB962C8B-B14F-4D97-AF65-F5344CB8AC3E}" type="datetimeFigureOut">
              <a:rPr lang="zh-CN" altLang="en-US" dirty="0">
                <a:latin typeface="Tahoma" panose="020B0604030504040204" pitchFamily="34" charset="0"/>
                <a:ea typeface="SimSun" panose="02010600030101010101" pitchFamily="2" charset="-122"/>
              </a:rPr>
            </a:fld>
            <a:endParaRPr lang="zh-CN" altLang="en-US" dirty="0">
              <a:latin typeface="Tahoma" panose="020B0604030504040204" pitchFamily="34" charset="0"/>
              <a:ea typeface="SimSun" panose="02010600030101010101" pitchFamily="2" charset="-122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68555" tIns="34280" rIns="68555" bIns="34280" rtlCol="0" anchor="ctr"/>
          <a:p>
            <a:pPr algn="ctr" eaLnBrk="1" hangingPunct="1">
              <a:buNone/>
            </a:pPr>
            <a:endParaRPr lang="zh-CN" altLang="en-US" dirty="0">
              <a:latin typeface="Tahoma" panose="020B0604030504040204" pitchFamily="34" charset="0"/>
              <a:ea typeface="SimSun" panose="02010600030101010101" pitchFamily="2" charset="-122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68555" tIns="34280" rIns="68555" bIns="3428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>
                <a:latin typeface="Tahoma" panose="020B0604030504040204" pitchFamily="34" charset="0"/>
                <a:ea typeface="SimSun" panose="02010600030101010101" pitchFamily="2" charset="-122"/>
              </a:rPr>
            </a:fld>
            <a:endParaRPr lang="zh-CN" altLang="en-US" dirty="0">
              <a:latin typeface="Tahoma" panose="020B060403050404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slow" advTm="0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6" y="365133"/>
            <a:ext cx="2628901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3" y="365133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68555" tIns="34280" rIns="68555" bIns="34280" rtlCol="0" anchor="ctr"/>
          <a:p>
            <a:pPr eaLnBrk="1" hangingPunct="1">
              <a:buNone/>
            </a:pPr>
            <a:fld id="{BB962C8B-B14F-4D97-AF65-F5344CB8AC3E}" type="datetimeFigureOut">
              <a:rPr lang="zh-CN" altLang="en-US" dirty="0">
                <a:latin typeface="Tahoma" panose="020B0604030504040204" pitchFamily="34" charset="0"/>
                <a:ea typeface="SimSun" panose="02010600030101010101" pitchFamily="2" charset="-122"/>
              </a:rPr>
            </a:fld>
            <a:endParaRPr lang="zh-CN" altLang="en-US" dirty="0">
              <a:latin typeface="Tahoma" panose="020B0604030504040204" pitchFamily="34" charset="0"/>
              <a:ea typeface="SimSun" panose="02010600030101010101" pitchFamily="2" charset="-122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68555" tIns="34280" rIns="68555" bIns="34280" rtlCol="0" anchor="ctr"/>
          <a:p>
            <a:pPr algn="ctr" eaLnBrk="1" hangingPunct="1">
              <a:buNone/>
            </a:pPr>
            <a:endParaRPr lang="zh-CN" altLang="en-US" dirty="0">
              <a:latin typeface="Tahoma" panose="020B0604030504040204" pitchFamily="34" charset="0"/>
              <a:ea typeface="SimSun" panose="02010600030101010101" pitchFamily="2" charset="-122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68555" tIns="34280" rIns="68555" bIns="3428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>
                <a:latin typeface="Tahoma" panose="020B0604030504040204" pitchFamily="34" charset="0"/>
                <a:ea typeface="SimSun" panose="02010600030101010101" pitchFamily="2" charset="-122"/>
              </a:rPr>
            </a:fld>
            <a:endParaRPr lang="zh-CN" altLang="en-US" dirty="0">
              <a:latin typeface="Tahoma" panose="020B060403050404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slow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13"/>
          <p:cNvPicPr>
            <a:picLocks noChangeAspect="1"/>
          </p:cNvPicPr>
          <p:nvPr userDrawn="1"/>
        </p:nvPicPr>
        <p:blipFill>
          <a:blip r:embed="rId2"/>
          <a:srcRect r="271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图片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611688"/>
            <a:ext cx="12192000" cy="22463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1000">
    <p:blinds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chemeClr val="bg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 anchor="b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45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/>
        </p:txBody>
      </p:sp>
      <p:sp>
        <p:nvSpPr>
          <p:cNvPr id="17" name="Google Shape;17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7" name="Google Shape;18;p18"/>
          <p:cNvSpPr txBox="1">
            <a:spLocks noGrp="1"/>
          </p:cNvSpPr>
          <p:nvPr>
            <p:ph type="dt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p>
            <a:pPr eaLnBrk="1" hangingPunct="1">
              <a:buNone/>
            </a:pPr>
            <a:endParaRPr lang="zh-CN" altLang="x-none" sz="13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Google Shape;19;p18"/>
          <p:cNvSpPr txBox="1">
            <a:spLocks noGrp="1"/>
          </p:cNvSpPr>
          <p:nvPr>
            <p:ph type="ft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p>
            <a:pPr eaLnBrk="1" hangingPunct="1">
              <a:buNone/>
            </a:pPr>
            <a:endParaRPr lang="zh-CN" altLang="x-none" sz="13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Google Shape;20;p18"/>
          <p:cNvSpPr txBox="1">
            <a:spLocks noGrp="1"/>
          </p:cNvSpPr>
          <p:nvPr>
            <p:ph type="sldNum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spcFirstLastPara="1" vert="horz" wrap="square" lIns="91425" tIns="45700" rIns="91425" bIns="45700" numCol="1" anchor="t" anchorCtr="0" compatLnSpc="1">
            <a:noAutofit/>
          </a:bodyPr>
          <a:p>
            <a:pPr eaLnBrk="1" hangingPunct="1">
              <a:buNone/>
            </a:pPr>
            <a:fld id="{9A0DB2DC-4C9A-4742-B13C-FB6460FD3503}" type="slidenum">
              <a:rPr lang="en-US" sz="1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fld>
            <a:endParaRPr lang="en-US" sz="13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slow" advTm="0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bg>
      <p:bgPr>
        <a:solidFill>
          <a:schemeClr val="bg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 anchor="b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45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/>
        </p:txBody>
      </p:sp>
      <p:sp>
        <p:nvSpPr>
          <p:cNvPr id="17" name="Google Shape;17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7" name="Google Shape;18;p18"/>
          <p:cNvSpPr txBox="1">
            <a:spLocks noGrp="1"/>
          </p:cNvSpPr>
          <p:nvPr>
            <p:ph type="dt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p>
            <a:pPr eaLnBrk="1" hangingPunct="1">
              <a:buNone/>
            </a:pPr>
            <a:endParaRPr lang="zh-CN" altLang="x-none" sz="13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Google Shape;19;p18"/>
          <p:cNvSpPr txBox="1">
            <a:spLocks noGrp="1"/>
          </p:cNvSpPr>
          <p:nvPr>
            <p:ph type="ft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p>
            <a:pPr eaLnBrk="1" hangingPunct="1">
              <a:buNone/>
            </a:pPr>
            <a:endParaRPr lang="zh-CN" altLang="x-none" sz="13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Google Shape;20;p18"/>
          <p:cNvSpPr txBox="1">
            <a:spLocks noGrp="1"/>
          </p:cNvSpPr>
          <p:nvPr>
            <p:ph type="sldNum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spcFirstLastPara="1" vert="horz" wrap="square" lIns="91425" tIns="45700" rIns="91425" bIns="45700" numCol="1" anchor="t" anchorCtr="0" compatLnSpc="1">
            <a:noAutofit/>
          </a:bodyPr>
          <a:p>
            <a:pPr eaLnBrk="1" hangingPunct="1">
              <a:buNone/>
            </a:pPr>
            <a:fld id="{9A0DB2DC-4C9A-4742-B13C-FB6460FD3503}" type="slidenum">
              <a:rPr lang="en-US" sz="1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fld>
            <a:endParaRPr lang="en-US" sz="13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slow" advTm="0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bg>
      <p:bgPr>
        <a:solidFill>
          <a:schemeClr val="bg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 anchor="b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45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/>
        </p:txBody>
      </p:sp>
      <p:sp>
        <p:nvSpPr>
          <p:cNvPr id="17" name="Google Shape;17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7" name="Google Shape;18;p18"/>
          <p:cNvSpPr txBox="1">
            <a:spLocks noGrp="1"/>
          </p:cNvSpPr>
          <p:nvPr>
            <p:ph type="dt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p>
            <a:pPr eaLnBrk="1" hangingPunct="1">
              <a:buNone/>
            </a:pPr>
            <a:endParaRPr lang="zh-CN" altLang="x-none" sz="13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Google Shape;19;p18"/>
          <p:cNvSpPr txBox="1">
            <a:spLocks noGrp="1"/>
          </p:cNvSpPr>
          <p:nvPr>
            <p:ph type="ft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p>
            <a:pPr eaLnBrk="1" hangingPunct="1">
              <a:buNone/>
            </a:pPr>
            <a:endParaRPr lang="zh-CN" altLang="x-none" sz="13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Google Shape;20;p18"/>
          <p:cNvSpPr txBox="1">
            <a:spLocks noGrp="1"/>
          </p:cNvSpPr>
          <p:nvPr>
            <p:ph type="sldNum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spcFirstLastPara="1" vert="horz" wrap="square" lIns="91425" tIns="45700" rIns="91425" bIns="45700" numCol="1" anchor="t" anchorCtr="0" compatLnSpc="1">
            <a:noAutofit/>
          </a:bodyPr>
          <a:p>
            <a:pPr eaLnBrk="1" hangingPunct="1">
              <a:buNone/>
            </a:pPr>
            <a:fld id="{9A0DB2DC-4C9A-4742-B13C-FB6460FD3503}" type="slidenum">
              <a:rPr lang="en-US" sz="1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fld>
            <a:endParaRPr lang="en-US" sz="13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slow" advTm="0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bg>
      <p:bgPr>
        <a:solidFill>
          <a:schemeClr val="bg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 anchor="b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45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/>
        </p:txBody>
      </p:sp>
      <p:sp>
        <p:nvSpPr>
          <p:cNvPr id="17" name="Google Shape;17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7" name="Google Shape;18;p18"/>
          <p:cNvSpPr txBox="1">
            <a:spLocks noGrp="1"/>
          </p:cNvSpPr>
          <p:nvPr>
            <p:ph type="dt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p>
            <a:pPr eaLnBrk="1" hangingPunct="1">
              <a:buNone/>
            </a:pPr>
            <a:endParaRPr lang="zh-CN" altLang="x-none" sz="13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Google Shape;19;p18"/>
          <p:cNvSpPr txBox="1">
            <a:spLocks noGrp="1"/>
          </p:cNvSpPr>
          <p:nvPr>
            <p:ph type="ft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p>
            <a:pPr eaLnBrk="1" hangingPunct="1">
              <a:buNone/>
            </a:pPr>
            <a:endParaRPr lang="zh-CN" altLang="x-none" sz="13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Google Shape;20;p18"/>
          <p:cNvSpPr txBox="1">
            <a:spLocks noGrp="1"/>
          </p:cNvSpPr>
          <p:nvPr>
            <p:ph type="sldNum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spcFirstLastPara="1" vert="horz" wrap="square" lIns="91425" tIns="45700" rIns="91425" bIns="45700" numCol="1" anchor="t" anchorCtr="0" compatLnSpc="1">
            <a:noAutofit/>
          </a:bodyPr>
          <a:p>
            <a:pPr eaLnBrk="1" hangingPunct="1">
              <a:buNone/>
            </a:pPr>
            <a:fld id="{9A0DB2DC-4C9A-4742-B13C-FB6460FD3503}" type="slidenum">
              <a:rPr lang="en-US" sz="1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fld>
            <a:endParaRPr lang="en-US" sz="13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slow" advTm="0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bg>
      <p:bgPr>
        <a:solidFill>
          <a:schemeClr val="bg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 anchor="b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45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/>
        </p:txBody>
      </p:sp>
      <p:sp>
        <p:nvSpPr>
          <p:cNvPr id="17" name="Google Shape;17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7" name="Google Shape;18;p18"/>
          <p:cNvSpPr txBox="1">
            <a:spLocks noGrp="1"/>
          </p:cNvSpPr>
          <p:nvPr>
            <p:ph type="dt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p>
            <a:pPr eaLnBrk="1" hangingPunct="1">
              <a:buNone/>
            </a:pPr>
            <a:endParaRPr lang="zh-CN" altLang="x-none" sz="13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Google Shape;19;p18"/>
          <p:cNvSpPr txBox="1">
            <a:spLocks noGrp="1"/>
          </p:cNvSpPr>
          <p:nvPr>
            <p:ph type="ft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p>
            <a:pPr eaLnBrk="1" hangingPunct="1">
              <a:buNone/>
            </a:pPr>
            <a:endParaRPr lang="zh-CN" altLang="x-none" sz="13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Google Shape;20;p18"/>
          <p:cNvSpPr txBox="1">
            <a:spLocks noGrp="1"/>
          </p:cNvSpPr>
          <p:nvPr>
            <p:ph type="sldNum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spcFirstLastPara="1" vert="horz" wrap="square" lIns="91425" tIns="45700" rIns="91425" bIns="45700" numCol="1" anchor="t" anchorCtr="0" compatLnSpc="1">
            <a:noAutofit/>
          </a:bodyPr>
          <a:p>
            <a:pPr eaLnBrk="1" hangingPunct="1">
              <a:buNone/>
            </a:pPr>
            <a:fld id="{9A0DB2DC-4C9A-4742-B13C-FB6460FD3503}" type="slidenum">
              <a:rPr lang="en-US" sz="1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fld>
            <a:endParaRPr lang="en-US" sz="13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slow" advTm="0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bg>
      <p:bgPr>
        <a:solidFill>
          <a:schemeClr val="bg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 anchor="b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45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/>
        </p:txBody>
      </p:sp>
      <p:sp>
        <p:nvSpPr>
          <p:cNvPr id="17" name="Google Shape;17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7" name="Google Shape;18;p18"/>
          <p:cNvSpPr txBox="1">
            <a:spLocks noGrp="1"/>
          </p:cNvSpPr>
          <p:nvPr>
            <p:ph type="dt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p>
            <a:pPr eaLnBrk="1" hangingPunct="1">
              <a:buNone/>
            </a:pPr>
            <a:endParaRPr lang="zh-CN" altLang="x-none" sz="13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Google Shape;19;p18"/>
          <p:cNvSpPr txBox="1">
            <a:spLocks noGrp="1"/>
          </p:cNvSpPr>
          <p:nvPr>
            <p:ph type="ft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p>
            <a:pPr eaLnBrk="1" hangingPunct="1">
              <a:buNone/>
            </a:pPr>
            <a:endParaRPr lang="zh-CN" altLang="x-none" sz="13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Google Shape;20;p18"/>
          <p:cNvSpPr txBox="1">
            <a:spLocks noGrp="1"/>
          </p:cNvSpPr>
          <p:nvPr>
            <p:ph type="sldNum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spcFirstLastPara="1" vert="horz" wrap="square" lIns="91425" tIns="45700" rIns="91425" bIns="45700" numCol="1" anchor="t" anchorCtr="0" compatLnSpc="1">
            <a:noAutofit/>
          </a:bodyPr>
          <a:p>
            <a:pPr eaLnBrk="1" hangingPunct="1">
              <a:buNone/>
            </a:pPr>
            <a:fld id="{9A0DB2DC-4C9A-4742-B13C-FB6460FD3503}" type="slidenum">
              <a:rPr lang="en-US" sz="1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fld>
            <a:endParaRPr lang="en-US" sz="13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slow" advTm="0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bg>
      <p:bgPr>
        <a:solidFill>
          <a:schemeClr val="bg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 anchor="b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45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/>
        </p:txBody>
      </p:sp>
      <p:sp>
        <p:nvSpPr>
          <p:cNvPr id="17" name="Google Shape;17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7" name="Google Shape;18;p18"/>
          <p:cNvSpPr txBox="1">
            <a:spLocks noGrp="1"/>
          </p:cNvSpPr>
          <p:nvPr>
            <p:ph type="dt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p>
            <a:pPr eaLnBrk="1" hangingPunct="1">
              <a:buNone/>
            </a:pPr>
            <a:endParaRPr lang="zh-CN" altLang="x-none" sz="13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Google Shape;19;p18"/>
          <p:cNvSpPr txBox="1">
            <a:spLocks noGrp="1"/>
          </p:cNvSpPr>
          <p:nvPr>
            <p:ph type="ft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p>
            <a:pPr eaLnBrk="1" hangingPunct="1">
              <a:buNone/>
            </a:pPr>
            <a:endParaRPr lang="zh-CN" altLang="x-none" sz="13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Google Shape;20;p18"/>
          <p:cNvSpPr txBox="1">
            <a:spLocks noGrp="1"/>
          </p:cNvSpPr>
          <p:nvPr>
            <p:ph type="sldNum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spcFirstLastPara="1" vert="horz" wrap="square" lIns="91425" tIns="45700" rIns="91425" bIns="45700" numCol="1" anchor="t" anchorCtr="0" compatLnSpc="1">
            <a:noAutofit/>
          </a:bodyPr>
          <a:p>
            <a:pPr eaLnBrk="1" hangingPunct="1">
              <a:buNone/>
            </a:pPr>
            <a:fld id="{9A0DB2DC-4C9A-4742-B13C-FB6460FD3503}" type="slidenum">
              <a:rPr lang="en-US" sz="1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fld>
            <a:endParaRPr lang="en-US" sz="13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slow" advTm="0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bg>
      <p:bgPr>
        <a:solidFill>
          <a:schemeClr val="bg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 anchor="b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45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/>
        </p:txBody>
      </p:sp>
      <p:sp>
        <p:nvSpPr>
          <p:cNvPr id="17" name="Google Shape;17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7" name="Google Shape;18;p18"/>
          <p:cNvSpPr txBox="1">
            <a:spLocks noGrp="1"/>
          </p:cNvSpPr>
          <p:nvPr>
            <p:ph type="dt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p>
            <a:pPr eaLnBrk="1" hangingPunct="1">
              <a:buNone/>
            </a:pPr>
            <a:endParaRPr lang="zh-CN" altLang="x-none" sz="13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Google Shape;19;p18"/>
          <p:cNvSpPr txBox="1">
            <a:spLocks noGrp="1"/>
          </p:cNvSpPr>
          <p:nvPr>
            <p:ph type="ft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p>
            <a:pPr eaLnBrk="1" hangingPunct="1">
              <a:buNone/>
            </a:pPr>
            <a:endParaRPr lang="zh-CN" altLang="x-none" sz="13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Google Shape;20;p18"/>
          <p:cNvSpPr txBox="1">
            <a:spLocks noGrp="1"/>
          </p:cNvSpPr>
          <p:nvPr>
            <p:ph type="sldNum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spcFirstLastPara="1" vert="horz" wrap="square" lIns="91425" tIns="45700" rIns="91425" bIns="45700" numCol="1" anchor="t" anchorCtr="0" compatLnSpc="1">
            <a:noAutofit/>
          </a:bodyPr>
          <a:p>
            <a:pPr eaLnBrk="1" hangingPunct="1">
              <a:buNone/>
            </a:pPr>
            <a:fld id="{9A0DB2DC-4C9A-4742-B13C-FB6460FD3503}" type="slidenum">
              <a:rPr lang="en-US" sz="1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fld>
            <a:endParaRPr lang="en-US" sz="13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slow" advTm="0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bg>
      <p:bgPr>
        <a:solidFill>
          <a:schemeClr val="bg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 anchor="b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45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/>
        </p:txBody>
      </p:sp>
      <p:sp>
        <p:nvSpPr>
          <p:cNvPr id="17" name="Google Shape;17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7" name="Google Shape;18;p18"/>
          <p:cNvSpPr txBox="1">
            <a:spLocks noGrp="1"/>
          </p:cNvSpPr>
          <p:nvPr>
            <p:ph type="dt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p>
            <a:pPr eaLnBrk="1" hangingPunct="1">
              <a:buNone/>
            </a:pPr>
            <a:endParaRPr lang="zh-CN" altLang="x-none" sz="13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Google Shape;19;p18"/>
          <p:cNvSpPr txBox="1">
            <a:spLocks noGrp="1"/>
          </p:cNvSpPr>
          <p:nvPr>
            <p:ph type="ft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p>
            <a:pPr eaLnBrk="1" hangingPunct="1">
              <a:buNone/>
            </a:pPr>
            <a:endParaRPr lang="zh-CN" altLang="x-none" sz="13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Google Shape;20;p18"/>
          <p:cNvSpPr txBox="1">
            <a:spLocks noGrp="1"/>
          </p:cNvSpPr>
          <p:nvPr>
            <p:ph type="sldNum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spcFirstLastPara="1" vert="horz" wrap="square" lIns="91425" tIns="45700" rIns="91425" bIns="45700" numCol="1" anchor="t" anchorCtr="0" compatLnSpc="1">
            <a:noAutofit/>
          </a:bodyPr>
          <a:p>
            <a:pPr eaLnBrk="1" hangingPunct="1">
              <a:buNone/>
            </a:pPr>
            <a:fld id="{9A0DB2DC-4C9A-4742-B13C-FB6460FD3503}" type="slidenum">
              <a:rPr lang="en-US" sz="1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fld>
            <a:endParaRPr lang="en-US" sz="13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slow" advTm="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bg>
      <p:bgPr>
        <a:solidFill>
          <a:schemeClr val="bg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 anchor="b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45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/>
        </p:txBody>
      </p:sp>
      <p:sp>
        <p:nvSpPr>
          <p:cNvPr id="17" name="Google Shape;17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7" name="Google Shape;18;p18"/>
          <p:cNvSpPr txBox="1">
            <a:spLocks noGrp="1"/>
          </p:cNvSpPr>
          <p:nvPr>
            <p:ph type="dt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p>
            <a:pPr eaLnBrk="1" hangingPunct="1">
              <a:buNone/>
            </a:pPr>
            <a:endParaRPr lang="zh-CN" altLang="x-none" sz="13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Google Shape;19;p18"/>
          <p:cNvSpPr txBox="1">
            <a:spLocks noGrp="1"/>
          </p:cNvSpPr>
          <p:nvPr>
            <p:ph type="ft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p>
            <a:pPr eaLnBrk="1" hangingPunct="1">
              <a:buNone/>
            </a:pPr>
            <a:endParaRPr lang="zh-CN" altLang="x-none" sz="13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Google Shape;20;p18"/>
          <p:cNvSpPr txBox="1">
            <a:spLocks noGrp="1"/>
          </p:cNvSpPr>
          <p:nvPr>
            <p:ph type="sldNum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spcFirstLastPara="1" vert="horz" wrap="square" lIns="91425" tIns="45700" rIns="91425" bIns="45700" numCol="1" anchor="t" anchorCtr="0" compatLnSpc="1">
            <a:noAutofit/>
          </a:bodyPr>
          <a:p>
            <a:pPr eaLnBrk="1" hangingPunct="1">
              <a:buNone/>
            </a:pPr>
            <a:fld id="{9A0DB2DC-4C9A-4742-B13C-FB6460FD3503}" type="slidenum">
              <a:rPr lang="en-US" sz="1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fld>
            <a:endParaRPr lang="en-US" sz="13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slow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1000">
    <p:blinds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bg>
      <p:bgPr>
        <a:solidFill>
          <a:schemeClr val="bg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 anchor="b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45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/>
        </p:txBody>
      </p:sp>
      <p:sp>
        <p:nvSpPr>
          <p:cNvPr id="17" name="Google Shape;17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7" name="Google Shape;18;p18"/>
          <p:cNvSpPr txBox="1">
            <a:spLocks noGrp="1"/>
          </p:cNvSpPr>
          <p:nvPr>
            <p:ph type="dt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p>
            <a:pPr eaLnBrk="1" hangingPunct="1">
              <a:buNone/>
            </a:pPr>
            <a:endParaRPr lang="zh-CN" altLang="x-none" sz="13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Google Shape;19;p18"/>
          <p:cNvSpPr txBox="1">
            <a:spLocks noGrp="1"/>
          </p:cNvSpPr>
          <p:nvPr>
            <p:ph type="ft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p>
            <a:pPr eaLnBrk="1" hangingPunct="1">
              <a:buNone/>
            </a:pPr>
            <a:endParaRPr lang="zh-CN" altLang="x-none" sz="13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Google Shape;20;p18"/>
          <p:cNvSpPr txBox="1">
            <a:spLocks noGrp="1"/>
          </p:cNvSpPr>
          <p:nvPr>
            <p:ph type="sldNum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spcFirstLastPara="1" vert="horz" wrap="square" lIns="91425" tIns="45700" rIns="91425" bIns="45700" numCol="1" anchor="t" anchorCtr="0" compatLnSpc="1">
            <a:noAutofit/>
          </a:bodyPr>
          <a:p>
            <a:pPr eaLnBrk="1" hangingPunct="1">
              <a:buNone/>
            </a:pPr>
            <a:fld id="{9A0DB2DC-4C9A-4742-B13C-FB6460FD3503}" type="slidenum">
              <a:rPr lang="en-US" sz="1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fld>
            <a:endParaRPr lang="en-US" sz="13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slow" advTm="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bg>
      <p:bgPr>
        <a:solidFill>
          <a:schemeClr val="bg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 anchor="b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45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/>
        </p:txBody>
      </p:sp>
      <p:sp>
        <p:nvSpPr>
          <p:cNvPr id="17" name="Google Shape;17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7" name="Google Shape;18;p18"/>
          <p:cNvSpPr txBox="1">
            <a:spLocks noGrp="1"/>
          </p:cNvSpPr>
          <p:nvPr>
            <p:ph type="dt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p>
            <a:pPr eaLnBrk="1" hangingPunct="1">
              <a:buNone/>
            </a:pPr>
            <a:endParaRPr lang="zh-CN" altLang="x-none" sz="13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Google Shape;19;p18"/>
          <p:cNvSpPr txBox="1">
            <a:spLocks noGrp="1"/>
          </p:cNvSpPr>
          <p:nvPr>
            <p:ph type="ft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p>
            <a:pPr eaLnBrk="1" hangingPunct="1">
              <a:buNone/>
            </a:pPr>
            <a:endParaRPr lang="zh-CN" altLang="x-none" sz="13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Google Shape;20;p18"/>
          <p:cNvSpPr txBox="1">
            <a:spLocks noGrp="1"/>
          </p:cNvSpPr>
          <p:nvPr>
            <p:ph type="sldNum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spcFirstLastPara="1" vert="horz" wrap="square" lIns="91425" tIns="45700" rIns="91425" bIns="45700" numCol="1" anchor="t" anchorCtr="0" compatLnSpc="1">
            <a:noAutofit/>
          </a:bodyPr>
          <a:p>
            <a:pPr eaLnBrk="1" hangingPunct="1">
              <a:buNone/>
            </a:pPr>
            <a:fld id="{9A0DB2DC-4C9A-4742-B13C-FB6460FD3503}" type="slidenum">
              <a:rPr lang="en-US" sz="1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fld>
            <a:endParaRPr lang="en-US" sz="13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slow" advTm="0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bg>
      <p:bgPr>
        <a:solidFill>
          <a:schemeClr val="bg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 anchor="b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45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/>
        </p:txBody>
      </p:sp>
      <p:sp>
        <p:nvSpPr>
          <p:cNvPr id="17" name="Google Shape;17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7" name="Google Shape;18;p18"/>
          <p:cNvSpPr txBox="1">
            <a:spLocks noGrp="1"/>
          </p:cNvSpPr>
          <p:nvPr>
            <p:ph type="dt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p>
            <a:pPr eaLnBrk="1" hangingPunct="1">
              <a:buNone/>
            </a:pPr>
            <a:endParaRPr lang="zh-CN" altLang="x-none" sz="13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Google Shape;19;p18"/>
          <p:cNvSpPr txBox="1">
            <a:spLocks noGrp="1"/>
          </p:cNvSpPr>
          <p:nvPr>
            <p:ph type="ft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p>
            <a:pPr eaLnBrk="1" hangingPunct="1">
              <a:buNone/>
            </a:pPr>
            <a:endParaRPr lang="zh-CN" altLang="x-none" sz="13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Google Shape;20;p18"/>
          <p:cNvSpPr txBox="1">
            <a:spLocks noGrp="1"/>
          </p:cNvSpPr>
          <p:nvPr>
            <p:ph type="sldNum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spcFirstLastPara="1" vert="horz" wrap="square" lIns="91425" tIns="45700" rIns="91425" bIns="45700" numCol="1" anchor="t" anchorCtr="0" compatLnSpc="1">
            <a:noAutofit/>
          </a:bodyPr>
          <a:p>
            <a:pPr eaLnBrk="1" hangingPunct="1">
              <a:buNone/>
            </a:pPr>
            <a:fld id="{9A0DB2DC-4C9A-4742-B13C-FB6460FD3503}" type="slidenum">
              <a:rPr lang="en-US" sz="1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fld>
            <a:endParaRPr lang="en-US" sz="13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slow" advTm="0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bg>
      <p:bgPr>
        <a:solidFill>
          <a:schemeClr val="bg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 anchor="b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45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/>
        </p:txBody>
      </p:sp>
      <p:sp>
        <p:nvSpPr>
          <p:cNvPr id="17" name="Google Shape;17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7" name="Google Shape;18;p18"/>
          <p:cNvSpPr txBox="1">
            <a:spLocks noGrp="1"/>
          </p:cNvSpPr>
          <p:nvPr>
            <p:ph type="dt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p>
            <a:pPr eaLnBrk="1" hangingPunct="1">
              <a:buNone/>
            </a:pPr>
            <a:endParaRPr lang="zh-CN" altLang="x-none" sz="13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Google Shape;19;p18"/>
          <p:cNvSpPr txBox="1">
            <a:spLocks noGrp="1"/>
          </p:cNvSpPr>
          <p:nvPr>
            <p:ph type="ft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p>
            <a:pPr eaLnBrk="1" hangingPunct="1">
              <a:buNone/>
            </a:pPr>
            <a:endParaRPr lang="zh-CN" altLang="x-none" sz="13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Google Shape;20;p18"/>
          <p:cNvSpPr txBox="1">
            <a:spLocks noGrp="1"/>
          </p:cNvSpPr>
          <p:nvPr>
            <p:ph type="sldNum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spcFirstLastPara="1" vert="horz" wrap="square" lIns="91425" tIns="45700" rIns="91425" bIns="45700" numCol="1" anchor="t" anchorCtr="0" compatLnSpc="1">
            <a:noAutofit/>
          </a:bodyPr>
          <a:p>
            <a:pPr eaLnBrk="1" hangingPunct="1">
              <a:buNone/>
            </a:pPr>
            <a:fld id="{9A0DB2DC-4C9A-4742-B13C-FB6460FD3503}" type="slidenum">
              <a:rPr lang="en-US" sz="1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fld>
            <a:endParaRPr lang="en-US" sz="13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slow" advTm="0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bg>
      <p:bgPr>
        <a:solidFill>
          <a:schemeClr val="bg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 anchor="b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45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/>
        </p:txBody>
      </p:sp>
      <p:sp>
        <p:nvSpPr>
          <p:cNvPr id="17" name="Google Shape;17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7" name="Google Shape;18;p18"/>
          <p:cNvSpPr txBox="1">
            <a:spLocks noGrp="1"/>
          </p:cNvSpPr>
          <p:nvPr>
            <p:ph type="dt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p>
            <a:pPr eaLnBrk="1" hangingPunct="1">
              <a:buNone/>
            </a:pPr>
            <a:endParaRPr lang="zh-CN" altLang="x-none" sz="13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Google Shape;19;p18"/>
          <p:cNvSpPr txBox="1">
            <a:spLocks noGrp="1"/>
          </p:cNvSpPr>
          <p:nvPr>
            <p:ph type="ft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p>
            <a:pPr eaLnBrk="1" hangingPunct="1">
              <a:buNone/>
            </a:pPr>
            <a:endParaRPr lang="zh-CN" altLang="x-none" sz="13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Google Shape;20;p18"/>
          <p:cNvSpPr txBox="1">
            <a:spLocks noGrp="1"/>
          </p:cNvSpPr>
          <p:nvPr>
            <p:ph type="sldNum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spcFirstLastPara="1" vert="horz" wrap="square" lIns="91425" tIns="45700" rIns="91425" bIns="45700" numCol="1" anchor="t" anchorCtr="0" compatLnSpc="1">
            <a:noAutofit/>
          </a:bodyPr>
          <a:p>
            <a:pPr eaLnBrk="1" hangingPunct="1">
              <a:buNone/>
            </a:pPr>
            <a:fld id="{9A0DB2DC-4C9A-4742-B13C-FB6460FD3503}" type="slidenum">
              <a:rPr lang="en-US" sz="1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fld>
            <a:endParaRPr lang="en-US" sz="13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slow" advTm="0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bg>
      <p:bgPr>
        <a:solidFill>
          <a:schemeClr val="bg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 anchor="b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45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/>
        </p:txBody>
      </p:sp>
      <p:sp>
        <p:nvSpPr>
          <p:cNvPr id="17" name="Google Shape;17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7" name="Google Shape;18;p18"/>
          <p:cNvSpPr txBox="1">
            <a:spLocks noGrp="1"/>
          </p:cNvSpPr>
          <p:nvPr>
            <p:ph type="dt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p>
            <a:pPr eaLnBrk="1" hangingPunct="1">
              <a:buNone/>
            </a:pPr>
            <a:endParaRPr lang="zh-CN" altLang="x-none" sz="13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Google Shape;19;p18"/>
          <p:cNvSpPr txBox="1">
            <a:spLocks noGrp="1"/>
          </p:cNvSpPr>
          <p:nvPr>
            <p:ph type="ft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p>
            <a:pPr eaLnBrk="1" hangingPunct="1">
              <a:buNone/>
            </a:pPr>
            <a:endParaRPr lang="zh-CN" altLang="x-none" sz="13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Google Shape;20;p18"/>
          <p:cNvSpPr txBox="1">
            <a:spLocks noGrp="1"/>
          </p:cNvSpPr>
          <p:nvPr>
            <p:ph type="sldNum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spcFirstLastPara="1" vert="horz" wrap="square" lIns="91425" tIns="45700" rIns="91425" bIns="45700" numCol="1" anchor="t" anchorCtr="0" compatLnSpc="1">
            <a:noAutofit/>
          </a:bodyPr>
          <a:p>
            <a:pPr eaLnBrk="1" hangingPunct="1">
              <a:buNone/>
            </a:pPr>
            <a:fld id="{9A0DB2DC-4C9A-4742-B13C-FB6460FD3503}" type="slidenum">
              <a:rPr lang="en-US" sz="1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fld>
            <a:endParaRPr lang="en-US" sz="13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slow" advTm="0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17"/>
          <p:cNvGrpSpPr/>
          <p:nvPr/>
        </p:nvGrpSpPr>
        <p:grpSpPr>
          <a:xfrm>
            <a:off x="0" y="-7937"/>
            <a:ext cx="12192000" cy="686593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6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37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9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defTabSz="1217930" eaLnBrk="1" hangingPunct="1">
              <a:buNone/>
            </a:pPr>
            <a:fld id="{BB962C8B-B14F-4D97-AF65-F5344CB8AC3E}" type="datetimeFigureOut">
              <a:rPr lang="zh-CN" altLang="en-US" sz="1600" dirty="0">
                <a:solidFill>
                  <a:srgbClr val="898989"/>
                </a:solidFill>
                <a:latin typeface="Calibri" panose="020F0502020204030204" pitchFamily="34" charset="0"/>
                <a:ea typeface="SimSun" panose="02010600030101010101" pitchFamily="2" charset="-122"/>
              </a:rPr>
            </a:fld>
            <a:endParaRPr lang="zh-CN" altLang="en-US" sz="1600" dirty="0">
              <a:solidFill>
                <a:srgbClr val="898989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4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 defTabSz="1217930" eaLnBrk="1" hangingPunct="1">
              <a:buNone/>
            </a:pPr>
            <a:endParaRPr lang="zh-CN" altLang="en-US" sz="1600" dirty="0">
              <a:solidFill>
                <a:srgbClr val="898989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defTabSz="1217930" eaLnBrk="1" hangingPunct="1">
              <a:buNone/>
            </a:pPr>
            <a:fld id="{9A0DB2DC-4C9A-4742-B13C-FB6460FD3503}" type="slidenum">
              <a:rPr lang="zh-CN" altLang="en-US" sz="1600" dirty="0">
                <a:latin typeface="Calibri" panose="020F0502020204030204" pitchFamily="34" charset="0"/>
                <a:ea typeface="SimSun" panose="02010600030101010101" pitchFamily="2" charset="-122"/>
              </a:rPr>
            </a:fld>
            <a:endParaRPr lang="zh-CN" altLang="en-US" sz="1600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defTabSz="1217930" eaLnBrk="1" hangingPunct="1">
              <a:buNone/>
            </a:pPr>
            <a:fld id="{BB962C8B-B14F-4D97-AF65-F5344CB8AC3E}" type="datetimeFigureOut">
              <a:rPr lang="zh-CN" altLang="en-US" sz="1600" dirty="0">
                <a:solidFill>
                  <a:srgbClr val="898989"/>
                </a:solidFill>
                <a:latin typeface="Calibri" panose="020F0502020204030204" pitchFamily="34" charset="0"/>
                <a:ea typeface="SimSun" panose="02010600030101010101" pitchFamily="2" charset="-122"/>
              </a:rPr>
            </a:fld>
            <a:endParaRPr lang="zh-CN" altLang="en-US" sz="1600" dirty="0">
              <a:solidFill>
                <a:srgbClr val="898989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 defTabSz="1217930" eaLnBrk="1" hangingPunct="1">
              <a:buNone/>
            </a:pPr>
            <a:endParaRPr lang="zh-CN" altLang="en-US" sz="1600" dirty="0">
              <a:solidFill>
                <a:srgbClr val="898989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defTabSz="1217930" eaLnBrk="1" hangingPunct="1">
              <a:buNone/>
            </a:pPr>
            <a:fld id="{9A0DB2DC-4C9A-4742-B13C-FB6460FD3503}" type="slidenum">
              <a:rPr lang="zh-CN" altLang="en-US" sz="1600" dirty="0">
                <a:latin typeface="Calibri" panose="020F0502020204030204" pitchFamily="34" charset="0"/>
                <a:ea typeface="SimSun" panose="02010600030101010101" pitchFamily="2" charset="-122"/>
              </a:rPr>
            </a:fld>
            <a:endParaRPr lang="zh-CN" altLang="en-US" sz="1600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defTabSz="1217930" eaLnBrk="1" hangingPunct="1">
              <a:buNone/>
            </a:pPr>
            <a:fld id="{BB962C8B-B14F-4D97-AF65-F5344CB8AC3E}" type="datetimeFigureOut">
              <a:rPr lang="zh-CN" altLang="en-US" sz="1600" dirty="0">
                <a:solidFill>
                  <a:srgbClr val="898989"/>
                </a:solidFill>
                <a:latin typeface="Calibri" panose="020F0502020204030204" pitchFamily="34" charset="0"/>
                <a:ea typeface="SimSun" panose="02010600030101010101" pitchFamily="2" charset="-122"/>
              </a:rPr>
            </a:fld>
            <a:endParaRPr lang="zh-CN" altLang="en-US" sz="1600" dirty="0">
              <a:solidFill>
                <a:srgbClr val="898989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 defTabSz="1217930" eaLnBrk="1" hangingPunct="1">
              <a:buNone/>
            </a:pPr>
            <a:endParaRPr lang="zh-CN" altLang="en-US" sz="1600" dirty="0">
              <a:solidFill>
                <a:srgbClr val="898989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defTabSz="1217930" eaLnBrk="1" hangingPunct="1">
              <a:buNone/>
            </a:pPr>
            <a:fld id="{9A0DB2DC-4C9A-4742-B13C-FB6460FD3503}" type="slidenum">
              <a:rPr lang="zh-CN" altLang="en-US" sz="1600" dirty="0">
                <a:latin typeface="Calibri" panose="020F0502020204030204" pitchFamily="34" charset="0"/>
                <a:ea typeface="SimSun" panose="02010600030101010101" pitchFamily="2" charset="-122"/>
              </a:rPr>
            </a:fld>
            <a:endParaRPr lang="zh-CN" altLang="en-US" sz="1600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4"/>
          <p:cNvSpPr>
            <a:spLocks noGrp="1"/>
          </p:cNvSpPr>
          <p:nvPr>
            <p:ph type="dt" sz="half" idx="1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defTabSz="1217930" eaLnBrk="1" hangingPunct="1">
              <a:buNone/>
            </a:pPr>
            <a:fld id="{BB962C8B-B14F-4D97-AF65-F5344CB8AC3E}" type="datetimeFigureOut">
              <a:rPr lang="zh-CN" altLang="en-US" sz="1600" dirty="0">
                <a:solidFill>
                  <a:srgbClr val="898989"/>
                </a:solidFill>
                <a:latin typeface="Calibri" panose="020F0502020204030204" pitchFamily="34" charset="0"/>
                <a:ea typeface="SimSun" panose="02010600030101010101" pitchFamily="2" charset="-122"/>
              </a:rPr>
            </a:fld>
            <a:endParaRPr lang="zh-CN" altLang="en-US" sz="1600" dirty="0">
              <a:solidFill>
                <a:srgbClr val="898989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1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 defTabSz="1217930" eaLnBrk="1" hangingPunct="1">
              <a:buNone/>
            </a:pPr>
            <a:endParaRPr lang="zh-CN" altLang="en-US" sz="1600" dirty="0">
              <a:solidFill>
                <a:srgbClr val="898989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3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defTabSz="1217930" eaLnBrk="1" hangingPunct="1">
              <a:buNone/>
            </a:pPr>
            <a:fld id="{9A0DB2DC-4C9A-4742-B13C-FB6460FD3503}" type="slidenum">
              <a:rPr lang="zh-CN" altLang="en-US" sz="1600" dirty="0">
                <a:latin typeface="Calibri" panose="020F0502020204030204" pitchFamily="34" charset="0"/>
                <a:ea typeface="SimSun" panose="02010600030101010101" pitchFamily="2" charset="-122"/>
              </a:rPr>
            </a:fld>
            <a:endParaRPr lang="zh-CN" altLang="en-US" sz="1600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lIns="91300" tIns="45702" rIns="91300" bIns="45702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 lIns="91300" tIns="45702" rIns="91300" bIns="45702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5" y="1825625"/>
            <a:ext cx="5181600" cy="4351339"/>
          </a:xfrm>
          <a:prstGeom prst="rect">
            <a:avLst/>
          </a:prstGeom>
        </p:spPr>
        <p:txBody>
          <a:bodyPr lIns="91300" tIns="45702" rIns="91300" bIns="45702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lIns="91300" tIns="45702" rIns="91300" bIns="45702"/>
          <a:p>
            <a:pPr lvl="0" eaLnBrk="1" hangingPunct="1">
              <a:buNone/>
            </a:pPr>
            <a:fld id="{BB962C8B-B14F-4D97-AF65-F5344CB8AC3E}" type="datetimeFigureOut">
              <a:rPr lang="zh-CN" altLang="en-US" dirty="0">
                <a:solidFill>
                  <a:srgbClr val="000000"/>
                </a:solidFill>
              </a:rPr>
            </a:fld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lIns="91300" tIns="45702" rIns="91300" bIns="45702"/>
          <a:p>
            <a:pPr lvl="0" eaLnBrk="1" hangingPunct="1">
              <a:buNone/>
            </a:pP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300" tIns="45702" rIns="91300" bIns="45702" numCol="1" anchor="t" anchorCtr="0" compatLnSpc="1"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solidFill>
                  <a:srgbClr val="000000"/>
                </a:solidFill>
              </a:rPr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Tm="1000">
    <p:blinds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defTabSz="1217930" eaLnBrk="1" hangingPunct="1">
              <a:buNone/>
            </a:pPr>
            <a:fld id="{BB962C8B-B14F-4D97-AF65-F5344CB8AC3E}" type="datetimeFigureOut">
              <a:rPr lang="zh-CN" altLang="en-US" sz="1600" dirty="0">
                <a:solidFill>
                  <a:srgbClr val="898989"/>
                </a:solidFill>
                <a:latin typeface="Calibri" panose="020F0502020204030204" pitchFamily="34" charset="0"/>
                <a:ea typeface="SimSun" panose="02010600030101010101" pitchFamily="2" charset="-122"/>
              </a:rPr>
            </a:fld>
            <a:endParaRPr lang="zh-CN" altLang="en-US" sz="1600" dirty="0">
              <a:solidFill>
                <a:srgbClr val="898989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677863" y="6042025"/>
            <a:ext cx="6297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 defTabSz="1217930" eaLnBrk="1" hangingPunct="1">
              <a:buNone/>
            </a:pPr>
            <a:endParaRPr lang="zh-CN" altLang="en-US" sz="1600" dirty="0">
              <a:solidFill>
                <a:srgbClr val="898989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30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8589963" y="6042025"/>
            <a:ext cx="6842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defTabSz="1217930" eaLnBrk="1" hangingPunct="1">
              <a:buNone/>
            </a:pPr>
            <a:fld id="{9A0DB2DC-4C9A-4742-B13C-FB6460FD3503}" type="slidenum">
              <a:rPr lang="zh-CN" altLang="en-US" sz="1600" dirty="0">
                <a:latin typeface="Calibri" panose="020F0502020204030204" pitchFamily="34" charset="0"/>
                <a:ea typeface="SimSun" panose="02010600030101010101" pitchFamily="2" charset="-122"/>
              </a:rPr>
            </a:fld>
            <a:endParaRPr lang="zh-CN" altLang="en-US" sz="1600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defTabSz="1217930" eaLnBrk="1" hangingPunct="1">
              <a:buNone/>
            </a:pPr>
            <a:fld id="{BB962C8B-B14F-4D97-AF65-F5344CB8AC3E}" type="datetimeFigureOut">
              <a:rPr lang="zh-CN" altLang="en-US" sz="1600" dirty="0">
                <a:solidFill>
                  <a:srgbClr val="898989"/>
                </a:solidFill>
                <a:latin typeface="Calibri" panose="020F0502020204030204" pitchFamily="34" charset="0"/>
                <a:ea typeface="SimSun" panose="02010600030101010101" pitchFamily="2" charset="-122"/>
              </a:rPr>
            </a:fld>
            <a:endParaRPr lang="zh-CN" altLang="en-US" sz="1600" dirty="0">
              <a:solidFill>
                <a:srgbClr val="898989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 defTabSz="1217930" eaLnBrk="1" hangingPunct="1">
              <a:buNone/>
            </a:pPr>
            <a:endParaRPr lang="zh-CN" altLang="en-US" sz="1600" dirty="0">
              <a:solidFill>
                <a:srgbClr val="898989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defTabSz="1217930" eaLnBrk="1" hangingPunct="1">
              <a:buNone/>
            </a:pPr>
            <a:fld id="{9A0DB2DC-4C9A-4742-B13C-FB6460FD3503}" type="slidenum">
              <a:rPr lang="zh-CN" altLang="en-US" sz="1600" dirty="0">
                <a:latin typeface="Calibri" panose="020F0502020204030204" pitchFamily="34" charset="0"/>
                <a:ea typeface="SimSun" panose="02010600030101010101" pitchFamily="2" charset="-122"/>
              </a:rPr>
            </a:fld>
            <a:endParaRPr lang="zh-CN" altLang="en-US" sz="1600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defTabSz="1217930" eaLnBrk="1" hangingPunct="1">
              <a:buNone/>
            </a:pPr>
            <a:fld id="{BB962C8B-B14F-4D97-AF65-F5344CB8AC3E}" type="datetimeFigureOut">
              <a:rPr lang="zh-CN" altLang="en-US" sz="1600" dirty="0">
                <a:solidFill>
                  <a:srgbClr val="898989"/>
                </a:solidFill>
                <a:latin typeface="Calibri" panose="020F0502020204030204" pitchFamily="34" charset="0"/>
                <a:ea typeface="SimSun" panose="02010600030101010101" pitchFamily="2" charset="-122"/>
              </a:rPr>
            </a:fld>
            <a:endParaRPr lang="zh-CN" altLang="en-US" sz="1600" dirty="0">
              <a:solidFill>
                <a:srgbClr val="898989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 defTabSz="1217930" eaLnBrk="1" hangingPunct="1">
              <a:buNone/>
            </a:pPr>
            <a:endParaRPr lang="zh-CN" altLang="en-US" sz="1600" dirty="0">
              <a:solidFill>
                <a:srgbClr val="898989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defTabSz="1217930" eaLnBrk="1" hangingPunct="1">
              <a:buNone/>
            </a:pPr>
            <a:fld id="{9A0DB2DC-4C9A-4742-B13C-FB6460FD3503}" type="slidenum">
              <a:rPr lang="zh-CN" altLang="en-US" sz="1600" dirty="0">
                <a:latin typeface="Calibri" panose="020F0502020204030204" pitchFamily="34" charset="0"/>
                <a:ea typeface="SimSun" panose="02010600030101010101" pitchFamily="2" charset="-122"/>
              </a:rPr>
            </a:fld>
            <a:endParaRPr lang="zh-CN" altLang="en-US" sz="1600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18" name="Date Placeholder 4"/>
          <p:cNvSpPr>
            <a:spLocks noGrp="1"/>
          </p:cNvSpPr>
          <p:nvPr>
            <p:ph type="dt" sz="half" idx="1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defTabSz="1217930" eaLnBrk="1" hangingPunct="1">
              <a:buNone/>
            </a:pPr>
            <a:fld id="{BB962C8B-B14F-4D97-AF65-F5344CB8AC3E}" type="datetimeFigureOut">
              <a:rPr lang="zh-CN" altLang="en-US" sz="1600" dirty="0">
                <a:solidFill>
                  <a:srgbClr val="898989"/>
                </a:solidFill>
                <a:latin typeface="Calibri" panose="020F0502020204030204" pitchFamily="34" charset="0"/>
                <a:ea typeface="SimSun" panose="02010600030101010101" pitchFamily="2" charset="-122"/>
              </a:rPr>
            </a:fld>
            <a:endParaRPr lang="zh-CN" altLang="en-US" sz="1600" dirty="0">
              <a:solidFill>
                <a:srgbClr val="898989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1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 defTabSz="1217930" eaLnBrk="1" hangingPunct="1">
              <a:buNone/>
            </a:pPr>
            <a:endParaRPr lang="zh-CN" altLang="en-US" sz="1600" dirty="0">
              <a:solidFill>
                <a:srgbClr val="898989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3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defTabSz="1217930" eaLnBrk="1" hangingPunct="1">
              <a:buNone/>
            </a:pPr>
            <a:fld id="{9A0DB2DC-4C9A-4742-B13C-FB6460FD3503}" type="slidenum">
              <a:rPr lang="zh-CN" altLang="en-US" sz="1600" dirty="0">
                <a:latin typeface="Calibri" panose="020F0502020204030204" pitchFamily="34" charset="0"/>
                <a:ea typeface="SimSun" panose="02010600030101010101" pitchFamily="2" charset="-122"/>
              </a:rPr>
            </a:fld>
            <a:endParaRPr lang="zh-CN" altLang="en-US" sz="1600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None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18" name="Date Placeholder 4"/>
          <p:cNvSpPr>
            <a:spLocks noGrp="1"/>
          </p:cNvSpPr>
          <p:nvPr>
            <p:ph type="dt" sz="half" idx="1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defTabSz="1217930" eaLnBrk="1" hangingPunct="1">
              <a:buNone/>
            </a:pPr>
            <a:fld id="{BB962C8B-B14F-4D97-AF65-F5344CB8AC3E}" type="datetimeFigureOut">
              <a:rPr lang="zh-CN" altLang="en-US" sz="1600" dirty="0">
                <a:solidFill>
                  <a:srgbClr val="898989"/>
                </a:solidFill>
                <a:latin typeface="Calibri" panose="020F0502020204030204" pitchFamily="34" charset="0"/>
                <a:ea typeface="SimSun" panose="02010600030101010101" pitchFamily="2" charset="-122"/>
              </a:rPr>
            </a:fld>
            <a:endParaRPr lang="zh-CN" altLang="en-US" sz="1600" dirty="0">
              <a:solidFill>
                <a:srgbClr val="898989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1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 defTabSz="1217930" eaLnBrk="1" hangingPunct="1">
              <a:buNone/>
            </a:pPr>
            <a:endParaRPr lang="zh-CN" altLang="en-US" sz="1600" dirty="0">
              <a:solidFill>
                <a:srgbClr val="898989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3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defTabSz="1217930" eaLnBrk="1" hangingPunct="1">
              <a:buNone/>
            </a:pPr>
            <a:fld id="{9A0DB2DC-4C9A-4742-B13C-FB6460FD3503}" type="slidenum">
              <a:rPr lang="zh-CN" altLang="en-US" sz="1600" dirty="0">
                <a:latin typeface="Calibri" panose="020F0502020204030204" pitchFamily="34" charset="0"/>
                <a:ea typeface="SimSun" panose="02010600030101010101" pitchFamily="2" charset="-122"/>
              </a:rPr>
            </a:fld>
            <a:endParaRPr lang="zh-CN" altLang="en-US" sz="1600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defTabSz="1217930" eaLnBrk="1" hangingPunct="1">
              <a:buNone/>
            </a:pPr>
            <a:fld id="{BB962C8B-B14F-4D97-AF65-F5344CB8AC3E}" type="datetimeFigureOut">
              <a:rPr lang="zh-CN" altLang="en-US" sz="1600" dirty="0">
                <a:solidFill>
                  <a:srgbClr val="898989"/>
                </a:solidFill>
                <a:latin typeface="Calibri" panose="020F0502020204030204" pitchFamily="34" charset="0"/>
                <a:ea typeface="SimSun" panose="02010600030101010101" pitchFamily="2" charset="-122"/>
              </a:rPr>
            </a:fld>
            <a:endParaRPr lang="zh-CN" altLang="en-US" sz="1600" dirty="0">
              <a:solidFill>
                <a:srgbClr val="898989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 defTabSz="1217930" eaLnBrk="1" hangingPunct="1">
              <a:buNone/>
            </a:pPr>
            <a:endParaRPr lang="zh-CN" altLang="en-US" sz="1600" dirty="0">
              <a:solidFill>
                <a:srgbClr val="898989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defTabSz="1217930" eaLnBrk="1" hangingPunct="1">
              <a:buNone/>
            </a:pPr>
            <a:fld id="{9A0DB2DC-4C9A-4742-B13C-FB6460FD3503}" type="slidenum">
              <a:rPr lang="zh-CN" altLang="en-US" sz="1600" dirty="0">
                <a:latin typeface="Calibri" panose="020F0502020204030204" pitchFamily="34" charset="0"/>
                <a:ea typeface="SimSun" panose="02010600030101010101" pitchFamily="2" charset="-122"/>
              </a:rPr>
            </a:fld>
            <a:endParaRPr lang="zh-CN" altLang="en-US" sz="1600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1900">
                <a:solidFill>
                  <a:schemeClr val="tx1"/>
                </a:solidFill>
                <a:latin typeface="Arial Unicode MS" pitchFamily="34" charset="-128"/>
                <a:ea typeface="黑体"/>
                <a:cs typeface="黑体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 Unicode MS" pitchFamily="34" charset="-128"/>
                <a:ea typeface="黑体"/>
                <a:cs typeface="黑体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 Unicode MS" pitchFamily="34" charset="-128"/>
                <a:ea typeface="黑体"/>
                <a:cs typeface="黑体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 Unicode MS" pitchFamily="34" charset="-128"/>
                <a:ea typeface="黑体"/>
                <a:cs typeface="黑体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 Unicode MS" pitchFamily="34" charset="-128"/>
                <a:ea typeface="黑体"/>
                <a:cs typeface="黑体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 Unicode MS" pitchFamily="34" charset="-128"/>
                <a:ea typeface="黑体"/>
                <a:cs typeface="黑体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 Unicode MS" pitchFamily="34" charset="-128"/>
                <a:ea typeface="黑体"/>
                <a:cs typeface="黑体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 Unicode MS" pitchFamily="34" charset="-128"/>
                <a:ea typeface="黑体"/>
                <a:cs typeface="黑体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 Unicode MS" pitchFamily="34" charset="-128"/>
                <a:ea typeface="黑体"/>
                <a:cs typeface="黑体"/>
              </a:defRPr>
            </a:lvl9pPr>
          </a:lstStyle>
          <a:p>
            <a:pPr marL="0" marR="0" lvl="0" indent="0" algn="l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C0E474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黑体"/>
              </a:rPr>
              <a:t>“</a:t>
            </a:r>
            <a:endParaRPr kumimoji="0" lang="en-US" sz="8000" b="0" i="0" u="none" strike="noStrike" kern="1200" cap="none" spc="0" normalizeH="0" baseline="0" noProof="0">
              <a:ln>
                <a:noFill/>
              </a:ln>
              <a:solidFill>
                <a:srgbClr val="C0E474"/>
              </a:solidFill>
              <a:effectLst/>
              <a:uLnTx/>
              <a:uFillTx/>
              <a:latin typeface="Arial" panose="020B0604020202020204" pitchFamily="34" charset="0"/>
              <a:ea typeface="黑体"/>
              <a:cs typeface="黑体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1900">
                <a:solidFill>
                  <a:schemeClr val="tx1"/>
                </a:solidFill>
                <a:latin typeface="Arial Unicode MS" pitchFamily="34" charset="-128"/>
                <a:ea typeface="黑体"/>
                <a:cs typeface="黑体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 Unicode MS" pitchFamily="34" charset="-128"/>
                <a:ea typeface="黑体"/>
                <a:cs typeface="黑体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 Unicode MS" pitchFamily="34" charset="-128"/>
                <a:ea typeface="黑体"/>
                <a:cs typeface="黑体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 Unicode MS" pitchFamily="34" charset="-128"/>
                <a:ea typeface="黑体"/>
                <a:cs typeface="黑体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 Unicode MS" pitchFamily="34" charset="-128"/>
                <a:ea typeface="黑体"/>
                <a:cs typeface="黑体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 Unicode MS" pitchFamily="34" charset="-128"/>
                <a:ea typeface="黑体"/>
                <a:cs typeface="黑体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 Unicode MS" pitchFamily="34" charset="-128"/>
                <a:ea typeface="黑体"/>
                <a:cs typeface="黑体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 Unicode MS" pitchFamily="34" charset="-128"/>
                <a:ea typeface="黑体"/>
                <a:cs typeface="黑体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 Unicode MS" pitchFamily="34" charset="-128"/>
                <a:ea typeface="黑体"/>
                <a:cs typeface="黑体"/>
              </a:defRPr>
            </a:lvl9pPr>
          </a:lstStyle>
          <a:p>
            <a:pPr marL="0" marR="0" lvl="0" indent="0" algn="l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C0E474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黑体"/>
              </a:rPr>
              <a:t>”</a:t>
            </a: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C0E474"/>
              </a:solidFill>
              <a:effectLst/>
              <a:uLnTx/>
              <a:uFillTx/>
              <a:latin typeface="Arial" panose="020B0604020202020204" pitchFamily="34" charset="0"/>
              <a:ea typeface="黑体"/>
              <a:cs typeface="黑体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30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defTabSz="1217930" eaLnBrk="1" hangingPunct="1">
              <a:buNone/>
            </a:pPr>
            <a:fld id="{BB962C8B-B14F-4D97-AF65-F5344CB8AC3E}" type="datetimeFigureOut">
              <a:rPr lang="zh-CN" altLang="en-US" sz="1600" dirty="0">
                <a:solidFill>
                  <a:srgbClr val="898989"/>
                </a:solidFill>
                <a:latin typeface="Calibri" panose="020F0502020204030204" pitchFamily="34" charset="0"/>
                <a:ea typeface="SimSun" panose="02010600030101010101" pitchFamily="2" charset="-122"/>
              </a:rPr>
            </a:fld>
            <a:endParaRPr lang="zh-CN" altLang="en-US" sz="1600" dirty="0">
              <a:solidFill>
                <a:srgbClr val="898989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 defTabSz="1217930" eaLnBrk="1" hangingPunct="1">
              <a:buNone/>
            </a:pPr>
            <a:endParaRPr lang="zh-CN" altLang="en-US" sz="1600" dirty="0">
              <a:solidFill>
                <a:srgbClr val="898989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defTabSz="1217930" eaLnBrk="1" hangingPunct="1">
              <a:buNone/>
            </a:pPr>
            <a:fld id="{9A0DB2DC-4C9A-4742-B13C-FB6460FD3503}" type="slidenum">
              <a:rPr lang="zh-CN" altLang="en-US" sz="1600" dirty="0">
                <a:latin typeface="Calibri" panose="020F0502020204030204" pitchFamily="34" charset="0"/>
                <a:ea typeface="SimSun" panose="02010600030101010101" pitchFamily="2" charset="-122"/>
              </a:rPr>
            </a:fld>
            <a:endParaRPr lang="zh-CN" altLang="en-US" sz="1600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defTabSz="1217930" eaLnBrk="1" hangingPunct="1">
              <a:buNone/>
            </a:pPr>
            <a:fld id="{BB962C8B-B14F-4D97-AF65-F5344CB8AC3E}" type="datetimeFigureOut">
              <a:rPr lang="zh-CN" altLang="en-US" sz="1600" dirty="0">
                <a:solidFill>
                  <a:srgbClr val="898989"/>
                </a:solidFill>
                <a:latin typeface="Calibri" panose="020F0502020204030204" pitchFamily="34" charset="0"/>
                <a:ea typeface="SimSun" panose="02010600030101010101" pitchFamily="2" charset="-122"/>
              </a:rPr>
            </a:fld>
            <a:endParaRPr lang="zh-CN" altLang="en-US" sz="1600" dirty="0">
              <a:solidFill>
                <a:srgbClr val="898989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 defTabSz="1217930" eaLnBrk="1" hangingPunct="1">
              <a:buNone/>
            </a:pPr>
            <a:endParaRPr lang="zh-CN" altLang="en-US" sz="1600" dirty="0">
              <a:solidFill>
                <a:srgbClr val="898989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defTabSz="1217930" eaLnBrk="1" hangingPunct="1">
              <a:buNone/>
            </a:pPr>
            <a:fld id="{9A0DB2DC-4C9A-4742-B13C-FB6460FD3503}" type="slidenum">
              <a:rPr lang="zh-CN" altLang="en-US" sz="1600" dirty="0">
                <a:latin typeface="Calibri" panose="020F0502020204030204" pitchFamily="34" charset="0"/>
                <a:ea typeface="SimSun" panose="02010600030101010101" pitchFamily="2" charset="-122"/>
              </a:rPr>
            </a:fld>
            <a:endParaRPr lang="zh-CN" altLang="en-US" sz="1600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1900">
                <a:solidFill>
                  <a:schemeClr val="tx1"/>
                </a:solidFill>
                <a:latin typeface="Arial Unicode MS" pitchFamily="34" charset="-128"/>
                <a:ea typeface="黑体"/>
                <a:cs typeface="黑体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 Unicode MS" pitchFamily="34" charset="-128"/>
                <a:ea typeface="黑体"/>
                <a:cs typeface="黑体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 Unicode MS" pitchFamily="34" charset="-128"/>
                <a:ea typeface="黑体"/>
                <a:cs typeface="黑体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 Unicode MS" pitchFamily="34" charset="-128"/>
                <a:ea typeface="黑体"/>
                <a:cs typeface="黑体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 Unicode MS" pitchFamily="34" charset="-128"/>
                <a:ea typeface="黑体"/>
                <a:cs typeface="黑体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 Unicode MS" pitchFamily="34" charset="-128"/>
                <a:ea typeface="黑体"/>
                <a:cs typeface="黑体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 Unicode MS" pitchFamily="34" charset="-128"/>
                <a:ea typeface="黑体"/>
                <a:cs typeface="黑体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 Unicode MS" pitchFamily="34" charset="-128"/>
                <a:ea typeface="黑体"/>
                <a:cs typeface="黑体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 Unicode MS" pitchFamily="34" charset="-128"/>
                <a:ea typeface="黑体"/>
                <a:cs typeface="黑体"/>
              </a:defRPr>
            </a:lvl9pPr>
          </a:lstStyle>
          <a:p>
            <a:pPr marL="0" marR="0" lvl="0" indent="0" algn="l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C0E474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黑体"/>
              </a:rPr>
              <a:t>“</a:t>
            </a:r>
            <a:endParaRPr kumimoji="0" lang="en-US" sz="8000" b="0" i="0" u="none" strike="noStrike" kern="1200" cap="none" spc="0" normalizeH="0" baseline="0" noProof="0">
              <a:ln>
                <a:noFill/>
              </a:ln>
              <a:solidFill>
                <a:srgbClr val="C0E474"/>
              </a:solidFill>
              <a:effectLst/>
              <a:uLnTx/>
              <a:uFillTx/>
              <a:latin typeface="Arial" panose="020B0604020202020204" pitchFamily="34" charset="0"/>
              <a:ea typeface="黑体"/>
              <a:cs typeface="黑体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1900">
                <a:solidFill>
                  <a:schemeClr val="tx1"/>
                </a:solidFill>
                <a:latin typeface="Arial Unicode MS" pitchFamily="34" charset="-128"/>
                <a:ea typeface="黑体"/>
                <a:cs typeface="黑体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 Unicode MS" pitchFamily="34" charset="-128"/>
                <a:ea typeface="黑体"/>
                <a:cs typeface="黑体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 Unicode MS" pitchFamily="34" charset="-128"/>
                <a:ea typeface="黑体"/>
                <a:cs typeface="黑体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 Unicode MS" pitchFamily="34" charset="-128"/>
                <a:ea typeface="黑体"/>
                <a:cs typeface="黑体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 Unicode MS" pitchFamily="34" charset="-128"/>
                <a:ea typeface="黑体"/>
                <a:cs typeface="黑体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 Unicode MS" pitchFamily="34" charset="-128"/>
                <a:ea typeface="黑体"/>
                <a:cs typeface="黑体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 Unicode MS" pitchFamily="34" charset="-128"/>
                <a:ea typeface="黑体"/>
                <a:cs typeface="黑体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 Unicode MS" pitchFamily="34" charset="-128"/>
                <a:ea typeface="黑体"/>
                <a:cs typeface="黑体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 Unicode MS" pitchFamily="34" charset="-128"/>
                <a:ea typeface="黑体"/>
                <a:cs typeface="黑体"/>
              </a:defRPr>
            </a:lvl9pPr>
          </a:lstStyle>
          <a:p>
            <a:pPr marL="0" marR="0" lvl="0" indent="0" algn="l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C0E474"/>
                </a:solidFill>
                <a:effectLst/>
                <a:uLnTx/>
                <a:uFillTx/>
                <a:latin typeface="Arial" panose="020B0604020202020204" pitchFamily="34" charset="0"/>
                <a:ea typeface="黑体"/>
                <a:cs typeface="黑体"/>
              </a:rPr>
              <a:t>”</a:t>
            </a:r>
            <a:endParaRPr kumimoji="0" lang="en-US" sz="8000" b="0" i="0" u="none" strike="noStrike" kern="1200" cap="none" spc="0" normalizeH="0" baseline="0" noProof="0">
              <a:ln>
                <a:noFill/>
              </a:ln>
              <a:solidFill>
                <a:srgbClr val="C0E474"/>
              </a:solidFill>
              <a:effectLst/>
              <a:uLnTx/>
              <a:uFillTx/>
              <a:latin typeface="Arial" panose="020B0604020202020204" pitchFamily="34" charset="0"/>
              <a:ea typeface="黑体"/>
              <a:cs typeface="黑体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30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defTabSz="1217930" eaLnBrk="1" hangingPunct="1">
              <a:buNone/>
            </a:pPr>
            <a:fld id="{BB962C8B-B14F-4D97-AF65-F5344CB8AC3E}" type="datetimeFigureOut">
              <a:rPr lang="zh-CN" altLang="en-US" sz="1600" dirty="0">
                <a:solidFill>
                  <a:srgbClr val="898989"/>
                </a:solidFill>
                <a:latin typeface="Calibri" panose="020F0502020204030204" pitchFamily="34" charset="0"/>
                <a:ea typeface="SimSun" panose="02010600030101010101" pitchFamily="2" charset="-122"/>
              </a:rPr>
            </a:fld>
            <a:endParaRPr lang="zh-CN" altLang="en-US" sz="1600" dirty="0">
              <a:solidFill>
                <a:srgbClr val="898989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 defTabSz="1217930" eaLnBrk="1" hangingPunct="1">
              <a:buNone/>
            </a:pPr>
            <a:endParaRPr lang="zh-CN" altLang="en-US" sz="1600" dirty="0">
              <a:solidFill>
                <a:srgbClr val="898989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defTabSz="1217930" eaLnBrk="1" hangingPunct="1">
              <a:buNone/>
            </a:pPr>
            <a:fld id="{9A0DB2DC-4C9A-4742-B13C-FB6460FD3503}" type="slidenum">
              <a:rPr lang="zh-CN" altLang="en-US" sz="1600" dirty="0">
                <a:latin typeface="Calibri" panose="020F0502020204030204" pitchFamily="34" charset="0"/>
                <a:ea typeface="SimSun" panose="02010600030101010101" pitchFamily="2" charset="-122"/>
              </a:rPr>
            </a:fld>
            <a:endParaRPr lang="zh-CN" altLang="en-US" sz="1600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defTabSz="1217930" eaLnBrk="1" hangingPunct="1">
              <a:buNone/>
            </a:pPr>
            <a:fld id="{BB962C8B-B14F-4D97-AF65-F5344CB8AC3E}" type="datetimeFigureOut">
              <a:rPr lang="zh-CN" altLang="en-US" sz="1600" dirty="0">
                <a:solidFill>
                  <a:srgbClr val="898989"/>
                </a:solidFill>
                <a:latin typeface="Calibri" panose="020F0502020204030204" pitchFamily="34" charset="0"/>
                <a:ea typeface="SimSun" panose="02010600030101010101" pitchFamily="2" charset="-122"/>
              </a:rPr>
            </a:fld>
            <a:endParaRPr lang="zh-CN" altLang="en-US" sz="1600" dirty="0">
              <a:solidFill>
                <a:srgbClr val="898989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 defTabSz="1217930" eaLnBrk="1" hangingPunct="1">
              <a:buNone/>
            </a:pPr>
            <a:endParaRPr lang="zh-CN" altLang="en-US" sz="1600" dirty="0">
              <a:solidFill>
                <a:srgbClr val="898989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defTabSz="1217930" eaLnBrk="1" hangingPunct="1">
              <a:buNone/>
            </a:pPr>
            <a:fld id="{9A0DB2DC-4C9A-4742-B13C-FB6460FD3503}" type="slidenum">
              <a:rPr lang="zh-CN" altLang="en-US" sz="1600" dirty="0">
                <a:latin typeface="Calibri" panose="020F0502020204030204" pitchFamily="34" charset="0"/>
                <a:ea typeface="SimSun" panose="02010600030101010101" pitchFamily="2" charset="-122"/>
              </a:rPr>
            </a:fld>
            <a:endParaRPr lang="zh-CN" altLang="en-US" sz="1600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 lIns="91300" tIns="45702" rIns="91300" bIns="45702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  <a:prstGeom prst="rect">
            <a:avLst/>
          </a:prstGeom>
        </p:spPr>
        <p:txBody>
          <a:bodyPr lIns="91300" tIns="45702" rIns="91300" bIns="45702"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130" indent="0">
              <a:buNone/>
              <a:defRPr sz="1900" b="1"/>
            </a:lvl3pPr>
            <a:lvl4pPr marL="1369060" indent="0">
              <a:buNone/>
              <a:defRPr sz="1600" b="1"/>
            </a:lvl4pPr>
            <a:lvl5pPr marL="1825625" indent="0">
              <a:buNone/>
              <a:defRPr sz="1600" b="1"/>
            </a:lvl5pPr>
            <a:lvl6pPr marL="2282190" indent="0">
              <a:buNone/>
              <a:defRPr sz="1600" b="1"/>
            </a:lvl6pPr>
            <a:lvl7pPr marL="2738755" indent="0">
              <a:buNone/>
              <a:defRPr sz="1600" b="1"/>
            </a:lvl7pPr>
            <a:lvl8pPr marL="3195320" indent="0">
              <a:buNone/>
              <a:defRPr sz="1600" b="1"/>
            </a:lvl8pPr>
            <a:lvl9pPr marL="365125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93" y="2505083"/>
            <a:ext cx="5157787" cy="3684588"/>
          </a:xfrm>
          <a:prstGeom prst="rect">
            <a:avLst/>
          </a:prstGeom>
        </p:spPr>
        <p:txBody>
          <a:bodyPr lIns="91300" tIns="45702" rIns="91300" bIns="45702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10" y="1681163"/>
            <a:ext cx="5183188" cy="823912"/>
          </a:xfrm>
          <a:prstGeom prst="rect">
            <a:avLst/>
          </a:prstGeom>
        </p:spPr>
        <p:txBody>
          <a:bodyPr lIns="91300" tIns="45702" rIns="91300" bIns="45702"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130" indent="0">
              <a:buNone/>
              <a:defRPr sz="1900" b="1"/>
            </a:lvl3pPr>
            <a:lvl4pPr marL="1369060" indent="0">
              <a:buNone/>
              <a:defRPr sz="1600" b="1"/>
            </a:lvl4pPr>
            <a:lvl5pPr marL="1825625" indent="0">
              <a:buNone/>
              <a:defRPr sz="1600" b="1"/>
            </a:lvl5pPr>
            <a:lvl6pPr marL="2282190" indent="0">
              <a:buNone/>
              <a:defRPr sz="1600" b="1"/>
            </a:lvl6pPr>
            <a:lvl7pPr marL="2738755" indent="0">
              <a:buNone/>
              <a:defRPr sz="1600" b="1"/>
            </a:lvl7pPr>
            <a:lvl8pPr marL="3195320" indent="0">
              <a:buNone/>
              <a:defRPr sz="1600" b="1"/>
            </a:lvl8pPr>
            <a:lvl9pPr marL="365125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10" y="2505083"/>
            <a:ext cx="5183188" cy="3684588"/>
          </a:xfrm>
          <a:prstGeom prst="rect">
            <a:avLst/>
          </a:prstGeom>
        </p:spPr>
        <p:txBody>
          <a:bodyPr lIns="91300" tIns="45702" rIns="91300" bIns="45702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lIns="91300" tIns="45702" rIns="91300" bIns="45702"/>
          <a:p>
            <a:pPr lvl="0" eaLnBrk="1" hangingPunct="1">
              <a:buNone/>
            </a:pPr>
            <a:fld id="{BB962C8B-B14F-4D97-AF65-F5344CB8AC3E}" type="datetimeFigureOut">
              <a:rPr lang="zh-CN" altLang="en-US" dirty="0">
                <a:solidFill>
                  <a:srgbClr val="000000"/>
                </a:solidFill>
              </a:rPr>
            </a:fld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lIns="91300" tIns="45702" rIns="91300" bIns="45702"/>
          <a:p>
            <a:pPr lvl="0" eaLnBrk="1" hangingPunct="1">
              <a:buNone/>
            </a:pP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300" tIns="45702" rIns="91300" bIns="45702" numCol="1" anchor="t" anchorCtr="0" compatLnSpc="1"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solidFill>
                  <a:srgbClr val="000000"/>
                </a:solidFill>
              </a:rPr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Tm="1000">
    <p:blinds dir="vert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defTabSz="1217930" eaLnBrk="1" hangingPunct="1">
              <a:buNone/>
            </a:pPr>
            <a:fld id="{BB962C8B-B14F-4D97-AF65-F5344CB8AC3E}" type="datetimeFigureOut">
              <a:rPr lang="zh-CN" altLang="en-US" sz="1600" dirty="0">
                <a:solidFill>
                  <a:srgbClr val="898989"/>
                </a:solidFill>
                <a:latin typeface="Calibri" panose="020F0502020204030204" pitchFamily="34" charset="0"/>
                <a:ea typeface="SimSun" panose="02010600030101010101" pitchFamily="2" charset="-122"/>
              </a:rPr>
            </a:fld>
            <a:endParaRPr lang="zh-CN" altLang="en-US" sz="1600" dirty="0">
              <a:solidFill>
                <a:srgbClr val="898989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 defTabSz="1217930" eaLnBrk="1" hangingPunct="1">
              <a:buNone/>
            </a:pPr>
            <a:endParaRPr lang="zh-CN" altLang="en-US" sz="1600" dirty="0">
              <a:solidFill>
                <a:srgbClr val="898989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defTabSz="1217930" eaLnBrk="1" hangingPunct="1">
              <a:buNone/>
            </a:pPr>
            <a:fld id="{9A0DB2DC-4C9A-4742-B13C-FB6460FD3503}" type="slidenum">
              <a:rPr lang="zh-CN" altLang="en-US" sz="1600" dirty="0">
                <a:latin typeface="Calibri" panose="020F0502020204030204" pitchFamily="34" charset="0"/>
                <a:ea typeface="SimSun" panose="02010600030101010101" pitchFamily="2" charset="-122"/>
              </a:rPr>
            </a:fld>
            <a:endParaRPr lang="zh-CN" altLang="en-US" sz="1600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defTabSz="1217930" eaLnBrk="1" hangingPunct="1">
              <a:buNone/>
            </a:pPr>
            <a:fld id="{BB962C8B-B14F-4D97-AF65-F5344CB8AC3E}" type="datetimeFigureOut">
              <a:rPr lang="zh-CN" altLang="en-US" sz="1600" dirty="0">
                <a:solidFill>
                  <a:srgbClr val="898989"/>
                </a:solidFill>
                <a:latin typeface="Calibri" panose="020F0502020204030204" pitchFamily="34" charset="0"/>
                <a:ea typeface="SimSun" panose="02010600030101010101" pitchFamily="2" charset="-122"/>
              </a:rPr>
            </a:fld>
            <a:endParaRPr lang="zh-CN" altLang="en-US" sz="1600" dirty="0">
              <a:solidFill>
                <a:srgbClr val="898989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 defTabSz="1217930" eaLnBrk="1" hangingPunct="1">
              <a:buNone/>
            </a:pPr>
            <a:endParaRPr lang="zh-CN" altLang="en-US" sz="1600" dirty="0">
              <a:solidFill>
                <a:srgbClr val="898989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defTabSz="1217930" eaLnBrk="1" hangingPunct="1">
              <a:buNone/>
            </a:pPr>
            <a:fld id="{9A0DB2DC-4C9A-4742-B13C-FB6460FD3503}" type="slidenum">
              <a:rPr lang="zh-CN" altLang="en-US" sz="1600" dirty="0">
                <a:latin typeface="Calibri" panose="020F0502020204030204" pitchFamily="34" charset="0"/>
                <a:ea typeface="SimSun" panose="02010600030101010101" pitchFamily="2" charset="-122"/>
              </a:rPr>
            </a:fld>
            <a:endParaRPr lang="zh-CN" altLang="en-US" sz="1600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fld id="{BB962C8B-B14F-4D97-AF65-F5344CB8AC3E}" type="datetimeFigureOut">
              <a:rPr lang="zh-CN" altLang="en-US" dirty="0"/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fld id="{BB962C8B-B14F-4D97-AF65-F5344CB8AC3E}" type="datetimeFigureOut">
              <a:rPr lang="zh-CN" altLang="en-US" dirty="0"/>
            </a:fld>
            <a:endParaRPr lang="zh-CN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6803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fld id="{BB962C8B-B14F-4D97-AF65-F5344CB8AC3E}" type="datetimeFigureOut">
              <a:rPr lang="zh-CN" altLang="en-US" dirty="0"/>
            </a:fld>
            <a:endParaRPr lang="zh-CN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图片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7827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fld id="{BB962C8B-B14F-4D97-AF65-F5344CB8AC3E}" type="datetimeFigureOut">
              <a:rPr lang="zh-CN" altLang="en-US" dirty="0"/>
            </a:fld>
            <a:endParaRPr lang="zh-CN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08125"/>
            <a:ext cx="12192000" cy="3492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8851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51988" y="5000625"/>
            <a:ext cx="2857500" cy="28575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8852" name="组合 10"/>
          <p:cNvGrpSpPr/>
          <p:nvPr userDrawn="1"/>
        </p:nvGrpSpPr>
        <p:grpSpPr>
          <a:xfrm>
            <a:off x="-1901825" y="-74612"/>
            <a:ext cx="15300325" cy="2078037"/>
            <a:chOff x="-900605" y="-49427"/>
            <a:chExt cx="5490815" cy="745701"/>
          </a:xfrm>
        </p:grpSpPr>
        <p:pic>
          <p:nvPicPr>
            <p:cNvPr id="10" name="图片 11"/>
            <p:cNvPicPr>
              <a:picLocks noChangeAspect="1"/>
            </p:cNvPicPr>
            <p:nvPr/>
          </p:nvPicPr>
          <p:blipFill rotWithShape="1">
            <a:blip r:embed="rId4"/>
            <a:srcRect b="22727"/>
            <a:stretch>
              <a:fillRect/>
            </a:stretch>
          </p:blipFill>
          <p:spPr>
            <a:xfrm rot="5400000">
              <a:off x="3006736" y="-913975"/>
              <a:ext cx="718927" cy="244802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323996" y="-1247252"/>
              <a:ext cx="718926" cy="31681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fld id="{BB962C8B-B14F-4D97-AF65-F5344CB8AC3E}" type="datetimeFigureOut">
              <a:rPr lang="zh-CN" altLang="en-US" dirty="0"/>
            </a:fld>
            <a:endParaRPr lang="zh-CN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276475"/>
            <a:ext cx="12192000" cy="34925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9875" name="组合 3"/>
          <p:cNvGrpSpPr/>
          <p:nvPr userDrawn="1"/>
        </p:nvGrpSpPr>
        <p:grpSpPr>
          <a:xfrm>
            <a:off x="-1901825" y="-74612"/>
            <a:ext cx="15300325" cy="2078037"/>
            <a:chOff x="-900605" y="-49427"/>
            <a:chExt cx="5490815" cy="745701"/>
          </a:xfrm>
        </p:grpSpPr>
        <p:pic>
          <p:nvPicPr>
            <p:cNvPr id="9" name="图片 4"/>
            <p:cNvPicPr>
              <a:picLocks noChangeAspect="1"/>
            </p:cNvPicPr>
            <p:nvPr/>
          </p:nvPicPr>
          <p:blipFill rotWithShape="1">
            <a:blip r:embed="rId3"/>
            <a:srcRect b="22727"/>
            <a:stretch>
              <a:fillRect/>
            </a:stretch>
          </p:blipFill>
          <p:spPr>
            <a:xfrm rot="5400000">
              <a:off x="3006736" y="-913975"/>
              <a:ext cx="718927" cy="244802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323996" y="-1247252"/>
              <a:ext cx="718926" cy="31681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fld id="{BB962C8B-B14F-4D97-AF65-F5344CB8AC3E}" type="datetimeFigureOut">
              <a:rPr lang="zh-CN" altLang="en-US" dirty="0"/>
            </a:fld>
            <a:endParaRPr lang="zh-CN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fld id="{BB962C8B-B14F-4D97-AF65-F5344CB8AC3E}" type="datetimeFigureOut">
              <a:rPr lang="zh-CN" altLang="en-US" dirty="0"/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fld id="{BB962C8B-B14F-4D97-AF65-F5344CB8AC3E}" type="datetimeFigureOut">
              <a:rPr lang="zh-CN" altLang="en-US" dirty="0"/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lIns="91300" tIns="45702" rIns="91300" bIns="45702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lIns="91300" tIns="45702" rIns="91300" bIns="45702"/>
          <a:p>
            <a:pPr lvl="0" eaLnBrk="1" hangingPunct="1">
              <a:buNone/>
            </a:pPr>
            <a:fld id="{BB962C8B-B14F-4D97-AF65-F5344CB8AC3E}" type="datetimeFigureOut">
              <a:rPr lang="zh-CN" altLang="en-US" dirty="0">
                <a:solidFill>
                  <a:srgbClr val="000000"/>
                </a:solidFill>
              </a:rPr>
            </a:fld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lIns="91300" tIns="45702" rIns="91300" bIns="45702"/>
          <a:p>
            <a:pPr lvl="0" eaLnBrk="1" hangingPunct="1">
              <a:buNone/>
            </a:pP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300" tIns="45702" rIns="91300" bIns="45702" numCol="1" anchor="t" anchorCtr="0" compatLnSpc="1"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solidFill>
                  <a:srgbClr val="000000"/>
                </a:solidFill>
              </a:rPr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Tm="1000">
    <p:blinds dir="vert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fld id="{BB962C8B-B14F-4D97-AF65-F5344CB8AC3E}" type="datetimeFigureOut">
              <a:rPr lang="zh-CN" altLang="en-US" dirty="0"/>
            </a:fld>
            <a:endParaRPr lang="zh-CN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lang="zh-CN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fld id="{BB962C8B-B14F-4D97-AF65-F5344CB8AC3E}" type="datetimeFigureOut">
              <a:rPr lang="zh-CN" altLang="en-US" dirty="0"/>
            </a:fld>
            <a:endParaRPr lang="zh-C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fld id="{BB962C8B-B14F-4D97-AF65-F5344CB8AC3E}" type="datetimeFigureOut">
              <a:rPr lang="zh-CN" altLang="en-US" dirty="0"/>
            </a:fld>
            <a:endParaRPr lang="zh-CN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fld id="{BB962C8B-B14F-4D97-AF65-F5344CB8AC3E}" type="datetimeFigureOut">
              <a:rPr lang="zh-CN" altLang="en-US" dirty="0"/>
            </a:fld>
            <a:endParaRPr lang="zh-CN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fld id="{BB962C8B-B14F-4D97-AF65-F5344CB8AC3E}" type="datetimeFigureOut">
              <a:rPr lang="zh-CN" altLang="en-US" dirty="0"/>
            </a:fld>
            <a:endParaRPr lang="zh-CN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fld id="{BB962C8B-B14F-4D97-AF65-F5344CB8AC3E}" type="datetimeFigureOut">
              <a:rPr lang="zh-CN" altLang="en-US" dirty="0"/>
            </a:fld>
            <a:endParaRPr lang="zh-CN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fld id="{BB962C8B-B14F-4D97-AF65-F5344CB8AC3E}" type="datetimeFigureOut">
              <a:rPr lang="zh-CN" altLang="en-US" dirty="0"/>
            </a:fld>
            <a:endParaRPr lang="zh-CN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fld id="{BB962C8B-B14F-4D97-AF65-F5344CB8AC3E}" type="datetimeFigureOut">
              <a:rPr lang="zh-CN" altLang="en-US" dirty="0"/>
            </a:fld>
            <a:endParaRPr lang="zh-CN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fld id="{BB962C8B-B14F-4D97-AF65-F5344CB8AC3E}" type="datetimeFigureOut">
              <a:rPr lang="zh-CN" altLang="en-US" dirty="0"/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12179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426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华康方圆体W7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fld id="{BB962C8B-B14F-4D97-AF65-F5344CB8AC3E}" type="datetimeFigureOut">
              <a:rPr lang="zh-CN" altLang="en-US" dirty="0"/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lIns="91300" tIns="45702" rIns="91300" bIns="45702"/>
          <a:p>
            <a:pPr lvl="0" eaLnBrk="1" hangingPunct="1">
              <a:buNone/>
            </a:pPr>
            <a:fld id="{BB962C8B-B14F-4D97-AF65-F5344CB8AC3E}" type="datetimeFigureOut">
              <a:rPr lang="zh-CN" altLang="en-US" dirty="0">
                <a:solidFill>
                  <a:srgbClr val="000000"/>
                </a:solidFill>
              </a:rPr>
            </a:fld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lIns="91300" tIns="45702" rIns="91300" bIns="45702"/>
          <a:p>
            <a:pPr lvl="0" eaLnBrk="1" hangingPunct="1">
              <a:buNone/>
            </a:pP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300" tIns="45702" rIns="91300" bIns="45702" numCol="1" anchor="t" anchorCtr="0" compatLnSpc="1"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solidFill>
                  <a:srgbClr val="000000"/>
                </a:solidFill>
              </a:rPr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Tm="1000">
    <p:blinds dir="vert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fld id="{BB962C8B-B14F-4D97-AF65-F5344CB8AC3E}" type="datetimeFigureOut">
              <a:rPr lang="zh-CN" altLang="en-US" dirty="0"/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fld id="{BB962C8B-B14F-4D97-AF65-F5344CB8AC3E}" type="datetimeFigureOut">
              <a:rPr lang="zh-CN" altLang="en-US" dirty="0"/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FF2F88-A2B8-43DF-854E-78CBFB5668F7}" type="datetimeFigureOut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en-US" altLang="en-US" dirty="0">
                <a:latin typeface="华康方圆体W7"/>
                <a:ea typeface="华康方圆体W7"/>
              </a:rPr>
            </a:fld>
            <a:endParaRPr lang="en-US" altLang="en-US" dirty="0">
              <a:latin typeface="华康方圆体W7"/>
              <a:ea typeface="华康方圆体W7"/>
            </a:endParaRPr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22CB704-8BE5-44BB-90BA-59B77BCECF36}" type="datetimeFigureOut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en-US" altLang="en-US" dirty="0">
                <a:latin typeface="华康方圆体W7"/>
                <a:ea typeface="华康方圆体W7"/>
              </a:rPr>
            </a:fld>
            <a:endParaRPr lang="en-US" altLang="en-US" dirty="0">
              <a:latin typeface="华康方圆体W7"/>
              <a:ea typeface="华康方圆体W7"/>
            </a:endParaRPr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0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0DB1921-31E0-429D-9792-FEE985DD2979}" type="datetimeFigureOut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en-US" altLang="en-US" dirty="0">
                <a:latin typeface="华康方圆体W7"/>
                <a:ea typeface="华康方圆体W7"/>
              </a:rPr>
            </a:fld>
            <a:endParaRPr lang="en-US" altLang="en-US" dirty="0">
              <a:latin typeface="华康方圆体W7"/>
              <a:ea typeface="华康方圆体W7"/>
            </a:endParaRPr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9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AAF713E-5D87-4C62-B8F4-3557E6807F16}" type="datetimeFigureOut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en-US" altLang="en-US" dirty="0">
                <a:latin typeface="华康方圆体W7"/>
                <a:ea typeface="华康方圆体W7"/>
              </a:rPr>
            </a:fld>
            <a:endParaRPr lang="en-US" altLang="en-US" dirty="0">
              <a:latin typeface="华康方圆体W7"/>
              <a:ea typeface="华康方圆体W7"/>
            </a:endParaRPr>
          </a:p>
        </p:txBody>
      </p:sp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8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DF25B05-C16A-4518-B393-5E00922318A9}" type="datetimeFigureOut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en-US" altLang="en-US" dirty="0">
                <a:latin typeface="华康方圆体W7"/>
                <a:ea typeface="华康方圆体W7"/>
              </a:rPr>
            </a:fld>
            <a:endParaRPr lang="en-US" altLang="en-US" dirty="0">
              <a:latin typeface="华康方圆体W7"/>
              <a:ea typeface="华康方圆体W7"/>
            </a:endParaRP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7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F3E771A-0F39-40C3-A9B7-1167CDF8CD68}" type="datetimeFigureOut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en-US" altLang="en-US" dirty="0">
                <a:latin typeface="华康方圆体W7"/>
                <a:ea typeface="华康方圆体W7"/>
              </a:rPr>
            </a:fld>
            <a:endParaRPr lang="en-US" altLang="en-US" dirty="0">
              <a:latin typeface="华康方圆体W7"/>
              <a:ea typeface="华康方圆体W7"/>
            </a:endParaRP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6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F4620E7-CF7F-48FF-A41A-D150C97C3D43}" type="datetimeFigureOut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en-US" altLang="en-US" dirty="0">
                <a:latin typeface="华康方圆体W7"/>
                <a:ea typeface="华康方圆体W7"/>
              </a:rPr>
            </a:fld>
            <a:endParaRPr lang="en-US" altLang="en-US" dirty="0">
              <a:latin typeface="华康方圆体W7"/>
              <a:ea typeface="华康方圆体W7"/>
            </a:endParaRPr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9666BC-2B48-46F4-9D29-14848F99C250}" type="datetimeFigureOut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en-US" altLang="en-US" dirty="0">
                <a:latin typeface="华康方圆体W7"/>
                <a:ea typeface="华康方圆体W7"/>
              </a:rPr>
            </a:fld>
            <a:endParaRPr lang="en-US" altLang="en-US" dirty="0">
              <a:latin typeface="华康方圆体W7"/>
              <a:ea typeface="华康方圆体W7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1.xml"/><Relationship Id="rId28" Type="http://schemas.openxmlformats.org/officeDocument/2006/relationships/theme" Target="../theme/theme4.xml"/><Relationship Id="rId27" Type="http://schemas.openxmlformats.org/officeDocument/2006/relationships/slideLayout" Target="../slideLayouts/slideLayout55.xml"/><Relationship Id="rId26" Type="http://schemas.openxmlformats.org/officeDocument/2006/relationships/slideLayout" Target="../slideLayouts/slideLayout54.xml"/><Relationship Id="rId25" Type="http://schemas.openxmlformats.org/officeDocument/2006/relationships/slideLayout" Target="../slideLayouts/slideLayout53.xml"/><Relationship Id="rId24" Type="http://schemas.openxmlformats.org/officeDocument/2006/relationships/slideLayout" Target="../slideLayouts/slideLayout52.xml"/><Relationship Id="rId23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7" Type="http://schemas.openxmlformats.org/officeDocument/2006/relationships/theme" Target="../theme/theme5.xml"/><Relationship Id="rId16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0.xml"/><Relationship Id="rId8" Type="http://schemas.openxmlformats.org/officeDocument/2006/relationships/slideLayout" Target="../slideLayouts/slideLayout79.xml"/><Relationship Id="rId7" Type="http://schemas.openxmlformats.org/officeDocument/2006/relationships/slideLayout" Target="../slideLayouts/slideLayout78.xml"/><Relationship Id="rId6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5.xml"/><Relationship Id="rId33" Type="http://schemas.openxmlformats.org/officeDocument/2006/relationships/theme" Target="../theme/theme6.xml"/><Relationship Id="rId32" Type="http://schemas.openxmlformats.org/officeDocument/2006/relationships/slideLayout" Target="../slideLayouts/slideLayout103.xml"/><Relationship Id="rId31" Type="http://schemas.openxmlformats.org/officeDocument/2006/relationships/slideLayout" Target="../slideLayouts/slideLayout102.xml"/><Relationship Id="rId30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74.xml"/><Relationship Id="rId29" Type="http://schemas.openxmlformats.org/officeDocument/2006/relationships/slideLayout" Target="../slideLayouts/slideLayout100.xml"/><Relationship Id="rId28" Type="http://schemas.openxmlformats.org/officeDocument/2006/relationships/slideLayout" Target="../slideLayouts/slideLayout99.xml"/><Relationship Id="rId27" Type="http://schemas.openxmlformats.org/officeDocument/2006/relationships/slideLayout" Target="../slideLayouts/slideLayout98.xml"/><Relationship Id="rId26" Type="http://schemas.openxmlformats.org/officeDocument/2006/relationships/slideLayout" Target="../slideLayouts/slideLayout97.xml"/><Relationship Id="rId25" Type="http://schemas.openxmlformats.org/officeDocument/2006/relationships/slideLayout" Target="../slideLayouts/slideLayout96.xml"/><Relationship Id="rId24" Type="http://schemas.openxmlformats.org/officeDocument/2006/relationships/slideLayout" Target="../slideLayouts/slideLayout95.xml"/><Relationship Id="rId23" Type="http://schemas.openxmlformats.org/officeDocument/2006/relationships/slideLayout" Target="../slideLayouts/slideLayout94.xml"/><Relationship Id="rId22" Type="http://schemas.openxmlformats.org/officeDocument/2006/relationships/slideLayout" Target="../slideLayouts/slideLayout93.xml"/><Relationship Id="rId21" Type="http://schemas.openxmlformats.org/officeDocument/2006/relationships/slideLayout" Target="../slideLayouts/slideLayout92.xml"/><Relationship Id="rId20" Type="http://schemas.openxmlformats.org/officeDocument/2006/relationships/slideLayout" Target="../slideLayouts/slideLayout91.xml"/><Relationship Id="rId2" Type="http://schemas.openxmlformats.org/officeDocument/2006/relationships/slideLayout" Target="../slideLayouts/slideLayout73.xml"/><Relationship Id="rId19" Type="http://schemas.openxmlformats.org/officeDocument/2006/relationships/slideLayout" Target="../slideLayouts/slideLayout90.xml"/><Relationship Id="rId18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88.xml"/><Relationship Id="rId16" Type="http://schemas.openxmlformats.org/officeDocument/2006/relationships/slideLayout" Target="../slideLayouts/slideLayout87.xml"/><Relationship Id="rId15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1.xml"/><Relationship Id="rId1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2.xml"/><Relationship Id="rId8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6.xml"/><Relationship Id="rId24" Type="http://schemas.openxmlformats.org/officeDocument/2006/relationships/theme" Target="../theme/theme7.xml"/><Relationship Id="rId23" Type="http://schemas.openxmlformats.org/officeDocument/2006/relationships/image" Target="../media/image15.jpeg"/><Relationship Id="rId22" Type="http://schemas.openxmlformats.org/officeDocument/2006/relationships/slideLayout" Target="../slideLayouts/slideLayout125.xml"/><Relationship Id="rId21" Type="http://schemas.openxmlformats.org/officeDocument/2006/relationships/slideLayout" Target="../slideLayouts/slideLayout124.xml"/><Relationship Id="rId20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05.xml"/><Relationship Id="rId19" Type="http://schemas.openxmlformats.org/officeDocument/2006/relationships/slideLayout" Target="../slideLayouts/slideLayout122.xml"/><Relationship Id="rId18" Type="http://schemas.openxmlformats.org/officeDocument/2006/relationships/slideLayout" Target="../slideLayouts/slideLayout121.xml"/><Relationship Id="rId17" Type="http://schemas.openxmlformats.org/officeDocument/2006/relationships/slideLayout" Target="../slideLayouts/slideLayout120.xml"/><Relationship Id="rId16" Type="http://schemas.openxmlformats.org/officeDocument/2006/relationships/slideLayout" Target="../slideLayouts/slideLayout119.xml"/><Relationship Id="rId15" Type="http://schemas.openxmlformats.org/officeDocument/2006/relationships/slideLayout" Target="../slideLayouts/slideLayout118.xml"/><Relationship Id="rId14" Type="http://schemas.openxmlformats.org/officeDocument/2006/relationships/slideLayout" Target="../slideLayouts/slideLayout117.xml"/><Relationship Id="rId13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lIns="91424" tIns="45718" rIns="91424" bIns="45718" anchor="ctr" anchorCtr="0"/>
          <a:p>
            <a:pPr lvl="0"/>
            <a:r>
              <a:rPr lang="en-US" altLang="en-US" dirty="0"/>
              <a:t>Click to edit Master title style</a:t>
            </a:r>
            <a:endParaRPr lang="vi-V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 advTm="1000">
    <p:blinds dir="vert"/>
  </p:transition>
  <p:hf sldNum="0" hdr="0" ftr="0" dt="0"/>
  <p:txStyles>
    <p:titleStyle>
      <a:lvl1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icrosoft YaHei" panose="020B0503020204020204" pitchFamily="34" charset="-122"/>
          <a:cs typeface="+mj-cs"/>
        </a:defRPr>
      </a:lvl1pPr>
      <a:lvl2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457200" algn="l" defTabSz="91313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914400" algn="l" defTabSz="91313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1371600" algn="l" defTabSz="91313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1828800" algn="l" defTabSz="91313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227330" indent="-227330" algn="l" defTabSz="91313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黑体"/>
        </a:defRPr>
      </a:lvl1pPr>
      <a:lvl2pPr marL="684530" indent="-22733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黑体"/>
        </a:defRPr>
      </a:lvl2pPr>
      <a:lvl3pPr marL="1139825" indent="-22733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黑体"/>
        </a:defRPr>
      </a:lvl3pPr>
      <a:lvl4pPr marL="1597025" indent="-22733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黑体"/>
        </a:defRPr>
      </a:lvl4pPr>
      <a:lvl5pPr marL="2052955" indent="-22733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黑体"/>
        </a:defRPr>
      </a:lvl5pPr>
      <a:lvl6pPr marL="2510155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72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285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85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3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6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62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19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75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2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25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hf sldNum="0" hdr="0" ftr="0" dt="0"/>
  <p:txStyles>
    <p:titleStyle>
      <a:lvl1pPr algn="l" defTabSz="12179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2179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 Light" panose="020F0302020204030204" pitchFamily="34" charset="0"/>
        </a:defRPr>
      </a:lvl2pPr>
      <a:lvl3pPr algn="l" defTabSz="12179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 Light" panose="020F0302020204030204" pitchFamily="34" charset="0"/>
        </a:defRPr>
      </a:lvl3pPr>
      <a:lvl4pPr algn="l" defTabSz="12179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 Light" panose="020F0302020204030204" pitchFamily="34" charset="0"/>
        </a:defRPr>
      </a:lvl4pPr>
      <a:lvl5pPr algn="l" defTabSz="12179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1217930" rtl="0" fontAlgn="base">
        <a:lnSpc>
          <a:spcPct val="90000"/>
        </a:lnSpc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1217930" rtl="0" fontAlgn="base">
        <a:lnSpc>
          <a:spcPct val="90000"/>
        </a:lnSpc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1217930" rtl="0" fontAlgn="base">
        <a:lnSpc>
          <a:spcPct val="90000"/>
        </a:lnSpc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1217930" rtl="0" fontAlgn="base">
        <a:lnSpc>
          <a:spcPct val="90000"/>
        </a:lnSpc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303530" indent="-303530" algn="l" defTabSz="1217930" rtl="0" eaLnBrk="0" fontAlgn="base" hangingPunct="0">
        <a:lnSpc>
          <a:spcPct val="90000"/>
        </a:lnSpc>
        <a:spcBef>
          <a:spcPts val="1340"/>
        </a:spcBef>
        <a:spcAft>
          <a:spcPct val="0"/>
        </a:spcAft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13130" indent="-303530" algn="l" defTabSz="1217930" rtl="0" eaLnBrk="0" fontAlgn="base" hangingPunct="0">
        <a:lnSpc>
          <a:spcPct val="90000"/>
        </a:lnSpc>
        <a:spcBef>
          <a:spcPts val="665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730" indent="-303530" algn="l" defTabSz="1217930" rtl="0" eaLnBrk="0" fontAlgn="base" hangingPunct="0">
        <a:lnSpc>
          <a:spcPct val="90000"/>
        </a:lnSpc>
        <a:spcBef>
          <a:spcPts val="665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330" indent="-303530" algn="l" defTabSz="1217930" rtl="0" eaLnBrk="0" fontAlgn="base" hangingPunct="0">
        <a:lnSpc>
          <a:spcPct val="90000"/>
        </a:lnSpc>
        <a:spcBef>
          <a:spcPts val="665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930" indent="-303530" algn="l" defTabSz="1217930" rtl="0" eaLnBrk="0" fontAlgn="base" hangingPunct="0">
        <a:lnSpc>
          <a:spcPct val="90000"/>
        </a:lnSpc>
        <a:spcBef>
          <a:spcPts val="665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>
              <a:defRPr sz="1600">
                <a:solidFill>
                  <a:srgbClr val="898989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 lvl="0" defTabSz="1217930" eaLnBrk="1" hangingPunct="1">
              <a:buNone/>
            </a:pPr>
            <a:fld id="{BB962C8B-B14F-4D97-AF65-F5344CB8AC3E}" type="datetimeFigureOut">
              <a:rPr lang="zh-CN" altLang="en-US" dirty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rgbClr val="898989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 lvl="0" defTabSz="1217930" eaLnBrk="1" hangingPunct="1">
              <a:buNone/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121917" tIns="60958" rIns="121917" bIns="60958" numCol="1" anchor="ctr" anchorCtr="0" compatLnSpc="1"/>
          <a:lstStyle>
            <a:lvl1pPr algn="r">
              <a:defRPr sz="1600">
                <a:solidFill>
                  <a:srgbClr val="898989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 lvl="0" defTabSz="121793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sldNum="0" hdr="0" ftr="0" dt="0"/>
  <p:txStyles>
    <p:titleStyle>
      <a:lvl1pPr algn="ctr" defTabSz="1217930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930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</a:defRPr>
      </a:lvl2pPr>
      <a:lvl3pPr algn="ctr" defTabSz="1217930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</a:defRPr>
      </a:lvl3pPr>
      <a:lvl4pPr algn="ctr" defTabSz="1217930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</a:defRPr>
      </a:lvl4pPr>
      <a:lvl5pPr algn="ctr" defTabSz="1217930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1217930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1217930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1217930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1217930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5930" indent="-455930" algn="l" defTabSz="12179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330" indent="-379730" algn="l" defTabSz="12179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730" indent="-303530" algn="l" defTabSz="12179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330" indent="-303530" algn="l" defTabSz="12179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930" indent="-303530" algn="l" defTabSz="12179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lIns="68555" tIns="34280" rIns="68555" bIns="34280"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75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lIns="68555" tIns="34280" rIns="68555" bIns="3428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68555" tIns="34280" rIns="68555" bIns="34280" rtlCol="0" anchor="ctr"/>
          <a:lstStyle>
            <a:lvl1pPr>
              <a:defRPr sz="1200">
                <a:solidFill>
                  <a:srgbClr val="898989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1pPr>
          </a:lstStyle>
          <a:p>
            <a:pPr lvl="0" eaLnBrk="1" hangingPunct="1">
              <a:buNone/>
            </a:pPr>
            <a:fld id="{BB962C8B-B14F-4D97-AF65-F5344CB8AC3E}" type="datetimeFigureOut">
              <a:rPr lang="zh-CN" altLang="en-US" dirty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68555" tIns="34280" rIns="68555" bIns="34280" rtlCol="0" anchor="ctr"/>
          <a:lstStyle>
            <a:lvl1pPr algn="ctr">
              <a:defRPr sz="1200">
                <a:solidFill>
                  <a:srgbClr val="898989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1pPr>
          </a:lstStyle>
          <a:p>
            <a:pPr lvl="0" eaLnBrk="1" hangingPunct="1">
              <a:buNone/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68555" tIns="34280" rIns="68555" bIns="3428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  <p:sldLayoutId id="2147483700" r:id="rId21"/>
    <p:sldLayoutId id="2147483701" r:id="rId22"/>
    <p:sldLayoutId id="2147483702" r:id="rId23"/>
    <p:sldLayoutId id="2147483703" r:id="rId24"/>
    <p:sldLayoutId id="2147483704" r:id="rId25"/>
    <p:sldLayoutId id="2147483705" r:id="rId26"/>
    <p:sldLayoutId id="2147483706" r:id="rId27"/>
  </p:sldLayoutIdLst>
  <p:transition spd="slow" advTm="0">
    <p:fade/>
  </p:transition>
  <p:hf sldNum="0" hdr="0" ftr="0" dt="0"/>
  <p:txStyles>
    <p:titleStyle>
      <a:lvl1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ahoma" panose="020B0604030504040204" pitchFamily="34" charset="0"/>
          <a:ea typeface="+mj-ea"/>
          <a:cs typeface="+mj-cs"/>
        </a:defRPr>
      </a:lvl1pPr>
      <a:lvl2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</a:defRPr>
      </a:lvl2pPr>
      <a:lvl3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</a:defRPr>
      </a:lvl3pPr>
      <a:lvl4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</a:defRPr>
      </a:lvl4pPr>
      <a:lvl5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</a:defRPr>
      </a:lvl5pPr>
      <a:lvl6pPr marL="457200" algn="l" defTabSz="91313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</a:defRPr>
      </a:lvl6pPr>
      <a:lvl7pPr marL="914400" algn="l" defTabSz="91313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</a:defRPr>
      </a:lvl7pPr>
      <a:lvl8pPr marL="1371600" algn="l" defTabSz="91313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</a:defRPr>
      </a:lvl8pPr>
      <a:lvl9pPr marL="1828800" algn="l" defTabSz="91313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</a:defRPr>
      </a:lvl9pPr>
    </p:titleStyle>
    <p:bodyStyle>
      <a:lvl1pPr marL="227330" indent="-227330" algn="l" defTabSz="91313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1pPr>
      <a:lvl2pPr marL="684530" indent="-22733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2pPr>
      <a:lvl3pPr marL="1141730" indent="-22733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3pPr>
      <a:lvl4pPr marL="1598930" indent="-22733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4pPr>
      <a:lvl5pPr marL="2056130" indent="-22733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5pPr>
      <a:lvl6pPr marL="25133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9705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0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4098" name="Group 6"/>
          <p:cNvGrpSpPr/>
          <p:nvPr/>
        </p:nvGrpSpPr>
        <p:grpSpPr>
          <a:xfrm>
            <a:off x="0" y="-7937"/>
            <a:ext cx="12192000" cy="686593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099" name="Title Placeholder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4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96EC2F-0988-4314-AD4B-24FF16D7B45E}" type="datetime1">
              <a:rPr kumimoji="0" lang="en-US" altLang="zh-CN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900">
                <a:solidFill>
                  <a:srgbClr val="898989"/>
                </a:solidFill>
                <a:latin typeface="Trebuchet MS" panose="020B0603020202020204" pitchFamily="34" charset="0"/>
              </a:defRPr>
            </a:lvl1pPr>
          </a:lstStyle>
          <a:p>
            <a:pPr lvl="0" defTabSz="914400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512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600">
                <a:solidFill>
                  <a:srgbClr val="898989"/>
                </a:solidFill>
                <a:latin typeface="华康方圆体W7"/>
                <a:ea typeface="华康方圆体W7"/>
              </a:defRPr>
            </a:lvl1pPr>
          </a:lstStyle>
          <a:p>
            <a:pPr lvl="0" eaLnBrk="1" hangingPunct="1">
              <a:buNone/>
            </a:pPr>
            <a:fld id="{BB962C8B-B14F-4D97-AF65-F5344CB8AC3E}" type="datetimeFigureOut">
              <a:rPr lang="zh-CN" altLang="en-US" dirty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898989"/>
                </a:solidFill>
                <a:latin typeface="华康方圆体W7"/>
                <a:ea typeface="华康方圆体W7"/>
              </a:defRPr>
            </a:lvl1pPr>
          </a:lstStyle>
          <a:p>
            <a:pPr lvl="0" eaLnBrk="1" hangingPunct="1">
              <a:buNone/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600">
                <a:solidFill>
                  <a:srgbClr val="898989"/>
                </a:solidFill>
                <a:latin typeface="华康方圆体W7"/>
                <a:ea typeface="华康方圆体W7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  <p:sldLayoutId id="2147483742" r:id="rId18"/>
    <p:sldLayoutId id="2147483743" r:id="rId19"/>
    <p:sldLayoutId id="2147483744" r:id="rId20"/>
    <p:sldLayoutId id="2147483745" r:id="rId21"/>
    <p:sldLayoutId id="2147483746" r:id="rId22"/>
    <p:sldLayoutId id="2147483747" r:id="rId23"/>
    <p:sldLayoutId id="2147483748" r:id="rId24"/>
    <p:sldLayoutId id="2147483749" r:id="rId25"/>
    <p:sldLayoutId id="2147483750" r:id="rId26"/>
    <p:sldLayoutId id="2147483751" r:id="rId27"/>
    <p:sldLayoutId id="2147483752" r:id="rId28"/>
    <p:sldLayoutId id="2147483753" r:id="rId29"/>
    <p:sldLayoutId id="2147483754" r:id="rId30"/>
    <p:sldLayoutId id="2147483755" r:id="rId31"/>
    <p:sldLayoutId id="2147483756" r:id="rId32"/>
  </p:sldLayoutIdLst>
  <p:transition/>
  <p:hf sldNum="0" hdr="0" ftr="0" dt="0"/>
  <p:txStyles>
    <p:titleStyle>
      <a:lvl1pPr algn="ctr" defTabSz="1217930" rtl="0" eaLnBrk="0" fontAlgn="base" hangingPunct="0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华康方圆体W7"/>
        </a:defRPr>
      </a:lvl1pPr>
      <a:lvl2pPr algn="ctr" defTabSz="1217930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华康方圆体W7"/>
          <a:ea typeface="华康方圆体W7"/>
          <a:cs typeface="华康方圆体W7"/>
        </a:defRPr>
      </a:lvl2pPr>
      <a:lvl3pPr algn="ctr" defTabSz="1217930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华康方圆体W7"/>
          <a:ea typeface="华康方圆体W7"/>
          <a:cs typeface="华康方圆体W7"/>
        </a:defRPr>
      </a:lvl3pPr>
      <a:lvl4pPr algn="ctr" defTabSz="1217930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华康方圆体W7"/>
          <a:ea typeface="华康方圆体W7"/>
          <a:cs typeface="华康方圆体W7"/>
        </a:defRPr>
      </a:lvl4pPr>
      <a:lvl5pPr algn="ctr" defTabSz="1217930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华康方圆体W7"/>
          <a:ea typeface="华康方圆体W7"/>
          <a:cs typeface="华康方圆体W7"/>
        </a:defRPr>
      </a:lvl5pPr>
      <a:lvl6pPr marL="457200" algn="ctr" defTabSz="121793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华康方圆体W7"/>
          <a:ea typeface="华康方圆体W7"/>
          <a:cs typeface="华康方圆体W7"/>
        </a:defRPr>
      </a:lvl6pPr>
      <a:lvl7pPr marL="914400" algn="ctr" defTabSz="121793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华康方圆体W7"/>
          <a:ea typeface="华康方圆体W7"/>
          <a:cs typeface="华康方圆体W7"/>
        </a:defRPr>
      </a:lvl7pPr>
      <a:lvl8pPr marL="1371600" algn="ctr" defTabSz="121793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华康方圆体W7"/>
          <a:ea typeface="华康方圆体W7"/>
          <a:cs typeface="华康方圆体W7"/>
        </a:defRPr>
      </a:lvl8pPr>
      <a:lvl9pPr marL="1828800" algn="ctr" defTabSz="121793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华康方圆体W7"/>
          <a:ea typeface="华康方圆体W7"/>
          <a:cs typeface="华康方圆体W7"/>
        </a:defRPr>
      </a:lvl9pPr>
    </p:titleStyle>
    <p:bodyStyle>
      <a:lvl1pPr marL="455930" indent="-455930" algn="l" defTabSz="12179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华康方圆体W7"/>
        </a:defRPr>
      </a:lvl1pPr>
      <a:lvl2pPr marL="989330" indent="-379730" algn="l" defTabSz="12179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华康方圆体W7"/>
        </a:defRPr>
      </a:lvl2pPr>
      <a:lvl3pPr marL="1522730" indent="-303530" algn="l" defTabSz="12179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华康方圆体W7"/>
        </a:defRPr>
      </a:lvl3pPr>
      <a:lvl4pPr marL="2132330" indent="-303530" algn="l" defTabSz="12179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华康方圆体W7"/>
        </a:defRPr>
      </a:lvl4pPr>
      <a:lvl5pPr marL="2741930" indent="-303530" algn="l" defTabSz="12179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华康方圆体W7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146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lIns="91436" tIns="45718" rIns="91436" bIns="45718"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lIns="91436" tIns="45718" rIns="91436" bIns="45718"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 defTabSz="914400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96EC2F-0988-4314-AD4B-24FF16D7B45E}" type="datetime1"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 defTabSz="914400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36" tIns="45718" rIns="91436" bIns="45718" numCol="1" anchor="ctr" anchorCtr="0" compatLnSpc="1"/>
          <a:lstStyle>
            <a:lvl1pPr algn="r">
              <a:defRPr sz="16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  <p:sldLayoutId id="2147483775" r:id="rId18"/>
    <p:sldLayoutId id="2147483776" r:id="rId19"/>
    <p:sldLayoutId id="2147483777" r:id="rId20"/>
    <p:sldLayoutId id="2147483778" r:id="rId21"/>
    <p:sldLayoutId id="2147483779" r:id="rId22"/>
  </p:sldLayoutIdLst>
  <p:hf sldNum="0" hdr="0" ftr="0" dt="0"/>
  <p:txStyles>
    <p:titleStyle>
      <a:lvl1pPr algn="ctr" defTabSz="1219200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9200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</a:defRPr>
      </a:lvl2pPr>
      <a:lvl3pPr algn="ctr" defTabSz="1219200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</a:defRPr>
      </a:lvl3pPr>
      <a:lvl4pPr algn="ctr" defTabSz="1219200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</a:defRPr>
      </a:lvl4pPr>
      <a:lvl5pPr algn="ctr" defTabSz="1219200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1219200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1219200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1219200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1219200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7200" indent="-457200" algn="l" defTabSz="1219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730" indent="-304800" algn="l" defTabSz="1219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330" indent="-304800" algn="l" defTabSz="1219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930" indent="-304800" algn="l" defTabSz="1219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6.xml"/><Relationship Id="rId1" Type="http://schemas.openxmlformats.org/officeDocument/2006/relationships/image" Target="../media/image16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2.xml"/><Relationship Id="rId5" Type="http://schemas.openxmlformats.org/officeDocument/2006/relationships/themeOverride" Target="../theme/themeOverride1.xml"/><Relationship Id="rId4" Type="http://schemas.openxmlformats.org/officeDocument/2006/relationships/image" Target="../media/image40.GIF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3.xml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3.xml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51.GIF"/><Relationship Id="rId8" Type="http://schemas.openxmlformats.org/officeDocument/2006/relationships/image" Target="../media/image50.png"/><Relationship Id="rId7" Type="http://schemas.openxmlformats.org/officeDocument/2006/relationships/image" Target="../media/image49.png"/><Relationship Id="rId6" Type="http://schemas.openxmlformats.org/officeDocument/2006/relationships/image" Target="../media/image48.png"/><Relationship Id="rId5" Type="http://schemas.openxmlformats.org/officeDocument/2006/relationships/image" Target="../media/image47.wmf"/><Relationship Id="rId4" Type="http://schemas.openxmlformats.org/officeDocument/2006/relationships/image" Target="../media/image46.wmf"/><Relationship Id="rId3" Type="http://schemas.openxmlformats.org/officeDocument/2006/relationships/image" Target="../media/image45.png"/><Relationship Id="rId22" Type="http://schemas.openxmlformats.org/officeDocument/2006/relationships/vmlDrawing" Target="../drawings/vmlDrawing1.vml"/><Relationship Id="rId21" Type="http://schemas.openxmlformats.org/officeDocument/2006/relationships/slideLayout" Target="../slideLayouts/slideLayout104.xml"/><Relationship Id="rId20" Type="http://schemas.openxmlformats.org/officeDocument/2006/relationships/audio" Target="../media/audio3.wav"/><Relationship Id="rId2" Type="http://schemas.openxmlformats.org/officeDocument/2006/relationships/image" Target="../media/image44.wmf"/><Relationship Id="rId19" Type="http://schemas.openxmlformats.org/officeDocument/2006/relationships/audio" Target="../media/audio2.wav"/><Relationship Id="rId18" Type="http://schemas.openxmlformats.org/officeDocument/2006/relationships/audio" Target="../media/audio1.wav"/><Relationship Id="rId17" Type="http://schemas.openxmlformats.org/officeDocument/2006/relationships/image" Target="../media/image59.GIF"/><Relationship Id="rId16" Type="http://schemas.openxmlformats.org/officeDocument/2006/relationships/image" Target="../media/image58.png"/><Relationship Id="rId15" Type="http://schemas.openxmlformats.org/officeDocument/2006/relationships/image" Target="../media/image57.png"/><Relationship Id="rId14" Type="http://schemas.openxmlformats.org/officeDocument/2006/relationships/image" Target="../media/image56.png"/><Relationship Id="rId13" Type="http://schemas.openxmlformats.org/officeDocument/2006/relationships/image" Target="../media/image55.wmf"/><Relationship Id="rId12" Type="http://schemas.openxmlformats.org/officeDocument/2006/relationships/image" Target="../media/image54.GIF"/><Relationship Id="rId11" Type="http://schemas.openxmlformats.org/officeDocument/2006/relationships/image" Target="../media/image53.wmf"/><Relationship Id="rId10" Type="http://schemas.openxmlformats.org/officeDocument/2006/relationships/image" Target="../media/image52.wmf"/><Relationship Id="rId1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51.GIF"/><Relationship Id="rId8" Type="http://schemas.openxmlformats.org/officeDocument/2006/relationships/image" Target="../media/image50.png"/><Relationship Id="rId7" Type="http://schemas.openxmlformats.org/officeDocument/2006/relationships/image" Target="../media/image49.png"/><Relationship Id="rId6" Type="http://schemas.openxmlformats.org/officeDocument/2006/relationships/image" Target="../media/image48.png"/><Relationship Id="rId5" Type="http://schemas.openxmlformats.org/officeDocument/2006/relationships/image" Target="../media/image47.wmf"/><Relationship Id="rId4" Type="http://schemas.openxmlformats.org/officeDocument/2006/relationships/image" Target="../media/image46.wmf"/><Relationship Id="rId3" Type="http://schemas.openxmlformats.org/officeDocument/2006/relationships/image" Target="../media/image45.png"/><Relationship Id="rId22" Type="http://schemas.openxmlformats.org/officeDocument/2006/relationships/vmlDrawing" Target="../drawings/vmlDrawing2.vml"/><Relationship Id="rId21" Type="http://schemas.openxmlformats.org/officeDocument/2006/relationships/slideLayout" Target="../slideLayouts/slideLayout104.xml"/><Relationship Id="rId20" Type="http://schemas.openxmlformats.org/officeDocument/2006/relationships/audio" Target="../media/audio3.wav"/><Relationship Id="rId2" Type="http://schemas.openxmlformats.org/officeDocument/2006/relationships/image" Target="../media/image44.wmf"/><Relationship Id="rId19" Type="http://schemas.openxmlformats.org/officeDocument/2006/relationships/audio" Target="../media/audio2.wav"/><Relationship Id="rId18" Type="http://schemas.openxmlformats.org/officeDocument/2006/relationships/audio" Target="../media/audio1.wav"/><Relationship Id="rId17" Type="http://schemas.openxmlformats.org/officeDocument/2006/relationships/image" Target="../media/image59.GIF"/><Relationship Id="rId16" Type="http://schemas.openxmlformats.org/officeDocument/2006/relationships/image" Target="../media/image61.png"/><Relationship Id="rId15" Type="http://schemas.openxmlformats.org/officeDocument/2006/relationships/image" Target="../media/image60.png"/><Relationship Id="rId14" Type="http://schemas.openxmlformats.org/officeDocument/2006/relationships/image" Target="../media/image56.png"/><Relationship Id="rId13" Type="http://schemas.openxmlformats.org/officeDocument/2006/relationships/image" Target="../media/image55.wmf"/><Relationship Id="rId12" Type="http://schemas.openxmlformats.org/officeDocument/2006/relationships/image" Target="../media/image54.GIF"/><Relationship Id="rId11" Type="http://schemas.openxmlformats.org/officeDocument/2006/relationships/image" Target="../media/image53.wmf"/><Relationship Id="rId10" Type="http://schemas.openxmlformats.org/officeDocument/2006/relationships/image" Target="../media/image52.wmf"/><Relationship Id="rId1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51.GIF"/><Relationship Id="rId8" Type="http://schemas.openxmlformats.org/officeDocument/2006/relationships/image" Target="../media/image50.png"/><Relationship Id="rId7" Type="http://schemas.openxmlformats.org/officeDocument/2006/relationships/image" Target="../media/image49.png"/><Relationship Id="rId6" Type="http://schemas.openxmlformats.org/officeDocument/2006/relationships/image" Target="../media/image48.png"/><Relationship Id="rId5" Type="http://schemas.openxmlformats.org/officeDocument/2006/relationships/image" Target="../media/image47.wmf"/><Relationship Id="rId4" Type="http://schemas.openxmlformats.org/officeDocument/2006/relationships/image" Target="../media/image46.wmf"/><Relationship Id="rId3" Type="http://schemas.openxmlformats.org/officeDocument/2006/relationships/image" Target="../media/image45.png"/><Relationship Id="rId22" Type="http://schemas.openxmlformats.org/officeDocument/2006/relationships/vmlDrawing" Target="../drawings/vmlDrawing3.vml"/><Relationship Id="rId21" Type="http://schemas.openxmlformats.org/officeDocument/2006/relationships/slideLayout" Target="../slideLayouts/slideLayout104.xml"/><Relationship Id="rId20" Type="http://schemas.openxmlformats.org/officeDocument/2006/relationships/audio" Target="../media/audio3.wav"/><Relationship Id="rId2" Type="http://schemas.openxmlformats.org/officeDocument/2006/relationships/image" Target="../media/image44.wmf"/><Relationship Id="rId19" Type="http://schemas.openxmlformats.org/officeDocument/2006/relationships/audio" Target="../media/audio2.wav"/><Relationship Id="rId18" Type="http://schemas.openxmlformats.org/officeDocument/2006/relationships/audio" Target="../media/audio1.wav"/><Relationship Id="rId17" Type="http://schemas.openxmlformats.org/officeDocument/2006/relationships/image" Target="../media/image59.GIF"/><Relationship Id="rId16" Type="http://schemas.openxmlformats.org/officeDocument/2006/relationships/image" Target="../media/image63.png"/><Relationship Id="rId15" Type="http://schemas.openxmlformats.org/officeDocument/2006/relationships/image" Target="../media/image62.png"/><Relationship Id="rId14" Type="http://schemas.openxmlformats.org/officeDocument/2006/relationships/image" Target="../media/image56.png"/><Relationship Id="rId13" Type="http://schemas.openxmlformats.org/officeDocument/2006/relationships/image" Target="../media/image55.wmf"/><Relationship Id="rId12" Type="http://schemas.openxmlformats.org/officeDocument/2006/relationships/image" Target="../media/image54.GIF"/><Relationship Id="rId11" Type="http://schemas.openxmlformats.org/officeDocument/2006/relationships/image" Target="../media/image53.wmf"/><Relationship Id="rId10" Type="http://schemas.openxmlformats.org/officeDocument/2006/relationships/image" Target="../media/image52.wmf"/><Relationship Id="rId1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18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8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2.xml"/><Relationship Id="rId8" Type="http://schemas.openxmlformats.org/officeDocument/2006/relationships/image" Target="../media/image29.png"/><Relationship Id="rId7" Type="http://schemas.openxmlformats.org/officeDocument/2006/relationships/image" Target="../media/image28.png"/><Relationship Id="rId6" Type="http://schemas.openxmlformats.org/officeDocument/2006/relationships/image" Target="../media/image27.png"/><Relationship Id="rId5" Type="http://schemas.openxmlformats.org/officeDocument/2006/relationships/image" Target="../media/image26.emf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.xml"/><Relationship Id="rId8" Type="http://schemas.openxmlformats.org/officeDocument/2006/relationships/image" Target="../media/image31.png"/><Relationship Id="rId7" Type="http://schemas.openxmlformats.org/officeDocument/2006/relationships/image" Target="../media/image30.png"/><Relationship Id="rId6" Type="http://schemas.openxmlformats.org/officeDocument/2006/relationships/image" Target="../media/image27.png"/><Relationship Id="rId5" Type="http://schemas.openxmlformats.org/officeDocument/2006/relationships/image" Target="../media/image26.emf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0" Type="http://schemas.openxmlformats.org/officeDocument/2006/relationships/slideLayout" Target="../slideLayouts/slideLayout92.xml"/><Relationship Id="rId1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.xml"/><Relationship Id="rId8" Type="http://schemas.openxmlformats.org/officeDocument/2006/relationships/image" Target="../media/image31.png"/><Relationship Id="rId7" Type="http://schemas.openxmlformats.org/officeDocument/2006/relationships/image" Target="../media/image30.png"/><Relationship Id="rId6" Type="http://schemas.openxmlformats.org/officeDocument/2006/relationships/image" Target="../media/image27.png"/><Relationship Id="rId5" Type="http://schemas.openxmlformats.org/officeDocument/2006/relationships/image" Target="../media/image26.emf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0" Type="http://schemas.openxmlformats.org/officeDocument/2006/relationships/slideLayout" Target="../slideLayouts/slideLayout92.xml"/><Relationship Id="rId1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92.xml"/><Relationship Id="rId4" Type="http://schemas.openxmlformats.org/officeDocument/2006/relationships/tags" Target="../tags/tag3.xml"/><Relationship Id="rId3" Type="http://schemas.openxmlformats.org/officeDocument/2006/relationships/image" Target="../media/image26.emf"/><Relationship Id="rId2" Type="http://schemas.openxmlformats.org/officeDocument/2006/relationships/image" Target="../media/image32.png"/><Relationship Id="rId1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image" Target="../media/image36.png"/><Relationship Id="rId1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3426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9050"/>
            <a:ext cx="12192000" cy="6877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427" name="TextBox 2"/>
          <p:cNvSpPr txBox="1"/>
          <p:nvPr/>
        </p:nvSpPr>
        <p:spPr>
          <a:xfrm>
            <a:off x="2322513" y="1976438"/>
            <a:ext cx="10110787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313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黑体"/>
              </a:rPr>
              <a:t>MÔN TOÁN – LỚP</a:t>
            </a:r>
            <a:r>
              <a:rPr lang="vi-VN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黑体"/>
              </a:rPr>
              <a:t> </a:t>
            </a: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黑体"/>
              </a:rPr>
              <a:t>3</a:t>
            </a:r>
            <a:endParaRPr lang="vi-VN" altLang="en-US" sz="6000" b="1" dirty="0">
              <a:solidFill>
                <a:srgbClr val="FF0000"/>
              </a:solidFill>
              <a:latin typeface="Times New Roman" panose="02020603050405020304" pitchFamily="18" charset="0"/>
              <a:ea typeface="黑体"/>
            </a:endParaRPr>
          </a:p>
        </p:txBody>
      </p:sp>
    </p:spTree>
  </p:cSld>
  <p:clrMapOvr>
    <a:masterClrMapping/>
  </p:clrMapOvr>
  <p:transition spd="slow" advTm="21186">
    <p:wheel spokes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椭圆 3"/>
          <p:cNvSpPr/>
          <p:nvPr/>
        </p:nvSpPr>
        <p:spPr>
          <a:xfrm>
            <a:off x="3297238" y="4129088"/>
            <a:ext cx="2289175" cy="2287588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702" rIns="91296" bIns="45702" anchor="ctr"/>
          <a:lstStyle>
            <a:lvl1pPr marL="0" lvl="0" indent="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</a:defRPr>
            </a:lvl1pPr>
            <a:lvl2pPr marL="455930" lvl="1" indent="127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  <a:cs typeface="+mn-cs"/>
              </a:defRPr>
            </a:lvl2pPr>
            <a:lvl3pPr marL="913130" lvl="2" indent="127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  <a:cs typeface="+mn-cs"/>
              </a:defRPr>
            </a:lvl3pPr>
            <a:lvl4pPr marL="1370330" lvl="3" indent="127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  <a:cs typeface="+mn-cs"/>
              </a:defRPr>
            </a:lvl4pPr>
            <a:lvl5pPr marL="1827530" lvl="4" indent="127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  <a:cs typeface="+mn-cs"/>
              </a:defRPr>
            </a:lvl5pPr>
          </a:lstStyle>
          <a:p>
            <a:pPr lvl="0" algn="ctr" eaLnBrk="1" hangingPunct="1">
              <a:buNone/>
            </a:pPr>
            <a:endParaRPr lang="zh-CN" altLang="en-US" dirty="0">
              <a:solidFill>
                <a:srgbClr val="FFFFFF"/>
              </a:solidFill>
              <a:latin typeface="Arial Unicode MS" pitchFamily="34" charset="-128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66675" y="4311650"/>
            <a:ext cx="2105025" cy="2105025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702" rIns="91296" bIns="45702" anchor="ctr"/>
          <a:lstStyle>
            <a:lvl1pPr marL="0" lvl="0" indent="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</a:defRPr>
            </a:lvl1pPr>
            <a:lvl2pPr marL="455930" lvl="1" indent="127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  <a:cs typeface="+mn-cs"/>
              </a:defRPr>
            </a:lvl2pPr>
            <a:lvl3pPr marL="913130" lvl="2" indent="127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  <a:cs typeface="+mn-cs"/>
              </a:defRPr>
            </a:lvl3pPr>
            <a:lvl4pPr marL="1370330" lvl="3" indent="127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  <a:cs typeface="+mn-cs"/>
              </a:defRPr>
            </a:lvl4pPr>
            <a:lvl5pPr marL="1827530" lvl="4" indent="127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  <a:cs typeface="+mn-cs"/>
              </a:defRPr>
            </a:lvl5pPr>
          </a:lstStyle>
          <a:p>
            <a:pPr lvl="0" algn="ctr" eaLnBrk="1" hangingPunct="1">
              <a:buNone/>
            </a:pPr>
            <a:endParaRPr lang="zh-CN" altLang="en-US" dirty="0">
              <a:solidFill>
                <a:srgbClr val="FFFFFF"/>
              </a:solidFill>
              <a:latin typeface="Arial Unicode MS" pitchFamily="34" charset="-128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0440988" y="2697163"/>
            <a:ext cx="1616075" cy="1614488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702" rIns="91296" bIns="45702" anchor="ctr"/>
          <a:lstStyle>
            <a:lvl1pPr marL="0" lvl="0" indent="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</a:defRPr>
            </a:lvl1pPr>
            <a:lvl2pPr marL="455930" lvl="1" indent="127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  <a:cs typeface="+mn-cs"/>
              </a:defRPr>
            </a:lvl2pPr>
            <a:lvl3pPr marL="913130" lvl="2" indent="127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  <a:cs typeface="+mn-cs"/>
              </a:defRPr>
            </a:lvl3pPr>
            <a:lvl4pPr marL="1370330" lvl="3" indent="127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  <a:cs typeface="+mn-cs"/>
              </a:defRPr>
            </a:lvl4pPr>
            <a:lvl5pPr marL="1827530" lvl="4" indent="127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  <a:cs typeface="+mn-cs"/>
              </a:defRPr>
            </a:lvl5pPr>
          </a:lstStyle>
          <a:p>
            <a:pPr lvl="0" algn="ctr" eaLnBrk="1" hangingPunct="1">
              <a:buNone/>
            </a:pPr>
            <a:endParaRPr lang="zh-CN" altLang="en-US" dirty="0">
              <a:solidFill>
                <a:srgbClr val="FFFFFF"/>
              </a:solidFill>
              <a:latin typeface="Arial Unicode MS" pitchFamily="34" charset="-128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66675" y="-568325"/>
            <a:ext cx="11131550" cy="7600950"/>
            <a:chOff x="3084810" y="-335112"/>
            <a:chExt cx="5809496" cy="5760000"/>
          </a:xfrm>
        </p:grpSpPr>
        <p:grpSp>
          <p:nvGrpSpPr>
            <p:cNvPr id="114701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431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14704" name="图片 12"/>
              <p:cNvPicPr>
                <a:picLocks noChangeAspect="1"/>
              </p:cNvPicPr>
              <p:nvPr/>
            </p:nvPicPr>
            <p:blipFill>
              <a:blip r:embed="rId1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114702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0" name="椭圆 9"/>
          <p:cNvSpPr/>
          <p:nvPr/>
        </p:nvSpPr>
        <p:spPr>
          <a:xfrm>
            <a:off x="10020300" y="3201988"/>
            <a:ext cx="1652588" cy="1652588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702" rIns="91296" bIns="45702" anchor="ctr"/>
          <a:lstStyle>
            <a:lvl1pPr marL="0" lvl="0" indent="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</a:defRPr>
            </a:lvl1pPr>
            <a:lvl2pPr marL="455930" lvl="1" indent="127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  <a:cs typeface="+mn-cs"/>
              </a:defRPr>
            </a:lvl2pPr>
            <a:lvl3pPr marL="913130" lvl="2" indent="127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  <a:cs typeface="+mn-cs"/>
              </a:defRPr>
            </a:lvl3pPr>
            <a:lvl4pPr marL="1370330" lvl="3" indent="127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  <a:cs typeface="+mn-cs"/>
              </a:defRPr>
            </a:lvl4pPr>
            <a:lvl5pPr marL="1827530" lvl="4" indent="127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  <a:cs typeface="+mn-cs"/>
              </a:defRPr>
            </a:lvl5pPr>
          </a:lstStyle>
          <a:p>
            <a:pPr lvl="0" algn="ctr" eaLnBrk="1" hangingPunct="1">
              <a:buNone/>
            </a:pPr>
            <a:endParaRPr lang="zh-CN" altLang="en-US" dirty="0">
              <a:solidFill>
                <a:srgbClr val="FFFFFF"/>
              </a:solidFill>
              <a:latin typeface="Arial Unicode MS" pitchFamily="34" charset="-128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rcRect l="53606" t="-1143" r="26891" b="81648"/>
          <a:stretch>
            <a:fillRect/>
          </a:stretch>
        </p:blipFill>
        <p:spPr>
          <a:xfrm>
            <a:off x="9418638" y="-61912"/>
            <a:ext cx="2346325" cy="9794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椭圆 21"/>
          <p:cNvSpPr/>
          <p:nvPr/>
        </p:nvSpPr>
        <p:spPr>
          <a:xfrm>
            <a:off x="-471487" y="-334962"/>
            <a:ext cx="1184275" cy="1184275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702" rIns="91296" bIns="45702" anchor="ctr"/>
          <a:lstStyle>
            <a:lvl1pPr marL="0" lvl="0" indent="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</a:defRPr>
            </a:lvl1pPr>
            <a:lvl2pPr marL="455930" lvl="1" indent="127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  <a:cs typeface="+mn-cs"/>
              </a:defRPr>
            </a:lvl2pPr>
            <a:lvl3pPr marL="913130" lvl="2" indent="127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  <a:cs typeface="+mn-cs"/>
              </a:defRPr>
            </a:lvl3pPr>
            <a:lvl4pPr marL="1370330" lvl="3" indent="127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  <a:cs typeface="+mn-cs"/>
              </a:defRPr>
            </a:lvl4pPr>
            <a:lvl5pPr marL="1827530" lvl="4" indent="127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  <a:cs typeface="+mn-cs"/>
              </a:defRPr>
            </a:lvl5pPr>
          </a:lstStyle>
          <a:p>
            <a:pPr lvl="0" algn="ctr" eaLnBrk="1" hangingPunct="1">
              <a:buNone/>
            </a:pPr>
            <a:endParaRPr lang="zh-CN" altLang="en-US" dirty="0">
              <a:solidFill>
                <a:srgbClr val="FFFFFF"/>
              </a:solidFill>
              <a:latin typeface="Arial Unicode MS" pitchFamily="34" charset="-128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82563" y="479425"/>
            <a:ext cx="717550" cy="717550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702" rIns="91296" bIns="45702" anchor="ctr"/>
          <a:lstStyle>
            <a:lvl1pPr marL="0" lvl="0" indent="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</a:defRPr>
            </a:lvl1pPr>
            <a:lvl2pPr marL="455930" lvl="1" indent="127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  <a:cs typeface="+mn-cs"/>
              </a:defRPr>
            </a:lvl2pPr>
            <a:lvl3pPr marL="913130" lvl="2" indent="127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  <a:cs typeface="+mn-cs"/>
              </a:defRPr>
            </a:lvl3pPr>
            <a:lvl4pPr marL="1370330" lvl="3" indent="127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  <a:cs typeface="+mn-cs"/>
              </a:defRPr>
            </a:lvl4pPr>
            <a:lvl5pPr marL="1827530" lvl="4" indent="127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  <a:cs typeface="+mn-cs"/>
              </a:defRPr>
            </a:lvl5pPr>
          </a:lstStyle>
          <a:p>
            <a:pPr lvl="0" algn="ctr" eaLnBrk="1" hangingPunct="1">
              <a:buNone/>
            </a:pPr>
            <a:endParaRPr lang="zh-CN" altLang="en-US" dirty="0">
              <a:solidFill>
                <a:srgbClr val="FFFFFF"/>
              </a:solidFill>
              <a:latin typeface="Arial Unicode MS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97450" y="3504442"/>
            <a:ext cx="7904480" cy="1105535"/>
          </a:xfrm>
          <a:prstGeom prst="rect">
            <a:avLst/>
          </a:prstGeom>
          <a:noFill/>
        </p:spPr>
        <p:txBody>
          <a:bodyPr wrap="none" lIns="91296" tIns="45702" rIns="91296" bIns="45702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6600" b="1" i="0" u="none" strike="noStrike" kern="1200" cap="none" spc="0" normalizeH="0" baseline="0" noProof="0"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 thực hành </a:t>
            </a:r>
            <a:endParaRPr kumimoji="0" lang="vi-VN" sz="6600" b="1" i="0" u="none" strike="noStrike" kern="1200" cap="none" spc="0" normalizeH="0" baseline="0" noProof="0" dirty="0"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4699" name="Picture 2" descr="在走动的火车 852x480 | Pics, Animation, Trave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63" y="4556125"/>
            <a:ext cx="10425112" cy="5727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Rectangle 29"/>
          <p:cNvSpPr/>
          <p:nvPr/>
        </p:nvSpPr>
        <p:spPr>
          <a:xfrm>
            <a:off x="5609307" y="4755838"/>
            <a:ext cx="338263" cy="830960"/>
          </a:xfrm>
          <a:prstGeom prst="rect">
            <a:avLst/>
          </a:prstGeom>
          <a:noFill/>
        </p:spPr>
        <p:txBody>
          <a:bodyPr wrap="none" lIns="91296" tIns="45702" rIns="91296" bIns="45702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4800" b="1" i="0" u="none" strike="noStrike" kern="1200" cap="none" spc="0" normalizeH="0" baseline="0" noProof="0" dirty="0"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22358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22" grpId="0" animBg="1"/>
      <p:bldP spid="2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6738" name="Slide Number Placeholder 1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lIns="91436" tIns="45718" rIns="91436" bIns="45718" anchor="ctr" anchorCtr="0"/>
          <a:lstStyle>
            <a:lvl1pPr marL="0" lvl="0" indent="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</a:defRPr>
            </a:lvl1pPr>
            <a:lvl2pPr marL="455930" lvl="1" indent="127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  <a:cs typeface="+mn-cs"/>
              </a:defRPr>
            </a:lvl2pPr>
            <a:lvl3pPr marL="913130" lvl="2" indent="127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  <a:cs typeface="+mn-cs"/>
              </a:defRPr>
            </a:lvl3pPr>
            <a:lvl4pPr marL="1370330" lvl="3" indent="127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  <a:cs typeface="+mn-cs"/>
              </a:defRPr>
            </a:lvl4pPr>
            <a:lvl5pPr marL="1827530" lvl="4" indent="127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  <a:cs typeface="+mn-cs"/>
              </a:defRPr>
            </a:lvl5pPr>
          </a:lstStyle>
          <a:p>
            <a:pPr lvl="0" algn="ctr" eaLnBrk="1" hangingPunct="1"/>
            <a:fld id="{9A0DB2DC-4C9A-4742-B13C-FB6460FD3503}" type="slidenum">
              <a:rPr lang="en-US" altLang="en-US" sz="1600" dirty="0">
                <a:solidFill>
                  <a:srgbClr val="898989"/>
                </a:solidFill>
                <a:latin typeface="ITC Avant Garde Std Bk"/>
              </a:rPr>
            </a:fld>
            <a:endParaRPr lang="en-US" altLang="en-US" sz="1600" dirty="0">
              <a:solidFill>
                <a:srgbClr val="898989"/>
              </a:solidFill>
              <a:latin typeface="ITC Avant Garde Std Bk"/>
            </a:endParaRPr>
          </a:p>
        </p:txBody>
      </p:sp>
      <p:pic>
        <p:nvPicPr>
          <p:cNvPr id="116739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9250" y="2306638"/>
            <a:ext cx="8137525" cy="4551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674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75" y="4298950"/>
            <a:ext cx="2720975" cy="2041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6741" name="Rectangle 15"/>
          <p:cNvSpPr/>
          <p:nvPr/>
        </p:nvSpPr>
        <p:spPr>
          <a:xfrm>
            <a:off x="1295400" y="1004888"/>
            <a:ext cx="5400675" cy="46196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Calibri" panose="020F0502020204030204" pitchFamily="34" charset="0"/>
              </a:rPr>
              <a:t>  a.  Mi chắc chắn lấy được 2 bánh táo.</a:t>
            </a:r>
            <a:endParaRPr lang="en-US" altLang="en-US" sz="2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6742" name="Rectangle 5"/>
          <p:cNvSpPr/>
          <p:nvPr/>
        </p:nvSpPr>
        <p:spPr>
          <a:xfrm>
            <a:off x="1465263" y="1416050"/>
            <a:ext cx="6440487" cy="482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457200" indent="-4572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273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233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193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3130" eaLnBrk="1" hangingPunct="1">
              <a:lnSpc>
                <a:spcPct val="115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Calibri" panose="020F0502020204030204" pitchFamily="34" charset="0"/>
              </a:rPr>
              <a:t>b. Mi có thể lấy được 1 bánh táo v</a:t>
            </a:r>
            <a:r>
              <a:rPr lang="en-US" alt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Calibri" panose="020F0502020204030204" pitchFamily="34" charset="0"/>
              </a:rPr>
              <a:t> 1 bánh dâu.</a:t>
            </a:r>
            <a:endParaRPr lang="en-US" altLang="en-US" sz="2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6743" name="Rectangle 6"/>
          <p:cNvSpPr/>
          <p:nvPr/>
        </p:nvSpPr>
        <p:spPr>
          <a:xfrm>
            <a:off x="1465263" y="1808163"/>
            <a:ext cx="5230812" cy="482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457200" indent="-4572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273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233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193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3130" eaLnBrk="1" hangingPunct="1">
              <a:lnSpc>
                <a:spcPct val="115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Calibri" panose="020F0502020204030204" pitchFamily="34" charset="0"/>
              </a:rPr>
              <a:t>c. Mi không thể lấy được 2 bánh dâu.</a:t>
            </a:r>
            <a:endParaRPr lang="en-US" altLang="en-US" sz="2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6744" name="Rectangle 7"/>
          <p:cNvSpPr/>
          <p:nvPr/>
        </p:nvSpPr>
        <p:spPr>
          <a:xfrm>
            <a:off x="2306638" y="42863"/>
            <a:ext cx="8675687" cy="908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457200" indent="-4572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273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233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193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3130" eaLnBrk="1" hangingPunct="1">
              <a:lnSpc>
                <a:spcPct val="115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nl-NL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黑体"/>
              </a:rPr>
              <a:t>Rô-bốt bê khay có 4 cái bánh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黑体"/>
              </a:rPr>
              <a:t>: 3 cái bánh táo và 1 bánh dâu. Mi nhắm mắt và lấy 2 cái bánh trên khay.</a:t>
            </a:r>
            <a:endParaRPr lang="en-US" altLang="en-US" sz="2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31763" y="131763"/>
            <a:ext cx="649288" cy="53181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/>
          <p:cNvSpPr/>
          <p:nvPr/>
        </p:nvSpPr>
        <p:spPr>
          <a:xfrm>
            <a:off x="896938" y="155575"/>
            <a:ext cx="1136650" cy="53181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Đ, S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/>
          <p:cNvSpPr/>
          <p:nvPr/>
        </p:nvSpPr>
        <p:spPr>
          <a:xfrm>
            <a:off x="7978775" y="935038"/>
            <a:ext cx="482600" cy="3778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/>
          <p:cNvSpPr/>
          <p:nvPr/>
        </p:nvSpPr>
        <p:spPr>
          <a:xfrm>
            <a:off x="7999413" y="1439863"/>
            <a:ext cx="482600" cy="3778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/>
          <p:cNvSpPr/>
          <p:nvPr/>
        </p:nvSpPr>
        <p:spPr>
          <a:xfrm>
            <a:off x="7999413" y="1898650"/>
            <a:ext cx="482600" cy="3778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/>
          <p:cNvSpPr/>
          <p:nvPr/>
        </p:nvSpPr>
        <p:spPr>
          <a:xfrm>
            <a:off x="7978775" y="935038"/>
            <a:ext cx="482600" cy="3778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Rectangle: Rounded Corners 14"/>
          <p:cNvSpPr/>
          <p:nvPr/>
        </p:nvSpPr>
        <p:spPr>
          <a:xfrm>
            <a:off x="7999413" y="1423988"/>
            <a:ext cx="482600" cy="3778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Rectangle: Rounded Corners 15"/>
          <p:cNvSpPr/>
          <p:nvPr/>
        </p:nvSpPr>
        <p:spPr>
          <a:xfrm>
            <a:off x="7996238" y="1873250"/>
            <a:ext cx="482600" cy="3778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7762" name="Slide Number Placeholder 1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lIns="91436" tIns="45718" rIns="91436" bIns="45718" anchor="ctr" anchorCtr="0"/>
          <a:lstStyle>
            <a:lvl1pPr marL="0" lvl="0" indent="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</a:defRPr>
            </a:lvl1pPr>
            <a:lvl2pPr marL="455930" lvl="1" indent="127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  <a:cs typeface="+mn-cs"/>
              </a:defRPr>
            </a:lvl2pPr>
            <a:lvl3pPr marL="913130" lvl="2" indent="127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  <a:cs typeface="+mn-cs"/>
              </a:defRPr>
            </a:lvl3pPr>
            <a:lvl4pPr marL="1370330" lvl="3" indent="127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  <a:cs typeface="+mn-cs"/>
              </a:defRPr>
            </a:lvl4pPr>
            <a:lvl5pPr marL="1827530" lvl="4" indent="127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0" b="0" i="0" u="none" kern="1200" baseline="0">
                <a:solidFill>
                  <a:schemeClr val="tx1"/>
                </a:solidFill>
                <a:latin typeface="Arial Unicode MS" pitchFamily="34" charset="-128"/>
                <a:ea typeface="黑体"/>
                <a:cs typeface="+mn-cs"/>
              </a:defRPr>
            </a:lvl5pPr>
          </a:lstStyle>
          <a:p>
            <a:pPr lvl="0" algn="ctr" eaLnBrk="1" hangingPunct="1"/>
            <a:fld id="{9A0DB2DC-4C9A-4742-B13C-FB6460FD3503}" type="slidenum">
              <a:rPr lang="en-US" altLang="en-US" sz="1600" dirty="0">
                <a:solidFill>
                  <a:srgbClr val="898989"/>
                </a:solidFill>
                <a:latin typeface="ITC Avant Garde Std Bk"/>
              </a:rPr>
            </a:fld>
            <a:endParaRPr lang="en-US" altLang="en-US" sz="1600" dirty="0">
              <a:solidFill>
                <a:srgbClr val="898989"/>
              </a:solidFill>
              <a:latin typeface="ITC Avant Garde Std Bk"/>
            </a:endParaRPr>
          </a:p>
        </p:txBody>
      </p:sp>
      <p:pic>
        <p:nvPicPr>
          <p:cNvPr id="117763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14337" y="4943475"/>
            <a:ext cx="2720975" cy="2041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776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25" y="1365250"/>
            <a:ext cx="10512425" cy="37833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7765" name="Rectangle 7"/>
          <p:cNvSpPr/>
          <p:nvPr/>
        </p:nvSpPr>
        <p:spPr>
          <a:xfrm>
            <a:off x="1374775" y="185738"/>
            <a:ext cx="10350500" cy="908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457200" indent="-4572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273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233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193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3130" eaLnBrk="1" hangingPunct="1">
              <a:lnSpc>
                <a:spcPct val="115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黑体"/>
              </a:rPr>
              <a:t>Việt có một xúc xắc tự làm. Khi quan sát từ hai hướng ta thấy mặt của xúc xắc đó như hình vẽ dưới đây.</a:t>
            </a:r>
            <a:endParaRPr lang="en-US" altLang="en-US" sz="2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20713" y="185738"/>
            <a:ext cx="649288" cy="53181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 7"/>
          <p:cNvSpPr/>
          <p:nvPr/>
        </p:nvSpPr>
        <p:spPr>
          <a:xfrm>
            <a:off x="2152650" y="5099050"/>
            <a:ext cx="9774238" cy="12236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457200" indent="-4572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273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233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193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3130" eaLnBrk="1" hangingPunct="1">
              <a:lnSpc>
                <a:spcPct val="115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黑体"/>
              </a:rPr>
              <a:t>Nếu Việt gieo xúc xắc đó một lần và quan sát mặt trên của xúc xắc thì sự kiện nào có thể xảy ra</a:t>
            </a:r>
            <a:r>
              <a:rPr lang="vi-VN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黑体"/>
              </a:rPr>
              <a:t>?</a:t>
            </a:r>
            <a:endParaRPr lang="vi-VN" altLang="en-US" sz="3200" b="1" dirty="0">
              <a:solidFill>
                <a:srgbClr val="0000CC"/>
              </a:solidFill>
              <a:latin typeface="Times New Roman" panose="02020603050405020304" pitchFamily="18" charset="0"/>
              <a:ea typeface="黑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Freeform 2"/>
          <p:cNvSpPr/>
          <p:nvPr/>
        </p:nvSpPr>
        <p:spPr bwMode="auto">
          <a:xfrm>
            <a:off x="774700" y="1549400"/>
            <a:ext cx="10410825" cy="5105400"/>
          </a:xfrm>
          <a:custGeom>
            <a:avLst/>
            <a:gdLst>
              <a:gd name="T0" fmla="*/ 2147483647 w 5465"/>
              <a:gd name="T1" fmla="*/ 2147483647 h 3131"/>
              <a:gd name="T2" fmla="*/ 2147483647 w 5465"/>
              <a:gd name="T3" fmla="*/ 2147483647 h 3131"/>
              <a:gd name="T4" fmla="*/ 2147483647 w 5465"/>
              <a:gd name="T5" fmla="*/ 0 h 3131"/>
              <a:gd name="T6" fmla="*/ 2147483647 w 5465"/>
              <a:gd name="T7" fmla="*/ 2147483647 h 3131"/>
              <a:gd name="T8" fmla="*/ 2147483647 w 5465"/>
              <a:gd name="T9" fmla="*/ 2147483647 h 3131"/>
              <a:gd name="T10" fmla="*/ 2147483647 w 5465"/>
              <a:gd name="T11" fmla="*/ 2147483647 h 3131"/>
              <a:gd name="T12" fmla="*/ 0 w 5465"/>
              <a:gd name="T13" fmla="*/ 2147483647 h 3131"/>
              <a:gd name="T14" fmla="*/ 2147483647 w 5465"/>
              <a:gd name="T15" fmla="*/ 2147483647 h 3131"/>
              <a:gd name="T16" fmla="*/ 2147483647 w 5465"/>
              <a:gd name="T17" fmla="*/ 2147483647 h 3131"/>
              <a:gd name="T18" fmla="*/ 2147483647 w 5465"/>
              <a:gd name="T19" fmla="*/ 2147483647 h 3131"/>
              <a:gd name="T20" fmla="*/ 2147483647 w 5465"/>
              <a:gd name="T21" fmla="*/ 2147483647 h 3131"/>
              <a:gd name="T22" fmla="*/ 2147483647 w 5465"/>
              <a:gd name="T23" fmla="*/ 2147483647 h 3131"/>
              <a:gd name="T24" fmla="*/ 2147483647 w 5465"/>
              <a:gd name="T25" fmla="*/ 2147483647 h 3131"/>
              <a:gd name="T26" fmla="*/ 2147483647 w 5465"/>
              <a:gd name="T27" fmla="*/ 2147483647 h 3131"/>
              <a:gd name="T28" fmla="*/ 2147483647 w 5465"/>
              <a:gd name="T29" fmla="*/ 2147483647 h 3131"/>
              <a:gd name="T30" fmla="*/ 2147483647 w 5465"/>
              <a:gd name="T31" fmla="*/ 2147483647 h 3131"/>
              <a:gd name="T32" fmla="*/ 2147483647 w 5465"/>
              <a:gd name="T33" fmla="*/ 2147483647 h 3131"/>
              <a:gd name="T34" fmla="*/ 2147483647 w 5465"/>
              <a:gd name="T35" fmla="*/ 2147483647 h 3131"/>
              <a:gd name="T36" fmla="*/ 2147483647 w 5465"/>
              <a:gd name="T37" fmla="*/ 2147483647 h 3131"/>
              <a:gd name="T38" fmla="*/ 2147483647 w 5465"/>
              <a:gd name="T39" fmla="*/ 2147483647 h 3131"/>
              <a:gd name="T40" fmla="*/ 2147483647 w 5465"/>
              <a:gd name="T41" fmla="*/ 2147483647 h 3131"/>
              <a:gd name="T42" fmla="*/ 2147483647 w 5465"/>
              <a:gd name="T43" fmla="*/ 2147483647 h 3131"/>
              <a:gd name="T44" fmla="*/ 2147483647 w 5465"/>
              <a:gd name="T45" fmla="*/ 2147483647 h 3131"/>
              <a:gd name="T46" fmla="*/ 2147483647 w 5465"/>
              <a:gd name="T47" fmla="*/ 2147483647 h 3131"/>
              <a:gd name="T48" fmla="*/ 2147483647 w 5465"/>
              <a:gd name="T49" fmla="*/ 2147483647 h 3131"/>
              <a:gd name="T50" fmla="*/ 2147483647 w 5465"/>
              <a:gd name="T51" fmla="*/ 2147483647 h 3131"/>
              <a:gd name="T52" fmla="*/ 2147483647 w 5465"/>
              <a:gd name="T53" fmla="*/ 2147483647 h 3131"/>
              <a:gd name="T54" fmla="*/ 2147483647 w 5465"/>
              <a:gd name="T55" fmla="*/ 2147483647 h 3131"/>
              <a:gd name="T56" fmla="*/ 2147483647 w 5465"/>
              <a:gd name="T57" fmla="*/ 2147483647 h 3131"/>
              <a:gd name="T58" fmla="*/ 2147483647 w 5465"/>
              <a:gd name="T59" fmla="*/ 2147483647 h 3131"/>
              <a:gd name="T60" fmla="*/ 2147483647 w 5465"/>
              <a:gd name="T61" fmla="*/ 2147483647 h 3131"/>
              <a:gd name="T62" fmla="*/ 2147483647 w 5465"/>
              <a:gd name="T63" fmla="*/ 2147483647 h 3131"/>
              <a:gd name="T64" fmla="*/ 2147483647 w 5465"/>
              <a:gd name="T65" fmla="*/ 2147483647 h 3131"/>
              <a:gd name="T66" fmla="*/ 2147483647 w 5465"/>
              <a:gd name="T67" fmla="*/ 2147483647 h 3131"/>
              <a:gd name="T68" fmla="*/ 2147483647 w 5465"/>
              <a:gd name="T69" fmla="*/ 2147483647 h 3131"/>
              <a:gd name="T70" fmla="*/ 2147483647 w 5465"/>
              <a:gd name="T71" fmla="*/ 2147483647 h 3131"/>
              <a:gd name="T72" fmla="*/ 2147483647 w 5465"/>
              <a:gd name="T73" fmla="*/ 2147483647 h 3131"/>
              <a:gd name="T74" fmla="*/ 2147483647 w 5465"/>
              <a:gd name="T75" fmla="*/ 2147483647 h 3131"/>
              <a:gd name="T76" fmla="*/ 2147483647 w 5465"/>
              <a:gd name="T77" fmla="*/ 2147483647 h 3131"/>
              <a:gd name="T78" fmla="*/ 2147483647 w 5465"/>
              <a:gd name="T79" fmla="*/ 2147483647 h 3131"/>
              <a:gd name="T80" fmla="*/ 2147483647 w 5465"/>
              <a:gd name="T81" fmla="*/ 2147483647 h 3131"/>
              <a:gd name="T82" fmla="*/ 2147483647 w 5465"/>
              <a:gd name="T83" fmla="*/ 2147483647 h 3131"/>
              <a:gd name="T84" fmla="*/ 2147483647 w 5465"/>
              <a:gd name="T85" fmla="*/ 2147483647 h 3131"/>
              <a:gd name="T86" fmla="*/ 2147483647 w 5465"/>
              <a:gd name="T87" fmla="*/ 2147483647 h 3131"/>
              <a:gd name="T88" fmla="*/ 2147483647 w 5465"/>
              <a:gd name="T89" fmla="*/ 2147483647 h 3131"/>
              <a:gd name="T90" fmla="*/ 2147483647 w 5465"/>
              <a:gd name="T91" fmla="*/ 2147483647 h 313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465"/>
              <a:gd name="T139" fmla="*/ 0 h 3131"/>
              <a:gd name="T140" fmla="*/ 5465 w 5465"/>
              <a:gd name="T141" fmla="*/ 3131 h 3131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465" h="3131">
                <a:moveTo>
                  <a:pt x="4800" y="310"/>
                </a:moveTo>
                <a:cubicBezTo>
                  <a:pt x="2535" y="283"/>
                  <a:pt x="3012" y="385"/>
                  <a:pt x="1772" y="163"/>
                </a:cubicBezTo>
                <a:cubicBezTo>
                  <a:pt x="1660" y="99"/>
                  <a:pt x="1546" y="58"/>
                  <a:pt x="1432" y="0"/>
                </a:cubicBezTo>
                <a:cubicBezTo>
                  <a:pt x="1284" y="5"/>
                  <a:pt x="1136" y="2"/>
                  <a:pt x="989" y="15"/>
                </a:cubicBezTo>
                <a:cubicBezTo>
                  <a:pt x="801" y="31"/>
                  <a:pt x="616" y="70"/>
                  <a:pt x="428" y="89"/>
                </a:cubicBezTo>
                <a:cubicBezTo>
                  <a:pt x="323" y="115"/>
                  <a:pt x="223" y="152"/>
                  <a:pt x="118" y="177"/>
                </a:cubicBezTo>
                <a:cubicBezTo>
                  <a:pt x="74" y="329"/>
                  <a:pt x="31" y="480"/>
                  <a:pt x="0" y="635"/>
                </a:cubicBezTo>
                <a:cubicBezTo>
                  <a:pt x="22" y="787"/>
                  <a:pt x="12" y="1002"/>
                  <a:pt x="133" y="1123"/>
                </a:cubicBezTo>
                <a:cubicBezTo>
                  <a:pt x="176" y="1234"/>
                  <a:pt x="233" y="1333"/>
                  <a:pt x="266" y="1448"/>
                </a:cubicBezTo>
                <a:cubicBezTo>
                  <a:pt x="241" y="1521"/>
                  <a:pt x="210" y="1572"/>
                  <a:pt x="177" y="1640"/>
                </a:cubicBezTo>
                <a:cubicBezTo>
                  <a:pt x="192" y="1709"/>
                  <a:pt x="202" y="1779"/>
                  <a:pt x="221" y="1846"/>
                </a:cubicBezTo>
                <a:cubicBezTo>
                  <a:pt x="259" y="1978"/>
                  <a:pt x="254" y="1916"/>
                  <a:pt x="310" y="2009"/>
                </a:cubicBezTo>
                <a:cubicBezTo>
                  <a:pt x="367" y="2104"/>
                  <a:pt x="402" y="2208"/>
                  <a:pt x="458" y="2304"/>
                </a:cubicBezTo>
                <a:cubicBezTo>
                  <a:pt x="463" y="2334"/>
                  <a:pt x="463" y="2364"/>
                  <a:pt x="472" y="2393"/>
                </a:cubicBezTo>
                <a:cubicBezTo>
                  <a:pt x="493" y="2465"/>
                  <a:pt x="503" y="2441"/>
                  <a:pt x="546" y="2496"/>
                </a:cubicBezTo>
                <a:cubicBezTo>
                  <a:pt x="643" y="2620"/>
                  <a:pt x="646" y="2629"/>
                  <a:pt x="709" y="2733"/>
                </a:cubicBezTo>
                <a:cubicBezTo>
                  <a:pt x="744" y="2879"/>
                  <a:pt x="692" y="2684"/>
                  <a:pt x="768" y="2880"/>
                </a:cubicBezTo>
                <a:cubicBezTo>
                  <a:pt x="781" y="2914"/>
                  <a:pt x="782" y="2951"/>
                  <a:pt x="797" y="2984"/>
                </a:cubicBezTo>
                <a:cubicBezTo>
                  <a:pt x="846" y="3090"/>
                  <a:pt x="844" y="3072"/>
                  <a:pt x="945" y="3087"/>
                </a:cubicBezTo>
                <a:cubicBezTo>
                  <a:pt x="1014" y="3097"/>
                  <a:pt x="1083" y="3107"/>
                  <a:pt x="1152" y="3117"/>
                </a:cubicBezTo>
                <a:cubicBezTo>
                  <a:pt x="1255" y="3092"/>
                  <a:pt x="1359" y="3068"/>
                  <a:pt x="1462" y="3043"/>
                </a:cubicBezTo>
                <a:cubicBezTo>
                  <a:pt x="1488" y="3037"/>
                  <a:pt x="1510" y="3017"/>
                  <a:pt x="1536" y="3013"/>
                </a:cubicBezTo>
                <a:cubicBezTo>
                  <a:pt x="1639" y="2997"/>
                  <a:pt x="1743" y="2994"/>
                  <a:pt x="1846" y="2984"/>
                </a:cubicBezTo>
                <a:cubicBezTo>
                  <a:pt x="2063" y="3013"/>
                  <a:pt x="2279" y="3048"/>
                  <a:pt x="2496" y="3072"/>
                </a:cubicBezTo>
                <a:cubicBezTo>
                  <a:pt x="2958" y="3124"/>
                  <a:pt x="2767" y="3041"/>
                  <a:pt x="2954" y="3131"/>
                </a:cubicBezTo>
                <a:cubicBezTo>
                  <a:pt x="3195" y="3102"/>
                  <a:pt x="3439" y="3093"/>
                  <a:pt x="3677" y="3043"/>
                </a:cubicBezTo>
                <a:cubicBezTo>
                  <a:pt x="3698" y="3038"/>
                  <a:pt x="3662" y="3001"/>
                  <a:pt x="3648" y="2984"/>
                </a:cubicBezTo>
                <a:cubicBezTo>
                  <a:pt x="3632" y="2965"/>
                  <a:pt x="3610" y="2953"/>
                  <a:pt x="3589" y="2939"/>
                </a:cubicBezTo>
                <a:cubicBezTo>
                  <a:pt x="3483" y="2868"/>
                  <a:pt x="3370" y="2818"/>
                  <a:pt x="3264" y="2747"/>
                </a:cubicBezTo>
                <a:cubicBezTo>
                  <a:pt x="3254" y="2727"/>
                  <a:pt x="3235" y="2710"/>
                  <a:pt x="3234" y="2688"/>
                </a:cubicBezTo>
                <a:cubicBezTo>
                  <a:pt x="3230" y="2555"/>
                  <a:pt x="3195" y="2410"/>
                  <a:pt x="3249" y="2289"/>
                </a:cubicBezTo>
                <a:cubicBezTo>
                  <a:pt x="3267" y="2249"/>
                  <a:pt x="3512" y="2099"/>
                  <a:pt x="3603" y="2068"/>
                </a:cubicBezTo>
                <a:cubicBezTo>
                  <a:pt x="3643" y="1952"/>
                  <a:pt x="3656" y="1807"/>
                  <a:pt x="3766" y="1728"/>
                </a:cubicBezTo>
                <a:cubicBezTo>
                  <a:pt x="4058" y="1518"/>
                  <a:pt x="3725" y="1745"/>
                  <a:pt x="3943" y="1625"/>
                </a:cubicBezTo>
                <a:cubicBezTo>
                  <a:pt x="4067" y="1557"/>
                  <a:pt x="3932" y="1595"/>
                  <a:pt x="4076" y="1566"/>
                </a:cubicBezTo>
                <a:cubicBezTo>
                  <a:pt x="4197" y="1474"/>
                  <a:pt x="4124" y="1504"/>
                  <a:pt x="4371" y="1595"/>
                </a:cubicBezTo>
                <a:cubicBezTo>
                  <a:pt x="4504" y="1644"/>
                  <a:pt x="4592" y="1705"/>
                  <a:pt x="4726" y="1728"/>
                </a:cubicBezTo>
                <a:cubicBezTo>
                  <a:pt x="4903" y="1829"/>
                  <a:pt x="4943" y="1803"/>
                  <a:pt x="5154" y="1773"/>
                </a:cubicBezTo>
                <a:cubicBezTo>
                  <a:pt x="5225" y="1702"/>
                  <a:pt x="5294" y="1653"/>
                  <a:pt x="5346" y="1566"/>
                </a:cubicBezTo>
                <a:cubicBezTo>
                  <a:pt x="5364" y="1461"/>
                  <a:pt x="5400" y="1357"/>
                  <a:pt x="5435" y="1256"/>
                </a:cubicBezTo>
                <a:cubicBezTo>
                  <a:pt x="5465" y="1022"/>
                  <a:pt x="5458" y="1138"/>
                  <a:pt x="5420" y="753"/>
                </a:cubicBezTo>
                <a:cubicBezTo>
                  <a:pt x="5411" y="666"/>
                  <a:pt x="5404" y="685"/>
                  <a:pt x="5361" y="606"/>
                </a:cubicBezTo>
                <a:cubicBezTo>
                  <a:pt x="5345" y="577"/>
                  <a:pt x="5336" y="544"/>
                  <a:pt x="5317" y="517"/>
                </a:cubicBezTo>
                <a:cubicBezTo>
                  <a:pt x="5194" y="340"/>
                  <a:pt x="4932" y="291"/>
                  <a:pt x="4741" y="237"/>
                </a:cubicBezTo>
                <a:cubicBezTo>
                  <a:pt x="4357" y="254"/>
                  <a:pt x="4524" y="251"/>
                  <a:pt x="4238" y="251"/>
                </a:cubicBezTo>
                <a:lnTo>
                  <a:pt x="3116" y="303"/>
                </a:lnTo>
              </a:path>
            </a:pathLst>
          </a:custGeom>
          <a:solidFill>
            <a:srgbClr val="C0C0C0"/>
          </a:solidFill>
          <a:ln>
            <a:noFill/>
          </a:ln>
        </p:spPr>
        <p:txBody>
          <a:bodyPr/>
          <a:lstStyle/>
          <a:p>
            <a:pPr marL="0" marR="0" lvl="0" indent="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28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8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grpSp>
        <p:nvGrpSpPr>
          <p:cNvPr id="118787" name="Group 3"/>
          <p:cNvGrpSpPr/>
          <p:nvPr/>
        </p:nvGrpSpPr>
        <p:grpSpPr>
          <a:xfrm>
            <a:off x="8107363" y="4419600"/>
            <a:ext cx="2190750" cy="1912938"/>
            <a:chOff x="4579" y="153"/>
            <a:chExt cx="1150" cy="1205"/>
          </a:xfrm>
        </p:grpSpPr>
        <p:sp>
          <p:nvSpPr>
            <p:cNvPr id="22592" name="Freeform 4"/>
            <p:cNvSpPr/>
            <p:nvPr/>
          </p:nvSpPr>
          <p:spPr bwMode="auto">
            <a:xfrm>
              <a:off x="4579" y="408"/>
              <a:ext cx="1109" cy="950"/>
            </a:xfrm>
            <a:custGeom>
              <a:avLst/>
              <a:gdLst>
                <a:gd name="T0" fmla="*/ 52 w 1109"/>
                <a:gd name="T1" fmla="*/ 131 h 950"/>
                <a:gd name="T2" fmla="*/ 52 w 1109"/>
                <a:gd name="T3" fmla="*/ 419 h 950"/>
                <a:gd name="T4" fmla="*/ 124 w 1109"/>
                <a:gd name="T5" fmla="*/ 639 h 950"/>
                <a:gd name="T6" fmla="*/ 276 w 1109"/>
                <a:gd name="T7" fmla="*/ 783 h 950"/>
                <a:gd name="T8" fmla="*/ 704 w 1109"/>
                <a:gd name="T9" fmla="*/ 919 h 950"/>
                <a:gd name="T10" fmla="*/ 1006 w 1109"/>
                <a:gd name="T11" fmla="*/ 933 h 950"/>
                <a:gd name="T12" fmla="*/ 1109 w 1109"/>
                <a:gd name="T13" fmla="*/ 785 h 950"/>
                <a:gd name="T14" fmla="*/ 1079 w 1109"/>
                <a:gd name="T15" fmla="*/ 357 h 950"/>
                <a:gd name="T16" fmla="*/ 1012 w 1109"/>
                <a:gd name="T17" fmla="*/ 227 h 950"/>
                <a:gd name="T18" fmla="*/ 858 w 1109"/>
                <a:gd name="T19" fmla="*/ 165 h 950"/>
                <a:gd name="T20" fmla="*/ 556 w 1109"/>
                <a:gd name="T21" fmla="*/ 3 h 950"/>
                <a:gd name="T22" fmla="*/ 116 w 1109"/>
                <a:gd name="T23" fmla="*/ 35 h 950"/>
                <a:gd name="T24" fmla="*/ 52 w 1109"/>
                <a:gd name="T25" fmla="*/ 163 h 950"/>
                <a:gd name="T26" fmla="*/ 84 w 1109"/>
                <a:gd name="T27" fmla="*/ 283 h 950"/>
                <a:gd name="T28" fmla="*/ 0 w 1109"/>
                <a:gd name="T29" fmla="*/ 231 h 950"/>
                <a:gd name="T30" fmla="*/ 52 w 1109"/>
                <a:gd name="T31" fmla="*/ 131 h 9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09"/>
                <a:gd name="T49" fmla="*/ 0 h 950"/>
                <a:gd name="T50" fmla="*/ 1109 w 1109"/>
                <a:gd name="T51" fmla="*/ 950 h 9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09" h="950">
                  <a:moveTo>
                    <a:pt x="52" y="131"/>
                  </a:moveTo>
                  <a:cubicBezTo>
                    <a:pt x="52" y="158"/>
                    <a:pt x="40" y="334"/>
                    <a:pt x="52" y="419"/>
                  </a:cubicBezTo>
                  <a:cubicBezTo>
                    <a:pt x="64" y="504"/>
                    <a:pt x="87" y="578"/>
                    <a:pt x="124" y="639"/>
                  </a:cubicBezTo>
                  <a:cubicBezTo>
                    <a:pt x="181" y="725"/>
                    <a:pt x="190" y="746"/>
                    <a:pt x="276" y="783"/>
                  </a:cubicBezTo>
                  <a:cubicBezTo>
                    <a:pt x="427" y="847"/>
                    <a:pt x="549" y="866"/>
                    <a:pt x="704" y="919"/>
                  </a:cubicBezTo>
                  <a:cubicBezTo>
                    <a:pt x="803" y="909"/>
                    <a:pt x="908" y="950"/>
                    <a:pt x="1006" y="933"/>
                  </a:cubicBezTo>
                  <a:cubicBezTo>
                    <a:pt x="1065" y="923"/>
                    <a:pt x="1109" y="785"/>
                    <a:pt x="1109" y="785"/>
                  </a:cubicBezTo>
                  <a:cubicBezTo>
                    <a:pt x="1099" y="642"/>
                    <a:pt x="1100" y="498"/>
                    <a:pt x="1079" y="357"/>
                  </a:cubicBezTo>
                  <a:cubicBezTo>
                    <a:pt x="1071" y="307"/>
                    <a:pt x="1042" y="254"/>
                    <a:pt x="1012" y="227"/>
                  </a:cubicBezTo>
                  <a:cubicBezTo>
                    <a:pt x="893" y="122"/>
                    <a:pt x="948" y="196"/>
                    <a:pt x="858" y="165"/>
                  </a:cubicBezTo>
                  <a:cubicBezTo>
                    <a:pt x="785" y="57"/>
                    <a:pt x="679" y="26"/>
                    <a:pt x="556" y="3"/>
                  </a:cubicBezTo>
                  <a:cubicBezTo>
                    <a:pt x="339" y="8"/>
                    <a:pt x="330" y="0"/>
                    <a:pt x="116" y="35"/>
                  </a:cubicBezTo>
                  <a:cubicBezTo>
                    <a:pt x="24" y="61"/>
                    <a:pt x="74" y="134"/>
                    <a:pt x="52" y="163"/>
                  </a:cubicBezTo>
                  <a:cubicBezTo>
                    <a:pt x="47" y="204"/>
                    <a:pt x="93" y="272"/>
                    <a:pt x="84" y="283"/>
                  </a:cubicBezTo>
                  <a:cubicBezTo>
                    <a:pt x="89" y="298"/>
                    <a:pt x="5" y="256"/>
                    <a:pt x="0" y="231"/>
                  </a:cubicBezTo>
                  <a:lnTo>
                    <a:pt x="52" y="131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13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28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8"/>
                <a:ea typeface="黑体" panose="02010609060101010101" pitchFamily="49" charset="-122"/>
                <a:cs typeface="黑体" panose="02010609060101010101" pitchFamily="49" charset="-122"/>
              </a:endParaRPr>
            </a:p>
          </p:txBody>
        </p:sp>
        <p:sp>
          <p:nvSpPr>
            <p:cNvPr id="22593" name="Freeform 5"/>
            <p:cNvSpPr/>
            <p:nvPr/>
          </p:nvSpPr>
          <p:spPr bwMode="auto">
            <a:xfrm>
              <a:off x="4603" y="384"/>
              <a:ext cx="1109" cy="950"/>
            </a:xfrm>
            <a:custGeom>
              <a:avLst/>
              <a:gdLst>
                <a:gd name="T0" fmla="*/ 52 w 1109"/>
                <a:gd name="T1" fmla="*/ 131 h 950"/>
                <a:gd name="T2" fmla="*/ 52 w 1109"/>
                <a:gd name="T3" fmla="*/ 419 h 950"/>
                <a:gd name="T4" fmla="*/ 124 w 1109"/>
                <a:gd name="T5" fmla="*/ 639 h 950"/>
                <a:gd name="T6" fmla="*/ 276 w 1109"/>
                <a:gd name="T7" fmla="*/ 783 h 950"/>
                <a:gd name="T8" fmla="*/ 704 w 1109"/>
                <a:gd name="T9" fmla="*/ 919 h 950"/>
                <a:gd name="T10" fmla="*/ 1006 w 1109"/>
                <a:gd name="T11" fmla="*/ 933 h 950"/>
                <a:gd name="T12" fmla="*/ 1109 w 1109"/>
                <a:gd name="T13" fmla="*/ 785 h 950"/>
                <a:gd name="T14" fmla="*/ 1079 w 1109"/>
                <a:gd name="T15" fmla="*/ 357 h 950"/>
                <a:gd name="T16" fmla="*/ 1012 w 1109"/>
                <a:gd name="T17" fmla="*/ 227 h 950"/>
                <a:gd name="T18" fmla="*/ 858 w 1109"/>
                <a:gd name="T19" fmla="*/ 165 h 950"/>
                <a:gd name="T20" fmla="*/ 556 w 1109"/>
                <a:gd name="T21" fmla="*/ 3 h 950"/>
                <a:gd name="T22" fmla="*/ 116 w 1109"/>
                <a:gd name="T23" fmla="*/ 35 h 950"/>
                <a:gd name="T24" fmla="*/ 52 w 1109"/>
                <a:gd name="T25" fmla="*/ 163 h 950"/>
                <a:gd name="T26" fmla="*/ 84 w 1109"/>
                <a:gd name="T27" fmla="*/ 283 h 950"/>
                <a:gd name="T28" fmla="*/ 0 w 1109"/>
                <a:gd name="T29" fmla="*/ 231 h 950"/>
                <a:gd name="T30" fmla="*/ 52 w 1109"/>
                <a:gd name="T31" fmla="*/ 131 h 9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09"/>
                <a:gd name="T49" fmla="*/ 0 h 950"/>
                <a:gd name="T50" fmla="*/ 1109 w 1109"/>
                <a:gd name="T51" fmla="*/ 950 h 9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09" h="950">
                  <a:moveTo>
                    <a:pt x="52" y="131"/>
                  </a:moveTo>
                  <a:cubicBezTo>
                    <a:pt x="52" y="158"/>
                    <a:pt x="40" y="334"/>
                    <a:pt x="52" y="419"/>
                  </a:cubicBezTo>
                  <a:cubicBezTo>
                    <a:pt x="64" y="504"/>
                    <a:pt x="87" y="578"/>
                    <a:pt x="124" y="639"/>
                  </a:cubicBezTo>
                  <a:cubicBezTo>
                    <a:pt x="181" y="725"/>
                    <a:pt x="190" y="746"/>
                    <a:pt x="276" y="783"/>
                  </a:cubicBezTo>
                  <a:cubicBezTo>
                    <a:pt x="427" y="847"/>
                    <a:pt x="549" y="866"/>
                    <a:pt x="704" y="919"/>
                  </a:cubicBezTo>
                  <a:cubicBezTo>
                    <a:pt x="803" y="909"/>
                    <a:pt x="908" y="950"/>
                    <a:pt x="1006" y="933"/>
                  </a:cubicBezTo>
                  <a:cubicBezTo>
                    <a:pt x="1065" y="923"/>
                    <a:pt x="1109" y="785"/>
                    <a:pt x="1109" y="785"/>
                  </a:cubicBezTo>
                  <a:cubicBezTo>
                    <a:pt x="1099" y="642"/>
                    <a:pt x="1100" y="498"/>
                    <a:pt x="1079" y="357"/>
                  </a:cubicBezTo>
                  <a:cubicBezTo>
                    <a:pt x="1071" y="307"/>
                    <a:pt x="1042" y="254"/>
                    <a:pt x="1012" y="227"/>
                  </a:cubicBezTo>
                  <a:cubicBezTo>
                    <a:pt x="893" y="122"/>
                    <a:pt x="948" y="196"/>
                    <a:pt x="858" y="165"/>
                  </a:cubicBezTo>
                  <a:cubicBezTo>
                    <a:pt x="785" y="57"/>
                    <a:pt x="679" y="26"/>
                    <a:pt x="556" y="3"/>
                  </a:cubicBezTo>
                  <a:cubicBezTo>
                    <a:pt x="339" y="8"/>
                    <a:pt x="330" y="0"/>
                    <a:pt x="116" y="35"/>
                  </a:cubicBezTo>
                  <a:cubicBezTo>
                    <a:pt x="24" y="61"/>
                    <a:pt x="74" y="134"/>
                    <a:pt x="52" y="163"/>
                  </a:cubicBezTo>
                  <a:cubicBezTo>
                    <a:pt x="47" y="204"/>
                    <a:pt x="93" y="272"/>
                    <a:pt x="84" y="283"/>
                  </a:cubicBezTo>
                  <a:cubicBezTo>
                    <a:pt x="89" y="298"/>
                    <a:pt x="5" y="256"/>
                    <a:pt x="0" y="231"/>
                  </a:cubicBezTo>
                  <a:lnTo>
                    <a:pt x="52" y="131"/>
                  </a:lnTo>
                  <a:close/>
                </a:path>
              </a:pathLst>
            </a:custGeom>
            <a:pattFill prst="horzBrick">
              <a:fgClr>
                <a:srgbClr val="DDDDDD"/>
              </a:fgClr>
              <a:bgClr>
                <a:schemeClr val="bg1"/>
              </a:bgClr>
            </a:pattFill>
            <a:ln>
              <a:noFill/>
            </a:ln>
          </p:spPr>
          <p:txBody>
            <a:bodyPr/>
            <a:lstStyle/>
            <a:p>
              <a:pPr marL="0" marR="0" lvl="0" indent="0" algn="l" defTabSz="91313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28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8"/>
                <a:ea typeface="黑体" panose="02010609060101010101" pitchFamily="49" charset="-122"/>
                <a:cs typeface="黑体" panose="02010609060101010101" pitchFamily="49" charset="-122"/>
              </a:endParaRPr>
            </a:p>
          </p:txBody>
        </p:sp>
        <p:grpSp>
          <p:nvGrpSpPr>
            <p:cNvPr id="118850" name="Group 6"/>
            <p:cNvGrpSpPr/>
            <p:nvPr/>
          </p:nvGrpSpPr>
          <p:grpSpPr>
            <a:xfrm>
              <a:off x="4704" y="153"/>
              <a:ext cx="1025" cy="1152"/>
              <a:chOff x="4704" y="153"/>
              <a:chExt cx="1025" cy="1152"/>
            </a:xfrm>
          </p:grpSpPr>
          <p:graphicFrame>
            <p:nvGraphicFramePr>
              <p:cNvPr id="118851" name="Object 7"/>
              <p:cNvGraphicFramePr>
                <a:graphicFrameLocks noChangeAspect="1"/>
              </p:cNvGraphicFramePr>
              <p:nvPr/>
            </p:nvGraphicFramePr>
            <p:xfrm>
              <a:off x="4896" y="432"/>
              <a:ext cx="430" cy="68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6" name="" r:id="rId1" imgW="1917700" imgH="2997200" progId="MS_ClipArt_Gallery.2">
                      <p:embed/>
                    </p:oleObj>
                  </mc:Choice>
                  <mc:Fallback>
                    <p:oleObj name="" r:id="rId1" imgW="1917700" imgH="2997200" progId="MS_ClipArt_Gallery.2">
                      <p:embed/>
                      <p:pic>
                        <p:nvPicPr>
                          <p:cNvPr id="0" name="Picture 3075"/>
                          <p:cNvPicPr/>
                          <p:nvPr/>
                        </p:nvPicPr>
                        <p:blipFill>
                          <a:blip r:embed="rId2"/>
                          <a:stretch>
                            <a:fillRect/>
                          </a:stretch>
                        </p:blipFill>
                        <p:spPr>
                          <a:xfrm>
                            <a:off x="4896" y="432"/>
                            <a:ext cx="430" cy="681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18852" name="Group 8"/>
              <p:cNvGrpSpPr/>
              <p:nvPr/>
            </p:nvGrpSpPr>
            <p:grpSpPr>
              <a:xfrm>
                <a:off x="4704" y="153"/>
                <a:ext cx="288" cy="873"/>
                <a:chOff x="4032" y="375"/>
                <a:chExt cx="288" cy="873"/>
              </a:xfrm>
            </p:grpSpPr>
            <p:pic>
              <p:nvPicPr>
                <p:cNvPr id="118854" name="Picture 9" descr="000803_1055_4732_v__v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 flipH="1">
                  <a:off x="4032" y="621"/>
                  <a:ext cx="288" cy="62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2599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032" y="375"/>
                  <a:ext cx="192" cy="38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313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en-US" sz="336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黑体" panose="02010609060101010101" pitchFamily="49" charset="-122"/>
                      <a:cs typeface="Arial" panose="020B0604020202020204" pitchFamily="34" charset="0"/>
                    </a:rPr>
                    <a:t>?</a:t>
                  </a:r>
                  <a:endParaRPr kumimoji="0" lang="en-US" altLang="en-US" sz="336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黑体" panose="02010609060101010101" pitchFamily="49" charset="-122"/>
                    <a:cs typeface="Arial" panose="020B0604020202020204" pitchFamily="34" charset="0"/>
                  </a:endParaRPr>
                </a:p>
              </p:txBody>
            </p:sp>
          </p:grpSp>
          <p:pic>
            <p:nvPicPr>
              <p:cNvPr id="118853" name="Picture 11" descr="EASTO00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36" y="681"/>
                <a:ext cx="593" cy="624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pic>
        <p:nvPicPr>
          <p:cNvPr id="118788" name="Picture 12" descr="POINSET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063" y="15875"/>
            <a:ext cx="1533525" cy="1271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8789" name="Picture 13" descr="POINSET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9971088" y="5521325"/>
            <a:ext cx="1535112" cy="1273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8790" name="Picture 14" descr="POINSET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0140950" y="-98425"/>
            <a:ext cx="1277938" cy="1527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8791" name="Picture 15" descr="pretty_flower_purple_hb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5363" y="5568950"/>
            <a:ext cx="1233487" cy="1028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8792" name="Picture 16" descr="pretty_flower_red_hb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18725" y="333375"/>
            <a:ext cx="109855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8793" name="Picture 17" descr="pretty_flower_orange_hb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1850" y="168275"/>
            <a:ext cx="12350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8" name="Freeform 18"/>
          <p:cNvSpPr/>
          <p:nvPr/>
        </p:nvSpPr>
        <p:spPr bwMode="auto">
          <a:xfrm>
            <a:off x="884238" y="1447800"/>
            <a:ext cx="10698163" cy="5105400"/>
          </a:xfrm>
          <a:custGeom>
            <a:avLst/>
            <a:gdLst>
              <a:gd name="T0" fmla="*/ 2147483647 w 5465"/>
              <a:gd name="T1" fmla="*/ 2147483647 h 3131"/>
              <a:gd name="T2" fmla="*/ 2147483647 w 5465"/>
              <a:gd name="T3" fmla="*/ 2147483647 h 3131"/>
              <a:gd name="T4" fmla="*/ 2147483647 w 5465"/>
              <a:gd name="T5" fmla="*/ 0 h 3131"/>
              <a:gd name="T6" fmla="*/ 2147483647 w 5465"/>
              <a:gd name="T7" fmla="*/ 2147483647 h 3131"/>
              <a:gd name="T8" fmla="*/ 2147483647 w 5465"/>
              <a:gd name="T9" fmla="*/ 2147483647 h 3131"/>
              <a:gd name="T10" fmla="*/ 2147483647 w 5465"/>
              <a:gd name="T11" fmla="*/ 2147483647 h 3131"/>
              <a:gd name="T12" fmla="*/ 0 w 5465"/>
              <a:gd name="T13" fmla="*/ 2147483647 h 3131"/>
              <a:gd name="T14" fmla="*/ 2147483647 w 5465"/>
              <a:gd name="T15" fmla="*/ 2147483647 h 3131"/>
              <a:gd name="T16" fmla="*/ 2147483647 w 5465"/>
              <a:gd name="T17" fmla="*/ 2147483647 h 3131"/>
              <a:gd name="T18" fmla="*/ 2147483647 w 5465"/>
              <a:gd name="T19" fmla="*/ 2147483647 h 3131"/>
              <a:gd name="T20" fmla="*/ 2147483647 w 5465"/>
              <a:gd name="T21" fmla="*/ 2147483647 h 3131"/>
              <a:gd name="T22" fmla="*/ 2147483647 w 5465"/>
              <a:gd name="T23" fmla="*/ 2147483647 h 3131"/>
              <a:gd name="T24" fmla="*/ 2147483647 w 5465"/>
              <a:gd name="T25" fmla="*/ 2147483647 h 3131"/>
              <a:gd name="T26" fmla="*/ 2147483647 w 5465"/>
              <a:gd name="T27" fmla="*/ 2147483647 h 3131"/>
              <a:gd name="T28" fmla="*/ 2147483647 w 5465"/>
              <a:gd name="T29" fmla="*/ 2147483647 h 3131"/>
              <a:gd name="T30" fmla="*/ 2147483647 w 5465"/>
              <a:gd name="T31" fmla="*/ 2147483647 h 3131"/>
              <a:gd name="T32" fmla="*/ 2147483647 w 5465"/>
              <a:gd name="T33" fmla="*/ 2147483647 h 3131"/>
              <a:gd name="T34" fmla="*/ 2147483647 w 5465"/>
              <a:gd name="T35" fmla="*/ 2147483647 h 3131"/>
              <a:gd name="T36" fmla="*/ 2147483647 w 5465"/>
              <a:gd name="T37" fmla="*/ 2147483647 h 3131"/>
              <a:gd name="T38" fmla="*/ 2147483647 w 5465"/>
              <a:gd name="T39" fmla="*/ 2147483647 h 3131"/>
              <a:gd name="T40" fmla="*/ 2147483647 w 5465"/>
              <a:gd name="T41" fmla="*/ 2147483647 h 3131"/>
              <a:gd name="T42" fmla="*/ 2147483647 w 5465"/>
              <a:gd name="T43" fmla="*/ 2147483647 h 3131"/>
              <a:gd name="T44" fmla="*/ 2147483647 w 5465"/>
              <a:gd name="T45" fmla="*/ 2147483647 h 3131"/>
              <a:gd name="T46" fmla="*/ 2147483647 w 5465"/>
              <a:gd name="T47" fmla="*/ 2147483647 h 3131"/>
              <a:gd name="T48" fmla="*/ 2147483647 w 5465"/>
              <a:gd name="T49" fmla="*/ 2147483647 h 3131"/>
              <a:gd name="T50" fmla="*/ 2147483647 w 5465"/>
              <a:gd name="T51" fmla="*/ 2147483647 h 3131"/>
              <a:gd name="T52" fmla="*/ 2147483647 w 5465"/>
              <a:gd name="T53" fmla="*/ 2147483647 h 3131"/>
              <a:gd name="T54" fmla="*/ 2147483647 w 5465"/>
              <a:gd name="T55" fmla="*/ 2147483647 h 3131"/>
              <a:gd name="T56" fmla="*/ 2147483647 w 5465"/>
              <a:gd name="T57" fmla="*/ 2147483647 h 3131"/>
              <a:gd name="T58" fmla="*/ 2147483647 w 5465"/>
              <a:gd name="T59" fmla="*/ 2147483647 h 3131"/>
              <a:gd name="T60" fmla="*/ 2147483647 w 5465"/>
              <a:gd name="T61" fmla="*/ 2147483647 h 3131"/>
              <a:gd name="T62" fmla="*/ 2147483647 w 5465"/>
              <a:gd name="T63" fmla="*/ 2147483647 h 3131"/>
              <a:gd name="T64" fmla="*/ 2147483647 w 5465"/>
              <a:gd name="T65" fmla="*/ 2147483647 h 3131"/>
              <a:gd name="T66" fmla="*/ 2147483647 w 5465"/>
              <a:gd name="T67" fmla="*/ 2147483647 h 3131"/>
              <a:gd name="T68" fmla="*/ 2147483647 w 5465"/>
              <a:gd name="T69" fmla="*/ 2147483647 h 3131"/>
              <a:gd name="T70" fmla="*/ 2147483647 w 5465"/>
              <a:gd name="T71" fmla="*/ 2147483647 h 3131"/>
              <a:gd name="T72" fmla="*/ 2147483647 w 5465"/>
              <a:gd name="T73" fmla="*/ 2147483647 h 3131"/>
              <a:gd name="T74" fmla="*/ 2147483647 w 5465"/>
              <a:gd name="T75" fmla="*/ 2147483647 h 3131"/>
              <a:gd name="T76" fmla="*/ 2147483647 w 5465"/>
              <a:gd name="T77" fmla="*/ 2147483647 h 3131"/>
              <a:gd name="T78" fmla="*/ 2147483647 w 5465"/>
              <a:gd name="T79" fmla="*/ 2147483647 h 3131"/>
              <a:gd name="T80" fmla="*/ 2147483647 w 5465"/>
              <a:gd name="T81" fmla="*/ 2147483647 h 3131"/>
              <a:gd name="T82" fmla="*/ 2147483647 w 5465"/>
              <a:gd name="T83" fmla="*/ 2147483647 h 3131"/>
              <a:gd name="T84" fmla="*/ 2147483647 w 5465"/>
              <a:gd name="T85" fmla="*/ 2147483647 h 3131"/>
              <a:gd name="T86" fmla="*/ 2147483647 w 5465"/>
              <a:gd name="T87" fmla="*/ 2147483647 h 3131"/>
              <a:gd name="T88" fmla="*/ 2147483647 w 5465"/>
              <a:gd name="T89" fmla="*/ 2147483647 h 3131"/>
              <a:gd name="T90" fmla="*/ 2147483647 w 5465"/>
              <a:gd name="T91" fmla="*/ 2147483647 h 313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465"/>
              <a:gd name="T139" fmla="*/ 0 h 3131"/>
              <a:gd name="T140" fmla="*/ 5465 w 5465"/>
              <a:gd name="T141" fmla="*/ 3131 h 3131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465" h="3131">
                <a:moveTo>
                  <a:pt x="4800" y="310"/>
                </a:moveTo>
                <a:cubicBezTo>
                  <a:pt x="2535" y="283"/>
                  <a:pt x="3012" y="385"/>
                  <a:pt x="1772" y="163"/>
                </a:cubicBezTo>
                <a:cubicBezTo>
                  <a:pt x="1660" y="99"/>
                  <a:pt x="1546" y="58"/>
                  <a:pt x="1432" y="0"/>
                </a:cubicBezTo>
                <a:cubicBezTo>
                  <a:pt x="1284" y="5"/>
                  <a:pt x="1136" y="2"/>
                  <a:pt x="989" y="15"/>
                </a:cubicBezTo>
                <a:cubicBezTo>
                  <a:pt x="801" y="31"/>
                  <a:pt x="616" y="70"/>
                  <a:pt x="428" y="89"/>
                </a:cubicBezTo>
                <a:cubicBezTo>
                  <a:pt x="323" y="115"/>
                  <a:pt x="223" y="152"/>
                  <a:pt x="118" y="177"/>
                </a:cubicBezTo>
                <a:cubicBezTo>
                  <a:pt x="74" y="329"/>
                  <a:pt x="31" y="480"/>
                  <a:pt x="0" y="635"/>
                </a:cubicBezTo>
                <a:cubicBezTo>
                  <a:pt x="22" y="787"/>
                  <a:pt x="12" y="1002"/>
                  <a:pt x="133" y="1123"/>
                </a:cubicBezTo>
                <a:cubicBezTo>
                  <a:pt x="176" y="1234"/>
                  <a:pt x="233" y="1333"/>
                  <a:pt x="266" y="1448"/>
                </a:cubicBezTo>
                <a:cubicBezTo>
                  <a:pt x="241" y="1521"/>
                  <a:pt x="210" y="1572"/>
                  <a:pt x="177" y="1640"/>
                </a:cubicBezTo>
                <a:cubicBezTo>
                  <a:pt x="192" y="1709"/>
                  <a:pt x="202" y="1779"/>
                  <a:pt x="221" y="1846"/>
                </a:cubicBezTo>
                <a:cubicBezTo>
                  <a:pt x="259" y="1978"/>
                  <a:pt x="254" y="1916"/>
                  <a:pt x="310" y="2009"/>
                </a:cubicBezTo>
                <a:cubicBezTo>
                  <a:pt x="367" y="2104"/>
                  <a:pt x="402" y="2208"/>
                  <a:pt x="458" y="2304"/>
                </a:cubicBezTo>
                <a:cubicBezTo>
                  <a:pt x="463" y="2334"/>
                  <a:pt x="463" y="2364"/>
                  <a:pt x="472" y="2393"/>
                </a:cubicBezTo>
                <a:cubicBezTo>
                  <a:pt x="493" y="2465"/>
                  <a:pt x="503" y="2441"/>
                  <a:pt x="546" y="2496"/>
                </a:cubicBezTo>
                <a:cubicBezTo>
                  <a:pt x="643" y="2620"/>
                  <a:pt x="646" y="2629"/>
                  <a:pt x="709" y="2733"/>
                </a:cubicBezTo>
                <a:cubicBezTo>
                  <a:pt x="744" y="2879"/>
                  <a:pt x="692" y="2684"/>
                  <a:pt x="768" y="2880"/>
                </a:cubicBezTo>
                <a:cubicBezTo>
                  <a:pt x="781" y="2914"/>
                  <a:pt x="782" y="2951"/>
                  <a:pt x="797" y="2984"/>
                </a:cubicBezTo>
                <a:cubicBezTo>
                  <a:pt x="846" y="3090"/>
                  <a:pt x="844" y="3072"/>
                  <a:pt x="945" y="3087"/>
                </a:cubicBezTo>
                <a:cubicBezTo>
                  <a:pt x="1014" y="3097"/>
                  <a:pt x="1083" y="3107"/>
                  <a:pt x="1152" y="3117"/>
                </a:cubicBezTo>
                <a:cubicBezTo>
                  <a:pt x="1255" y="3092"/>
                  <a:pt x="1359" y="3068"/>
                  <a:pt x="1462" y="3043"/>
                </a:cubicBezTo>
                <a:cubicBezTo>
                  <a:pt x="1488" y="3037"/>
                  <a:pt x="1510" y="3017"/>
                  <a:pt x="1536" y="3013"/>
                </a:cubicBezTo>
                <a:cubicBezTo>
                  <a:pt x="1639" y="2997"/>
                  <a:pt x="1743" y="2994"/>
                  <a:pt x="1846" y="2984"/>
                </a:cubicBezTo>
                <a:cubicBezTo>
                  <a:pt x="2063" y="3013"/>
                  <a:pt x="2279" y="3048"/>
                  <a:pt x="2496" y="3072"/>
                </a:cubicBezTo>
                <a:cubicBezTo>
                  <a:pt x="2958" y="3124"/>
                  <a:pt x="2767" y="3041"/>
                  <a:pt x="2954" y="3131"/>
                </a:cubicBezTo>
                <a:cubicBezTo>
                  <a:pt x="3195" y="3102"/>
                  <a:pt x="3439" y="3093"/>
                  <a:pt x="3677" y="3043"/>
                </a:cubicBezTo>
                <a:cubicBezTo>
                  <a:pt x="3698" y="3038"/>
                  <a:pt x="3662" y="3001"/>
                  <a:pt x="3648" y="2984"/>
                </a:cubicBezTo>
                <a:cubicBezTo>
                  <a:pt x="3632" y="2965"/>
                  <a:pt x="3610" y="2953"/>
                  <a:pt x="3589" y="2939"/>
                </a:cubicBezTo>
                <a:cubicBezTo>
                  <a:pt x="3483" y="2868"/>
                  <a:pt x="3370" y="2818"/>
                  <a:pt x="3264" y="2747"/>
                </a:cubicBezTo>
                <a:cubicBezTo>
                  <a:pt x="3254" y="2727"/>
                  <a:pt x="3235" y="2710"/>
                  <a:pt x="3234" y="2688"/>
                </a:cubicBezTo>
                <a:cubicBezTo>
                  <a:pt x="3230" y="2555"/>
                  <a:pt x="3195" y="2410"/>
                  <a:pt x="3249" y="2289"/>
                </a:cubicBezTo>
                <a:cubicBezTo>
                  <a:pt x="3267" y="2249"/>
                  <a:pt x="3512" y="2099"/>
                  <a:pt x="3603" y="2068"/>
                </a:cubicBezTo>
                <a:cubicBezTo>
                  <a:pt x="3643" y="1952"/>
                  <a:pt x="3656" y="1807"/>
                  <a:pt x="3766" y="1728"/>
                </a:cubicBezTo>
                <a:cubicBezTo>
                  <a:pt x="4058" y="1518"/>
                  <a:pt x="3725" y="1745"/>
                  <a:pt x="3943" y="1625"/>
                </a:cubicBezTo>
                <a:cubicBezTo>
                  <a:pt x="4067" y="1557"/>
                  <a:pt x="3932" y="1595"/>
                  <a:pt x="4076" y="1566"/>
                </a:cubicBezTo>
                <a:cubicBezTo>
                  <a:pt x="4197" y="1474"/>
                  <a:pt x="4124" y="1504"/>
                  <a:pt x="4371" y="1595"/>
                </a:cubicBezTo>
                <a:cubicBezTo>
                  <a:pt x="4504" y="1644"/>
                  <a:pt x="4592" y="1705"/>
                  <a:pt x="4726" y="1728"/>
                </a:cubicBezTo>
                <a:cubicBezTo>
                  <a:pt x="4903" y="1829"/>
                  <a:pt x="4943" y="1803"/>
                  <a:pt x="5154" y="1773"/>
                </a:cubicBezTo>
                <a:cubicBezTo>
                  <a:pt x="5225" y="1702"/>
                  <a:pt x="5294" y="1653"/>
                  <a:pt x="5346" y="1566"/>
                </a:cubicBezTo>
                <a:cubicBezTo>
                  <a:pt x="5364" y="1461"/>
                  <a:pt x="5400" y="1357"/>
                  <a:pt x="5435" y="1256"/>
                </a:cubicBezTo>
                <a:cubicBezTo>
                  <a:pt x="5465" y="1022"/>
                  <a:pt x="5458" y="1138"/>
                  <a:pt x="5420" y="753"/>
                </a:cubicBezTo>
                <a:cubicBezTo>
                  <a:pt x="5411" y="666"/>
                  <a:pt x="5404" y="685"/>
                  <a:pt x="5361" y="606"/>
                </a:cubicBezTo>
                <a:cubicBezTo>
                  <a:pt x="5345" y="577"/>
                  <a:pt x="5336" y="544"/>
                  <a:pt x="5317" y="517"/>
                </a:cubicBezTo>
                <a:cubicBezTo>
                  <a:pt x="5194" y="340"/>
                  <a:pt x="4932" y="291"/>
                  <a:pt x="4741" y="237"/>
                </a:cubicBezTo>
                <a:cubicBezTo>
                  <a:pt x="4357" y="254"/>
                  <a:pt x="4524" y="251"/>
                  <a:pt x="4238" y="251"/>
                </a:cubicBezTo>
                <a:lnTo>
                  <a:pt x="3116" y="303"/>
                </a:lnTo>
              </a:path>
            </a:pathLst>
          </a:custGeom>
          <a:pattFill prst="horzBrick">
            <a:fgClr>
              <a:srgbClr val="99CCFF"/>
            </a:fgClr>
            <a:bgClr>
              <a:schemeClr val="bg1"/>
            </a:bgClr>
          </a:pattFill>
          <a:ln>
            <a:noFill/>
          </a:ln>
        </p:spPr>
        <p:txBody>
          <a:bodyPr/>
          <a:lstStyle/>
          <a:p>
            <a:pPr marL="0" marR="0" lvl="0" indent="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28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8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118795" name="Picture 88" descr="SMILE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45675" y="457200"/>
            <a:ext cx="738188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8796" name="Picture 92" descr="BALLOON3">
            <a:hlinkClick r:id="" action="ppaction://noaction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39200" y="5105400"/>
            <a:ext cx="801688" cy="949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8797" name="Picture 93" descr="ED00019_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600" y="685800"/>
            <a:ext cx="1371600" cy="1016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18798" name="Group 94"/>
          <p:cNvGrpSpPr/>
          <p:nvPr/>
        </p:nvGrpSpPr>
        <p:grpSpPr>
          <a:xfrm>
            <a:off x="2255838" y="838200"/>
            <a:ext cx="9326562" cy="5575300"/>
            <a:chOff x="864" y="528"/>
            <a:chExt cx="4896" cy="3512"/>
          </a:xfrm>
        </p:grpSpPr>
        <p:grpSp>
          <p:nvGrpSpPr>
            <p:cNvPr id="118840" name="Group 95"/>
            <p:cNvGrpSpPr/>
            <p:nvPr/>
          </p:nvGrpSpPr>
          <p:grpSpPr>
            <a:xfrm>
              <a:off x="864" y="3544"/>
              <a:ext cx="816" cy="496"/>
              <a:chOff x="864" y="3544"/>
              <a:chExt cx="816" cy="496"/>
            </a:xfrm>
          </p:grpSpPr>
          <p:pic>
            <p:nvPicPr>
              <p:cNvPr id="118845" name="Picture 96" descr="t8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64" y="3600"/>
                <a:ext cx="528" cy="44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18846" name="Picture 97" descr="t8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08" y="3600"/>
                <a:ext cx="528" cy="44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18847" name="Picture 98" descr="t8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52" y="3544"/>
                <a:ext cx="528" cy="440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18841" name="Group 99"/>
            <p:cNvGrpSpPr/>
            <p:nvPr/>
          </p:nvGrpSpPr>
          <p:grpSpPr>
            <a:xfrm>
              <a:off x="2736" y="3400"/>
              <a:ext cx="768" cy="640"/>
              <a:chOff x="2736" y="3400"/>
              <a:chExt cx="768" cy="640"/>
            </a:xfrm>
          </p:grpSpPr>
          <p:pic>
            <p:nvPicPr>
              <p:cNvPr id="118843" name="Picture 100" descr="t8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80" y="3600"/>
                <a:ext cx="528" cy="44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18844" name="Picture 101" descr="t8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736" y="3400"/>
                <a:ext cx="768" cy="640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118842" name="Picture 102" descr="COTAO001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944" y="528"/>
              <a:ext cx="816" cy="773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18799" name="Group 103"/>
          <p:cNvGrpSpPr/>
          <p:nvPr/>
        </p:nvGrpSpPr>
        <p:grpSpPr>
          <a:xfrm>
            <a:off x="609600" y="4114800"/>
            <a:ext cx="1943100" cy="2197100"/>
            <a:chOff x="-192" y="2484"/>
            <a:chExt cx="1020" cy="1383"/>
          </a:xfrm>
        </p:grpSpPr>
        <p:grpSp>
          <p:nvGrpSpPr>
            <p:cNvPr id="118821" name="Group 104"/>
            <p:cNvGrpSpPr/>
            <p:nvPr/>
          </p:nvGrpSpPr>
          <p:grpSpPr>
            <a:xfrm>
              <a:off x="-192" y="3072"/>
              <a:ext cx="844" cy="795"/>
              <a:chOff x="432" y="2544"/>
              <a:chExt cx="844" cy="795"/>
            </a:xfrm>
          </p:grpSpPr>
          <p:sp>
            <p:nvSpPr>
              <p:cNvPr id="22576" name="Freeform 105"/>
              <p:cNvSpPr/>
              <p:nvPr/>
            </p:nvSpPr>
            <p:spPr bwMode="auto">
              <a:xfrm>
                <a:off x="432" y="2544"/>
                <a:ext cx="844" cy="795"/>
              </a:xfrm>
              <a:custGeom>
                <a:avLst/>
                <a:gdLst>
                  <a:gd name="T0" fmla="*/ 325 w 844"/>
                  <a:gd name="T1" fmla="*/ 102 h 795"/>
                  <a:gd name="T2" fmla="*/ 236 w 844"/>
                  <a:gd name="T3" fmla="*/ 506 h 795"/>
                  <a:gd name="T4" fmla="*/ 22 w 844"/>
                  <a:gd name="T5" fmla="*/ 669 h 795"/>
                  <a:gd name="T6" fmla="*/ 50 w 844"/>
                  <a:gd name="T7" fmla="*/ 751 h 795"/>
                  <a:gd name="T8" fmla="*/ 313 w 844"/>
                  <a:gd name="T9" fmla="*/ 792 h 795"/>
                  <a:gd name="T10" fmla="*/ 603 w 844"/>
                  <a:gd name="T11" fmla="*/ 767 h 795"/>
                  <a:gd name="T12" fmla="*/ 829 w 844"/>
                  <a:gd name="T13" fmla="*/ 669 h 795"/>
                  <a:gd name="T14" fmla="*/ 697 w 844"/>
                  <a:gd name="T15" fmla="*/ 516 h 795"/>
                  <a:gd name="T16" fmla="*/ 458 w 844"/>
                  <a:gd name="T17" fmla="*/ 424 h 795"/>
                  <a:gd name="T18" fmla="*/ 561 w 844"/>
                  <a:gd name="T19" fmla="*/ 227 h 795"/>
                  <a:gd name="T20" fmla="*/ 606 w 844"/>
                  <a:gd name="T21" fmla="*/ 43 h 795"/>
                  <a:gd name="T22" fmla="*/ 478 w 844"/>
                  <a:gd name="T23" fmla="*/ 0 h 795"/>
                  <a:gd name="T24" fmla="*/ 325 w 844"/>
                  <a:gd name="T25" fmla="*/ 102 h 79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44" h="795">
                    <a:moveTo>
                      <a:pt x="325" y="102"/>
                    </a:moveTo>
                    <a:cubicBezTo>
                      <a:pt x="285" y="186"/>
                      <a:pt x="292" y="401"/>
                      <a:pt x="236" y="506"/>
                    </a:cubicBezTo>
                    <a:cubicBezTo>
                      <a:pt x="180" y="611"/>
                      <a:pt x="22" y="669"/>
                      <a:pt x="22" y="669"/>
                    </a:cubicBezTo>
                    <a:cubicBezTo>
                      <a:pt x="22" y="669"/>
                      <a:pt x="0" y="731"/>
                      <a:pt x="50" y="751"/>
                    </a:cubicBezTo>
                    <a:cubicBezTo>
                      <a:pt x="100" y="771"/>
                      <a:pt x="221" y="789"/>
                      <a:pt x="313" y="792"/>
                    </a:cubicBezTo>
                    <a:cubicBezTo>
                      <a:pt x="405" y="795"/>
                      <a:pt x="603" y="767"/>
                      <a:pt x="603" y="767"/>
                    </a:cubicBezTo>
                    <a:cubicBezTo>
                      <a:pt x="603" y="767"/>
                      <a:pt x="814" y="713"/>
                      <a:pt x="829" y="669"/>
                    </a:cubicBezTo>
                    <a:cubicBezTo>
                      <a:pt x="844" y="625"/>
                      <a:pt x="759" y="557"/>
                      <a:pt x="697" y="516"/>
                    </a:cubicBezTo>
                    <a:cubicBezTo>
                      <a:pt x="635" y="475"/>
                      <a:pt x="483" y="471"/>
                      <a:pt x="458" y="424"/>
                    </a:cubicBezTo>
                    <a:lnTo>
                      <a:pt x="561" y="227"/>
                    </a:lnTo>
                    <a:cubicBezTo>
                      <a:pt x="586" y="164"/>
                      <a:pt x="620" y="81"/>
                      <a:pt x="606" y="43"/>
                    </a:cubicBezTo>
                    <a:cubicBezTo>
                      <a:pt x="592" y="3"/>
                      <a:pt x="519" y="1"/>
                      <a:pt x="478" y="0"/>
                    </a:cubicBezTo>
                    <a:cubicBezTo>
                      <a:pt x="431" y="10"/>
                      <a:pt x="365" y="18"/>
                      <a:pt x="325" y="10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8A200"/>
                  </a:gs>
                  <a:gs pos="50000">
                    <a:srgbClr val="5D4B00"/>
                  </a:gs>
                  <a:gs pos="100000">
                    <a:srgbClr val="C8A200"/>
                  </a:gs>
                </a:gsLst>
                <a:lin ang="0" scaled="1"/>
              </a:gradFill>
              <a:ln>
                <a:noFill/>
              </a:ln>
              <a:effectLst>
                <a:outerShdw sy="50000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marL="0" marR="0" lvl="0" indent="0" algn="l" defTabSz="9131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28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Unicode MS" pitchFamily="34" charset="-128"/>
                  <a:ea typeface="黑体" panose="02010609060101010101" pitchFamily="49" charset="-122"/>
                  <a:cs typeface="黑体" panose="02010609060101010101" pitchFamily="49" charset="-122"/>
                </a:endParaRPr>
              </a:p>
            </p:txBody>
          </p:sp>
          <p:grpSp>
            <p:nvGrpSpPr>
              <p:cNvPr id="118833" name="Group 106"/>
              <p:cNvGrpSpPr/>
              <p:nvPr/>
            </p:nvGrpSpPr>
            <p:grpSpPr>
              <a:xfrm>
                <a:off x="675" y="2756"/>
                <a:ext cx="281" cy="512"/>
                <a:chOff x="675" y="2756"/>
                <a:chExt cx="281" cy="512"/>
              </a:xfrm>
            </p:grpSpPr>
            <p:grpSp>
              <p:nvGrpSpPr>
                <p:cNvPr id="118834" name="Group 107"/>
                <p:cNvGrpSpPr/>
                <p:nvPr/>
              </p:nvGrpSpPr>
              <p:grpSpPr>
                <a:xfrm>
                  <a:off x="832" y="2756"/>
                  <a:ext cx="48" cy="121"/>
                  <a:chOff x="768" y="2784"/>
                  <a:chExt cx="96" cy="169"/>
                </a:xfrm>
              </p:grpSpPr>
              <p:sp>
                <p:nvSpPr>
                  <p:cNvPr id="22582" name="Freeform 108"/>
                  <p:cNvSpPr/>
                  <p:nvPr/>
                </p:nvSpPr>
                <p:spPr bwMode="auto">
                  <a:xfrm>
                    <a:off x="768" y="2782"/>
                    <a:ext cx="98" cy="169"/>
                  </a:xfrm>
                  <a:custGeom>
                    <a:avLst/>
                    <a:gdLst>
                      <a:gd name="T0" fmla="*/ 62 w 96"/>
                      <a:gd name="T1" fmla="*/ 8 h 169"/>
                      <a:gd name="T2" fmla="*/ 1 w 96"/>
                      <a:gd name="T3" fmla="*/ 120 h 169"/>
                      <a:gd name="T4" fmla="*/ 54 w 96"/>
                      <a:gd name="T5" fmla="*/ 160 h 169"/>
                      <a:gd name="T6" fmla="*/ 95 w 96"/>
                      <a:gd name="T7" fmla="*/ 68 h 169"/>
                      <a:gd name="T8" fmla="*/ 62 w 96"/>
                      <a:gd name="T9" fmla="*/ 8 h 16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6"/>
                      <a:gd name="T16" fmla="*/ 0 h 169"/>
                      <a:gd name="T17" fmla="*/ 96 w 96"/>
                      <a:gd name="T18" fmla="*/ 169 h 16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6" h="169">
                        <a:moveTo>
                          <a:pt x="62" y="8"/>
                        </a:moveTo>
                        <a:cubicBezTo>
                          <a:pt x="46" y="17"/>
                          <a:pt x="2" y="95"/>
                          <a:pt x="1" y="120"/>
                        </a:cubicBezTo>
                        <a:cubicBezTo>
                          <a:pt x="0" y="145"/>
                          <a:pt x="38" y="169"/>
                          <a:pt x="54" y="160"/>
                        </a:cubicBezTo>
                        <a:cubicBezTo>
                          <a:pt x="70" y="151"/>
                          <a:pt x="94" y="93"/>
                          <a:pt x="95" y="68"/>
                        </a:cubicBezTo>
                        <a:cubicBezTo>
                          <a:pt x="96" y="43"/>
                          <a:pt x="84" y="0"/>
                          <a:pt x="62" y="8"/>
                        </a:cubicBez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pPr marL="0" marR="0" lvl="0" indent="0" algn="l" defTabSz="91313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28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 Unicode MS" pitchFamily="34" charset="-128"/>
                      <a:ea typeface="黑体" panose="02010609060101010101" pitchFamily="49" charset="-122"/>
                      <a:cs typeface="黑体" panose="02010609060101010101" pitchFamily="49" charset="-122"/>
                    </a:endParaRPr>
                  </a:p>
                </p:txBody>
              </p:sp>
              <p:sp>
                <p:nvSpPr>
                  <p:cNvPr id="22583" name="Freeform 109"/>
                  <p:cNvSpPr/>
                  <p:nvPr/>
                </p:nvSpPr>
                <p:spPr bwMode="auto">
                  <a:xfrm>
                    <a:off x="796" y="2831"/>
                    <a:ext cx="48" cy="85"/>
                  </a:xfrm>
                  <a:custGeom>
                    <a:avLst/>
                    <a:gdLst>
                      <a:gd name="T0" fmla="*/ 1 w 96"/>
                      <a:gd name="T1" fmla="*/ 1 h 169"/>
                      <a:gd name="T2" fmla="*/ 1 w 96"/>
                      <a:gd name="T3" fmla="*/ 1 h 169"/>
                      <a:gd name="T4" fmla="*/ 1 w 96"/>
                      <a:gd name="T5" fmla="*/ 1 h 169"/>
                      <a:gd name="T6" fmla="*/ 1 w 96"/>
                      <a:gd name="T7" fmla="*/ 1 h 169"/>
                      <a:gd name="T8" fmla="*/ 1 w 96"/>
                      <a:gd name="T9" fmla="*/ 1 h 16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6"/>
                      <a:gd name="T16" fmla="*/ 0 h 169"/>
                      <a:gd name="T17" fmla="*/ 96 w 96"/>
                      <a:gd name="T18" fmla="*/ 169 h 16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6" h="169">
                        <a:moveTo>
                          <a:pt x="62" y="8"/>
                        </a:moveTo>
                        <a:cubicBezTo>
                          <a:pt x="46" y="17"/>
                          <a:pt x="2" y="95"/>
                          <a:pt x="1" y="120"/>
                        </a:cubicBezTo>
                        <a:cubicBezTo>
                          <a:pt x="0" y="145"/>
                          <a:pt x="38" y="169"/>
                          <a:pt x="54" y="160"/>
                        </a:cubicBezTo>
                        <a:cubicBezTo>
                          <a:pt x="70" y="151"/>
                          <a:pt x="94" y="93"/>
                          <a:pt x="95" y="68"/>
                        </a:cubicBezTo>
                        <a:cubicBezTo>
                          <a:pt x="96" y="43"/>
                          <a:pt x="84" y="0"/>
                          <a:pt x="62" y="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pPr marL="0" marR="0" lvl="0" indent="0" algn="l" defTabSz="91313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28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 Unicode MS" pitchFamily="34" charset="-128"/>
                      <a:ea typeface="黑体" panose="02010609060101010101" pitchFamily="49" charset="-122"/>
                      <a:cs typeface="黑体" panose="02010609060101010101" pitchFamily="49" charset="-122"/>
                    </a:endParaRPr>
                  </a:p>
                </p:txBody>
              </p:sp>
            </p:grpSp>
            <p:grpSp>
              <p:nvGrpSpPr>
                <p:cNvPr id="118835" name="Group 110"/>
                <p:cNvGrpSpPr/>
                <p:nvPr/>
              </p:nvGrpSpPr>
              <p:grpSpPr>
                <a:xfrm>
                  <a:off x="675" y="3086"/>
                  <a:ext cx="281" cy="182"/>
                  <a:chOff x="675" y="3086"/>
                  <a:chExt cx="281" cy="182"/>
                </a:xfrm>
              </p:grpSpPr>
              <p:sp>
                <p:nvSpPr>
                  <p:cNvPr id="22580" name="Freeform 111"/>
                  <p:cNvSpPr/>
                  <p:nvPr/>
                </p:nvSpPr>
                <p:spPr bwMode="auto">
                  <a:xfrm>
                    <a:off x="675" y="3086"/>
                    <a:ext cx="281" cy="182"/>
                  </a:xfrm>
                  <a:custGeom>
                    <a:avLst/>
                    <a:gdLst>
                      <a:gd name="T0" fmla="*/ 281 w 281"/>
                      <a:gd name="T1" fmla="*/ 23 h 182"/>
                      <a:gd name="T2" fmla="*/ 169 w 281"/>
                      <a:gd name="T3" fmla="*/ 26 h 182"/>
                      <a:gd name="T4" fmla="*/ 17 w 281"/>
                      <a:gd name="T5" fmla="*/ 78 h 182"/>
                      <a:gd name="T6" fmla="*/ 69 w 281"/>
                      <a:gd name="T7" fmla="*/ 173 h 182"/>
                      <a:gd name="T8" fmla="*/ 237 w 281"/>
                      <a:gd name="T9" fmla="*/ 130 h 182"/>
                      <a:gd name="T10" fmla="*/ 281 w 281"/>
                      <a:gd name="T11" fmla="*/ 23 h 18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81"/>
                      <a:gd name="T19" fmla="*/ 0 h 182"/>
                      <a:gd name="T20" fmla="*/ 281 w 281"/>
                      <a:gd name="T21" fmla="*/ 182 h 18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81" h="182">
                        <a:moveTo>
                          <a:pt x="281" y="23"/>
                        </a:moveTo>
                        <a:cubicBezTo>
                          <a:pt x="264" y="0"/>
                          <a:pt x="213" y="17"/>
                          <a:pt x="169" y="26"/>
                        </a:cubicBezTo>
                        <a:cubicBezTo>
                          <a:pt x="125" y="35"/>
                          <a:pt x="34" y="53"/>
                          <a:pt x="17" y="78"/>
                        </a:cubicBezTo>
                        <a:cubicBezTo>
                          <a:pt x="0" y="103"/>
                          <a:pt x="32" y="164"/>
                          <a:pt x="69" y="173"/>
                        </a:cubicBezTo>
                        <a:cubicBezTo>
                          <a:pt x="106" y="182"/>
                          <a:pt x="202" y="155"/>
                          <a:pt x="237" y="130"/>
                        </a:cubicBezTo>
                        <a:cubicBezTo>
                          <a:pt x="272" y="105"/>
                          <a:pt x="272" y="45"/>
                          <a:pt x="281" y="23"/>
                        </a:cubicBez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pPr marL="0" marR="0" lvl="0" indent="0" algn="l" defTabSz="91313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28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 Unicode MS" pitchFamily="34" charset="-128"/>
                      <a:ea typeface="黑体" panose="02010609060101010101" pitchFamily="49" charset="-122"/>
                      <a:cs typeface="黑体" panose="02010609060101010101" pitchFamily="49" charset="-122"/>
                    </a:endParaRPr>
                  </a:p>
                </p:txBody>
              </p:sp>
              <p:sp>
                <p:nvSpPr>
                  <p:cNvPr id="22581" name="Freeform 112"/>
                  <p:cNvSpPr/>
                  <p:nvPr/>
                </p:nvSpPr>
                <p:spPr bwMode="auto">
                  <a:xfrm>
                    <a:off x="720" y="3128"/>
                    <a:ext cx="192" cy="93"/>
                  </a:xfrm>
                  <a:custGeom>
                    <a:avLst/>
                    <a:gdLst>
                      <a:gd name="T0" fmla="*/ 7 w 281"/>
                      <a:gd name="T1" fmla="*/ 1 h 182"/>
                      <a:gd name="T2" fmla="*/ 3 w 281"/>
                      <a:gd name="T3" fmla="*/ 1 h 182"/>
                      <a:gd name="T4" fmla="*/ 1 w 281"/>
                      <a:gd name="T5" fmla="*/ 1 h 182"/>
                      <a:gd name="T6" fmla="*/ 1 w 281"/>
                      <a:gd name="T7" fmla="*/ 1 h 182"/>
                      <a:gd name="T8" fmla="*/ 5 w 281"/>
                      <a:gd name="T9" fmla="*/ 1 h 182"/>
                      <a:gd name="T10" fmla="*/ 7 w 281"/>
                      <a:gd name="T11" fmla="*/ 1 h 18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81"/>
                      <a:gd name="T19" fmla="*/ 0 h 182"/>
                      <a:gd name="T20" fmla="*/ 281 w 281"/>
                      <a:gd name="T21" fmla="*/ 182 h 18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81" h="182">
                        <a:moveTo>
                          <a:pt x="281" y="23"/>
                        </a:moveTo>
                        <a:cubicBezTo>
                          <a:pt x="264" y="0"/>
                          <a:pt x="213" y="17"/>
                          <a:pt x="169" y="26"/>
                        </a:cubicBezTo>
                        <a:cubicBezTo>
                          <a:pt x="125" y="35"/>
                          <a:pt x="34" y="53"/>
                          <a:pt x="17" y="78"/>
                        </a:cubicBezTo>
                        <a:cubicBezTo>
                          <a:pt x="0" y="103"/>
                          <a:pt x="32" y="164"/>
                          <a:pt x="69" y="173"/>
                        </a:cubicBezTo>
                        <a:cubicBezTo>
                          <a:pt x="106" y="182"/>
                          <a:pt x="202" y="155"/>
                          <a:pt x="237" y="130"/>
                        </a:cubicBezTo>
                        <a:cubicBezTo>
                          <a:pt x="272" y="105"/>
                          <a:pt x="272" y="45"/>
                          <a:pt x="281" y="2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pPr marL="0" marR="0" lvl="0" indent="0" algn="l" defTabSz="91313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28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 Unicode MS" pitchFamily="34" charset="-128"/>
                      <a:ea typeface="黑体" panose="02010609060101010101" pitchFamily="49" charset="-122"/>
                      <a:cs typeface="黑体" panose="02010609060101010101" pitchFamily="49" charset="-122"/>
                    </a:endParaRPr>
                  </a:p>
                </p:txBody>
              </p:sp>
            </p:grpSp>
          </p:grpSp>
        </p:grpSp>
        <p:grpSp>
          <p:nvGrpSpPr>
            <p:cNvPr id="118822" name="Group 113"/>
            <p:cNvGrpSpPr/>
            <p:nvPr/>
          </p:nvGrpSpPr>
          <p:grpSpPr>
            <a:xfrm>
              <a:off x="12" y="2484"/>
              <a:ext cx="816" cy="816"/>
              <a:chOff x="1008" y="1104"/>
              <a:chExt cx="816" cy="816"/>
            </a:xfrm>
          </p:grpSpPr>
          <p:sp>
            <p:nvSpPr>
              <p:cNvPr id="22567" name="Oval 114"/>
              <p:cNvSpPr>
                <a:spLocks noChangeArrowheads="1"/>
              </p:cNvSpPr>
              <p:nvPr/>
            </p:nvSpPr>
            <p:spPr bwMode="auto">
              <a:xfrm>
                <a:off x="1008" y="1104"/>
                <a:ext cx="816" cy="816"/>
              </a:xfrm>
              <a:prstGeom prst="ellipse">
                <a:avLst/>
              </a:prstGeom>
              <a:gradFill rotWithShape="1">
                <a:gsLst>
                  <a:gs pos="0">
                    <a:srgbClr val="66CCFF"/>
                  </a:gs>
                  <a:gs pos="100000">
                    <a:srgbClr val="51A2CA"/>
                  </a:gs>
                </a:gsLst>
                <a:path path="rect">
                  <a:fillToRect t="100000" r="100000"/>
                </a:path>
              </a:gradFill>
              <a:ln w="38100">
                <a:solidFill>
                  <a:srgbClr val="FF0000"/>
                </a:solidFill>
                <a:round/>
              </a:ln>
              <a:effectLst>
                <a:prstShdw prst="shdw13" dist="53882" dir="13500000">
                  <a:schemeClr val="bg2">
                    <a:alpha val="50000"/>
                  </a:schemeClr>
                </a:prstShdw>
              </a:effec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313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216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NI-Times" pitchFamily="2" charset="0"/>
                  <a:ea typeface="黑体" panose="02010609060101010101" pitchFamily="49" charset="-122"/>
                  <a:cs typeface="黑体" panose="02010609060101010101" pitchFamily="49" charset="-122"/>
                </a:endParaRPr>
              </a:p>
            </p:txBody>
          </p:sp>
          <p:sp>
            <p:nvSpPr>
              <p:cNvPr id="22568" name="Rectangle 115"/>
              <p:cNvSpPr>
                <a:spLocks noChangeArrowheads="1"/>
              </p:cNvSpPr>
              <p:nvPr/>
            </p:nvSpPr>
            <p:spPr bwMode="auto">
              <a:xfrm>
                <a:off x="1392" y="1149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313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216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NI-Times" pitchFamily="2" charset="0"/>
                  <a:ea typeface="黑体" panose="02010609060101010101" pitchFamily="49" charset="-122"/>
                  <a:cs typeface="黑体" panose="02010609060101010101" pitchFamily="49" charset="-122"/>
                </a:endParaRPr>
              </a:p>
            </p:txBody>
          </p:sp>
          <p:sp>
            <p:nvSpPr>
              <p:cNvPr id="22569" name="Rectangle 116"/>
              <p:cNvSpPr>
                <a:spLocks noChangeArrowheads="1"/>
              </p:cNvSpPr>
              <p:nvPr/>
            </p:nvSpPr>
            <p:spPr bwMode="auto">
              <a:xfrm rot="5400000">
                <a:off x="1709" y="1447"/>
                <a:ext cx="46" cy="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313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216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NI-Times" pitchFamily="2" charset="0"/>
                  <a:ea typeface="黑体" panose="02010609060101010101" pitchFamily="49" charset="-122"/>
                  <a:cs typeface="黑体" panose="02010609060101010101" pitchFamily="49" charset="-122"/>
                </a:endParaRPr>
              </a:p>
            </p:txBody>
          </p:sp>
          <p:sp>
            <p:nvSpPr>
              <p:cNvPr id="22570" name="Rectangle 117"/>
              <p:cNvSpPr>
                <a:spLocks noChangeArrowheads="1"/>
              </p:cNvSpPr>
              <p:nvPr/>
            </p:nvSpPr>
            <p:spPr bwMode="auto">
              <a:xfrm>
                <a:off x="1392" y="1795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313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216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NI-Times" pitchFamily="2" charset="0"/>
                  <a:ea typeface="黑体" panose="02010609060101010101" pitchFamily="49" charset="-122"/>
                  <a:cs typeface="黑体" panose="02010609060101010101" pitchFamily="49" charset="-122"/>
                </a:endParaRPr>
              </a:p>
            </p:txBody>
          </p:sp>
          <p:sp>
            <p:nvSpPr>
              <p:cNvPr id="22571" name="Rectangle 118"/>
              <p:cNvSpPr>
                <a:spLocks noChangeArrowheads="1"/>
              </p:cNvSpPr>
              <p:nvPr/>
            </p:nvSpPr>
            <p:spPr bwMode="auto">
              <a:xfrm rot="5400000">
                <a:off x="1070" y="1452"/>
                <a:ext cx="48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313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216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NI-Times" pitchFamily="2" charset="0"/>
                  <a:ea typeface="黑体" panose="02010609060101010101" pitchFamily="49" charset="-122"/>
                  <a:cs typeface="黑体" panose="02010609060101010101" pitchFamily="49" charset="-122"/>
                </a:endParaRPr>
              </a:p>
            </p:txBody>
          </p:sp>
          <p:sp>
            <p:nvSpPr>
              <p:cNvPr id="22572" name="Rectangle 119"/>
              <p:cNvSpPr>
                <a:spLocks noChangeArrowheads="1"/>
              </p:cNvSpPr>
              <p:nvPr/>
            </p:nvSpPr>
            <p:spPr bwMode="auto">
              <a:xfrm rot="3000000">
                <a:off x="1139" y="1667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313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216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NI-Times" pitchFamily="2" charset="0"/>
                  <a:ea typeface="黑体" panose="02010609060101010101" pitchFamily="49" charset="-122"/>
                  <a:cs typeface="黑体" panose="02010609060101010101" pitchFamily="49" charset="-122"/>
                </a:endParaRPr>
              </a:p>
            </p:txBody>
          </p:sp>
          <p:sp>
            <p:nvSpPr>
              <p:cNvPr id="22573" name="Rectangle 120"/>
              <p:cNvSpPr>
                <a:spLocks noChangeArrowheads="1"/>
              </p:cNvSpPr>
              <p:nvPr/>
            </p:nvSpPr>
            <p:spPr bwMode="auto">
              <a:xfrm rot="3000000">
                <a:off x="1629" y="1258"/>
                <a:ext cx="46" cy="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313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216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NI-Times" pitchFamily="2" charset="0"/>
                  <a:ea typeface="黑体" panose="02010609060101010101" pitchFamily="49" charset="-122"/>
                  <a:cs typeface="黑体" panose="02010609060101010101" pitchFamily="49" charset="-122"/>
                </a:endParaRPr>
              </a:p>
            </p:txBody>
          </p:sp>
          <p:sp>
            <p:nvSpPr>
              <p:cNvPr id="22574" name="Rectangle 121"/>
              <p:cNvSpPr>
                <a:spLocks noChangeArrowheads="1"/>
              </p:cNvSpPr>
              <p:nvPr/>
            </p:nvSpPr>
            <p:spPr bwMode="auto">
              <a:xfrm rot="-3000000">
                <a:off x="1155" y="1255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313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216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NI-Times" pitchFamily="2" charset="0"/>
                  <a:ea typeface="黑体" panose="02010609060101010101" pitchFamily="49" charset="-122"/>
                  <a:cs typeface="黑体" panose="02010609060101010101" pitchFamily="49" charset="-122"/>
                </a:endParaRPr>
              </a:p>
            </p:txBody>
          </p:sp>
          <p:sp>
            <p:nvSpPr>
              <p:cNvPr id="22575" name="Rectangle 122"/>
              <p:cNvSpPr>
                <a:spLocks noChangeArrowheads="1"/>
              </p:cNvSpPr>
              <p:nvPr/>
            </p:nvSpPr>
            <p:spPr bwMode="auto">
              <a:xfrm rot="-3000000">
                <a:off x="1641" y="1664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313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216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NI-Times" pitchFamily="2" charset="0"/>
                  <a:ea typeface="黑体" panose="02010609060101010101" pitchFamily="49" charset="-122"/>
                  <a:cs typeface="黑体" panose="02010609060101010101" pitchFamily="49" charset="-122"/>
                </a:endParaRPr>
              </a:p>
            </p:txBody>
          </p:sp>
        </p:grpSp>
      </p:grpSp>
      <p:sp>
        <p:nvSpPr>
          <p:cNvPr id="432251" name="Text Box 123"/>
          <p:cNvSpPr txBox="1">
            <a:spLocks noChangeArrowheads="1"/>
          </p:cNvSpPr>
          <p:nvPr/>
        </p:nvSpPr>
        <p:spPr bwMode="auto">
          <a:xfrm>
            <a:off x="884238" y="4343400"/>
            <a:ext cx="1646238" cy="9239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ctr" defTabSz="91313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sz="5400" b="1" kern="1200" cap="none" spc="0" normalizeH="0" baseline="0" noProof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  <a:ea typeface="黑体" panose="02010609060101010101" pitchFamily="49" charset="-122"/>
                <a:cs typeface="Arial" panose="020B0604020202020204" pitchFamily="34" charset="0"/>
              </a:rPr>
              <a:t>6</a:t>
            </a:r>
            <a:endParaRPr kumimoji="0" lang="vi-VN" sz="5400" b="1" kern="1200" cap="none" spc="0" normalizeH="0" baseline="0" noProof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H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32252" name="Text Box 124"/>
          <p:cNvSpPr txBox="1">
            <a:spLocks noChangeArrowheads="1"/>
          </p:cNvSpPr>
          <p:nvPr/>
        </p:nvSpPr>
        <p:spPr bwMode="auto">
          <a:xfrm>
            <a:off x="889000" y="4343400"/>
            <a:ext cx="1646238" cy="9239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ctr" defTabSz="91313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sz="5400" b="1" kern="1200" cap="none" spc="0" normalizeH="0" baseline="0" noProof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  <a:ea typeface="黑体" panose="02010609060101010101" pitchFamily="49" charset="-122"/>
                <a:cs typeface="Arial" panose="020B0604020202020204" pitchFamily="34" charset="0"/>
              </a:rPr>
              <a:t>5</a:t>
            </a:r>
            <a:endParaRPr kumimoji="0" lang="vi-VN" sz="5400" b="1" kern="1200" cap="none" spc="0" normalizeH="0" baseline="0" noProof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H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32253" name="Text Box 125"/>
          <p:cNvSpPr txBox="1">
            <a:spLocks noChangeArrowheads="1"/>
          </p:cNvSpPr>
          <p:nvPr/>
        </p:nvSpPr>
        <p:spPr bwMode="auto">
          <a:xfrm>
            <a:off x="884238" y="4362450"/>
            <a:ext cx="1646238" cy="9239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ctr" defTabSz="91313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sz="5400" b="1" kern="1200" cap="none" spc="0" normalizeH="0" baseline="0" noProof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  <a:ea typeface="黑体" panose="02010609060101010101" pitchFamily="49" charset="-122"/>
                <a:cs typeface="Arial" panose="020B0604020202020204" pitchFamily="34" charset="0"/>
              </a:rPr>
              <a:t>4</a:t>
            </a:r>
            <a:endParaRPr kumimoji="0" lang="vi-VN" sz="5400" b="1" kern="1200" cap="none" spc="0" normalizeH="0" baseline="0" noProof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H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32254" name="Text Box 126"/>
          <p:cNvSpPr txBox="1">
            <a:spLocks noChangeArrowheads="1"/>
          </p:cNvSpPr>
          <p:nvPr/>
        </p:nvSpPr>
        <p:spPr bwMode="auto">
          <a:xfrm>
            <a:off x="884238" y="4343400"/>
            <a:ext cx="1646238" cy="9239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ctr" defTabSz="91313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sz="5400" b="1" kern="1200" cap="none" spc="0" normalizeH="0" baseline="0" noProof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  <a:ea typeface="黑体" panose="02010609060101010101" pitchFamily="49" charset="-122"/>
                <a:cs typeface="Arial" panose="020B0604020202020204" pitchFamily="34" charset="0"/>
              </a:rPr>
              <a:t>3</a:t>
            </a:r>
            <a:endParaRPr kumimoji="0" lang="vi-VN" sz="5400" b="1" kern="1200" cap="none" spc="0" normalizeH="0" baseline="0" noProof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H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32255" name="Text Box 127"/>
          <p:cNvSpPr txBox="1">
            <a:spLocks noChangeArrowheads="1"/>
          </p:cNvSpPr>
          <p:nvPr/>
        </p:nvSpPr>
        <p:spPr bwMode="auto">
          <a:xfrm>
            <a:off x="906463" y="4321175"/>
            <a:ext cx="1646238" cy="9223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ctr" defTabSz="91313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sz="5400" b="1" kern="1200" cap="none" spc="0" normalizeH="0" baseline="0" noProof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</a:t>
            </a:r>
            <a:endParaRPr kumimoji="0" lang="vi-VN" sz="5400" b="1" kern="1200" cap="none" spc="0" normalizeH="0" baseline="0" noProof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H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32256" name="Text Box 128"/>
          <p:cNvSpPr txBox="1">
            <a:spLocks noChangeArrowheads="1"/>
          </p:cNvSpPr>
          <p:nvPr/>
        </p:nvSpPr>
        <p:spPr bwMode="auto">
          <a:xfrm>
            <a:off x="884238" y="4314825"/>
            <a:ext cx="1646238" cy="9239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ctr" defTabSz="91313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sz="5400" b="1" kern="1200" cap="none" spc="0" normalizeH="0" baseline="0" noProof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</a:t>
            </a:r>
            <a:endParaRPr kumimoji="0" lang="vi-VN" sz="5400" b="1" kern="1200" cap="none" spc="0" normalizeH="0" baseline="0" noProof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H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32257" name="Text Box 129"/>
          <p:cNvSpPr txBox="1">
            <a:spLocks noChangeArrowheads="1"/>
          </p:cNvSpPr>
          <p:nvPr/>
        </p:nvSpPr>
        <p:spPr bwMode="auto">
          <a:xfrm>
            <a:off x="1301750" y="4511675"/>
            <a:ext cx="822325" cy="570865"/>
          </a:xfrm>
          <a:prstGeom prst="rect">
            <a:avLst/>
          </a:prstGeom>
          <a:solidFill>
            <a:srgbClr val="FF0000"/>
          </a:solidFill>
          <a:ln w="9525">
            <a:solidFill>
              <a:schemeClr val="hlink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altLang="en-US" sz="156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.VnBlackH" pitchFamily="34" charset="0"/>
                <a:ea typeface="黑体" panose="02010609060101010101" pitchFamily="49" charset="-122"/>
                <a:cs typeface="Arial" panose="020B0604020202020204" pitchFamily="34" charset="0"/>
              </a:rPr>
              <a:t>Hết </a:t>
            </a:r>
            <a:r>
              <a:rPr kumimoji="0" lang="vi-VN" altLang="en-US" sz="156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.VnBlackH" pitchFamily="34" charset="0"/>
                <a:ea typeface="黑体" panose="02010609060101010101" pitchFamily="49" charset="-122"/>
                <a:cs typeface="Arial" panose="020B0604020202020204" pitchFamily="34" charset="0"/>
              </a:rPr>
              <a:t>giờ</a:t>
            </a:r>
            <a:endParaRPr kumimoji="0" lang="vi-VN" altLang="en-US" sz="156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.VnBlackH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18807" name="Picture 130" descr="POINSET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5400000">
            <a:off x="809625" y="5375275"/>
            <a:ext cx="1279525" cy="1527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8808" name="Picture 131" descr="pretty_flower_yellow_hb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6150" y="5600700"/>
            <a:ext cx="1052513" cy="876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9" name="TextBox 34"/>
          <p:cNvSpPr txBox="1">
            <a:spLocks noChangeArrowheads="1"/>
          </p:cNvSpPr>
          <p:nvPr/>
        </p:nvSpPr>
        <p:spPr bwMode="auto">
          <a:xfrm>
            <a:off x="2255838" y="1143000"/>
            <a:ext cx="7497763" cy="12747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84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Câu 1: Trong hộp số 1 có thể lấy được bóng đỏ không ?</a:t>
            </a:r>
            <a:endParaRPr kumimoji="0" lang="en-US" altLang="en-US" sz="384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NI-Times" pitchFamily="2" charset="0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30" name="Rounded Rectangle 129">
            <a:hlinkClick r:id="" action="ppaction://noaction"/>
          </p:cNvPr>
          <p:cNvSpPr/>
          <p:nvPr/>
        </p:nvSpPr>
        <p:spPr>
          <a:xfrm>
            <a:off x="1066800" y="2743200"/>
            <a:ext cx="3200400" cy="108267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84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384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Chắc</a:t>
            </a:r>
            <a:r>
              <a:rPr kumimoji="0" lang="en-US" sz="384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4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chắn</a:t>
            </a:r>
            <a:endParaRPr kumimoji="0" lang="en-US" sz="384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1" name="Rounded Rectangle 130">
            <a:hlinkClick r:id="" action="ppaction://noaction"/>
          </p:cNvPr>
          <p:cNvSpPr/>
          <p:nvPr/>
        </p:nvSpPr>
        <p:spPr>
          <a:xfrm>
            <a:off x="4541838" y="2743200"/>
            <a:ext cx="3017838" cy="108267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84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384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84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4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endParaRPr kumimoji="0" lang="en-US" sz="384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2" name="Rounded Rectangle 131">
            <a:hlinkClick r:id="" action="ppaction://noaction"/>
          </p:cNvPr>
          <p:cNvSpPr/>
          <p:nvPr/>
        </p:nvSpPr>
        <p:spPr>
          <a:xfrm>
            <a:off x="7832725" y="2743200"/>
            <a:ext cx="3384550" cy="108267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84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384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84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4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endParaRPr kumimoji="0" lang="en-US" sz="384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6" name="Rounded Rectangle 135">
            <a:hlinkClick r:id="" action="ppaction://noaction"/>
          </p:cNvPr>
          <p:cNvSpPr/>
          <p:nvPr/>
        </p:nvSpPr>
        <p:spPr>
          <a:xfrm>
            <a:off x="1066800" y="2743200"/>
            <a:ext cx="3200400" cy="108267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84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384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Chắc</a:t>
            </a:r>
            <a:r>
              <a:rPr kumimoji="0" lang="en-US" sz="384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4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chắn</a:t>
            </a:r>
            <a:endParaRPr kumimoji="0" lang="en-US" sz="384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7" name="Rectangle 136"/>
          <p:cNvSpPr>
            <a:spLocks noChangeArrowheads="1"/>
          </p:cNvSpPr>
          <p:nvPr/>
        </p:nvSpPr>
        <p:spPr bwMode="auto">
          <a:xfrm>
            <a:off x="3535363" y="222250"/>
            <a:ext cx="4843463" cy="6826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457200" indent="-4572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273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233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193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3130" eaLnBrk="1" hangingPunct="1">
              <a:spcBef>
                <a:spcPct val="0"/>
              </a:spcBef>
              <a:buFontTx/>
              <a:buNone/>
            </a:pPr>
            <a:r>
              <a:rPr lang="en-US" alt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HỘP QUÀ BÍ MẬT</a:t>
            </a:r>
            <a:endParaRPr lang="en-US" altLang="en-US" sz="3800" b="1" dirty="0">
              <a:solidFill>
                <a:srgbClr val="FF0000"/>
              </a:solidFill>
              <a:latin typeface="VNI-Times" pitchFamily="2" charset="0"/>
              <a:ea typeface="Calibri" panose="020F0502020204030204" pitchFamily="34" charset="0"/>
            </a:endParaRPr>
          </a:p>
        </p:txBody>
      </p:sp>
      <p:grpSp>
        <p:nvGrpSpPr>
          <p:cNvPr id="14" name="Group 149"/>
          <p:cNvGrpSpPr/>
          <p:nvPr/>
        </p:nvGrpSpPr>
        <p:grpSpPr>
          <a:xfrm>
            <a:off x="3627438" y="5105400"/>
            <a:ext cx="2560637" cy="1524000"/>
            <a:chOff x="2514600" y="5105400"/>
            <a:chExt cx="2133600" cy="1524000"/>
          </a:xfrm>
        </p:grpSpPr>
        <p:sp>
          <p:nvSpPr>
            <p:cNvPr id="147" name="Vertical Scroll 146"/>
            <p:cNvSpPr/>
            <p:nvPr/>
          </p:nvSpPr>
          <p:spPr>
            <a:xfrm>
              <a:off x="2514600" y="5105400"/>
              <a:ext cx="2133600" cy="1524000"/>
            </a:xfrm>
            <a:prstGeom prst="verticalScroll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313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28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4" name="Rectangle: Folded Corner 8"/>
            <p:cNvSpPr/>
            <p:nvPr/>
          </p:nvSpPr>
          <p:spPr>
            <a:xfrm>
              <a:off x="2746081" y="5397500"/>
              <a:ext cx="1666669" cy="1181100"/>
            </a:xfrm>
            <a:prstGeom prst="foldedCorner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313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228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Chúc</a:t>
              </a:r>
              <a:r>
                <a:rPr kumimoji="0" lang="en-US" sz="228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28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mừng</a:t>
              </a:r>
              <a:r>
                <a:rPr kumimoji="0" lang="en-US" sz="228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  </a:t>
              </a:r>
              <a:endParaRPr kumimoji="0" lang="en-US" sz="228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313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228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bạn</a:t>
              </a:r>
              <a:r>
                <a:rPr kumimoji="0" lang="en-US" sz="228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endParaRPr kumimoji="0" lang="en-US" sz="228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313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228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228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3</a:t>
              </a:r>
              <a:endParaRPr kumimoji="0" lang="en-US" sz="228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313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228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điểm</a:t>
              </a:r>
              <a:r>
                <a:rPr kumimoji="0" lang="en-US" sz="228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28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tốt</a:t>
              </a:r>
              <a:endParaRPr kumimoji="0" lang="en-US" sz="228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8816" name="Picture 13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89338" y="4572000"/>
            <a:ext cx="3200400" cy="2082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" name="Picture 13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535363" y="4154488"/>
            <a:ext cx="3292475" cy="1439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" name="Picture 12" descr="Entertainment-02-june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579100" y="4187825"/>
            <a:ext cx="319088" cy="809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9" dur="3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3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3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set>
                                      <p:cBhvr>
                                        <p:cTn id="12" dur="3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2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2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432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2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2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432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2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2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432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2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32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432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2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32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432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32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32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432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32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32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500"/>
                            </p:stCondLst>
                            <p:childTnLst>
                              <p:par>
                                <p:cTn id="88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43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98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0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251" grpId="0"/>
      <p:bldP spid="432252" grpId="0"/>
      <p:bldP spid="432252" grpId="1"/>
      <p:bldP spid="432253" grpId="0"/>
      <p:bldP spid="432253" grpId="1"/>
      <p:bldP spid="432254" grpId="0"/>
      <p:bldP spid="432254" grpId="1"/>
      <p:bldP spid="432255" grpId="0"/>
      <p:bldP spid="432255" grpId="1"/>
      <p:bldP spid="432256" grpId="0"/>
      <p:bldP spid="432256" grpId="1"/>
      <p:bldP spid="432257" grpId="0" bldLvl="0" animBg="1"/>
      <p:bldP spid="129" grpId="0" animBg="1"/>
      <p:bldP spid="130" grpId="0" animBg="1"/>
      <p:bldP spid="131" grpId="0" animBg="1"/>
      <p:bldP spid="132" grpId="0" animBg="1"/>
      <p:bldP spid="136" grpId="0" animBg="1"/>
      <p:bldP spid="137" grpId="0"/>
      <p:bldP spid="13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Freeform 2"/>
          <p:cNvSpPr/>
          <p:nvPr/>
        </p:nvSpPr>
        <p:spPr bwMode="auto">
          <a:xfrm>
            <a:off x="774700" y="1549400"/>
            <a:ext cx="10410825" cy="5105400"/>
          </a:xfrm>
          <a:custGeom>
            <a:avLst/>
            <a:gdLst>
              <a:gd name="T0" fmla="*/ 2147483647 w 5465"/>
              <a:gd name="T1" fmla="*/ 2147483647 h 3131"/>
              <a:gd name="T2" fmla="*/ 2147483647 w 5465"/>
              <a:gd name="T3" fmla="*/ 2147483647 h 3131"/>
              <a:gd name="T4" fmla="*/ 2147483647 w 5465"/>
              <a:gd name="T5" fmla="*/ 0 h 3131"/>
              <a:gd name="T6" fmla="*/ 2147483647 w 5465"/>
              <a:gd name="T7" fmla="*/ 2147483647 h 3131"/>
              <a:gd name="T8" fmla="*/ 2147483647 w 5465"/>
              <a:gd name="T9" fmla="*/ 2147483647 h 3131"/>
              <a:gd name="T10" fmla="*/ 2147483647 w 5465"/>
              <a:gd name="T11" fmla="*/ 2147483647 h 3131"/>
              <a:gd name="T12" fmla="*/ 0 w 5465"/>
              <a:gd name="T13" fmla="*/ 2147483647 h 3131"/>
              <a:gd name="T14" fmla="*/ 2147483647 w 5465"/>
              <a:gd name="T15" fmla="*/ 2147483647 h 3131"/>
              <a:gd name="T16" fmla="*/ 2147483647 w 5465"/>
              <a:gd name="T17" fmla="*/ 2147483647 h 3131"/>
              <a:gd name="T18" fmla="*/ 2147483647 w 5465"/>
              <a:gd name="T19" fmla="*/ 2147483647 h 3131"/>
              <a:gd name="T20" fmla="*/ 2147483647 w 5465"/>
              <a:gd name="T21" fmla="*/ 2147483647 h 3131"/>
              <a:gd name="T22" fmla="*/ 2147483647 w 5465"/>
              <a:gd name="T23" fmla="*/ 2147483647 h 3131"/>
              <a:gd name="T24" fmla="*/ 2147483647 w 5465"/>
              <a:gd name="T25" fmla="*/ 2147483647 h 3131"/>
              <a:gd name="T26" fmla="*/ 2147483647 w 5465"/>
              <a:gd name="T27" fmla="*/ 2147483647 h 3131"/>
              <a:gd name="T28" fmla="*/ 2147483647 w 5465"/>
              <a:gd name="T29" fmla="*/ 2147483647 h 3131"/>
              <a:gd name="T30" fmla="*/ 2147483647 w 5465"/>
              <a:gd name="T31" fmla="*/ 2147483647 h 3131"/>
              <a:gd name="T32" fmla="*/ 2147483647 w 5465"/>
              <a:gd name="T33" fmla="*/ 2147483647 h 3131"/>
              <a:gd name="T34" fmla="*/ 2147483647 w 5465"/>
              <a:gd name="T35" fmla="*/ 2147483647 h 3131"/>
              <a:gd name="T36" fmla="*/ 2147483647 w 5465"/>
              <a:gd name="T37" fmla="*/ 2147483647 h 3131"/>
              <a:gd name="T38" fmla="*/ 2147483647 w 5465"/>
              <a:gd name="T39" fmla="*/ 2147483647 h 3131"/>
              <a:gd name="T40" fmla="*/ 2147483647 w 5465"/>
              <a:gd name="T41" fmla="*/ 2147483647 h 3131"/>
              <a:gd name="T42" fmla="*/ 2147483647 w 5465"/>
              <a:gd name="T43" fmla="*/ 2147483647 h 3131"/>
              <a:gd name="T44" fmla="*/ 2147483647 w 5465"/>
              <a:gd name="T45" fmla="*/ 2147483647 h 3131"/>
              <a:gd name="T46" fmla="*/ 2147483647 w 5465"/>
              <a:gd name="T47" fmla="*/ 2147483647 h 3131"/>
              <a:gd name="T48" fmla="*/ 2147483647 w 5465"/>
              <a:gd name="T49" fmla="*/ 2147483647 h 3131"/>
              <a:gd name="T50" fmla="*/ 2147483647 w 5465"/>
              <a:gd name="T51" fmla="*/ 2147483647 h 3131"/>
              <a:gd name="T52" fmla="*/ 2147483647 w 5465"/>
              <a:gd name="T53" fmla="*/ 2147483647 h 3131"/>
              <a:gd name="T54" fmla="*/ 2147483647 w 5465"/>
              <a:gd name="T55" fmla="*/ 2147483647 h 3131"/>
              <a:gd name="T56" fmla="*/ 2147483647 w 5465"/>
              <a:gd name="T57" fmla="*/ 2147483647 h 3131"/>
              <a:gd name="T58" fmla="*/ 2147483647 w 5465"/>
              <a:gd name="T59" fmla="*/ 2147483647 h 3131"/>
              <a:gd name="T60" fmla="*/ 2147483647 w 5465"/>
              <a:gd name="T61" fmla="*/ 2147483647 h 3131"/>
              <a:gd name="T62" fmla="*/ 2147483647 w 5465"/>
              <a:gd name="T63" fmla="*/ 2147483647 h 3131"/>
              <a:gd name="T64" fmla="*/ 2147483647 w 5465"/>
              <a:gd name="T65" fmla="*/ 2147483647 h 3131"/>
              <a:gd name="T66" fmla="*/ 2147483647 w 5465"/>
              <a:gd name="T67" fmla="*/ 2147483647 h 3131"/>
              <a:gd name="T68" fmla="*/ 2147483647 w 5465"/>
              <a:gd name="T69" fmla="*/ 2147483647 h 3131"/>
              <a:gd name="T70" fmla="*/ 2147483647 w 5465"/>
              <a:gd name="T71" fmla="*/ 2147483647 h 3131"/>
              <a:gd name="T72" fmla="*/ 2147483647 w 5465"/>
              <a:gd name="T73" fmla="*/ 2147483647 h 3131"/>
              <a:gd name="T74" fmla="*/ 2147483647 w 5465"/>
              <a:gd name="T75" fmla="*/ 2147483647 h 3131"/>
              <a:gd name="T76" fmla="*/ 2147483647 w 5465"/>
              <a:gd name="T77" fmla="*/ 2147483647 h 3131"/>
              <a:gd name="T78" fmla="*/ 2147483647 w 5465"/>
              <a:gd name="T79" fmla="*/ 2147483647 h 3131"/>
              <a:gd name="T80" fmla="*/ 2147483647 w 5465"/>
              <a:gd name="T81" fmla="*/ 2147483647 h 3131"/>
              <a:gd name="T82" fmla="*/ 2147483647 w 5465"/>
              <a:gd name="T83" fmla="*/ 2147483647 h 3131"/>
              <a:gd name="T84" fmla="*/ 2147483647 w 5465"/>
              <a:gd name="T85" fmla="*/ 2147483647 h 3131"/>
              <a:gd name="T86" fmla="*/ 2147483647 w 5465"/>
              <a:gd name="T87" fmla="*/ 2147483647 h 3131"/>
              <a:gd name="T88" fmla="*/ 2147483647 w 5465"/>
              <a:gd name="T89" fmla="*/ 2147483647 h 3131"/>
              <a:gd name="T90" fmla="*/ 2147483647 w 5465"/>
              <a:gd name="T91" fmla="*/ 2147483647 h 313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465"/>
              <a:gd name="T139" fmla="*/ 0 h 3131"/>
              <a:gd name="T140" fmla="*/ 5465 w 5465"/>
              <a:gd name="T141" fmla="*/ 3131 h 3131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465" h="3131">
                <a:moveTo>
                  <a:pt x="4800" y="310"/>
                </a:moveTo>
                <a:cubicBezTo>
                  <a:pt x="2535" y="283"/>
                  <a:pt x="3012" y="385"/>
                  <a:pt x="1772" y="163"/>
                </a:cubicBezTo>
                <a:cubicBezTo>
                  <a:pt x="1660" y="99"/>
                  <a:pt x="1546" y="58"/>
                  <a:pt x="1432" y="0"/>
                </a:cubicBezTo>
                <a:cubicBezTo>
                  <a:pt x="1284" y="5"/>
                  <a:pt x="1136" y="2"/>
                  <a:pt x="989" y="15"/>
                </a:cubicBezTo>
                <a:cubicBezTo>
                  <a:pt x="801" y="31"/>
                  <a:pt x="616" y="70"/>
                  <a:pt x="428" y="89"/>
                </a:cubicBezTo>
                <a:cubicBezTo>
                  <a:pt x="323" y="115"/>
                  <a:pt x="223" y="152"/>
                  <a:pt x="118" y="177"/>
                </a:cubicBezTo>
                <a:cubicBezTo>
                  <a:pt x="74" y="329"/>
                  <a:pt x="31" y="480"/>
                  <a:pt x="0" y="635"/>
                </a:cubicBezTo>
                <a:cubicBezTo>
                  <a:pt x="22" y="787"/>
                  <a:pt x="12" y="1002"/>
                  <a:pt x="133" y="1123"/>
                </a:cubicBezTo>
                <a:cubicBezTo>
                  <a:pt x="176" y="1234"/>
                  <a:pt x="233" y="1333"/>
                  <a:pt x="266" y="1448"/>
                </a:cubicBezTo>
                <a:cubicBezTo>
                  <a:pt x="241" y="1521"/>
                  <a:pt x="210" y="1572"/>
                  <a:pt x="177" y="1640"/>
                </a:cubicBezTo>
                <a:cubicBezTo>
                  <a:pt x="192" y="1709"/>
                  <a:pt x="202" y="1779"/>
                  <a:pt x="221" y="1846"/>
                </a:cubicBezTo>
                <a:cubicBezTo>
                  <a:pt x="259" y="1978"/>
                  <a:pt x="254" y="1916"/>
                  <a:pt x="310" y="2009"/>
                </a:cubicBezTo>
                <a:cubicBezTo>
                  <a:pt x="367" y="2104"/>
                  <a:pt x="402" y="2208"/>
                  <a:pt x="458" y="2304"/>
                </a:cubicBezTo>
                <a:cubicBezTo>
                  <a:pt x="463" y="2334"/>
                  <a:pt x="463" y="2364"/>
                  <a:pt x="472" y="2393"/>
                </a:cubicBezTo>
                <a:cubicBezTo>
                  <a:pt x="493" y="2465"/>
                  <a:pt x="503" y="2441"/>
                  <a:pt x="546" y="2496"/>
                </a:cubicBezTo>
                <a:cubicBezTo>
                  <a:pt x="643" y="2620"/>
                  <a:pt x="646" y="2629"/>
                  <a:pt x="709" y="2733"/>
                </a:cubicBezTo>
                <a:cubicBezTo>
                  <a:pt x="744" y="2879"/>
                  <a:pt x="692" y="2684"/>
                  <a:pt x="768" y="2880"/>
                </a:cubicBezTo>
                <a:cubicBezTo>
                  <a:pt x="781" y="2914"/>
                  <a:pt x="782" y="2951"/>
                  <a:pt x="797" y="2984"/>
                </a:cubicBezTo>
                <a:cubicBezTo>
                  <a:pt x="846" y="3090"/>
                  <a:pt x="844" y="3072"/>
                  <a:pt x="945" y="3087"/>
                </a:cubicBezTo>
                <a:cubicBezTo>
                  <a:pt x="1014" y="3097"/>
                  <a:pt x="1083" y="3107"/>
                  <a:pt x="1152" y="3117"/>
                </a:cubicBezTo>
                <a:cubicBezTo>
                  <a:pt x="1255" y="3092"/>
                  <a:pt x="1359" y="3068"/>
                  <a:pt x="1462" y="3043"/>
                </a:cubicBezTo>
                <a:cubicBezTo>
                  <a:pt x="1488" y="3037"/>
                  <a:pt x="1510" y="3017"/>
                  <a:pt x="1536" y="3013"/>
                </a:cubicBezTo>
                <a:cubicBezTo>
                  <a:pt x="1639" y="2997"/>
                  <a:pt x="1743" y="2994"/>
                  <a:pt x="1846" y="2984"/>
                </a:cubicBezTo>
                <a:cubicBezTo>
                  <a:pt x="2063" y="3013"/>
                  <a:pt x="2279" y="3048"/>
                  <a:pt x="2496" y="3072"/>
                </a:cubicBezTo>
                <a:cubicBezTo>
                  <a:pt x="2958" y="3124"/>
                  <a:pt x="2767" y="3041"/>
                  <a:pt x="2954" y="3131"/>
                </a:cubicBezTo>
                <a:cubicBezTo>
                  <a:pt x="3195" y="3102"/>
                  <a:pt x="3439" y="3093"/>
                  <a:pt x="3677" y="3043"/>
                </a:cubicBezTo>
                <a:cubicBezTo>
                  <a:pt x="3698" y="3038"/>
                  <a:pt x="3662" y="3001"/>
                  <a:pt x="3648" y="2984"/>
                </a:cubicBezTo>
                <a:cubicBezTo>
                  <a:pt x="3632" y="2965"/>
                  <a:pt x="3610" y="2953"/>
                  <a:pt x="3589" y="2939"/>
                </a:cubicBezTo>
                <a:cubicBezTo>
                  <a:pt x="3483" y="2868"/>
                  <a:pt x="3370" y="2818"/>
                  <a:pt x="3264" y="2747"/>
                </a:cubicBezTo>
                <a:cubicBezTo>
                  <a:pt x="3254" y="2727"/>
                  <a:pt x="3235" y="2710"/>
                  <a:pt x="3234" y="2688"/>
                </a:cubicBezTo>
                <a:cubicBezTo>
                  <a:pt x="3230" y="2555"/>
                  <a:pt x="3195" y="2410"/>
                  <a:pt x="3249" y="2289"/>
                </a:cubicBezTo>
                <a:cubicBezTo>
                  <a:pt x="3267" y="2249"/>
                  <a:pt x="3512" y="2099"/>
                  <a:pt x="3603" y="2068"/>
                </a:cubicBezTo>
                <a:cubicBezTo>
                  <a:pt x="3643" y="1952"/>
                  <a:pt x="3656" y="1807"/>
                  <a:pt x="3766" y="1728"/>
                </a:cubicBezTo>
                <a:cubicBezTo>
                  <a:pt x="4058" y="1518"/>
                  <a:pt x="3725" y="1745"/>
                  <a:pt x="3943" y="1625"/>
                </a:cubicBezTo>
                <a:cubicBezTo>
                  <a:pt x="4067" y="1557"/>
                  <a:pt x="3932" y="1595"/>
                  <a:pt x="4076" y="1566"/>
                </a:cubicBezTo>
                <a:cubicBezTo>
                  <a:pt x="4197" y="1474"/>
                  <a:pt x="4124" y="1504"/>
                  <a:pt x="4371" y="1595"/>
                </a:cubicBezTo>
                <a:cubicBezTo>
                  <a:pt x="4504" y="1644"/>
                  <a:pt x="4592" y="1705"/>
                  <a:pt x="4726" y="1728"/>
                </a:cubicBezTo>
                <a:cubicBezTo>
                  <a:pt x="4903" y="1829"/>
                  <a:pt x="4943" y="1803"/>
                  <a:pt x="5154" y="1773"/>
                </a:cubicBezTo>
                <a:cubicBezTo>
                  <a:pt x="5225" y="1702"/>
                  <a:pt x="5294" y="1653"/>
                  <a:pt x="5346" y="1566"/>
                </a:cubicBezTo>
                <a:cubicBezTo>
                  <a:pt x="5364" y="1461"/>
                  <a:pt x="5400" y="1357"/>
                  <a:pt x="5435" y="1256"/>
                </a:cubicBezTo>
                <a:cubicBezTo>
                  <a:pt x="5465" y="1022"/>
                  <a:pt x="5458" y="1138"/>
                  <a:pt x="5420" y="753"/>
                </a:cubicBezTo>
                <a:cubicBezTo>
                  <a:pt x="5411" y="666"/>
                  <a:pt x="5404" y="685"/>
                  <a:pt x="5361" y="606"/>
                </a:cubicBezTo>
                <a:cubicBezTo>
                  <a:pt x="5345" y="577"/>
                  <a:pt x="5336" y="544"/>
                  <a:pt x="5317" y="517"/>
                </a:cubicBezTo>
                <a:cubicBezTo>
                  <a:pt x="5194" y="340"/>
                  <a:pt x="4932" y="291"/>
                  <a:pt x="4741" y="237"/>
                </a:cubicBezTo>
                <a:cubicBezTo>
                  <a:pt x="4357" y="254"/>
                  <a:pt x="4524" y="251"/>
                  <a:pt x="4238" y="251"/>
                </a:cubicBezTo>
                <a:lnTo>
                  <a:pt x="3116" y="303"/>
                </a:lnTo>
              </a:path>
            </a:pathLst>
          </a:custGeom>
          <a:solidFill>
            <a:srgbClr val="C0C0C0"/>
          </a:solidFill>
          <a:ln>
            <a:noFill/>
          </a:ln>
        </p:spPr>
        <p:txBody>
          <a:bodyPr/>
          <a:lstStyle/>
          <a:p>
            <a:pPr marL="0" marR="0" lvl="0" indent="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28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8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grpSp>
        <p:nvGrpSpPr>
          <p:cNvPr id="119811" name="Group 3"/>
          <p:cNvGrpSpPr/>
          <p:nvPr/>
        </p:nvGrpSpPr>
        <p:grpSpPr>
          <a:xfrm>
            <a:off x="8107363" y="4419600"/>
            <a:ext cx="2190750" cy="1912938"/>
            <a:chOff x="4579" y="153"/>
            <a:chExt cx="1150" cy="1205"/>
          </a:xfrm>
        </p:grpSpPr>
        <p:sp>
          <p:nvSpPr>
            <p:cNvPr id="23616" name="Freeform 4"/>
            <p:cNvSpPr/>
            <p:nvPr/>
          </p:nvSpPr>
          <p:spPr bwMode="auto">
            <a:xfrm>
              <a:off x="4579" y="408"/>
              <a:ext cx="1109" cy="950"/>
            </a:xfrm>
            <a:custGeom>
              <a:avLst/>
              <a:gdLst>
                <a:gd name="T0" fmla="*/ 52 w 1109"/>
                <a:gd name="T1" fmla="*/ 131 h 950"/>
                <a:gd name="T2" fmla="*/ 52 w 1109"/>
                <a:gd name="T3" fmla="*/ 419 h 950"/>
                <a:gd name="T4" fmla="*/ 124 w 1109"/>
                <a:gd name="T5" fmla="*/ 639 h 950"/>
                <a:gd name="T6" fmla="*/ 276 w 1109"/>
                <a:gd name="T7" fmla="*/ 783 h 950"/>
                <a:gd name="T8" fmla="*/ 704 w 1109"/>
                <a:gd name="T9" fmla="*/ 919 h 950"/>
                <a:gd name="T10" fmla="*/ 1006 w 1109"/>
                <a:gd name="T11" fmla="*/ 933 h 950"/>
                <a:gd name="T12" fmla="*/ 1109 w 1109"/>
                <a:gd name="T13" fmla="*/ 785 h 950"/>
                <a:gd name="T14" fmla="*/ 1079 w 1109"/>
                <a:gd name="T15" fmla="*/ 357 h 950"/>
                <a:gd name="T16" fmla="*/ 1012 w 1109"/>
                <a:gd name="T17" fmla="*/ 227 h 950"/>
                <a:gd name="T18" fmla="*/ 858 w 1109"/>
                <a:gd name="T19" fmla="*/ 165 h 950"/>
                <a:gd name="T20" fmla="*/ 556 w 1109"/>
                <a:gd name="T21" fmla="*/ 3 h 950"/>
                <a:gd name="T22" fmla="*/ 116 w 1109"/>
                <a:gd name="T23" fmla="*/ 35 h 950"/>
                <a:gd name="T24" fmla="*/ 52 w 1109"/>
                <a:gd name="T25" fmla="*/ 163 h 950"/>
                <a:gd name="T26" fmla="*/ 84 w 1109"/>
                <a:gd name="T27" fmla="*/ 283 h 950"/>
                <a:gd name="T28" fmla="*/ 0 w 1109"/>
                <a:gd name="T29" fmla="*/ 231 h 950"/>
                <a:gd name="T30" fmla="*/ 52 w 1109"/>
                <a:gd name="T31" fmla="*/ 131 h 9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09"/>
                <a:gd name="T49" fmla="*/ 0 h 950"/>
                <a:gd name="T50" fmla="*/ 1109 w 1109"/>
                <a:gd name="T51" fmla="*/ 950 h 9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09" h="950">
                  <a:moveTo>
                    <a:pt x="52" y="131"/>
                  </a:moveTo>
                  <a:cubicBezTo>
                    <a:pt x="52" y="158"/>
                    <a:pt x="40" y="334"/>
                    <a:pt x="52" y="419"/>
                  </a:cubicBezTo>
                  <a:cubicBezTo>
                    <a:pt x="64" y="504"/>
                    <a:pt x="87" y="578"/>
                    <a:pt x="124" y="639"/>
                  </a:cubicBezTo>
                  <a:cubicBezTo>
                    <a:pt x="181" y="725"/>
                    <a:pt x="190" y="746"/>
                    <a:pt x="276" y="783"/>
                  </a:cubicBezTo>
                  <a:cubicBezTo>
                    <a:pt x="427" y="847"/>
                    <a:pt x="549" y="866"/>
                    <a:pt x="704" y="919"/>
                  </a:cubicBezTo>
                  <a:cubicBezTo>
                    <a:pt x="803" y="909"/>
                    <a:pt x="908" y="950"/>
                    <a:pt x="1006" y="933"/>
                  </a:cubicBezTo>
                  <a:cubicBezTo>
                    <a:pt x="1065" y="923"/>
                    <a:pt x="1109" y="785"/>
                    <a:pt x="1109" y="785"/>
                  </a:cubicBezTo>
                  <a:cubicBezTo>
                    <a:pt x="1099" y="642"/>
                    <a:pt x="1100" y="498"/>
                    <a:pt x="1079" y="357"/>
                  </a:cubicBezTo>
                  <a:cubicBezTo>
                    <a:pt x="1071" y="307"/>
                    <a:pt x="1042" y="254"/>
                    <a:pt x="1012" y="227"/>
                  </a:cubicBezTo>
                  <a:cubicBezTo>
                    <a:pt x="893" y="122"/>
                    <a:pt x="948" y="196"/>
                    <a:pt x="858" y="165"/>
                  </a:cubicBezTo>
                  <a:cubicBezTo>
                    <a:pt x="785" y="57"/>
                    <a:pt x="679" y="26"/>
                    <a:pt x="556" y="3"/>
                  </a:cubicBezTo>
                  <a:cubicBezTo>
                    <a:pt x="339" y="8"/>
                    <a:pt x="330" y="0"/>
                    <a:pt x="116" y="35"/>
                  </a:cubicBezTo>
                  <a:cubicBezTo>
                    <a:pt x="24" y="61"/>
                    <a:pt x="74" y="134"/>
                    <a:pt x="52" y="163"/>
                  </a:cubicBezTo>
                  <a:cubicBezTo>
                    <a:pt x="47" y="204"/>
                    <a:pt x="93" y="272"/>
                    <a:pt x="84" y="283"/>
                  </a:cubicBezTo>
                  <a:cubicBezTo>
                    <a:pt x="89" y="298"/>
                    <a:pt x="5" y="256"/>
                    <a:pt x="0" y="231"/>
                  </a:cubicBezTo>
                  <a:lnTo>
                    <a:pt x="52" y="131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13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28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8"/>
                <a:ea typeface="黑体" panose="02010609060101010101" pitchFamily="49" charset="-122"/>
                <a:cs typeface="黑体" panose="02010609060101010101" pitchFamily="49" charset="-122"/>
              </a:endParaRPr>
            </a:p>
          </p:txBody>
        </p:sp>
        <p:sp>
          <p:nvSpPr>
            <p:cNvPr id="23617" name="Freeform 5"/>
            <p:cNvSpPr/>
            <p:nvPr/>
          </p:nvSpPr>
          <p:spPr bwMode="auto">
            <a:xfrm>
              <a:off x="4603" y="384"/>
              <a:ext cx="1109" cy="950"/>
            </a:xfrm>
            <a:custGeom>
              <a:avLst/>
              <a:gdLst>
                <a:gd name="T0" fmla="*/ 52 w 1109"/>
                <a:gd name="T1" fmla="*/ 131 h 950"/>
                <a:gd name="T2" fmla="*/ 52 w 1109"/>
                <a:gd name="T3" fmla="*/ 419 h 950"/>
                <a:gd name="T4" fmla="*/ 124 w 1109"/>
                <a:gd name="T5" fmla="*/ 639 h 950"/>
                <a:gd name="T6" fmla="*/ 276 w 1109"/>
                <a:gd name="T7" fmla="*/ 783 h 950"/>
                <a:gd name="T8" fmla="*/ 704 w 1109"/>
                <a:gd name="T9" fmla="*/ 919 h 950"/>
                <a:gd name="T10" fmla="*/ 1006 w 1109"/>
                <a:gd name="T11" fmla="*/ 933 h 950"/>
                <a:gd name="T12" fmla="*/ 1109 w 1109"/>
                <a:gd name="T13" fmla="*/ 785 h 950"/>
                <a:gd name="T14" fmla="*/ 1079 w 1109"/>
                <a:gd name="T15" fmla="*/ 357 h 950"/>
                <a:gd name="T16" fmla="*/ 1012 w 1109"/>
                <a:gd name="T17" fmla="*/ 227 h 950"/>
                <a:gd name="T18" fmla="*/ 858 w 1109"/>
                <a:gd name="T19" fmla="*/ 165 h 950"/>
                <a:gd name="T20" fmla="*/ 556 w 1109"/>
                <a:gd name="T21" fmla="*/ 3 h 950"/>
                <a:gd name="T22" fmla="*/ 116 w 1109"/>
                <a:gd name="T23" fmla="*/ 35 h 950"/>
                <a:gd name="T24" fmla="*/ 52 w 1109"/>
                <a:gd name="T25" fmla="*/ 163 h 950"/>
                <a:gd name="T26" fmla="*/ 84 w 1109"/>
                <a:gd name="T27" fmla="*/ 283 h 950"/>
                <a:gd name="T28" fmla="*/ 0 w 1109"/>
                <a:gd name="T29" fmla="*/ 231 h 950"/>
                <a:gd name="T30" fmla="*/ 52 w 1109"/>
                <a:gd name="T31" fmla="*/ 131 h 9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09"/>
                <a:gd name="T49" fmla="*/ 0 h 950"/>
                <a:gd name="T50" fmla="*/ 1109 w 1109"/>
                <a:gd name="T51" fmla="*/ 950 h 9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09" h="950">
                  <a:moveTo>
                    <a:pt x="52" y="131"/>
                  </a:moveTo>
                  <a:cubicBezTo>
                    <a:pt x="52" y="158"/>
                    <a:pt x="40" y="334"/>
                    <a:pt x="52" y="419"/>
                  </a:cubicBezTo>
                  <a:cubicBezTo>
                    <a:pt x="64" y="504"/>
                    <a:pt x="87" y="578"/>
                    <a:pt x="124" y="639"/>
                  </a:cubicBezTo>
                  <a:cubicBezTo>
                    <a:pt x="181" y="725"/>
                    <a:pt x="190" y="746"/>
                    <a:pt x="276" y="783"/>
                  </a:cubicBezTo>
                  <a:cubicBezTo>
                    <a:pt x="427" y="847"/>
                    <a:pt x="549" y="866"/>
                    <a:pt x="704" y="919"/>
                  </a:cubicBezTo>
                  <a:cubicBezTo>
                    <a:pt x="803" y="909"/>
                    <a:pt x="908" y="950"/>
                    <a:pt x="1006" y="933"/>
                  </a:cubicBezTo>
                  <a:cubicBezTo>
                    <a:pt x="1065" y="923"/>
                    <a:pt x="1109" y="785"/>
                    <a:pt x="1109" y="785"/>
                  </a:cubicBezTo>
                  <a:cubicBezTo>
                    <a:pt x="1099" y="642"/>
                    <a:pt x="1100" y="498"/>
                    <a:pt x="1079" y="357"/>
                  </a:cubicBezTo>
                  <a:cubicBezTo>
                    <a:pt x="1071" y="307"/>
                    <a:pt x="1042" y="254"/>
                    <a:pt x="1012" y="227"/>
                  </a:cubicBezTo>
                  <a:cubicBezTo>
                    <a:pt x="893" y="122"/>
                    <a:pt x="948" y="196"/>
                    <a:pt x="858" y="165"/>
                  </a:cubicBezTo>
                  <a:cubicBezTo>
                    <a:pt x="785" y="57"/>
                    <a:pt x="679" y="26"/>
                    <a:pt x="556" y="3"/>
                  </a:cubicBezTo>
                  <a:cubicBezTo>
                    <a:pt x="339" y="8"/>
                    <a:pt x="330" y="0"/>
                    <a:pt x="116" y="35"/>
                  </a:cubicBezTo>
                  <a:cubicBezTo>
                    <a:pt x="24" y="61"/>
                    <a:pt x="74" y="134"/>
                    <a:pt x="52" y="163"/>
                  </a:cubicBezTo>
                  <a:cubicBezTo>
                    <a:pt x="47" y="204"/>
                    <a:pt x="93" y="272"/>
                    <a:pt x="84" y="283"/>
                  </a:cubicBezTo>
                  <a:cubicBezTo>
                    <a:pt x="89" y="298"/>
                    <a:pt x="5" y="256"/>
                    <a:pt x="0" y="231"/>
                  </a:cubicBezTo>
                  <a:lnTo>
                    <a:pt x="52" y="131"/>
                  </a:lnTo>
                  <a:close/>
                </a:path>
              </a:pathLst>
            </a:custGeom>
            <a:pattFill prst="horzBrick">
              <a:fgClr>
                <a:srgbClr val="DDDDDD"/>
              </a:fgClr>
              <a:bgClr>
                <a:schemeClr val="bg1"/>
              </a:bgClr>
            </a:pattFill>
            <a:ln>
              <a:noFill/>
            </a:ln>
          </p:spPr>
          <p:txBody>
            <a:bodyPr/>
            <a:lstStyle/>
            <a:p>
              <a:pPr marL="0" marR="0" lvl="0" indent="0" algn="l" defTabSz="91313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28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8"/>
                <a:ea typeface="黑体" panose="02010609060101010101" pitchFamily="49" charset="-122"/>
                <a:cs typeface="黑体" panose="02010609060101010101" pitchFamily="49" charset="-122"/>
              </a:endParaRPr>
            </a:p>
          </p:txBody>
        </p:sp>
        <p:grpSp>
          <p:nvGrpSpPr>
            <p:cNvPr id="119874" name="Group 6"/>
            <p:cNvGrpSpPr/>
            <p:nvPr/>
          </p:nvGrpSpPr>
          <p:grpSpPr>
            <a:xfrm>
              <a:off x="4704" y="153"/>
              <a:ext cx="1025" cy="1152"/>
              <a:chOff x="4704" y="153"/>
              <a:chExt cx="1025" cy="1152"/>
            </a:xfrm>
          </p:grpSpPr>
          <p:graphicFrame>
            <p:nvGraphicFramePr>
              <p:cNvPr id="119875" name="Object 7"/>
              <p:cNvGraphicFramePr>
                <a:graphicFrameLocks noChangeAspect="1"/>
              </p:cNvGraphicFramePr>
              <p:nvPr/>
            </p:nvGraphicFramePr>
            <p:xfrm>
              <a:off x="4896" y="432"/>
              <a:ext cx="430" cy="68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7" name="" r:id="rId1" imgW="1917700" imgH="2997200" progId="MS_ClipArt_Gallery.2">
                      <p:embed/>
                    </p:oleObj>
                  </mc:Choice>
                  <mc:Fallback>
                    <p:oleObj name="" r:id="rId1" imgW="1917700" imgH="2997200" progId="MS_ClipArt_Gallery.2">
                      <p:embed/>
                      <p:pic>
                        <p:nvPicPr>
                          <p:cNvPr id="0" name="Picture 3076"/>
                          <p:cNvPicPr/>
                          <p:nvPr/>
                        </p:nvPicPr>
                        <p:blipFill>
                          <a:blip r:embed="rId2"/>
                          <a:stretch>
                            <a:fillRect/>
                          </a:stretch>
                        </p:blipFill>
                        <p:spPr>
                          <a:xfrm>
                            <a:off x="4896" y="432"/>
                            <a:ext cx="430" cy="681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19876" name="Group 8"/>
              <p:cNvGrpSpPr/>
              <p:nvPr/>
            </p:nvGrpSpPr>
            <p:grpSpPr>
              <a:xfrm>
                <a:off x="4704" y="153"/>
                <a:ext cx="288" cy="873"/>
                <a:chOff x="4032" y="375"/>
                <a:chExt cx="288" cy="873"/>
              </a:xfrm>
            </p:grpSpPr>
            <p:pic>
              <p:nvPicPr>
                <p:cNvPr id="119878" name="Picture 9" descr="000803_1055_4732_v__v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 flipH="1">
                  <a:off x="4032" y="621"/>
                  <a:ext cx="288" cy="62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3623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032" y="375"/>
                  <a:ext cx="192" cy="38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313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en-US" sz="336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黑体" panose="02010609060101010101" pitchFamily="49" charset="-122"/>
                      <a:cs typeface="Arial" panose="020B0604020202020204" pitchFamily="34" charset="0"/>
                    </a:rPr>
                    <a:t>?</a:t>
                  </a:r>
                  <a:endParaRPr kumimoji="0" lang="en-US" altLang="en-US" sz="336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黑体" panose="02010609060101010101" pitchFamily="49" charset="-122"/>
                    <a:cs typeface="Arial" panose="020B0604020202020204" pitchFamily="34" charset="0"/>
                  </a:endParaRPr>
                </a:p>
              </p:txBody>
            </p:sp>
          </p:grpSp>
          <p:pic>
            <p:nvPicPr>
              <p:cNvPr id="119877" name="Picture 11" descr="EASTO00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36" y="681"/>
                <a:ext cx="593" cy="624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pic>
        <p:nvPicPr>
          <p:cNvPr id="119812" name="Picture 12" descr="POINSET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063" y="15875"/>
            <a:ext cx="1533525" cy="1271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9813" name="Picture 13" descr="POINSET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9971088" y="5521325"/>
            <a:ext cx="1535112" cy="1273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9814" name="Picture 14" descr="POINSET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0140950" y="-98425"/>
            <a:ext cx="1277938" cy="1527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9815" name="Picture 15" descr="pretty_flower_purple_hb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5363" y="5568950"/>
            <a:ext cx="1233487" cy="1028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9816" name="Picture 16" descr="pretty_flower_red_hb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18725" y="333375"/>
            <a:ext cx="109855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9817" name="Picture 17" descr="pretty_flower_orange_hb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1850" y="168275"/>
            <a:ext cx="12350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62" name="Freeform 18"/>
          <p:cNvSpPr/>
          <p:nvPr/>
        </p:nvSpPr>
        <p:spPr bwMode="auto">
          <a:xfrm>
            <a:off x="884238" y="1447800"/>
            <a:ext cx="10698163" cy="5105400"/>
          </a:xfrm>
          <a:custGeom>
            <a:avLst/>
            <a:gdLst>
              <a:gd name="T0" fmla="*/ 2147483647 w 5465"/>
              <a:gd name="T1" fmla="*/ 2147483647 h 3131"/>
              <a:gd name="T2" fmla="*/ 2147483647 w 5465"/>
              <a:gd name="T3" fmla="*/ 2147483647 h 3131"/>
              <a:gd name="T4" fmla="*/ 2147483647 w 5465"/>
              <a:gd name="T5" fmla="*/ 0 h 3131"/>
              <a:gd name="T6" fmla="*/ 2147483647 w 5465"/>
              <a:gd name="T7" fmla="*/ 2147483647 h 3131"/>
              <a:gd name="T8" fmla="*/ 2147483647 w 5465"/>
              <a:gd name="T9" fmla="*/ 2147483647 h 3131"/>
              <a:gd name="T10" fmla="*/ 2147483647 w 5465"/>
              <a:gd name="T11" fmla="*/ 2147483647 h 3131"/>
              <a:gd name="T12" fmla="*/ 0 w 5465"/>
              <a:gd name="T13" fmla="*/ 2147483647 h 3131"/>
              <a:gd name="T14" fmla="*/ 2147483647 w 5465"/>
              <a:gd name="T15" fmla="*/ 2147483647 h 3131"/>
              <a:gd name="T16" fmla="*/ 2147483647 w 5465"/>
              <a:gd name="T17" fmla="*/ 2147483647 h 3131"/>
              <a:gd name="T18" fmla="*/ 2147483647 w 5465"/>
              <a:gd name="T19" fmla="*/ 2147483647 h 3131"/>
              <a:gd name="T20" fmla="*/ 2147483647 w 5465"/>
              <a:gd name="T21" fmla="*/ 2147483647 h 3131"/>
              <a:gd name="T22" fmla="*/ 2147483647 w 5465"/>
              <a:gd name="T23" fmla="*/ 2147483647 h 3131"/>
              <a:gd name="T24" fmla="*/ 2147483647 w 5465"/>
              <a:gd name="T25" fmla="*/ 2147483647 h 3131"/>
              <a:gd name="T26" fmla="*/ 2147483647 w 5465"/>
              <a:gd name="T27" fmla="*/ 2147483647 h 3131"/>
              <a:gd name="T28" fmla="*/ 2147483647 w 5465"/>
              <a:gd name="T29" fmla="*/ 2147483647 h 3131"/>
              <a:gd name="T30" fmla="*/ 2147483647 w 5465"/>
              <a:gd name="T31" fmla="*/ 2147483647 h 3131"/>
              <a:gd name="T32" fmla="*/ 2147483647 w 5465"/>
              <a:gd name="T33" fmla="*/ 2147483647 h 3131"/>
              <a:gd name="T34" fmla="*/ 2147483647 w 5465"/>
              <a:gd name="T35" fmla="*/ 2147483647 h 3131"/>
              <a:gd name="T36" fmla="*/ 2147483647 w 5465"/>
              <a:gd name="T37" fmla="*/ 2147483647 h 3131"/>
              <a:gd name="T38" fmla="*/ 2147483647 w 5465"/>
              <a:gd name="T39" fmla="*/ 2147483647 h 3131"/>
              <a:gd name="T40" fmla="*/ 2147483647 w 5465"/>
              <a:gd name="T41" fmla="*/ 2147483647 h 3131"/>
              <a:gd name="T42" fmla="*/ 2147483647 w 5465"/>
              <a:gd name="T43" fmla="*/ 2147483647 h 3131"/>
              <a:gd name="T44" fmla="*/ 2147483647 w 5465"/>
              <a:gd name="T45" fmla="*/ 2147483647 h 3131"/>
              <a:gd name="T46" fmla="*/ 2147483647 w 5465"/>
              <a:gd name="T47" fmla="*/ 2147483647 h 3131"/>
              <a:gd name="T48" fmla="*/ 2147483647 w 5465"/>
              <a:gd name="T49" fmla="*/ 2147483647 h 3131"/>
              <a:gd name="T50" fmla="*/ 2147483647 w 5465"/>
              <a:gd name="T51" fmla="*/ 2147483647 h 3131"/>
              <a:gd name="T52" fmla="*/ 2147483647 w 5465"/>
              <a:gd name="T53" fmla="*/ 2147483647 h 3131"/>
              <a:gd name="T54" fmla="*/ 2147483647 w 5465"/>
              <a:gd name="T55" fmla="*/ 2147483647 h 3131"/>
              <a:gd name="T56" fmla="*/ 2147483647 w 5465"/>
              <a:gd name="T57" fmla="*/ 2147483647 h 3131"/>
              <a:gd name="T58" fmla="*/ 2147483647 w 5465"/>
              <a:gd name="T59" fmla="*/ 2147483647 h 3131"/>
              <a:gd name="T60" fmla="*/ 2147483647 w 5465"/>
              <a:gd name="T61" fmla="*/ 2147483647 h 3131"/>
              <a:gd name="T62" fmla="*/ 2147483647 w 5465"/>
              <a:gd name="T63" fmla="*/ 2147483647 h 3131"/>
              <a:gd name="T64" fmla="*/ 2147483647 w 5465"/>
              <a:gd name="T65" fmla="*/ 2147483647 h 3131"/>
              <a:gd name="T66" fmla="*/ 2147483647 w 5465"/>
              <a:gd name="T67" fmla="*/ 2147483647 h 3131"/>
              <a:gd name="T68" fmla="*/ 2147483647 w 5465"/>
              <a:gd name="T69" fmla="*/ 2147483647 h 3131"/>
              <a:gd name="T70" fmla="*/ 2147483647 w 5465"/>
              <a:gd name="T71" fmla="*/ 2147483647 h 3131"/>
              <a:gd name="T72" fmla="*/ 2147483647 w 5465"/>
              <a:gd name="T73" fmla="*/ 2147483647 h 3131"/>
              <a:gd name="T74" fmla="*/ 2147483647 w 5465"/>
              <a:gd name="T75" fmla="*/ 2147483647 h 3131"/>
              <a:gd name="T76" fmla="*/ 2147483647 w 5465"/>
              <a:gd name="T77" fmla="*/ 2147483647 h 3131"/>
              <a:gd name="T78" fmla="*/ 2147483647 w 5465"/>
              <a:gd name="T79" fmla="*/ 2147483647 h 3131"/>
              <a:gd name="T80" fmla="*/ 2147483647 w 5465"/>
              <a:gd name="T81" fmla="*/ 2147483647 h 3131"/>
              <a:gd name="T82" fmla="*/ 2147483647 w 5465"/>
              <a:gd name="T83" fmla="*/ 2147483647 h 3131"/>
              <a:gd name="T84" fmla="*/ 2147483647 w 5465"/>
              <a:gd name="T85" fmla="*/ 2147483647 h 3131"/>
              <a:gd name="T86" fmla="*/ 2147483647 w 5465"/>
              <a:gd name="T87" fmla="*/ 2147483647 h 3131"/>
              <a:gd name="T88" fmla="*/ 2147483647 w 5465"/>
              <a:gd name="T89" fmla="*/ 2147483647 h 3131"/>
              <a:gd name="T90" fmla="*/ 2147483647 w 5465"/>
              <a:gd name="T91" fmla="*/ 2147483647 h 313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465"/>
              <a:gd name="T139" fmla="*/ 0 h 3131"/>
              <a:gd name="T140" fmla="*/ 5465 w 5465"/>
              <a:gd name="T141" fmla="*/ 3131 h 3131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465" h="3131">
                <a:moveTo>
                  <a:pt x="4800" y="310"/>
                </a:moveTo>
                <a:cubicBezTo>
                  <a:pt x="2535" y="283"/>
                  <a:pt x="3012" y="385"/>
                  <a:pt x="1772" y="163"/>
                </a:cubicBezTo>
                <a:cubicBezTo>
                  <a:pt x="1660" y="99"/>
                  <a:pt x="1546" y="58"/>
                  <a:pt x="1432" y="0"/>
                </a:cubicBezTo>
                <a:cubicBezTo>
                  <a:pt x="1284" y="5"/>
                  <a:pt x="1136" y="2"/>
                  <a:pt x="989" y="15"/>
                </a:cubicBezTo>
                <a:cubicBezTo>
                  <a:pt x="801" y="31"/>
                  <a:pt x="616" y="70"/>
                  <a:pt x="428" y="89"/>
                </a:cubicBezTo>
                <a:cubicBezTo>
                  <a:pt x="323" y="115"/>
                  <a:pt x="223" y="152"/>
                  <a:pt x="118" y="177"/>
                </a:cubicBezTo>
                <a:cubicBezTo>
                  <a:pt x="74" y="329"/>
                  <a:pt x="31" y="480"/>
                  <a:pt x="0" y="635"/>
                </a:cubicBezTo>
                <a:cubicBezTo>
                  <a:pt x="22" y="787"/>
                  <a:pt x="12" y="1002"/>
                  <a:pt x="133" y="1123"/>
                </a:cubicBezTo>
                <a:cubicBezTo>
                  <a:pt x="176" y="1234"/>
                  <a:pt x="233" y="1333"/>
                  <a:pt x="266" y="1448"/>
                </a:cubicBezTo>
                <a:cubicBezTo>
                  <a:pt x="241" y="1521"/>
                  <a:pt x="210" y="1572"/>
                  <a:pt x="177" y="1640"/>
                </a:cubicBezTo>
                <a:cubicBezTo>
                  <a:pt x="192" y="1709"/>
                  <a:pt x="202" y="1779"/>
                  <a:pt x="221" y="1846"/>
                </a:cubicBezTo>
                <a:cubicBezTo>
                  <a:pt x="259" y="1978"/>
                  <a:pt x="254" y="1916"/>
                  <a:pt x="310" y="2009"/>
                </a:cubicBezTo>
                <a:cubicBezTo>
                  <a:pt x="367" y="2104"/>
                  <a:pt x="402" y="2208"/>
                  <a:pt x="458" y="2304"/>
                </a:cubicBezTo>
                <a:cubicBezTo>
                  <a:pt x="463" y="2334"/>
                  <a:pt x="463" y="2364"/>
                  <a:pt x="472" y="2393"/>
                </a:cubicBezTo>
                <a:cubicBezTo>
                  <a:pt x="493" y="2465"/>
                  <a:pt x="503" y="2441"/>
                  <a:pt x="546" y="2496"/>
                </a:cubicBezTo>
                <a:cubicBezTo>
                  <a:pt x="643" y="2620"/>
                  <a:pt x="646" y="2629"/>
                  <a:pt x="709" y="2733"/>
                </a:cubicBezTo>
                <a:cubicBezTo>
                  <a:pt x="744" y="2879"/>
                  <a:pt x="692" y="2684"/>
                  <a:pt x="768" y="2880"/>
                </a:cubicBezTo>
                <a:cubicBezTo>
                  <a:pt x="781" y="2914"/>
                  <a:pt x="782" y="2951"/>
                  <a:pt x="797" y="2984"/>
                </a:cubicBezTo>
                <a:cubicBezTo>
                  <a:pt x="846" y="3090"/>
                  <a:pt x="844" y="3072"/>
                  <a:pt x="945" y="3087"/>
                </a:cubicBezTo>
                <a:cubicBezTo>
                  <a:pt x="1014" y="3097"/>
                  <a:pt x="1083" y="3107"/>
                  <a:pt x="1152" y="3117"/>
                </a:cubicBezTo>
                <a:cubicBezTo>
                  <a:pt x="1255" y="3092"/>
                  <a:pt x="1359" y="3068"/>
                  <a:pt x="1462" y="3043"/>
                </a:cubicBezTo>
                <a:cubicBezTo>
                  <a:pt x="1488" y="3037"/>
                  <a:pt x="1510" y="3017"/>
                  <a:pt x="1536" y="3013"/>
                </a:cubicBezTo>
                <a:cubicBezTo>
                  <a:pt x="1639" y="2997"/>
                  <a:pt x="1743" y="2994"/>
                  <a:pt x="1846" y="2984"/>
                </a:cubicBezTo>
                <a:cubicBezTo>
                  <a:pt x="2063" y="3013"/>
                  <a:pt x="2279" y="3048"/>
                  <a:pt x="2496" y="3072"/>
                </a:cubicBezTo>
                <a:cubicBezTo>
                  <a:pt x="2958" y="3124"/>
                  <a:pt x="2767" y="3041"/>
                  <a:pt x="2954" y="3131"/>
                </a:cubicBezTo>
                <a:cubicBezTo>
                  <a:pt x="3195" y="3102"/>
                  <a:pt x="3439" y="3093"/>
                  <a:pt x="3677" y="3043"/>
                </a:cubicBezTo>
                <a:cubicBezTo>
                  <a:pt x="3698" y="3038"/>
                  <a:pt x="3662" y="3001"/>
                  <a:pt x="3648" y="2984"/>
                </a:cubicBezTo>
                <a:cubicBezTo>
                  <a:pt x="3632" y="2965"/>
                  <a:pt x="3610" y="2953"/>
                  <a:pt x="3589" y="2939"/>
                </a:cubicBezTo>
                <a:cubicBezTo>
                  <a:pt x="3483" y="2868"/>
                  <a:pt x="3370" y="2818"/>
                  <a:pt x="3264" y="2747"/>
                </a:cubicBezTo>
                <a:cubicBezTo>
                  <a:pt x="3254" y="2727"/>
                  <a:pt x="3235" y="2710"/>
                  <a:pt x="3234" y="2688"/>
                </a:cubicBezTo>
                <a:cubicBezTo>
                  <a:pt x="3230" y="2555"/>
                  <a:pt x="3195" y="2410"/>
                  <a:pt x="3249" y="2289"/>
                </a:cubicBezTo>
                <a:cubicBezTo>
                  <a:pt x="3267" y="2249"/>
                  <a:pt x="3512" y="2099"/>
                  <a:pt x="3603" y="2068"/>
                </a:cubicBezTo>
                <a:cubicBezTo>
                  <a:pt x="3643" y="1952"/>
                  <a:pt x="3656" y="1807"/>
                  <a:pt x="3766" y="1728"/>
                </a:cubicBezTo>
                <a:cubicBezTo>
                  <a:pt x="4058" y="1518"/>
                  <a:pt x="3725" y="1745"/>
                  <a:pt x="3943" y="1625"/>
                </a:cubicBezTo>
                <a:cubicBezTo>
                  <a:pt x="4067" y="1557"/>
                  <a:pt x="3932" y="1595"/>
                  <a:pt x="4076" y="1566"/>
                </a:cubicBezTo>
                <a:cubicBezTo>
                  <a:pt x="4197" y="1474"/>
                  <a:pt x="4124" y="1504"/>
                  <a:pt x="4371" y="1595"/>
                </a:cubicBezTo>
                <a:cubicBezTo>
                  <a:pt x="4504" y="1644"/>
                  <a:pt x="4592" y="1705"/>
                  <a:pt x="4726" y="1728"/>
                </a:cubicBezTo>
                <a:cubicBezTo>
                  <a:pt x="4903" y="1829"/>
                  <a:pt x="4943" y="1803"/>
                  <a:pt x="5154" y="1773"/>
                </a:cubicBezTo>
                <a:cubicBezTo>
                  <a:pt x="5225" y="1702"/>
                  <a:pt x="5294" y="1653"/>
                  <a:pt x="5346" y="1566"/>
                </a:cubicBezTo>
                <a:cubicBezTo>
                  <a:pt x="5364" y="1461"/>
                  <a:pt x="5400" y="1357"/>
                  <a:pt x="5435" y="1256"/>
                </a:cubicBezTo>
                <a:cubicBezTo>
                  <a:pt x="5465" y="1022"/>
                  <a:pt x="5458" y="1138"/>
                  <a:pt x="5420" y="753"/>
                </a:cubicBezTo>
                <a:cubicBezTo>
                  <a:pt x="5411" y="666"/>
                  <a:pt x="5404" y="685"/>
                  <a:pt x="5361" y="606"/>
                </a:cubicBezTo>
                <a:cubicBezTo>
                  <a:pt x="5345" y="577"/>
                  <a:pt x="5336" y="544"/>
                  <a:pt x="5317" y="517"/>
                </a:cubicBezTo>
                <a:cubicBezTo>
                  <a:pt x="5194" y="340"/>
                  <a:pt x="4932" y="291"/>
                  <a:pt x="4741" y="237"/>
                </a:cubicBezTo>
                <a:cubicBezTo>
                  <a:pt x="4357" y="254"/>
                  <a:pt x="4524" y="251"/>
                  <a:pt x="4238" y="251"/>
                </a:cubicBezTo>
                <a:lnTo>
                  <a:pt x="3116" y="303"/>
                </a:lnTo>
              </a:path>
            </a:pathLst>
          </a:custGeom>
          <a:pattFill prst="horzBrick">
            <a:fgClr>
              <a:srgbClr val="99CCFF"/>
            </a:fgClr>
            <a:bgClr>
              <a:schemeClr val="bg1"/>
            </a:bgClr>
          </a:pattFill>
          <a:ln>
            <a:noFill/>
          </a:ln>
        </p:spPr>
        <p:txBody>
          <a:bodyPr/>
          <a:lstStyle/>
          <a:p>
            <a:pPr marL="0" marR="0" lvl="0" indent="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28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8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119819" name="Picture 88" descr="SMILE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45675" y="457200"/>
            <a:ext cx="738188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9820" name="Picture 92" descr="BALLOON3">
            <a:hlinkClick r:id="" action="ppaction://noaction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39200" y="5105400"/>
            <a:ext cx="801688" cy="949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9821" name="Picture 93" descr="ED00019_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600" y="685800"/>
            <a:ext cx="1371600" cy="1016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19822" name="Group 94"/>
          <p:cNvGrpSpPr/>
          <p:nvPr/>
        </p:nvGrpSpPr>
        <p:grpSpPr>
          <a:xfrm>
            <a:off x="2255838" y="838200"/>
            <a:ext cx="9326562" cy="5692775"/>
            <a:chOff x="864" y="528"/>
            <a:chExt cx="4896" cy="3585"/>
          </a:xfrm>
        </p:grpSpPr>
        <p:grpSp>
          <p:nvGrpSpPr>
            <p:cNvPr id="119864" name="Group 95"/>
            <p:cNvGrpSpPr/>
            <p:nvPr/>
          </p:nvGrpSpPr>
          <p:grpSpPr>
            <a:xfrm>
              <a:off x="864" y="3600"/>
              <a:ext cx="672" cy="440"/>
              <a:chOff x="864" y="3600"/>
              <a:chExt cx="672" cy="440"/>
            </a:xfrm>
          </p:grpSpPr>
          <p:pic>
            <p:nvPicPr>
              <p:cNvPr id="119870" name="Picture 96" descr="t8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64" y="3600"/>
                <a:ext cx="528" cy="44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19871" name="Picture 97" descr="t8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08" y="3600"/>
                <a:ext cx="528" cy="440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19865" name="Group 99"/>
            <p:cNvGrpSpPr/>
            <p:nvPr/>
          </p:nvGrpSpPr>
          <p:grpSpPr>
            <a:xfrm>
              <a:off x="2880" y="3456"/>
              <a:ext cx="1680" cy="657"/>
              <a:chOff x="2880" y="3456"/>
              <a:chExt cx="1680" cy="657"/>
            </a:xfrm>
          </p:grpSpPr>
          <p:pic>
            <p:nvPicPr>
              <p:cNvPr id="119867" name="Picture 100" descr="t8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80" y="3600"/>
                <a:ext cx="528" cy="44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19868" name="Picture 101" descr="t8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76" y="3456"/>
                <a:ext cx="768" cy="64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19869" name="Picture 101" descr="t8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92" y="3473"/>
                <a:ext cx="768" cy="640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119866" name="Picture 102" descr="COTAO001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944" y="528"/>
              <a:ext cx="816" cy="773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19823" name="Group 103"/>
          <p:cNvGrpSpPr/>
          <p:nvPr/>
        </p:nvGrpSpPr>
        <p:grpSpPr>
          <a:xfrm>
            <a:off x="609600" y="4114800"/>
            <a:ext cx="1943100" cy="2197100"/>
            <a:chOff x="-192" y="2484"/>
            <a:chExt cx="1020" cy="1383"/>
          </a:xfrm>
        </p:grpSpPr>
        <p:grpSp>
          <p:nvGrpSpPr>
            <p:cNvPr id="119845" name="Group 104"/>
            <p:cNvGrpSpPr/>
            <p:nvPr/>
          </p:nvGrpSpPr>
          <p:grpSpPr>
            <a:xfrm>
              <a:off x="-192" y="3072"/>
              <a:ext cx="844" cy="795"/>
              <a:chOff x="432" y="2544"/>
              <a:chExt cx="844" cy="795"/>
            </a:xfrm>
          </p:grpSpPr>
          <p:sp>
            <p:nvSpPr>
              <p:cNvPr id="23600" name="Freeform 105"/>
              <p:cNvSpPr/>
              <p:nvPr/>
            </p:nvSpPr>
            <p:spPr bwMode="auto">
              <a:xfrm>
                <a:off x="432" y="2544"/>
                <a:ext cx="844" cy="795"/>
              </a:xfrm>
              <a:custGeom>
                <a:avLst/>
                <a:gdLst>
                  <a:gd name="T0" fmla="*/ 325 w 844"/>
                  <a:gd name="T1" fmla="*/ 102 h 795"/>
                  <a:gd name="T2" fmla="*/ 236 w 844"/>
                  <a:gd name="T3" fmla="*/ 506 h 795"/>
                  <a:gd name="T4" fmla="*/ 22 w 844"/>
                  <a:gd name="T5" fmla="*/ 669 h 795"/>
                  <a:gd name="T6" fmla="*/ 50 w 844"/>
                  <a:gd name="T7" fmla="*/ 751 h 795"/>
                  <a:gd name="T8" fmla="*/ 313 w 844"/>
                  <a:gd name="T9" fmla="*/ 792 h 795"/>
                  <a:gd name="T10" fmla="*/ 603 w 844"/>
                  <a:gd name="T11" fmla="*/ 767 h 795"/>
                  <a:gd name="T12" fmla="*/ 829 w 844"/>
                  <a:gd name="T13" fmla="*/ 669 h 795"/>
                  <a:gd name="T14" fmla="*/ 697 w 844"/>
                  <a:gd name="T15" fmla="*/ 516 h 795"/>
                  <a:gd name="T16" fmla="*/ 458 w 844"/>
                  <a:gd name="T17" fmla="*/ 424 h 795"/>
                  <a:gd name="T18" fmla="*/ 561 w 844"/>
                  <a:gd name="T19" fmla="*/ 227 h 795"/>
                  <a:gd name="T20" fmla="*/ 606 w 844"/>
                  <a:gd name="T21" fmla="*/ 43 h 795"/>
                  <a:gd name="T22" fmla="*/ 478 w 844"/>
                  <a:gd name="T23" fmla="*/ 0 h 795"/>
                  <a:gd name="T24" fmla="*/ 325 w 844"/>
                  <a:gd name="T25" fmla="*/ 102 h 79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44" h="795">
                    <a:moveTo>
                      <a:pt x="325" y="102"/>
                    </a:moveTo>
                    <a:cubicBezTo>
                      <a:pt x="285" y="186"/>
                      <a:pt x="292" y="401"/>
                      <a:pt x="236" y="506"/>
                    </a:cubicBezTo>
                    <a:cubicBezTo>
                      <a:pt x="180" y="611"/>
                      <a:pt x="22" y="669"/>
                      <a:pt x="22" y="669"/>
                    </a:cubicBezTo>
                    <a:cubicBezTo>
                      <a:pt x="22" y="669"/>
                      <a:pt x="0" y="731"/>
                      <a:pt x="50" y="751"/>
                    </a:cubicBezTo>
                    <a:cubicBezTo>
                      <a:pt x="100" y="771"/>
                      <a:pt x="221" y="789"/>
                      <a:pt x="313" y="792"/>
                    </a:cubicBezTo>
                    <a:cubicBezTo>
                      <a:pt x="405" y="795"/>
                      <a:pt x="603" y="767"/>
                      <a:pt x="603" y="767"/>
                    </a:cubicBezTo>
                    <a:cubicBezTo>
                      <a:pt x="603" y="767"/>
                      <a:pt x="814" y="713"/>
                      <a:pt x="829" y="669"/>
                    </a:cubicBezTo>
                    <a:cubicBezTo>
                      <a:pt x="844" y="625"/>
                      <a:pt x="759" y="557"/>
                      <a:pt x="697" y="516"/>
                    </a:cubicBezTo>
                    <a:cubicBezTo>
                      <a:pt x="635" y="475"/>
                      <a:pt x="483" y="471"/>
                      <a:pt x="458" y="424"/>
                    </a:cubicBezTo>
                    <a:lnTo>
                      <a:pt x="561" y="227"/>
                    </a:lnTo>
                    <a:cubicBezTo>
                      <a:pt x="586" y="164"/>
                      <a:pt x="620" y="81"/>
                      <a:pt x="606" y="43"/>
                    </a:cubicBezTo>
                    <a:cubicBezTo>
                      <a:pt x="592" y="3"/>
                      <a:pt x="519" y="1"/>
                      <a:pt x="478" y="0"/>
                    </a:cubicBezTo>
                    <a:cubicBezTo>
                      <a:pt x="431" y="10"/>
                      <a:pt x="365" y="18"/>
                      <a:pt x="325" y="10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8A200"/>
                  </a:gs>
                  <a:gs pos="50000">
                    <a:srgbClr val="5D4B00"/>
                  </a:gs>
                  <a:gs pos="100000">
                    <a:srgbClr val="C8A200"/>
                  </a:gs>
                </a:gsLst>
                <a:lin ang="0" scaled="1"/>
              </a:gradFill>
              <a:ln>
                <a:noFill/>
              </a:ln>
              <a:effectLst>
                <a:outerShdw sy="50000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marL="0" marR="0" lvl="0" indent="0" algn="l" defTabSz="9131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28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Unicode MS" pitchFamily="34" charset="-128"/>
                  <a:ea typeface="黑体" panose="02010609060101010101" pitchFamily="49" charset="-122"/>
                  <a:cs typeface="黑体" panose="02010609060101010101" pitchFamily="49" charset="-122"/>
                </a:endParaRPr>
              </a:p>
            </p:txBody>
          </p:sp>
          <p:grpSp>
            <p:nvGrpSpPr>
              <p:cNvPr id="119857" name="Group 106"/>
              <p:cNvGrpSpPr/>
              <p:nvPr/>
            </p:nvGrpSpPr>
            <p:grpSpPr>
              <a:xfrm>
                <a:off x="675" y="2756"/>
                <a:ext cx="281" cy="512"/>
                <a:chOff x="675" y="2756"/>
                <a:chExt cx="281" cy="512"/>
              </a:xfrm>
            </p:grpSpPr>
            <p:grpSp>
              <p:nvGrpSpPr>
                <p:cNvPr id="119858" name="Group 107"/>
                <p:cNvGrpSpPr/>
                <p:nvPr/>
              </p:nvGrpSpPr>
              <p:grpSpPr>
                <a:xfrm>
                  <a:off x="832" y="2756"/>
                  <a:ext cx="48" cy="121"/>
                  <a:chOff x="768" y="2784"/>
                  <a:chExt cx="96" cy="169"/>
                </a:xfrm>
              </p:grpSpPr>
              <p:sp>
                <p:nvSpPr>
                  <p:cNvPr id="23606" name="Freeform 108"/>
                  <p:cNvSpPr/>
                  <p:nvPr/>
                </p:nvSpPr>
                <p:spPr bwMode="auto">
                  <a:xfrm>
                    <a:off x="768" y="2782"/>
                    <a:ext cx="98" cy="169"/>
                  </a:xfrm>
                  <a:custGeom>
                    <a:avLst/>
                    <a:gdLst>
                      <a:gd name="T0" fmla="*/ 62 w 96"/>
                      <a:gd name="T1" fmla="*/ 8 h 169"/>
                      <a:gd name="T2" fmla="*/ 1 w 96"/>
                      <a:gd name="T3" fmla="*/ 120 h 169"/>
                      <a:gd name="T4" fmla="*/ 54 w 96"/>
                      <a:gd name="T5" fmla="*/ 160 h 169"/>
                      <a:gd name="T6" fmla="*/ 95 w 96"/>
                      <a:gd name="T7" fmla="*/ 68 h 169"/>
                      <a:gd name="T8" fmla="*/ 62 w 96"/>
                      <a:gd name="T9" fmla="*/ 8 h 16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6"/>
                      <a:gd name="T16" fmla="*/ 0 h 169"/>
                      <a:gd name="T17" fmla="*/ 96 w 96"/>
                      <a:gd name="T18" fmla="*/ 169 h 16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6" h="169">
                        <a:moveTo>
                          <a:pt x="62" y="8"/>
                        </a:moveTo>
                        <a:cubicBezTo>
                          <a:pt x="46" y="17"/>
                          <a:pt x="2" y="95"/>
                          <a:pt x="1" y="120"/>
                        </a:cubicBezTo>
                        <a:cubicBezTo>
                          <a:pt x="0" y="145"/>
                          <a:pt x="38" y="169"/>
                          <a:pt x="54" y="160"/>
                        </a:cubicBezTo>
                        <a:cubicBezTo>
                          <a:pt x="70" y="151"/>
                          <a:pt x="94" y="93"/>
                          <a:pt x="95" y="68"/>
                        </a:cubicBezTo>
                        <a:cubicBezTo>
                          <a:pt x="96" y="43"/>
                          <a:pt x="84" y="0"/>
                          <a:pt x="62" y="8"/>
                        </a:cubicBez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pPr marL="0" marR="0" lvl="0" indent="0" algn="l" defTabSz="91313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28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 Unicode MS" pitchFamily="34" charset="-128"/>
                      <a:ea typeface="黑体" panose="02010609060101010101" pitchFamily="49" charset="-122"/>
                      <a:cs typeface="黑体" panose="02010609060101010101" pitchFamily="49" charset="-122"/>
                    </a:endParaRPr>
                  </a:p>
                </p:txBody>
              </p:sp>
              <p:sp>
                <p:nvSpPr>
                  <p:cNvPr id="23607" name="Freeform 109"/>
                  <p:cNvSpPr/>
                  <p:nvPr/>
                </p:nvSpPr>
                <p:spPr bwMode="auto">
                  <a:xfrm>
                    <a:off x="796" y="2831"/>
                    <a:ext cx="48" cy="85"/>
                  </a:xfrm>
                  <a:custGeom>
                    <a:avLst/>
                    <a:gdLst>
                      <a:gd name="T0" fmla="*/ 1 w 96"/>
                      <a:gd name="T1" fmla="*/ 1 h 169"/>
                      <a:gd name="T2" fmla="*/ 1 w 96"/>
                      <a:gd name="T3" fmla="*/ 1 h 169"/>
                      <a:gd name="T4" fmla="*/ 1 w 96"/>
                      <a:gd name="T5" fmla="*/ 1 h 169"/>
                      <a:gd name="T6" fmla="*/ 1 w 96"/>
                      <a:gd name="T7" fmla="*/ 1 h 169"/>
                      <a:gd name="T8" fmla="*/ 1 w 96"/>
                      <a:gd name="T9" fmla="*/ 1 h 16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6"/>
                      <a:gd name="T16" fmla="*/ 0 h 169"/>
                      <a:gd name="T17" fmla="*/ 96 w 96"/>
                      <a:gd name="T18" fmla="*/ 169 h 16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6" h="169">
                        <a:moveTo>
                          <a:pt x="62" y="8"/>
                        </a:moveTo>
                        <a:cubicBezTo>
                          <a:pt x="46" y="17"/>
                          <a:pt x="2" y="95"/>
                          <a:pt x="1" y="120"/>
                        </a:cubicBezTo>
                        <a:cubicBezTo>
                          <a:pt x="0" y="145"/>
                          <a:pt x="38" y="169"/>
                          <a:pt x="54" y="160"/>
                        </a:cubicBezTo>
                        <a:cubicBezTo>
                          <a:pt x="70" y="151"/>
                          <a:pt x="94" y="93"/>
                          <a:pt x="95" y="68"/>
                        </a:cubicBezTo>
                        <a:cubicBezTo>
                          <a:pt x="96" y="43"/>
                          <a:pt x="84" y="0"/>
                          <a:pt x="62" y="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pPr marL="0" marR="0" lvl="0" indent="0" algn="l" defTabSz="91313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28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 Unicode MS" pitchFamily="34" charset="-128"/>
                      <a:ea typeface="黑体" panose="02010609060101010101" pitchFamily="49" charset="-122"/>
                      <a:cs typeface="黑体" panose="02010609060101010101" pitchFamily="49" charset="-122"/>
                    </a:endParaRPr>
                  </a:p>
                </p:txBody>
              </p:sp>
            </p:grpSp>
            <p:grpSp>
              <p:nvGrpSpPr>
                <p:cNvPr id="119859" name="Group 110"/>
                <p:cNvGrpSpPr/>
                <p:nvPr/>
              </p:nvGrpSpPr>
              <p:grpSpPr>
                <a:xfrm>
                  <a:off x="675" y="3086"/>
                  <a:ext cx="281" cy="182"/>
                  <a:chOff x="675" y="3086"/>
                  <a:chExt cx="281" cy="182"/>
                </a:xfrm>
              </p:grpSpPr>
              <p:sp>
                <p:nvSpPr>
                  <p:cNvPr id="23604" name="Freeform 111"/>
                  <p:cNvSpPr/>
                  <p:nvPr/>
                </p:nvSpPr>
                <p:spPr bwMode="auto">
                  <a:xfrm>
                    <a:off x="675" y="3086"/>
                    <a:ext cx="281" cy="182"/>
                  </a:xfrm>
                  <a:custGeom>
                    <a:avLst/>
                    <a:gdLst>
                      <a:gd name="T0" fmla="*/ 281 w 281"/>
                      <a:gd name="T1" fmla="*/ 23 h 182"/>
                      <a:gd name="T2" fmla="*/ 169 w 281"/>
                      <a:gd name="T3" fmla="*/ 26 h 182"/>
                      <a:gd name="T4" fmla="*/ 17 w 281"/>
                      <a:gd name="T5" fmla="*/ 78 h 182"/>
                      <a:gd name="T6" fmla="*/ 69 w 281"/>
                      <a:gd name="T7" fmla="*/ 173 h 182"/>
                      <a:gd name="T8" fmla="*/ 237 w 281"/>
                      <a:gd name="T9" fmla="*/ 130 h 182"/>
                      <a:gd name="T10" fmla="*/ 281 w 281"/>
                      <a:gd name="T11" fmla="*/ 23 h 18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81"/>
                      <a:gd name="T19" fmla="*/ 0 h 182"/>
                      <a:gd name="T20" fmla="*/ 281 w 281"/>
                      <a:gd name="T21" fmla="*/ 182 h 18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81" h="182">
                        <a:moveTo>
                          <a:pt x="281" y="23"/>
                        </a:moveTo>
                        <a:cubicBezTo>
                          <a:pt x="264" y="0"/>
                          <a:pt x="213" y="17"/>
                          <a:pt x="169" y="26"/>
                        </a:cubicBezTo>
                        <a:cubicBezTo>
                          <a:pt x="125" y="35"/>
                          <a:pt x="34" y="53"/>
                          <a:pt x="17" y="78"/>
                        </a:cubicBezTo>
                        <a:cubicBezTo>
                          <a:pt x="0" y="103"/>
                          <a:pt x="32" y="164"/>
                          <a:pt x="69" y="173"/>
                        </a:cubicBezTo>
                        <a:cubicBezTo>
                          <a:pt x="106" y="182"/>
                          <a:pt x="202" y="155"/>
                          <a:pt x="237" y="130"/>
                        </a:cubicBezTo>
                        <a:cubicBezTo>
                          <a:pt x="272" y="105"/>
                          <a:pt x="272" y="45"/>
                          <a:pt x="281" y="23"/>
                        </a:cubicBez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pPr marL="0" marR="0" lvl="0" indent="0" algn="l" defTabSz="91313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28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 Unicode MS" pitchFamily="34" charset="-128"/>
                      <a:ea typeface="黑体" panose="02010609060101010101" pitchFamily="49" charset="-122"/>
                      <a:cs typeface="黑体" panose="02010609060101010101" pitchFamily="49" charset="-122"/>
                    </a:endParaRPr>
                  </a:p>
                </p:txBody>
              </p:sp>
              <p:sp>
                <p:nvSpPr>
                  <p:cNvPr id="23605" name="Freeform 112"/>
                  <p:cNvSpPr/>
                  <p:nvPr/>
                </p:nvSpPr>
                <p:spPr bwMode="auto">
                  <a:xfrm>
                    <a:off x="720" y="3128"/>
                    <a:ext cx="192" cy="93"/>
                  </a:xfrm>
                  <a:custGeom>
                    <a:avLst/>
                    <a:gdLst>
                      <a:gd name="T0" fmla="*/ 7 w 281"/>
                      <a:gd name="T1" fmla="*/ 1 h 182"/>
                      <a:gd name="T2" fmla="*/ 3 w 281"/>
                      <a:gd name="T3" fmla="*/ 1 h 182"/>
                      <a:gd name="T4" fmla="*/ 1 w 281"/>
                      <a:gd name="T5" fmla="*/ 1 h 182"/>
                      <a:gd name="T6" fmla="*/ 1 w 281"/>
                      <a:gd name="T7" fmla="*/ 1 h 182"/>
                      <a:gd name="T8" fmla="*/ 5 w 281"/>
                      <a:gd name="T9" fmla="*/ 1 h 182"/>
                      <a:gd name="T10" fmla="*/ 7 w 281"/>
                      <a:gd name="T11" fmla="*/ 1 h 18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81"/>
                      <a:gd name="T19" fmla="*/ 0 h 182"/>
                      <a:gd name="T20" fmla="*/ 281 w 281"/>
                      <a:gd name="T21" fmla="*/ 182 h 18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81" h="182">
                        <a:moveTo>
                          <a:pt x="281" y="23"/>
                        </a:moveTo>
                        <a:cubicBezTo>
                          <a:pt x="264" y="0"/>
                          <a:pt x="213" y="17"/>
                          <a:pt x="169" y="26"/>
                        </a:cubicBezTo>
                        <a:cubicBezTo>
                          <a:pt x="125" y="35"/>
                          <a:pt x="34" y="53"/>
                          <a:pt x="17" y="78"/>
                        </a:cubicBezTo>
                        <a:cubicBezTo>
                          <a:pt x="0" y="103"/>
                          <a:pt x="32" y="164"/>
                          <a:pt x="69" y="173"/>
                        </a:cubicBezTo>
                        <a:cubicBezTo>
                          <a:pt x="106" y="182"/>
                          <a:pt x="202" y="155"/>
                          <a:pt x="237" y="130"/>
                        </a:cubicBezTo>
                        <a:cubicBezTo>
                          <a:pt x="272" y="105"/>
                          <a:pt x="272" y="45"/>
                          <a:pt x="281" y="2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pPr marL="0" marR="0" lvl="0" indent="0" algn="l" defTabSz="91313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28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 Unicode MS" pitchFamily="34" charset="-128"/>
                      <a:ea typeface="黑体" panose="02010609060101010101" pitchFamily="49" charset="-122"/>
                      <a:cs typeface="黑体" panose="02010609060101010101" pitchFamily="49" charset="-122"/>
                    </a:endParaRPr>
                  </a:p>
                </p:txBody>
              </p:sp>
            </p:grpSp>
          </p:grpSp>
        </p:grpSp>
        <p:grpSp>
          <p:nvGrpSpPr>
            <p:cNvPr id="119846" name="Group 113"/>
            <p:cNvGrpSpPr/>
            <p:nvPr/>
          </p:nvGrpSpPr>
          <p:grpSpPr>
            <a:xfrm>
              <a:off x="12" y="2484"/>
              <a:ext cx="816" cy="816"/>
              <a:chOff x="1008" y="1104"/>
              <a:chExt cx="816" cy="816"/>
            </a:xfrm>
          </p:grpSpPr>
          <p:sp>
            <p:nvSpPr>
              <p:cNvPr id="23591" name="Oval 114"/>
              <p:cNvSpPr>
                <a:spLocks noChangeArrowheads="1"/>
              </p:cNvSpPr>
              <p:nvPr/>
            </p:nvSpPr>
            <p:spPr bwMode="auto">
              <a:xfrm>
                <a:off x="1008" y="1104"/>
                <a:ext cx="816" cy="816"/>
              </a:xfrm>
              <a:prstGeom prst="ellipse">
                <a:avLst/>
              </a:prstGeom>
              <a:gradFill rotWithShape="1">
                <a:gsLst>
                  <a:gs pos="0">
                    <a:srgbClr val="66CCFF"/>
                  </a:gs>
                  <a:gs pos="100000">
                    <a:srgbClr val="51A2CA"/>
                  </a:gs>
                </a:gsLst>
                <a:path path="rect">
                  <a:fillToRect t="100000" r="100000"/>
                </a:path>
              </a:gradFill>
              <a:ln w="38100">
                <a:solidFill>
                  <a:srgbClr val="FF0000"/>
                </a:solidFill>
                <a:round/>
              </a:ln>
              <a:effectLst>
                <a:prstShdw prst="shdw13" dist="53882" dir="13500000">
                  <a:schemeClr val="bg2">
                    <a:alpha val="50000"/>
                  </a:schemeClr>
                </a:prstShdw>
              </a:effec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313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216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NI-Times" pitchFamily="2" charset="0"/>
                  <a:ea typeface="黑体" panose="02010609060101010101" pitchFamily="49" charset="-122"/>
                  <a:cs typeface="黑体" panose="02010609060101010101" pitchFamily="49" charset="-122"/>
                </a:endParaRPr>
              </a:p>
            </p:txBody>
          </p:sp>
          <p:sp>
            <p:nvSpPr>
              <p:cNvPr id="23592" name="Rectangle 115"/>
              <p:cNvSpPr>
                <a:spLocks noChangeArrowheads="1"/>
              </p:cNvSpPr>
              <p:nvPr/>
            </p:nvSpPr>
            <p:spPr bwMode="auto">
              <a:xfrm>
                <a:off x="1392" y="1149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313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216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NI-Times" pitchFamily="2" charset="0"/>
                  <a:ea typeface="黑体" panose="02010609060101010101" pitchFamily="49" charset="-122"/>
                  <a:cs typeface="黑体" panose="02010609060101010101" pitchFamily="49" charset="-122"/>
                </a:endParaRPr>
              </a:p>
            </p:txBody>
          </p:sp>
          <p:sp>
            <p:nvSpPr>
              <p:cNvPr id="23593" name="Rectangle 116"/>
              <p:cNvSpPr>
                <a:spLocks noChangeArrowheads="1"/>
              </p:cNvSpPr>
              <p:nvPr/>
            </p:nvSpPr>
            <p:spPr bwMode="auto">
              <a:xfrm rot="5400000">
                <a:off x="1709" y="1447"/>
                <a:ext cx="46" cy="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313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216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NI-Times" pitchFamily="2" charset="0"/>
                  <a:ea typeface="黑体" panose="02010609060101010101" pitchFamily="49" charset="-122"/>
                  <a:cs typeface="黑体" panose="02010609060101010101" pitchFamily="49" charset="-122"/>
                </a:endParaRPr>
              </a:p>
            </p:txBody>
          </p:sp>
          <p:sp>
            <p:nvSpPr>
              <p:cNvPr id="23594" name="Rectangle 117"/>
              <p:cNvSpPr>
                <a:spLocks noChangeArrowheads="1"/>
              </p:cNvSpPr>
              <p:nvPr/>
            </p:nvSpPr>
            <p:spPr bwMode="auto">
              <a:xfrm>
                <a:off x="1392" y="1795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313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216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NI-Times" pitchFamily="2" charset="0"/>
                  <a:ea typeface="黑体" panose="02010609060101010101" pitchFamily="49" charset="-122"/>
                  <a:cs typeface="黑体" panose="02010609060101010101" pitchFamily="49" charset="-122"/>
                </a:endParaRPr>
              </a:p>
            </p:txBody>
          </p:sp>
          <p:sp>
            <p:nvSpPr>
              <p:cNvPr id="23595" name="Rectangle 118"/>
              <p:cNvSpPr>
                <a:spLocks noChangeArrowheads="1"/>
              </p:cNvSpPr>
              <p:nvPr/>
            </p:nvSpPr>
            <p:spPr bwMode="auto">
              <a:xfrm rot="5400000">
                <a:off x="1070" y="1452"/>
                <a:ext cx="48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313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216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NI-Times" pitchFamily="2" charset="0"/>
                  <a:ea typeface="黑体" panose="02010609060101010101" pitchFamily="49" charset="-122"/>
                  <a:cs typeface="黑体" panose="02010609060101010101" pitchFamily="49" charset="-122"/>
                </a:endParaRPr>
              </a:p>
            </p:txBody>
          </p:sp>
          <p:sp>
            <p:nvSpPr>
              <p:cNvPr id="23596" name="Rectangle 119"/>
              <p:cNvSpPr>
                <a:spLocks noChangeArrowheads="1"/>
              </p:cNvSpPr>
              <p:nvPr/>
            </p:nvSpPr>
            <p:spPr bwMode="auto">
              <a:xfrm rot="3000000">
                <a:off x="1139" y="1667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313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216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NI-Times" pitchFamily="2" charset="0"/>
                  <a:ea typeface="黑体" panose="02010609060101010101" pitchFamily="49" charset="-122"/>
                  <a:cs typeface="黑体" panose="02010609060101010101" pitchFamily="49" charset="-122"/>
                </a:endParaRPr>
              </a:p>
            </p:txBody>
          </p:sp>
          <p:sp>
            <p:nvSpPr>
              <p:cNvPr id="23597" name="Rectangle 120"/>
              <p:cNvSpPr>
                <a:spLocks noChangeArrowheads="1"/>
              </p:cNvSpPr>
              <p:nvPr/>
            </p:nvSpPr>
            <p:spPr bwMode="auto">
              <a:xfrm rot="3000000">
                <a:off x="1629" y="1258"/>
                <a:ext cx="46" cy="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313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216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NI-Times" pitchFamily="2" charset="0"/>
                  <a:ea typeface="黑体" panose="02010609060101010101" pitchFamily="49" charset="-122"/>
                  <a:cs typeface="黑体" panose="02010609060101010101" pitchFamily="49" charset="-122"/>
                </a:endParaRPr>
              </a:p>
            </p:txBody>
          </p:sp>
          <p:sp>
            <p:nvSpPr>
              <p:cNvPr id="23598" name="Rectangle 121"/>
              <p:cNvSpPr>
                <a:spLocks noChangeArrowheads="1"/>
              </p:cNvSpPr>
              <p:nvPr/>
            </p:nvSpPr>
            <p:spPr bwMode="auto">
              <a:xfrm rot="-3000000">
                <a:off x="1155" y="1255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313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216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NI-Times" pitchFamily="2" charset="0"/>
                  <a:ea typeface="黑体" panose="02010609060101010101" pitchFamily="49" charset="-122"/>
                  <a:cs typeface="黑体" panose="02010609060101010101" pitchFamily="49" charset="-122"/>
                </a:endParaRPr>
              </a:p>
            </p:txBody>
          </p:sp>
          <p:sp>
            <p:nvSpPr>
              <p:cNvPr id="23599" name="Rectangle 122"/>
              <p:cNvSpPr>
                <a:spLocks noChangeArrowheads="1"/>
              </p:cNvSpPr>
              <p:nvPr/>
            </p:nvSpPr>
            <p:spPr bwMode="auto">
              <a:xfrm rot="-3000000">
                <a:off x="1641" y="1664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313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216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NI-Times" pitchFamily="2" charset="0"/>
                  <a:ea typeface="黑体" panose="02010609060101010101" pitchFamily="49" charset="-122"/>
                  <a:cs typeface="黑体" panose="02010609060101010101" pitchFamily="49" charset="-122"/>
                </a:endParaRPr>
              </a:p>
            </p:txBody>
          </p:sp>
        </p:grpSp>
      </p:grpSp>
      <p:sp>
        <p:nvSpPr>
          <p:cNvPr id="432251" name="Text Box 123"/>
          <p:cNvSpPr txBox="1">
            <a:spLocks noChangeArrowheads="1"/>
          </p:cNvSpPr>
          <p:nvPr/>
        </p:nvSpPr>
        <p:spPr bwMode="auto">
          <a:xfrm>
            <a:off x="884238" y="4343400"/>
            <a:ext cx="1646238" cy="9239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ctr" defTabSz="91313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sz="5400" b="1" kern="1200" cap="none" spc="0" normalizeH="0" baseline="0" noProof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  <a:ea typeface="黑体" panose="02010609060101010101" pitchFamily="49" charset="-122"/>
                <a:cs typeface="Arial" panose="020B0604020202020204" pitchFamily="34" charset="0"/>
              </a:rPr>
              <a:t>6</a:t>
            </a:r>
            <a:endParaRPr kumimoji="0" lang="vi-VN" sz="5400" b="1" kern="1200" cap="none" spc="0" normalizeH="0" baseline="0" noProof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H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32252" name="Text Box 124"/>
          <p:cNvSpPr txBox="1">
            <a:spLocks noChangeArrowheads="1"/>
          </p:cNvSpPr>
          <p:nvPr/>
        </p:nvSpPr>
        <p:spPr bwMode="auto">
          <a:xfrm>
            <a:off x="889000" y="4343400"/>
            <a:ext cx="1646238" cy="9239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ctr" defTabSz="91313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sz="5400" b="1" kern="1200" cap="none" spc="0" normalizeH="0" baseline="0" noProof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  <a:ea typeface="黑体" panose="02010609060101010101" pitchFamily="49" charset="-122"/>
                <a:cs typeface="Arial" panose="020B0604020202020204" pitchFamily="34" charset="0"/>
              </a:rPr>
              <a:t>5</a:t>
            </a:r>
            <a:endParaRPr kumimoji="0" lang="vi-VN" sz="5400" b="1" kern="1200" cap="none" spc="0" normalizeH="0" baseline="0" noProof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H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32253" name="Text Box 125"/>
          <p:cNvSpPr txBox="1">
            <a:spLocks noChangeArrowheads="1"/>
          </p:cNvSpPr>
          <p:nvPr/>
        </p:nvSpPr>
        <p:spPr bwMode="auto">
          <a:xfrm>
            <a:off x="884238" y="4362450"/>
            <a:ext cx="1646238" cy="9239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ctr" defTabSz="91313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sz="5400" b="1" kern="1200" cap="none" spc="0" normalizeH="0" baseline="0" noProof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  <a:ea typeface="黑体" panose="02010609060101010101" pitchFamily="49" charset="-122"/>
                <a:cs typeface="Arial" panose="020B0604020202020204" pitchFamily="34" charset="0"/>
              </a:rPr>
              <a:t>4</a:t>
            </a:r>
            <a:endParaRPr kumimoji="0" lang="vi-VN" sz="5400" b="1" kern="1200" cap="none" spc="0" normalizeH="0" baseline="0" noProof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H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32254" name="Text Box 126"/>
          <p:cNvSpPr txBox="1">
            <a:spLocks noChangeArrowheads="1"/>
          </p:cNvSpPr>
          <p:nvPr/>
        </p:nvSpPr>
        <p:spPr bwMode="auto">
          <a:xfrm>
            <a:off x="884238" y="4343400"/>
            <a:ext cx="1646238" cy="9239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ctr" defTabSz="91313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sz="5400" b="1" kern="1200" cap="none" spc="0" normalizeH="0" baseline="0" noProof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  <a:ea typeface="黑体" panose="02010609060101010101" pitchFamily="49" charset="-122"/>
                <a:cs typeface="Arial" panose="020B0604020202020204" pitchFamily="34" charset="0"/>
              </a:rPr>
              <a:t>3</a:t>
            </a:r>
            <a:endParaRPr kumimoji="0" lang="vi-VN" sz="5400" b="1" kern="1200" cap="none" spc="0" normalizeH="0" baseline="0" noProof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H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32255" name="Text Box 127"/>
          <p:cNvSpPr txBox="1">
            <a:spLocks noChangeArrowheads="1"/>
          </p:cNvSpPr>
          <p:nvPr/>
        </p:nvSpPr>
        <p:spPr bwMode="auto">
          <a:xfrm>
            <a:off x="906463" y="4321175"/>
            <a:ext cx="1646238" cy="9223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ctr" defTabSz="91313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sz="5400" b="1" kern="1200" cap="none" spc="0" normalizeH="0" baseline="0" noProof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</a:t>
            </a:r>
            <a:endParaRPr kumimoji="0" lang="vi-VN" sz="5400" b="1" kern="1200" cap="none" spc="0" normalizeH="0" baseline="0" noProof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H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32256" name="Text Box 128"/>
          <p:cNvSpPr txBox="1">
            <a:spLocks noChangeArrowheads="1"/>
          </p:cNvSpPr>
          <p:nvPr/>
        </p:nvSpPr>
        <p:spPr bwMode="auto">
          <a:xfrm>
            <a:off x="884238" y="4314825"/>
            <a:ext cx="1646238" cy="9239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ctr" defTabSz="91313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sz="5400" b="1" kern="1200" cap="none" spc="0" normalizeH="0" baseline="0" noProof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</a:t>
            </a:r>
            <a:endParaRPr kumimoji="0" lang="vi-VN" sz="5400" b="1" kern="1200" cap="none" spc="0" normalizeH="0" baseline="0" noProof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H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32257" name="Text Box 129"/>
          <p:cNvSpPr txBox="1">
            <a:spLocks noChangeArrowheads="1"/>
          </p:cNvSpPr>
          <p:nvPr/>
        </p:nvSpPr>
        <p:spPr bwMode="auto">
          <a:xfrm>
            <a:off x="1301750" y="4511675"/>
            <a:ext cx="822325" cy="570865"/>
          </a:xfrm>
          <a:prstGeom prst="rect">
            <a:avLst/>
          </a:prstGeom>
          <a:solidFill>
            <a:srgbClr val="FF0000"/>
          </a:solidFill>
          <a:ln w="9525">
            <a:solidFill>
              <a:schemeClr val="hlink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altLang="en-US" sz="156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.VnBlackH" pitchFamily="34" charset="0"/>
                <a:ea typeface="黑体" panose="02010609060101010101" pitchFamily="49" charset="-122"/>
                <a:cs typeface="Arial" panose="020B0604020202020204" pitchFamily="34" charset="0"/>
              </a:rPr>
              <a:t>Hết </a:t>
            </a:r>
            <a:r>
              <a:rPr kumimoji="0" lang="vi-VN" altLang="en-US" sz="156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.VnBlackH" pitchFamily="34" charset="0"/>
                <a:ea typeface="黑体" panose="02010609060101010101" pitchFamily="49" charset="-122"/>
                <a:cs typeface="Arial" panose="020B0604020202020204" pitchFamily="34" charset="0"/>
              </a:rPr>
              <a:t>giờ</a:t>
            </a:r>
            <a:endParaRPr kumimoji="0" lang="vi-VN" altLang="en-US" sz="156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.VnBlackH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19831" name="Picture 130" descr="POINSET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5400000">
            <a:off x="809625" y="5375275"/>
            <a:ext cx="1279525" cy="1527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9832" name="Picture 131" descr="pretty_flower_yellow_hb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6150" y="5600700"/>
            <a:ext cx="1052513" cy="876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9" name="TextBox 34"/>
          <p:cNvSpPr txBox="1">
            <a:spLocks noChangeArrowheads="1"/>
          </p:cNvSpPr>
          <p:nvPr/>
        </p:nvSpPr>
        <p:spPr bwMode="auto">
          <a:xfrm>
            <a:off x="2255838" y="1143000"/>
            <a:ext cx="7497763" cy="12747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84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Câu 2: Trong hộp số 2 có thể lấy được bóng đỏ không ?</a:t>
            </a:r>
            <a:endParaRPr kumimoji="0" lang="en-US" altLang="en-US" sz="384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NI-Times" pitchFamily="2" charset="0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30" name="Rounded Rectangle 129">
            <a:hlinkClick r:id="" action="ppaction://noaction"/>
          </p:cNvPr>
          <p:cNvSpPr/>
          <p:nvPr/>
        </p:nvSpPr>
        <p:spPr>
          <a:xfrm>
            <a:off x="1066800" y="2743200"/>
            <a:ext cx="3200400" cy="108267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84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384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Chắc</a:t>
            </a:r>
            <a:r>
              <a:rPr kumimoji="0" lang="en-US" sz="384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4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chắn</a:t>
            </a:r>
            <a:endParaRPr kumimoji="0" lang="en-US" sz="384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1" name="Rounded Rectangle 130">
            <a:hlinkClick r:id="" action="ppaction://noaction"/>
          </p:cNvPr>
          <p:cNvSpPr/>
          <p:nvPr/>
        </p:nvSpPr>
        <p:spPr>
          <a:xfrm>
            <a:off x="4541838" y="2743200"/>
            <a:ext cx="3017838" cy="108267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84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384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84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4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endParaRPr kumimoji="0" lang="en-US" sz="384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2" name="Rounded Rectangle 131">
            <a:hlinkClick r:id="" action="ppaction://noaction"/>
          </p:cNvPr>
          <p:cNvSpPr/>
          <p:nvPr/>
        </p:nvSpPr>
        <p:spPr>
          <a:xfrm>
            <a:off x="7832725" y="2743200"/>
            <a:ext cx="3384550" cy="108267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84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384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84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4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endParaRPr kumimoji="0" lang="en-US" sz="384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7" name="Rectangle 136"/>
          <p:cNvSpPr>
            <a:spLocks noChangeArrowheads="1"/>
          </p:cNvSpPr>
          <p:nvPr/>
        </p:nvSpPr>
        <p:spPr bwMode="auto">
          <a:xfrm>
            <a:off x="3629025" y="307975"/>
            <a:ext cx="4841875" cy="6842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457200" indent="-4572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273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233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193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3130" eaLnBrk="1" hangingPunct="1">
              <a:spcBef>
                <a:spcPct val="0"/>
              </a:spcBef>
              <a:buFontTx/>
              <a:buNone/>
            </a:pPr>
            <a:r>
              <a:rPr lang="en-US" alt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HỘP QUÀ BÍ MẬT</a:t>
            </a:r>
            <a:endParaRPr lang="en-US" altLang="en-US" sz="3800" b="1" dirty="0">
              <a:solidFill>
                <a:srgbClr val="FF0000"/>
              </a:solidFill>
              <a:latin typeface="VNI-Times" pitchFamily="2" charset="0"/>
              <a:ea typeface="Calibri" panose="020F0502020204030204" pitchFamily="34" charset="0"/>
            </a:endParaRPr>
          </a:p>
        </p:txBody>
      </p:sp>
      <p:sp>
        <p:nvSpPr>
          <p:cNvPr id="71" name="Rounded Rectangle 70">
            <a:hlinkClick r:id="" action="ppaction://noaction"/>
          </p:cNvPr>
          <p:cNvSpPr/>
          <p:nvPr/>
        </p:nvSpPr>
        <p:spPr>
          <a:xfrm>
            <a:off x="4541838" y="2743200"/>
            <a:ext cx="3017838" cy="108267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84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384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84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4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endParaRPr kumimoji="0" lang="en-US" sz="384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4" name="Group 149"/>
          <p:cNvGrpSpPr/>
          <p:nvPr/>
        </p:nvGrpSpPr>
        <p:grpSpPr>
          <a:xfrm>
            <a:off x="2524125" y="4906963"/>
            <a:ext cx="2560638" cy="1524000"/>
            <a:chOff x="2514600" y="5105400"/>
            <a:chExt cx="2133600" cy="1524000"/>
          </a:xfrm>
        </p:grpSpPr>
        <p:sp>
          <p:nvSpPr>
            <p:cNvPr id="147" name="Vertical Scroll 146"/>
            <p:cNvSpPr/>
            <p:nvPr/>
          </p:nvSpPr>
          <p:spPr>
            <a:xfrm>
              <a:off x="2514600" y="5105400"/>
              <a:ext cx="2133600" cy="1524000"/>
            </a:xfrm>
            <a:prstGeom prst="verticalScroll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313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28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4" name="Rectangle: Folded Corner 8"/>
            <p:cNvSpPr/>
            <p:nvPr/>
          </p:nvSpPr>
          <p:spPr>
            <a:xfrm>
              <a:off x="2746082" y="5394325"/>
              <a:ext cx="1666668" cy="1181100"/>
            </a:xfrm>
            <a:prstGeom prst="foldedCorner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313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228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Chúc</a:t>
              </a:r>
              <a:r>
                <a:rPr kumimoji="0" lang="en-US" sz="228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28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mừng</a:t>
              </a:r>
              <a:r>
                <a:rPr kumimoji="0" lang="en-US" sz="228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  </a:t>
              </a:r>
              <a:endParaRPr kumimoji="0" lang="en-US" sz="228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313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228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bạn</a:t>
              </a:r>
              <a:r>
                <a:rPr kumimoji="0" lang="en-US" sz="228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endParaRPr kumimoji="0" lang="en-US" sz="228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313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228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228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5</a:t>
              </a:r>
              <a:endParaRPr kumimoji="0" lang="en-US" sz="228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313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228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điểm</a:t>
              </a:r>
              <a:r>
                <a:rPr kumimoji="0" lang="en-US" sz="228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28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tốt</a:t>
              </a:r>
              <a:endParaRPr kumimoji="0" lang="en-US" sz="228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9840" name="Picture 72">
            <a:hlinkClick r:id="" action="ppaction://noaction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30475" y="4495800"/>
            <a:ext cx="3200400" cy="2187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06663" y="4078288"/>
            <a:ext cx="3292475" cy="1512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" name="Picture 12" descr="Entertainment-02-june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356850" y="4591050"/>
            <a:ext cx="447675" cy="809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9" dur="3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3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3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set>
                                      <p:cBhvr>
                                        <p:cTn id="12" dur="3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2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2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432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2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2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432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2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2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432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2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32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432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2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32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432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32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32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432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32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32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500"/>
                            </p:stCondLst>
                            <p:childTnLst>
                              <p:par>
                                <p:cTn id="88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43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22222E-6 L 5.55112E-17 -0.2666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30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0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251" grpId="0"/>
      <p:bldP spid="432252" grpId="0"/>
      <p:bldP spid="432252" grpId="1"/>
      <p:bldP spid="432253" grpId="0"/>
      <p:bldP spid="432253" grpId="1"/>
      <p:bldP spid="432254" grpId="0"/>
      <p:bldP spid="432254" grpId="1"/>
      <p:bldP spid="432255" grpId="0"/>
      <p:bldP spid="432255" grpId="1"/>
      <p:bldP spid="432256" grpId="0"/>
      <p:bldP spid="432256" grpId="1"/>
      <p:bldP spid="432257" grpId="0" bldLvl="0" animBg="1"/>
      <p:bldP spid="129" grpId="0" animBg="1"/>
      <p:bldP spid="130" grpId="0" animBg="1"/>
      <p:bldP spid="131" grpId="0" animBg="1"/>
      <p:bldP spid="132" grpId="0" animBg="1"/>
      <p:bldP spid="137" grpId="0"/>
      <p:bldP spid="137" grpId="1"/>
      <p:bldP spid="7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Freeform 2"/>
          <p:cNvSpPr/>
          <p:nvPr/>
        </p:nvSpPr>
        <p:spPr bwMode="auto">
          <a:xfrm>
            <a:off x="774700" y="1549400"/>
            <a:ext cx="10410825" cy="5105400"/>
          </a:xfrm>
          <a:custGeom>
            <a:avLst/>
            <a:gdLst>
              <a:gd name="T0" fmla="*/ 2147483647 w 5465"/>
              <a:gd name="T1" fmla="*/ 2147483647 h 3131"/>
              <a:gd name="T2" fmla="*/ 2147483647 w 5465"/>
              <a:gd name="T3" fmla="*/ 2147483647 h 3131"/>
              <a:gd name="T4" fmla="*/ 2147483647 w 5465"/>
              <a:gd name="T5" fmla="*/ 0 h 3131"/>
              <a:gd name="T6" fmla="*/ 2147483647 w 5465"/>
              <a:gd name="T7" fmla="*/ 2147483647 h 3131"/>
              <a:gd name="T8" fmla="*/ 2147483647 w 5465"/>
              <a:gd name="T9" fmla="*/ 2147483647 h 3131"/>
              <a:gd name="T10" fmla="*/ 2147483647 w 5465"/>
              <a:gd name="T11" fmla="*/ 2147483647 h 3131"/>
              <a:gd name="T12" fmla="*/ 0 w 5465"/>
              <a:gd name="T13" fmla="*/ 2147483647 h 3131"/>
              <a:gd name="T14" fmla="*/ 2147483647 w 5465"/>
              <a:gd name="T15" fmla="*/ 2147483647 h 3131"/>
              <a:gd name="T16" fmla="*/ 2147483647 w 5465"/>
              <a:gd name="T17" fmla="*/ 2147483647 h 3131"/>
              <a:gd name="T18" fmla="*/ 2147483647 w 5465"/>
              <a:gd name="T19" fmla="*/ 2147483647 h 3131"/>
              <a:gd name="T20" fmla="*/ 2147483647 w 5465"/>
              <a:gd name="T21" fmla="*/ 2147483647 h 3131"/>
              <a:gd name="T22" fmla="*/ 2147483647 w 5465"/>
              <a:gd name="T23" fmla="*/ 2147483647 h 3131"/>
              <a:gd name="T24" fmla="*/ 2147483647 w 5465"/>
              <a:gd name="T25" fmla="*/ 2147483647 h 3131"/>
              <a:gd name="T26" fmla="*/ 2147483647 w 5465"/>
              <a:gd name="T27" fmla="*/ 2147483647 h 3131"/>
              <a:gd name="T28" fmla="*/ 2147483647 w 5465"/>
              <a:gd name="T29" fmla="*/ 2147483647 h 3131"/>
              <a:gd name="T30" fmla="*/ 2147483647 w 5465"/>
              <a:gd name="T31" fmla="*/ 2147483647 h 3131"/>
              <a:gd name="T32" fmla="*/ 2147483647 w 5465"/>
              <a:gd name="T33" fmla="*/ 2147483647 h 3131"/>
              <a:gd name="T34" fmla="*/ 2147483647 w 5465"/>
              <a:gd name="T35" fmla="*/ 2147483647 h 3131"/>
              <a:gd name="T36" fmla="*/ 2147483647 w 5465"/>
              <a:gd name="T37" fmla="*/ 2147483647 h 3131"/>
              <a:gd name="T38" fmla="*/ 2147483647 w 5465"/>
              <a:gd name="T39" fmla="*/ 2147483647 h 3131"/>
              <a:gd name="T40" fmla="*/ 2147483647 w 5465"/>
              <a:gd name="T41" fmla="*/ 2147483647 h 3131"/>
              <a:gd name="T42" fmla="*/ 2147483647 w 5465"/>
              <a:gd name="T43" fmla="*/ 2147483647 h 3131"/>
              <a:gd name="T44" fmla="*/ 2147483647 w 5465"/>
              <a:gd name="T45" fmla="*/ 2147483647 h 3131"/>
              <a:gd name="T46" fmla="*/ 2147483647 w 5465"/>
              <a:gd name="T47" fmla="*/ 2147483647 h 3131"/>
              <a:gd name="T48" fmla="*/ 2147483647 w 5465"/>
              <a:gd name="T49" fmla="*/ 2147483647 h 3131"/>
              <a:gd name="T50" fmla="*/ 2147483647 w 5465"/>
              <a:gd name="T51" fmla="*/ 2147483647 h 3131"/>
              <a:gd name="T52" fmla="*/ 2147483647 w 5465"/>
              <a:gd name="T53" fmla="*/ 2147483647 h 3131"/>
              <a:gd name="T54" fmla="*/ 2147483647 w 5465"/>
              <a:gd name="T55" fmla="*/ 2147483647 h 3131"/>
              <a:gd name="T56" fmla="*/ 2147483647 w 5465"/>
              <a:gd name="T57" fmla="*/ 2147483647 h 3131"/>
              <a:gd name="T58" fmla="*/ 2147483647 w 5465"/>
              <a:gd name="T59" fmla="*/ 2147483647 h 3131"/>
              <a:gd name="T60" fmla="*/ 2147483647 w 5465"/>
              <a:gd name="T61" fmla="*/ 2147483647 h 3131"/>
              <a:gd name="T62" fmla="*/ 2147483647 w 5465"/>
              <a:gd name="T63" fmla="*/ 2147483647 h 3131"/>
              <a:gd name="T64" fmla="*/ 2147483647 w 5465"/>
              <a:gd name="T65" fmla="*/ 2147483647 h 3131"/>
              <a:gd name="T66" fmla="*/ 2147483647 w 5465"/>
              <a:gd name="T67" fmla="*/ 2147483647 h 3131"/>
              <a:gd name="T68" fmla="*/ 2147483647 w 5465"/>
              <a:gd name="T69" fmla="*/ 2147483647 h 3131"/>
              <a:gd name="T70" fmla="*/ 2147483647 w 5465"/>
              <a:gd name="T71" fmla="*/ 2147483647 h 3131"/>
              <a:gd name="T72" fmla="*/ 2147483647 w 5465"/>
              <a:gd name="T73" fmla="*/ 2147483647 h 3131"/>
              <a:gd name="T74" fmla="*/ 2147483647 w 5465"/>
              <a:gd name="T75" fmla="*/ 2147483647 h 3131"/>
              <a:gd name="T76" fmla="*/ 2147483647 w 5465"/>
              <a:gd name="T77" fmla="*/ 2147483647 h 3131"/>
              <a:gd name="T78" fmla="*/ 2147483647 w 5465"/>
              <a:gd name="T79" fmla="*/ 2147483647 h 3131"/>
              <a:gd name="T80" fmla="*/ 2147483647 w 5465"/>
              <a:gd name="T81" fmla="*/ 2147483647 h 3131"/>
              <a:gd name="T82" fmla="*/ 2147483647 w 5465"/>
              <a:gd name="T83" fmla="*/ 2147483647 h 3131"/>
              <a:gd name="T84" fmla="*/ 2147483647 w 5465"/>
              <a:gd name="T85" fmla="*/ 2147483647 h 3131"/>
              <a:gd name="T86" fmla="*/ 2147483647 w 5465"/>
              <a:gd name="T87" fmla="*/ 2147483647 h 3131"/>
              <a:gd name="T88" fmla="*/ 2147483647 w 5465"/>
              <a:gd name="T89" fmla="*/ 2147483647 h 3131"/>
              <a:gd name="T90" fmla="*/ 2147483647 w 5465"/>
              <a:gd name="T91" fmla="*/ 2147483647 h 313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465"/>
              <a:gd name="T139" fmla="*/ 0 h 3131"/>
              <a:gd name="T140" fmla="*/ 5465 w 5465"/>
              <a:gd name="T141" fmla="*/ 3131 h 3131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465" h="3131">
                <a:moveTo>
                  <a:pt x="4800" y="310"/>
                </a:moveTo>
                <a:cubicBezTo>
                  <a:pt x="2535" y="283"/>
                  <a:pt x="3012" y="385"/>
                  <a:pt x="1772" y="163"/>
                </a:cubicBezTo>
                <a:cubicBezTo>
                  <a:pt x="1660" y="99"/>
                  <a:pt x="1546" y="58"/>
                  <a:pt x="1432" y="0"/>
                </a:cubicBezTo>
                <a:cubicBezTo>
                  <a:pt x="1284" y="5"/>
                  <a:pt x="1136" y="2"/>
                  <a:pt x="989" y="15"/>
                </a:cubicBezTo>
                <a:cubicBezTo>
                  <a:pt x="801" y="31"/>
                  <a:pt x="616" y="70"/>
                  <a:pt x="428" y="89"/>
                </a:cubicBezTo>
                <a:cubicBezTo>
                  <a:pt x="323" y="115"/>
                  <a:pt x="223" y="152"/>
                  <a:pt x="118" y="177"/>
                </a:cubicBezTo>
                <a:cubicBezTo>
                  <a:pt x="74" y="329"/>
                  <a:pt x="31" y="480"/>
                  <a:pt x="0" y="635"/>
                </a:cubicBezTo>
                <a:cubicBezTo>
                  <a:pt x="22" y="787"/>
                  <a:pt x="12" y="1002"/>
                  <a:pt x="133" y="1123"/>
                </a:cubicBezTo>
                <a:cubicBezTo>
                  <a:pt x="176" y="1234"/>
                  <a:pt x="233" y="1333"/>
                  <a:pt x="266" y="1448"/>
                </a:cubicBezTo>
                <a:cubicBezTo>
                  <a:pt x="241" y="1521"/>
                  <a:pt x="210" y="1572"/>
                  <a:pt x="177" y="1640"/>
                </a:cubicBezTo>
                <a:cubicBezTo>
                  <a:pt x="192" y="1709"/>
                  <a:pt x="202" y="1779"/>
                  <a:pt x="221" y="1846"/>
                </a:cubicBezTo>
                <a:cubicBezTo>
                  <a:pt x="259" y="1978"/>
                  <a:pt x="254" y="1916"/>
                  <a:pt x="310" y="2009"/>
                </a:cubicBezTo>
                <a:cubicBezTo>
                  <a:pt x="367" y="2104"/>
                  <a:pt x="402" y="2208"/>
                  <a:pt x="458" y="2304"/>
                </a:cubicBezTo>
                <a:cubicBezTo>
                  <a:pt x="463" y="2334"/>
                  <a:pt x="463" y="2364"/>
                  <a:pt x="472" y="2393"/>
                </a:cubicBezTo>
                <a:cubicBezTo>
                  <a:pt x="493" y="2465"/>
                  <a:pt x="503" y="2441"/>
                  <a:pt x="546" y="2496"/>
                </a:cubicBezTo>
                <a:cubicBezTo>
                  <a:pt x="643" y="2620"/>
                  <a:pt x="646" y="2629"/>
                  <a:pt x="709" y="2733"/>
                </a:cubicBezTo>
                <a:cubicBezTo>
                  <a:pt x="744" y="2879"/>
                  <a:pt x="692" y="2684"/>
                  <a:pt x="768" y="2880"/>
                </a:cubicBezTo>
                <a:cubicBezTo>
                  <a:pt x="781" y="2914"/>
                  <a:pt x="782" y="2951"/>
                  <a:pt x="797" y="2984"/>
                </a:cubicBezTo>
                <a:cubicBezTo>
                  <a:pt x="846" y="3090"/>
                  <a:pt x="844" y="3072"/>
                  <a:pt x="945" y="3087"/>
                </a:cubicBezTo>
                <a:cubicBezTo>
                  <a:pt x="1014" y="3097"/>
                  <a:pt x="1083" y="3107"/>
                  <a:pt x="1152" y="3117"/>
                </a:cubicBezTo>
                <a:cubicBezTo>
                  <a:pt x="1255" y="3092"/>
                  <a:pt x="1359" y="3068"/>
                  <a:pt x="1462" y="3043"/>
                </a:cubicBezTo>
                <a:cubicBezTo>
                  <a:pt x="1488" y="3037"/>
                  <a:pt x="1510" y="3017"/>
                  <a:pt x="1536" y="3013"/>
                </a:cubicBezTo>
                <a:cubicBezTo>
                  <a:pt x="1639" y="2997"/>
                  <a:pt x="1743" y="2994"/>
                  <a:pt x="1846" y="2984"/>
                </a:cubicBezTo>
                <a:cubicBezTo>
                  <a:pt x="2063" y="3013"/>
                  <a:pt x="2279" y="3048"/>
                  <a:pt x="2496" y="3072"/>
                </a:cubicBezTo>
                <a:cubicBezTo>
                  <a:pt x="2958" y="3124"/>
                  <a:pt x="2767" y="3041"/>
                  <a:pt x="2954" y="3131"/>
                </a:cubicBezTo>
                <a:cubicBezTo>
                  <a:pt x="3195" y="3102"/>
                  <a:pt x="3439" y="3093"/>
                  <a:pt x="3677" y="3043"/>
                </a:cubicBezTo>
                <a:cubicBezTo>
                  <a:pt x="3698" y="3038"/>
                  <a:pt x="3662" y="3001"/>
                  <a:pt x="3648" y="2984"/>
                </a:cubicBezTo>
                <a:cubicBezTo>
                  <a:pt x="3632" y="2965"/>
                  <a:pt x="3610" y="2953"/>
                  <a:pt x="3589" y="2939"/>
                </a:cubicBezTo>
                <a:cubicBezTo>
                  <a:pt x="3483" y="2868"/>
                  <a:pt x="3370" y="2818"/>
                  <a:pt x="3264" y="2747"/>
                </a:cubicBezTo>
                <a:cubicBezTo>
                  <a:pt x="3254" y="2727"/>
                  <a:pt x="3235" y="2710"/>
                  <a:pt x="3234" y="2688"/>
                </a:cubicBezTo>
                <a:cubicBezTo>
                  <a:pt x="3230" y="2555"/>
                  <a:pt x="3195" y="2410"/>
                  <a:pt x="3249" y="2289"/>
                </a:cubicBezTo>
                <a:cubicBezTo>
                  <a:pt x="3267" y="2249"/>
                  <a:pt x="3512" y="2099"/>
                  <a:pt x="3603" y="2068"/>
                </a:cubicBezTo>
                <a:cubicBezTo>
                  <a:pt x="3643" y="1952"/>
                  <a:pt x="3656" y="1807"/>
                  <a:pt x="3766" y="1728"/>
                </a:cubicBezTo>
                <a:cubicBezTo>
                  <a:pt x="4058" y="1518"/>
                  <a:pt x="3725" y="1745"/>
                  <a:pt x="3943" y="1625"/>
                </a:cubicBezTo>
                <a:cubicBezTo>
                  <a:pt x="4067" y="1557"/>
                  <a:pt x="3932" y="1595"/>
                  <a:pt x="4076" y="1566"/>
                </a:cubicBezTo>
                <a:cubicBezTo>
                  <a:pt x="4197" y="1474"/>
                  <a:pt x="4124" y="1504"/>
                  <a:pt x="4371" y="1595"/>
                </a:cubicBezTo>
                <a:cubicBezTo>
                  <a:pt x="4504" y="1644"/>
                  <a:pt x="4592" y="1705"/>
                  <a:pt x="4726" y="1728"/>
                </a:cubicBezTo>
                <a:cubicBezTo>
                  <a:pt x="4903" y="1829"/>
                  <a:pt x="4943" y="1803"/>
                  <a:pt x="5154" y="1773"/>
                </a:cubicBezTo>
                <a:cubicBezTo>
                  <a:pt x="5225" y="1702"/>
                  <a:pt x="5294" y="1653"/>
                  <a:pt x="5346" y="1566"/>
                </a:cubicBezTo>
                <a:cubicBezTo>
                  <a:pt x="5364" y="1461"/>
                  <a:pt x="5400" y="1357"/>
                  <a:pt x="5435" y="1256"/>
                </a:cubicBezTo>
                <a:cubicBezTo>
                  <a:pt x="5465" y="1022"/>
                  <a:pt x="5458" y="1138"/>
                  <a:pt x="5420" y="753"/>
                </a:cubicBezTo>
                <a:cubicBezTo>
                  <a:pt x="5411" y="666"/>
                  <a:pt x="5404" y="685"/>
                  <a:pt x="5361" y="606"/>
                </a:cubicBezTo>
                <a:cubicBezTo>
                  <a:pt x="5345" y="577"/>
                  <a:pt x="5336" y="544"/>
                  <a:pt x="5317" y="517"/>
                </a:cubicBezTo>
                <a:cubicBezTo>
                  <a:pt x="5194" y="340"/>
                  <a:pt x="4932" y="291"/>
                  <a:pt x="4741" y="237"/>
                </a:cubicBezTo>
                <a:cubicBezTo>
                  <a:pt x="4357" y="254"/>
                  <a:pt x="4524" y="251"/>
                  <a:pt x="4238" y="251"/>
                </a:cubicBezTo>
                <a:lnTo>
                  <a:pt x="3116" y="303"/>
                </a:lnTo>
              </a:path>
            </a:pathLst>
          </a:custGeom>
          <a:solidFill>
            <a:srgbClr val="C0C0C0"/>
          </a:solidFill>
          <a:ln>
            <a:noFill/>
          </a:ln>
        </p:spPr>
        <p:txBody>
          <a:bodyPr/>
          <a:lstStyle/>
          <a:p>
            <a:pPr marL="0" marR="0" lvl="0" indent="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28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8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grpSp>
        <p:nvGrpSpPr>
          <p:cNvPr id="120835" name="Group 3"/>
          <p:cNvGrpSpPr/>
          <p:nvPr/>
        </p:nvGrpSpPr>
        <p:grpSpPr>
          <a:xfrm>
            <a:off x="8107363" y="4419600"/>
            <a:ext cx="2190750" cy="1912938"/>
            <a:chOff x="4579" y="153"/>
            <a:chExt cx="1150" cy="1205"/>
          </a:xfrm>
        </p:grpSpPr>
        <p:sp>
          <p:nvSpPr>
            <p:cNvPr id="24643" name="Freeform 4"/>
            <p:cNvSpPr/>
            <p:nvPr/>
          </p:nvSpPr>
          <p:spPr bwMode="auto">
            <a:xfrm>
              <a:off x="4579" y="408"/>
              <a:ext cx="1109" cy="950"/>
            </a:xfrm>
            <a:custGeom>
              <a:avLst/>
              <a:gdLst>
                <a:gd name="T0" fmla="*/ 52 w 1109"/>
                <a:gd name="T1" fmla="*/ 131 h 950"/>
                <a:gd name="T2" fmla="*/ 52 w 1109"/>
                <a:gd name="T3" fmla="*/ 419 h 950"/>
                <a:gd name="T4" fmla="*/ 124 w 1109"/>
                <a:gd name="T5" fmla="*/ 639 h 950"/>
                <a:gd name="T6" fmla="*/ 276 w 1109"/>
                <a:gd name="T7" fmla="*/ 783 h 950"/>
                <a:gd name="T8" fmla="*/ 704 w 1109"/>
                <a:gd name="T9" fmla="*/ 919 h 950"/>
                <a:gd name="T10" fmla="*/ 1006 w 1109"/>
                <a:gd name="T11" fmla="*/ 933 h 950"/>
                <a:gd name="T12" fmla="*/ 1109 w 1109"/>
                <a:gd name="T13" fmla="*/ 785 h 950"/>
                <a:gd name="T14" fmla="*/ 1079 w 1109"/>
                <a:gd name="T15" fmla="*/ 357 h 950"/>
                <a:gd name="T16" fmla="*/ 1012 w 1109"/>
                <a:gd name="T17" fmla="*/ 227 h 950"/>
                <a:gd name="T18" fmla="*/ 858 w 1109"/>
                <a:gd name="T19" fmla="*/ 165 h 950"/>
                <a:gd name="T20" fmla="*/ 556 w 1109"/>
                <a:gd name="T21" fmla="*/ 3 h 950"/>
                <a:gd name="T22" fmla="*/ 116 w 1109"/>
                <a:gd name="T23" fmla="*/ 35 h 950"/>
                <a:gd name="T24" fmla="*/ 52 w 1109"/>
                <a:gd name="T25" fmla="*/ 163 h 950"/>
                <a:gd name="T26" fmla="*/ 84 w 1109"/>
                <a:gd name="T27" fmla="*/ 283 h 950"/>
                <a:gd name="T28" fmla="*/ 0 w 1109"/>
                <a:gd name="T29" fmla="*/ 231 h 950"/>
                <a:gd name="T30" fmla="*/ 52 w 1109"/>
                <a:gd name="T31" fmla="*/ 131 h 9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09"/>
                <a:gd name="T49" fmla="*/ 0 h 950"/>
                <a:gd name="T50" fmla="*/ 1109 w 1109"/>
                <a:gd name="T51" fmla="*/ 950 h 9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09" h="950">
                  <a:moveTo>
                    <a:pt x="52" y="131"/>
                  </a:moveTo>
                  <a:cubicBezTo>
                    <a:pt x="52" y="158"/>
                    <a:pt x="40" y="334"/>
                    <a:pt x="52" y="419"/>
                  </a:cubicBezTo>
                  <a:cubicBezTo>
                    <a:pt x="64" y="504"/>
                    <a:pt x="87" y="578"/>
                    <a:pt x="124" y="639"/>
                  </a:cubicBezTo>
                  <a:cubicBezTo>
                    <a:pt x="181" y="725"/>
                    <a:pt x="190" y="746"/>
                    <a:pt x="276" y="783"/>
                  </a:cubicBezTo>
                  <a:cubicBezTo>
                    <a:pt x="427" y="847"/>
                    <a:pt x="549" y="866"/>
                    <a:pt x="704" y="919"/>
                  </a:cubicBezTo>
                  <a:cubicBezTo>
                    <a:pt x="803" y="909"/>
                    <a:pt x="908" y="950"/>
                    <a:pt x="1006" y="933"/>
                  </a:cubicBezTo>
                  <a:cubicBezTo>
                    <a:pt x="1065" y="923"/>
                    <a:pt x="1109" y="785"/>
                    <a:pt x="1109" y="785"/>
                  </a:cubicBezTo>
                  <a:cubicBezTo>
                    <a:pt x="1099" y="642"/>
                    <a:pt x="1100" y="498"/>
                    <a:pt x="1079" y="357"/>
                  </a:cubicBezTo>
                  <a:cubicBezTo>
                    <a:pt x="1071" y="307"/>
                    <a:pt x="1042" y="254"/>
                    <a:pt x="1012" y="227"/>
                  </a:cubicBezTo>
                  <a:cubicBezTo>
                    <a:pt x="893" y="122"/>
                    <a:pt x="948" y="196"/>
                    <a:pt x="858" y="165"/>
                  </a:cubicBezTo>
                  <a:cubicBezTo>
                    <a:pt x="785" y="57"/>
                    <a:pt x="679" y="26"/>
                    <a:pt x="556" y="3"/>
                  </a:cubicBezTo>
                  <a:cubicBezTo>
                    <a:pt x="339" y="8"/>
                    <a:pt x="330" y="0"/>
                    <a:pt x="116" y="35"/>
                  </a:cubicBezTo>
                  <a:cubicBezTo>
                    <a:pt x="24" y="61"/>
                    <a:pt x="74" y="134"/>
                    <a:pt x="52" y="163"/>
                  </a:cubicBezTo>
                  <a:cubicBezTo>
                    <a:pt x="47" y="204"/>
                    <a:pt x="93" y="272"/>
                    <a:pt x="84" y="283"/>
                  </a:cubicBezTo>
                  <a:cubicBezTo>
                    <a:pt x="89" y="298"/>
                    <a:pt x="5" y="256"/>
                    <a:pt x="0" y="231"/>
                  </a:cubicBezTo>
                  <a:lnTo>
                    <a:pt x="52" y="131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13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28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8"/>
                <a:ea typeface="黑体" panose="02010609060101010101" pitchFamily="49" charset="-122"/>
                <a:cs typeface="黑体" panose="02010609060101010101" pitchFamily="49" charset="-122"/>
              </a:endParaRPr>
            </a:p>
          </p:txBody>
        </p:sp>
        <p:sp>
          <p:nvSpPr>
            <p:cNvPr id="24644" name="Freeform 5"/>
            <p:cNvSpPr/>
            <p:nvPr/>
          </p:nvSpPr>
          <p:spPr bwMode="auto">
            <a:xfrm>
              <a:off x="4603" y="384"/>
              <a:ext cx="1109" cy="950"/>
            </a:xfrm>
            <a:custGeom>
              <a:avLst/>
              <a:gdLst>
                <a:gd name="T0" fmla="*/ 52 w 1109"/>
                <a:gd name="T1" fmla="*/ 131 h 950"/>
                <a:gd name="T2" fmla="*/ 52 w 1109"/>
                <a:gd name="T3" fmla="*/ 419 h 950"/>
                <a:gd name="T4" fmla="*/ 124 w 1109"/>
                <a:gd name="T5" fmla="*/ 639 h 950"/>
                <a:gd name="T6" fmla="*/ 276 w 1109"/>
                <a:gd name="T7" fmla="*/ 783 h 950"/>
                <a:gd name="T8" fmla="*/ 704 w 1109"/>
                <a:gd name="T9" fmla="*/ 919 h 950"/>
                <a:gd name="T10" fmla="*/ 1006 w 1109"/>
                <a:gd name="T11" fmla="*/ 933 h 950"/>
                <a:gd name="T12" fmla="*/ 1109 w 1109"/>
                <a:gd name="T13" fmla="*/ 785 h 950"/>
                <a:gd name="T14" fmla="*/ 1079 w 1109"/>
                <a:gd name="T15" fmla="*/ 357 h 950"/>
                <a:gd name="T16" fmla="*/ 1012 w 1109"/>
                <a:gd name="T17" fmla="*/ 227 h 950"/>
                <a:gd name="T18" fmla="*/ 858 w 1109"/>
                <a:gd name="T19" fmla="*/ 165 h 950"/>
                <a:gd name="T20" fmla="*/ 556 w 1109"/>
                <a:gd name="T21" fmla="*/ 3 h 950"/>
                <a:gd name="T22" fmla="*/ 116 w 1109"/>
                <a:gd name="T23" fmla="*/ 35 h 950"/>
                <a:gd name="T24" fmla="*/ 52 w 1109"/>
                <a:gd name="T25" fmla="*/ 163 h 950"/>
                <a:gd name="T26" fmla="*/ 84 w 1109"/>
                <a:gd name="T27" fmla="*/ 283 h 950"/>
                <a:gd name="T28" fmla="*/ 0 w 1109"/>
                <a:gd name="T29" fmla="*/ 231 h 950"/>
                <a:gd name="T30" fmla="*/ 52 w 1109"/>
                <a:gd name="T31" fmla="*/ 131 h 9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09"/>
                <a:gd name="T49" fmla="*/ 0 h 950"/>
                <a:gd name="T50" fmla="*/ 1109 w 1109"/>
                <a:gd name="T51" fmla="*/ 950 h 9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09" h="950">
                  <a:moveTo>
                    <a:pt x="52" y="131"/>
                  </a:moveTo>
                  <a:cubicBezTo>
                    <a:pt x="52" y="158"/>
                    <a:pt x="40" y="334"/>
                    <a:pt x="52" y="419"/>
                  </a:cubicBezTo>
                  <a:cubicBezTo>
                    <a:pt x="64" y="504"/>
                    <a:pt x="87" y="578"/>
                    <a:pt x="124" y="639"/>
                  </a:cubicBezTo>
                  <a:cubicBezTo>
                    <a:pt x="181" y="725"/>
                    <a:pt x="190" y="746"/>
                    <a:pt x="276" y="783"/>
                  </a:cubicBezTo>
                  <a:cubicBezTo>
                    <a:pt x="427" y="847"/>
                    <a:pt x="549" y="866"/>
                    <a:pt x="704" y="919"/>
                  </a:cubicBezTo>
                  <a:cubicBezTo>
                    <a:pt x="803" y="909"/>
                    <a:pt x="908" y="950"/>
                    <a:pt x="1006" y="933"/>
                  </a:cubicBezTo>
                  <a:cubicBezTo>
                    <a:pt x="1065" y="923"/>
                    <a:pt x="1109" y="785"/>
                    <a:pt x="1109" y="785"/>
                  </a:cubicBezTo>
                  <a:cubicBezTo>
                    <a:pt x="1099" y="642"/>
                    <a:pt x="1100" y="498"/>
                    <a:pt x="1079" y="357"/>
                  </a:cubicBezTo>
                  <a:cubicBezTo>
                    <a:pt x="1071" y="307"/>
                    <a:pt x="1042" y="254"/>
                    <a:pt x="1012" y="227"/>
                  </a:cubicBezTo>
                  <a:cubicBezTo>
                    <a:pt x="893" y="122"/>
                    <a:pt x="948" y="196"/>
                    <a:pt x="858" y="165"/>
                  </a:cubicBezTo>
                  <a:cubicBezTo>
                    <a:pt x="785" y="57"/>
                    <a:pt x="679" y="26"/>
                    <a:pt x="556" y="3"/>
                  </a:cubicBezTo>
                  <a:cubicBezTo>
                    <a:pt x="339" y="8"/>
                    <a:pt x="330" y="0"/>
                    <a:pt x="116" y="35"/>
                  </a:cubicBezTo>
                  <a:cubicBezTo>
                    <a:pt x="24" y="61"/>
                    <a:pt x="74" y="134"/>
                    <a:pt x="52" y="163"/>
                  </a:cubicBezTo>
                  <a:cubicBezTo>
                    <a:pt x="47" y="204"/>
                    <a:pt x="93" y="272"/>
                    <a:pt x="84" y="283"/>
                  </a:cubicBezTo>
                  <a:cubicBezTo>
                    <a:pt x="89" y="298"/>
                    <a:pt x="5" y="256"/>
                    <a:pt x="0" y="231"/>
                  </a:cubicBezTo>
                  <a:lnTo>
                    <a:pt x="52" y="131"/>
                  </a:lnTo>
                  <a:close/>
                </a:path>
              </a:pathLst>
            </a:custGeom>
            <a:pattFill prst="horzBrick">
              <a:fgClr>
                <a:srgbClr val="DDDDDD"/>
              </a:fgClr>
              <a:bgClr>
                <a:schemeClr val="bg1"/>
              </a:bgClr>
            </a:pattFill>
            <a:ln>
              <a:noFill/>
            </a:ln>
          </p:spPr>
          <p:txBody>
            <a:bodyPr/>
            <a:lstStyle/>
            <a:p>
              <a:pPr marL="0" marR="0" lvl="0" indent="0" algn="l" defTabSz="91313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28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8"/>
                <a:ea typeface="黑体" panose="02010609060101010101" pitchFamily="49" charset="-122"/>
                <a:cs typeface="黑体" panose="02010609060101010101" pitchFamily="49" charset="-122"/>
              </a:endParaRPr>
            </a:p>
          </p:txBody>
        </p:sp>
        <p:grpSp>
          <p:nvGrpSpPr>
            <p:cNvPr id="120901" name="Group 6"/>
            <p:cNvGrpSpPr/>
            <p:nvPr/>
          </p:nvGrpSpPr>
          <p:grpSpPr>
            <a:xfrm>
              <a:off x="4704" y="153"/>
              <a:ext cx="1025" cy="1152"/>
              <a:chOff x="4704" y="153"/>
              <a:chExt cx="1025" cy="1152"/>
            </a:xfrm>
          </p:grpSpPr>
          <p:graphicFrame>
            <p:nvGraphicFramePr>
              <p:cNvPr id="120902" name="Object 7"/>
              <p:cNvGraphicFramePr>
                <a:graphicFrameLocks noChangeAspect="1"/>
              </p:cNvGraphicFramePr>
              <p:nvPr/>
            </p:nvGraphicFramePr>
            <p:xfrm>
              <a:off x="4896" y="432"/>
              <a:ext cx="430" cy="68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8" name="" r:id="rId1" imgW="1917700" imgH="2997200" progId="MS_ClipArt_Gallery.2">
                      <p:embed/>
                    </p:oleObj>
                  </mc:Choice>
                  <mc:Fallback>
                    <p:oleObj name="" r:id="rId1" imgW="1917700" imgH="2997200" progId="MS_ClipArt_Gallery.2">
                      <p:embed/>
                      <p:pic>
                        <p:nvPicPr>
                          <p:cNvPr id="0" name="Picture 3077"/>
                          <p:cNvPicPr/>
                          <p:nvPr/>
                        </p:nvPicPr>
                        <p:blipFill>
                          <a:blip r:embed="rId2"/>
                          <a:stretch>
                            <a:fillRect/>
                          </a:stretch>
                        </p:blipFill>
                        <p:spPr>
                          <a:xfrm>
                            <a:off x="4896" y="432"/>
                            <a:ext cx="430" cy="681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20903" name="Group 8"/>
              <p:cNvGrpSpPr/>
              <p:nvPr/>
            </p:nvGrpSpPr>
            <p:grpSpPr>
              <a:xfrm>
                <a:off x="4704" y="153"/>
                <a:ext cx="288" cy="873"/>
                <a:chOff x="4032" y="375"/>
                <a:chExt cx="288" cy="873"/>
              </a:xfrm>
            </p:grpSpPr>
            <p:pic>
              <p:nvPicPr>
                <p:cNvPr id="120905" name="Picture 9" descr="000803_1055_4732_v__v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 flipH="1">
                  <a:off x="4032" y="621"/>
                  <a:ext cx="288" cy="62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4650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032" y="375"/>
                  <a:ext cx="192" cy="38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313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en-US" sz="336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黑体" panose="02010609060101010101" pitchFamily="49" charset="-122"/>
                      <a:cs typeface="Arial" panose="020B0604020202020204" pitchFamily="34" charset="0"/>
                    </a:rPr>
                    <a:t>?</a:t>
                  </a:r>
                  <a:endParaRPr kumimoji="0" lang="en-US" altLang="en-US" sz="336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黑体" panose="02010609060101010101" pitchFamily="49" charset="-122"/>
                    <a:cs typeface="Arial" panose="020B0604020202020204" pitchFamily="34" charset="0"/>
                  </a:endParaRPr>
                </a:p>
              </p:txBody>
            </p:sp>
          </p:grpSp>
          <p:pic>
            <p:nvPicPr>
              <p:cNvPr id="120904" name="Picture 11" descr="EASTO00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36" y="681"/>
                <a:ext cx="593" cy="624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pic>
        <p:nvPicPr>
          <p:cNvPr id="120836" name="Picture 12" descr="POINSET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063" y="15875"/>
            <a:ext cx="1533525" cy="1271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0837" name="Picture 13" descr="POINSET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9971088" y="5521325"/>
            <a:ext cx="1535112" cy="1273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0838" name="Picture 14" descr="POINSET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0140950" y="-98425"/>
            <a:ext cx="1277938" cy="1527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0839" name="Picture 15" descr="pretty_flower_purple_hb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5363" y="5568950"/>
            <a:ext cx="1233487" cy="1028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0840" name="Picture 16" descr="pretty_flower_red_hb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18725" y="333375"/>
            <a:ext cx="109855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0841" name="Picture 17" descr="pretty_flower_orange_hb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1850" y="168275"/>
            <a:ext cx="12350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6" name="Freeform 18"/>
          <p:cNvSpPr/>
          <p:nvPr/>
        </p:nvSpPr>
        <p:spPr bwMode="auto">
          <a:xfrm>
            <a:off x="884238" y="1447800"/>
            <a:ext cx="10698163" cy="5105400"/>
          </a:xfrm>
          <a:custGeom>
            <a:avLst/>
            <a:gdLst>
              <a:gd name="T0" fmla="*/ 2147483647 w 5465"/>
              <a:gd name="T1" fmla="*/ 2147483647 h 3131"/>
              <a:gd name="T2" fmla="*/ 2147483647 w 5465"/>
              <a:gd name="T3" fmla="*/ 2147483647 h 3131"/>
              <a:gd name="T4" fmla="*/ 2147483647 w 5465"/>
              <a:gd name="T5" fmla="*/ 0 h 3131"/>
              <a:gd name="T6" fmla="*/ 2147483647 w 5465"/>
              <a:gd name="T7" fmla="*/ 2147483647 h 3131"/>
              <a:gd name="T8" fmla="*/ 2147483647 w 5465"/>
              <a:gd name="T9" fmla="*/ 2147483647 h 3131"/>
              <a:gd name="T10" fmla="*/ 2147483647 w 5465"/>
              <a:gd name="T11" fmla="*/ 2147483647 h 3131"/>
              <a:gd name="T12" fmla="*/ 0 w 5465"/>
              <a:gd name="T13" fmla="*/ 2147483647 h 3131"/>
              <a:gd name="T14" fmla="*/ 2147483647 w 5465"/>
              <a:gd name="T15" fmla="*/ 2147483647 h 3131"/>
              <a:gd name="T16" fmla="*/ 2147483647 w 5465"/>
              <a:gd name="T17" fmla="*/ 2147483647 h 3131"/>
              <a:gd name="T18" fmla="*/ 2147483647 w 5465"/>
              <a:gd name="T19" fmla="*/ 2147483647 h 3131"/>
              <a:gd name="T20" fmla="*/ 2147483647 w 5465"/>
              <a:gd name="T21" fmla="*/ 2147483647 h 3131"/>
              <a:gd name="T22" fmla="*/ 2147483647 w 5465"/>
              <a:gd name="T23" fmla="*/ 2147483647 h 3131"/>
              <a:gd name="T24" fmla="*/ 2147483647 w 5465"/>
              <a:gd name="T25" fmla="*/ 2147483647 h 3131"/>
              <a:gd name="T26" fmla="*/ 2147483647 w 5465"/>
              <a:gd name="T27" fmla="*/ 2147483647 h 3131"/>
              <a:gd name="T28" fmla="*/ 2147483647 w 5465"/>
              <a:gd name="T29" fmla="*/ 2147483647 h 3131"/>
              <a:gd name="T30" fmla="*/ 2147483647 w 5465"/>
              <a:gd name="T31" fmla="*/ 2147483647 h 3131"/>
              <a:gd name="T32" fmla="*/ 2147483647 w 5465"/>
              <a:gd name="T33" fmla="*/ 2147483647 h 3131"/>
              <a:gd name="T34" fmla="*/ 2147483647 w 5465"/>
              <a:gd name="T35" fmla="*/ 2147483647 h 3131"/>
              <a:gd name="T36" fmla="*/ 2147483647 w 5465"/>
              <a:gd name="T37" fmla="*/ 2147483647 h 3131"/>
              <a:gd name="T38" fmla="*/ 2147483647 w 5465"/>
              <a:gd name="T39" fmla="*/ 2147483647 h 3131"/>
              <a:gd name="T40" fmla="*/ 2147483647 w 5465"/>
              <a:gd name="T41" fmla="*/ 2147483647 h 3131"/>
              <a:gd name="T42" fmla="*/ 2147483647 w 5465"/>
              <a:gd name="T43" fmla="*/ 2147483647 h 3131"/>
              <a:gd name="T44" fmla="*/ 2147483647 w 5465"/>
              <a:gd name="T45" fmla="*/ 2147483647 h 3131"/>
              <a:gd name="T46" fmla="*/ 2147483647 w 5465"/>
              <a:gd name="T47" fmla="*/ 2147483647 h 3131"/>
              <a:gd name="T48" fmla="*/ 2147483647 w 5465"/>
              <a:gd name="T49" fmla="*/ 2147483647 h 3131"/>
              <a:gd name="T50" fmla="*/ 2147483647 w 5465"/>
              <a:gd name="T51" fmla="*/ 2147483647 h 3131"/>
              <a:gd name="T52" fmla="*/ 2147483647 w 5465"/>
              <a:gd name="T53" fmla="*/ 2147483647 h 3131"/>
              <a:gd name="T54" fmla="*/ 2147483647 w 5465"/>
              <a:gd name="T55" fmla="*/ 2147483647 h 3131"/>
              <a:gd name="T56" fmla="*/ 2147483647 w 5465"/>
              <a:gd name="T57" fmla="*/ 2147483647 h 3131"/>
              <a:gd name="T58" fmla="*/ 2147483647 w 5465"/>
              <a:gd name="T59" fmla="*/ 2147483647 h 3131"/>
              <a:gd name="T60" fmla="*/ 2147483647 w 5465"/>
              <a:gd name="T61" fmla="*/ 2147483647 h 3131"/>
              <a:gd name="T62" fmla="*/ 2147483647 w 5465"/>
              <a:gd name="T63" fmla="*/ 2147483647 h 3131"/>
              <a:gd name="T64" fmla="*/ 2147483647 w 5465"/>
              <a:gd name="T65" fmla="*/ 2147483647 h 3131"/>
              <a:gd name="T66" fmla="*/ 2147483647 w 5465"/>
              <a:gd name="T67" fmla="*/ 2147483647 h 3131"/>
              <a:gd name="T68" fmla="*/ 2147483647 w 5465"/>
              <a:gd name="T69" fmla="*/ 2147483647 h 3131"/>
              <a:gd name="T70" fmla="*/ 2147483647 w 5465"/>
              <a:gd name="T71" fmla="*/ 2147483647 h 3131"/>
              <a:gd name="T72" fmla="*/ 2147483647 w 5465"/>
              <a:gd name="T73" fmla="*/ 2147483647 h 3131"/>
              <a:gd name="T74" fmla="*/ 2147483647 w 5465"/>
              <a:gd name="T75" fmla="*/ 2147483647 h 3131"/>
              <a:gd name="T76" fmla="*/ 2147483647 w 5465"/>
              <a:gd name="T77" fmla="*/ 2147483647 h 3131"/>
              <a:gd name="T78" fmla="*/ 2147483647 w 5465"/>
              <a:gd name="T79" fmla="*/ 2147483647 h 3131"/>
              <a:gd name="T80" fmla="*/ 2147483647 w 5465"/>
              <a:gd name="T81" fmla="*/ 2147483647 h 3131"/>
              <a:gd name="T82" fmla="*/ 2147483647 w 5465"/>
              <a:gd name="T83" fmla="*/ 2147483647 h 3131"/>
              <a:gd name="T84" fmla="*/ 2147483647 w 5465"/>
              <a:gd name="T85" fmla="*/ 2147483647 h 3131"/>
              <a:gd name="T86" fmla="*/ 2147483647 w 5465"/>
              <a:gd name="T87" fmla="*/ 2147483647 h 3131"/>
              <a:gd name="T88" fmla="*/ 2147483647 w 5465"/>
              <a:gd name="T89" fmla="*/ 2147483647 h 3131"/>
              <a:gd name="T90" fmla="*/ 2147483647 w 5465"/>
              <a:gd name="T91" fmla="*/ 2147483647 h 313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465"/>
              <a:gd name="T139" fmla="*/ 0 h 3131"/>
              <a:gd name="T140" fmla="*/ 5465 w 5465"/>
              <a:gd name="T141" fmla="*/ 3131 h 3131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465" h="3131">
                <a:moveTo>
                  <a:pt x="4800" y="310"/>
                </a:moveTo>
                <a:cubicBezTo>
                  <a:pt x="2535" y="283"/>
                  <a:pt x="3012" y="385"/>
                  <a:pt x="1772" y="163"/>
                </a:cubicBezTo>
                <a:cubicBezTo>
                  <a:pt x="1660" y="99"/>
                  <a:pt x="1546" y="58"/>
                  <a:pt x="1432" y="0"/>
                </a:cubicBezTo>
                <a:cubicBezTo>
                  <a:pt x="1284" y="5"/>
                  <a:pt x="1136" y="2"/>
                  <a:pt x="989" y="15"/>
                </a:cubicBezTo>
                <a:cubicBezTo>
                  <a:pt x="801" y="31"/>
                  <a:pt x="616" y="70"/>
                  <a:pt x="428" y="89"/>
                </a:cubicBezTo>
                <a:cubicBezTo>
                  <a:pt x="323" y="115"/>
                  <a:pt x="223" y="152"/>
                  <a:pt x="118" y="177"/>
                </a:cubicBezTo>
                <a:cubicBezTo>
                  <a:pt x="74" y="329"/>
                  <a:pt x="31" y="480"/>
                  <a:pt x="0" y="635"/>
                </a:cubicBezTo>
                <a:cubicBezTo>
                  <a:pt x="22" y="787"/>
                  <a:pt x="12" y="1002"/>
                  <a:pt x="133" y="1123"/>
                </a:cubicBezTo>
                <a:cubicBezTo>
                  <a:pt x="176" y="1234"/>
                  <a:pt x="233" y="1333"/>
                  <a:pt x="266" y="1448"/>
                </a:cubicBezTo>
                <a:cubicBezTo>
                  <a:pt x="241" y="1521"/>
                  <a:pt x="210" y="1572"/>
                  <a:pt x="177" y="1640"/>
                </a:cubicBezTo>
                <a:cubicBezTo>
                  <a:pt x="192" y="1709"/>
                  <a:pt x="202" y="1779"/>
                  <a:pt x="221" y="1846"/>
                </a:cubicBezTo>
                <a:cubicBezTo>
                  <a:pt x="259" y="1978"/>
                  <a:pt x="254" y="1916"/>
                  <a:pt x="310" y="2009"/>
                </a:cubicBezTo>
                <a:cubicBezTo>
                  <a:pt x="367" y="2104"/>
                  <a:pt x="402" y="2208"/>
                  <a:pt x="458" y="2304"/>
                </a:cubicBezTo>
                <a:cubicBezTo>
                  <a:pt x="463" y="2334"/>
                  <a:pt x="463" y="2364"/>
                  <a:pt x="472" y="2393"/>
                </a:cubicBezTo>
                <a:cubicBezTo>
                  <a:pt x="493" y="2465"/>
                  <a:pt x="503" y="2441"/>
                  <a:pt x="546" y="2496"/>
                </a:cubicBezTo>
                <a:cubicBezTo>
                  <a:pt x="643" y="2620"/>
                  <a:pt x="646" y="2629"/>
                  <a:pt x="709" y="2733"/>
                </a:cubicBezTo>
                <a:cubicBezTo>
                  <a:pt x="744" y="2879"/>
                  <a:pt x="692" y="2684"/>
                  <a:pt x="768" y="2880"/>
                </a:cubicBezTo>
                <a:cubicBezTo>
                  <a:pt x="781" y="2914"/>
                  <a:pt x="782" y="2951"/>
                  <a:pt x="797" y="2984"/>
                </a:cubicBezTo>
                <a:cubicBezTo>
                  <a:pt x="846" y="3090"/>
                  <a:pt x="844" y="3072"/>
                  <a:pt x="945" y="3087"/>
                </a:cubicBezTo>
                <a:cubicBezTo>
                  <a:pt x="1014" y="3097"/>
                  <a:pt x="1083" y="3107"/>
                  <a:pt x="1152" y="3117"/>
                </a:cubicBezTo>
                <a:cubicBezTo>
                  <a:pt x="1255" y="3092"/>
                  <a:pt x="1359" y="3068"/>
                  <a:pt x="1462" y="3043"/>
                </a:cubicBezTo>
                <a:cubicBezTo>
                  <a:pt x="1488" y="3037"/>
                  <a:pt x="1510" y="3017"/>
                  <a:pt x="1536" y="3013"/>
                </a:cubicBezTo>
                <a:cubicBezTo>
                  <a:pt x="1639" y="2997"/>
                  <a:pt x="1743" y="2994"/>
                  <a:pt x="1846" y="2984"/>
                </a:cubicBezTo>
                <a:cubicBezTo>
                  <a:pt x="2063" y="3013"/>
                  <a:pt x="2279" y="3048"/>
                  <a:pt x="2496" y="3072"/>
                </a:cubicBezTo>
                <a:cubicBezTo>
                  <a:pt x="2958" y="3124"/>
                  <a:pt x="2767" y="3041"/>
                  <a:pt x="2954" y="3131"/>
                </a:cubicBezTo>
                <a:cubicBezTo>
                  <a:pt x="3195" y="3102"/>
                  <a:pt x="3439" y="3093"/>
                  <a:pt x="3677" y="3043"/>
                </a:cubicBezTo>
                <a:cubicBezTo>
                  <a:pt x="3698" y="3038"/>
                  <a:pt x="3662" y="3001"/>
                  <a:pt x="3648" y="2984"/>
                </a:cubicBezTo>
                <a:cubicBezTo>
                  <a:pt x="3632" y="2965"/>
                  <a:pt x="3610" y="2953"/>
                  <a:pt x="3589" y="2939"/>
                </a:cubicBezTo>
                <a:cubicBezTo>
                  <a:pt x="3483" y="2868"/>
                  <a:pt x="3370" y="2818"/>
                  <a:pt x="3264" y="2747"/>
                </a:cubicBezTo>
                <a:cubicBezTo>
                  <a:pt x="3254" y="2727"/>
                  <a:pt x="3235" y="2710"/>
                  <a:pt x="3234" y="2688"/>
                </a:cubicBezTo>
                <a:cubicBezTo>
                  <a:pt x="3230" y="2555"/>
                  <a:pt x="3195" y="2410"/>
                  <a:pt x="3249" y="2289"/>
                </a:cubicBezTo>
                <a:cubicBezTo>
                  <a:pt x="3267" y="2249"/>
                  <a:pt x="3512" y="2099"/>
                  <a:pt x="3603" y="2068"/>
                </a:cubicBezTo>
                <a:cubicBezTo>
                  <a:pt x="3643" y="1952"/>
                  <a:pt x="3656" y="1807"/>
                  <a:pt x="3766" y="1728"/>
                </a:cubicBezTo>
                <a:cubicBezTo>
                  <a:pt x="4058" y="1518"/>
                  <a:pt x="3725" y="1745"/>
                  <a:pt x="3943" y="1625"/>
                </a:cubicBezTo>
                <a:cubicBezTo>
                  <a:pt x="4067" y="1557"/>
                  <a:pt x="3932" y="1595"/>
                  <a:pt x="4076" y="1566"/>
                </a:cubicBezTo>
                <a:cubicBezTo>
                  <a:pt x="4197" y="1474"/>
                  <a:pt x="4124" y="1504"/>
                  <a:pt x="4371" y="1595"/>
                </a:cubicBezTo>
                <a:cubicBezTo>
                  <a:pt x="4504" y="1644"/>
                  <a:pt x="4592" y="1705"/>
                  <a:pt x="4726" y="1728"/>
                </a:cubicBezTo>
                <a:cubicBezTo>
                  <a:pt x="4903" y="1829"/>
                  <a:pt x="4943" y="1803"/>
                  <a:pt x="5154" y="1773"/>
                </a:cubicBezTo>
                <a:cubicBezTo>
                  <a:pt x="5225" y="1702"/>
                  <a:pt x="5294" y="1653"/>
                  <a:pt x="5346" y="1566"/>
                </a:cubicBezTo>
                <a:cubicBezTo>
                  <a:pt x="5364" y="1461"/>
                  <a:pt x="5400" y="1357"/>
                  <a:pt x="5435" y="1256"/>
                </a:cubicBezTo>
                <a:cubicBezTo>
                  <a:pt x="5465" y="1022"/>
                  <a:pt x="5458" y="1138"/>
                  <a:pt x="5420" y="753"/>
                </a:cubicBezTo>
                <a:cubicBezTo>
                  <a:pt x="5411" y="666"/>
                  <a:pt x="5404" y="685"/>
                  <a:pt x="5361" y="606"/>
                </a:cubicBezTo>
                <a:cubicBezTo>
                  <a:pt x="5345" y="577"/>
                  <a:pt x="5336" y="544"/>
                  <a:pt x="5317" y="517"/>
                </a:cubicBezTo>
                <a:cubicBezTo>
                  <a:pt x="5194" y="340"/>
                  <a:pt x="4932" y="291"/>
                  <a:pt x="4741" y="237"/>
                </a:cubicBezTo>
                <a:cubicBezTo>
                  <a:pt x="4357" y="254"/>
                  <a:pt x="4524" y="251"/>
                  <a:pt x="4238" y="251"/>
                </a:cubicBezTo>
                <a:lnTo>
                  <a:pt x="3116" y="303"/>
                </a:lnTo>
              </a:path>
            </a:pathLst>
          </a:custGeom>
          <a:pattFill prst="horzBrick">
            <a:fgClr>
              <a:srgbClr val="99CCFF"/>
            </a:fgClr>
            <a:bgClr>
              <a:schemeClr val="bg1"/>
            </a:bgClr>
          </a:pattFill>
          <a:ln>
            <a:noFill/>
          </a:ln>
        </p:spPr>
        <p:txBody>
          <a:bodyPr/>
          <a:lstStyle/>
          <a:p>
            <a:pPr marL="0" marR="0" lvl="0" indent="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28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8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120843" name="Picture 88" descr="SMILE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45675" y="457200"/>
            <a:ext cx="738188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0844" name="Picture 92" descr="BALLOON3">
            <a:hlinkClick r:id="" action="ppaction://noaction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39200" y="5105400"/>
            <a:ext cx="801688" cy="949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0845" name="Picture 93" descr="ED00019_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600" y="685800"/>
            <a:ext cx="1371600" cy="1016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20846" name="Group 94"/>
          <p:cNvGrpSpPr/>
          <p:nvPr/>
        </p:nvGrpSpPr>
        <p:grpSpPr>
          <a:xfrm>
            <a:off x="2255838" y="838200"/>
            <a:ext cx="9326562" cy="5727700"/>
            <a:chOff x="864" y="528"/>
            <a:chExt cx="4896" cy="3608"/>
          </a:xfrm>
        </p:grpSpPr>
        <p:grpSp>
          <p:nvGrpSpPr>
            <p:cNvPr id="120888" name="Group 95"/>
            <p:cNvGrpSpPr/>
            <p:nvPr/>
          </p:nvGrpSpPr>
          <p:grpSpPr>
            <a:xfrm>
              <a:off x="864" y="3544"/>
              <a:ext cx="3696" cy="592"/>
              <a:chOff x="864" y="3544"/>
              <a:chExt cx="3696" cy="592"/>
            </a:xfrm>
          </p:grpSpPr>
          <p:pic>
            <p:nvPicPr>
              <p:cNvPr id="120893" name="Picture 96" descr="t8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64" y="3600"/>
                <a:ext cx="528" cy="44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20894" name="Picture 97" descr="t8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08" y="3600"/>
                <a:ext cx="528" cy="44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20895" name="Picture 98" descr="t8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52" y="3544"/>
                <a:ext cx="528" cy="44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20896" name="Picture 98" descr="t8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032" y="3696"/>
                <a:ext cx="528" cy="44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20897" name="Picture 97" descr="t8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696" y="3696"/>
                <a:ext cx="528" cy="44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20898" name="Picture 97" descr="t8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312" y="3696"/>
                <a:ext cx="528" cy="440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20889" name="Group 99"/>
            <p:cNvGrpSpPr/>
            <p:nvPr/>
          </p:nvGrpSpPr>
          <p:grpSpPr>
            <a:xfrm>
              <a:off x="2736" y="3400"/>
              <a:ext cx="768" cy="640"/>
              <a:chOff x="2736" y="3400"/>
              <a:chExt cx="768" cy="640"/>
            </a:xfrm>
          </p:grpSpPr>
          <p:pic>
            <p:nvPicPr>
              <p:cNvPr id="120891" name="Picture 100" descr="t8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80" y="3600"/>
                <a:ext cx="528" cy="44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20892" name="Picture 101" descr="t8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736" y="3400"/>
                <a:ext cx="768" cy="640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120890" name="Picture 102" descr="COTAO001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944" y="528"/>
              <a:ext cx="816" cy="773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20847" name="Group 103"/>
          <p:cNvGrpSpPr/>
          <p:nvPr/>
        </p:nvGrpSpPr>
        <p:grpSpPr>
          <a:xfrm>
            <a:off x="609600" y="4114800"/>
            <a:ext cx="1943100" cy="2197100"/>
            <a:chOff x="-192" y="2484"/>
            <a:chExt cx="1020" cy="1383"/>
          </a:xfrm>
        </p:grpSpPr>
        <p:grpSp>
          <p:nvGrpSpPr>
            <p:cNvPr id="120869" name="Group 104"/>
            <p:cNvGrpSpPr/>
            <p:nvPr/>
          </p:nvGrpSpPr>
          <p:grpSpPr>
            <a:xfrm>
              <a:off x="-192" y="3072"/>
              <a:ext cx="844" cy="795"/>
              <a:chOff x="432" y="2544"/>
              <a:chExt cx="844" cy="795"/>
            </a:xfrm>
          </p:grpSpPr>
          <p:sp>
            <p:nvSpPr>
              <p:cNvPr id="24624" name="Freeform 105"/>
              <p:cNvSpPr/>
              <p:nvPr/>
            </p:nvSpPr>
            <p:spPr bwMode="auto">
              <a:xfrm>
                <a:off x="432" y="2544"/>
                <a:ext cx="844" cy="795"/>
              </a:xfrm>
              <a:custGeom>
                <a:avLst/>
                <a:gdLst>
                  <a:gd name="T0" fmla="*/ 325 w 844"/>
                  <a:gd name="T1" fmla="*/ 102 h 795"/>
                  <a:gd name="T2" fmla="*/ 236 w 844"/>
                  <a:gd name="T3" fmla="*/ 506 h 795"/>
                  <a:gd name="T4" fmla="*/ 22 w 844"/>
                  <a:gd name="T5" fmla="*/ 669 h 795"/>
                  <a:gd name="T6" fmla="*/ 50 w 844"/>
                  <a:gd name="T7" fmla="*/ 751 h 795"/>
                  <a:gd name="T8" fmla="*/ 313 w 844"/>
                  <a:gd name="T9" fmla="*/ 792 h 795"/>
                  <a:gd name="T10" fmla="*/ 603 w 844"/>
                  <a:gd name="T11" fmla="*/ 767 h 795"/>
                  <a:gd name="T12" fmla="*/ 829 w 844"/>
                  <a:gd name="T13" fmla="*/ 669 h 795"/>
                  <a:gd name="T14" fmla="*/ 697 w 844"/>
                  <a:gd name="T15" fmla="*/ 516 h 795"/>
                  <a:gd name="T16" fmla="*/ 458 w 844"/>
                  <a:gd name="T17" fmla="*/ 424 h 795"/>
                  <a:gd name="T18" fmla="*/ 561 w 844"/>
                  <a:gd name="T19" fmla="*/ 227 h 795"/>
                  <a:gd name="T20" fmla="*/ 606 w 844"/>
                  <a:gd name="T21" fmla="*/ 43 h 795"/>
                  <a:gd name="T22" fmla="*/ 478 w 844"/>
                  <a:gd name="T23" fmla="*/ 0 h 795"/>
                  <a:gd name="T24" fmla="*/ 325 w 844"/>
                  <a:gd name="T25" fmla="*/ 102 h 79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44" h="795">
                    <a:moveTo>
                      <a:pt x="325" y="102"/>
                    </a:moveTo>
                    <a:cubicBezTo>
                      <a:pt x="285" y="186"/>
                      <a:pt x="292" y="401"/>
                      <a:pt x="236" y="506"/>
                    </a:cubicBezTo>
                    <a:cubicBezTo>
                      <a:pt x="180" y="611"/>
                      <a:pt x="22" y="669"/>
                      <a:pt x="22" y="669"/>
                    </a:cubicBezTo>
                    <a:cubicBezTo>
                      <a:pt x="22" y="669"/>
                      <a:pt x="0" y="731"/>
                      <a:pt x="50" y="751"/>
                    </a:cubicBezTo>
                    <a:cubicBezTo>
                      <a:pt x="100" y="771"/>
                      <a:pt x="221" y="789"/>
                      <a:pt x="313" y="792"/>
                    </a:cubicBezTo>
                    <a:cubicBezTo>
                      <a:pt x="405" y="795"/>
                      <a:pt x="603" y="767"/>
                      <a:pt x="603" y="767"/>
                    </a:cubicBezTo>
                    <a:cubicBezTo>
                      <a:pt x="603" y="767"/>
                      <a:pt x="814" y="713"/>
                      <a:pt x="829" y="669"/>
                    </a:cubicBezTo>
                    <a:cubicBezTo>
                      <a:pt x="844" y="625"/>
                      <a:pt x="759" y="557"/>
                      <a:pt x="697" y="516"/>
                    </a:cubicBezTo>
                    <a:cubicBezTo>
                      <a:pt x="635" y="475"/>
                      <a:pt x="483" y="471"/>
                      <a:pt x="458" y="424"/>
                    </a:cubicBezTo>
                    <a:lnTo>
                      <a:pt x="561" y="227"/>
                    </a:lnTo>
                    <a:cubicBezTo>
                      <a:pt x="586" y="164"/>
                      <a:pt x="620" y="81"/>
                      <a:pt x="606" y="43"/>
                    </a:cubicBezTo>
                    <a:cubicBezTo>
                      <a:pt x="592" y="3"/>
                      <a:pt x="519" y="1"/>
                      <a:pt x="478" y="0"/>
                    </a:cubicBezTo>
                    <a:cubicBezTo>
                      <a:pt x="431" y="10"/>
                      <a:pt x="365" y="18"/>
                      <a:pt x="325" y="10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8A200"/>
                  </a:gs>
                  <a:gs pos="50000">
                    <a:srgbClr val="5D4B00"/>
                  </a:gs>
                  <a:gs pos="100000">
                    <a:srgbClr val="C8A200"/>
                  </a:gs>
                </a:gsLst>
                <a:lin ang="0" scaled="1"/>
              </a:gradFill>
              <a:ln>
                <a:noFill/>
              </a:ln>
              <a:effectLst>
                <a:outerShdw sy="50000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marL="0" marR="0" lvl="0" indent="0" algn="l" defTabSz="9131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28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Unicode MS" pitchFamily="34" charset="-128"/>
                  <a:ea typeface="黑体" panose="02010609060101010101" pitchFamily="49" charset="-122"/>
                  <a:cs typeface="黑体" panose="02010609060101010101" pitchFamily="49" charset="-122"/>
                </a:endParaRPr>
              </a:p>
            </p:txBody>
          </p:sp>
          <p:grpSp>
            <p:nvGrpSpPr>
              <p:cNvPr id="120881" name="Group 106"/>
              <p:cNvGrpSpPr/>
              <p:nvPr/>
            </p:nvGrpSpPr>
            <p:grpSpPr>
              <a:xfrm>
                <a:off x="675" y="2756"/>
                <a:ext cx="281" cy="512"/>
                <a:chOff x="675" y="2756"/>
                <a:chExt cx="281" cy="512"/>
              </a:xfrm>
            </p:grpSpPr>
            <p:grpSp>
              <p:nvGrpSpPr>
                <p:cNvPr id="120882" name="Group 107"/>
                <p:cNvGrpSpPr/>
                <p:nvPr/>
              </p:nvGrpSpPr>
              <p:grpSpPr>
                <a:xfrm>
                  <a:off x="832" y="2756"/>
                  <a:ext cx="48" cy="121"/>
                  <a:chOff x="768" y="2784"/>
                  <a:chExt cx="96" cy="169"/>
                </a:xfrm>
              </p:grpSpPr>
              <p:sp>
                <p:nvSpPr>
                  <p:cNvPr id="24630" name="Freeform 108"/>
                  <p:cNvSpPr/>
                  <p:nvPr/>
                </p:nvSpPr>
                <p:spPr bwMode="auto">
                  <a:xfrm>
                    <a:off x="768" y="2782"/>
                    <a:ext cx="98" cy="169"/>
                  </a:xfrm>
                  <a:custGeom>
                    <a:avLst/>
                    <a:gdLst>
                      <a:gd name="T0" fmla="*/ 62 w 96"/>
                      <a:gd name="T1" fmla="*/ 8 h 169"/>
                      <a:gd name="T2" fmla="*/ 1 w 96"/>
                      <a:gd name="T3" fmla="*/ 120 h 169"/>
                      <a:gd name="T4" fmla="*/ 54 w 96"/>
                      <a:gd name="T5" fmla="*/ 160 h 169"/>
                      <a:gd name="T6" fmla="*/ 95 w 96"/>
                      <a:gd name="T7" fmla="*/ 68 h 169"/>
                      <a:gd name="T8" fmla="*/ 62 w 96"/>
                      <a:gd name="T9" fmla="*/ 8 h 16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6"/>
                      <a:gd name="T16" fmla="*/ 0 h 169"/>
                      <a:gd name="T17" fmla="*/ 96 w 96"/>
                      <a:gd name="T18" fmla="*/ 169 h 16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6" h="169">
                        <a:moveTo>
                          <a:pt x="62" y="8"/>
                        </a:moveTo>
                        <a:cubicBezTo>
                          <a:pt x="46" y="17"/>
                          <a:pt x="2" y="95"/>
                          <a:pt x="1" y="120"/>
                        </a:cubicBezTo>
                        <a:cubicBezTo>
                          <a:pt x="0" y="145"/>
                          <a:pt x="38" y="169"/>
                          <a:pt x="54" y="160"/>
                        </a:cubicBezTo>
                        <a:cubicBezTo>
                          <a:pt x="70" y="151"/>
                          <a:pt x="94" y="93"/>
                          <a:pt x="95" y="68"/>
                        </a:cubicBezTo>
                        <a:cubicBezTo>
                          <a:pt x="96" y="43"/>
                          <a:pt x="84" y="0"/>
                          <a:pt x="62" y="8"/>
                        </a:cubicBez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pPr marL="0" marR="0" lvl="0" indent="0" algn="l" defTabSz="91313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28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 Unicode MS" pitchFamily="34" charset="-128"/>
                      <a:ea typeface="黑体" panose="02010609060101010101" pitchFamily="49" charset="-122"/>
                      <a:cs typeface="黑体" panose="02010609060101010101" pitchFamily="49" charset="-122"/>
                    </a:endParaRPr>
                  </a:p>
                </p:txBody>
              </p:sp>
              <p:sp>
                <p:nvSpPr>
                  <p:cNvPr id="24631" name="Freeform 109"/>
                  <p:cNvSpPr/>
                  <p:nvPr/>
                </p:nvSpPr>
                <p:spPr bwMode="auto">
                  <a:xfrm>
                    <a:off x="796" y="2831"/>
                    <a:ext cx="48" cy="85"/>
                  </a:xfrm>
                  <a:custGeom>
                    <a:avLst/>
                    <a:gdLst>
                      <a:gd name="T0" fmla="*/ 1 w 96"/>
                      <a:gd name="T1" fmla="*/ 1 h 169"/>
                      <a:gd name="T2" fmla="*/ 1 w 96"/>
                      <a:gd name="T3" fmla="*/ 1 h 169"/>
                      <a:gd name="T4" fmla="*/ 1 w 96"/>
                      <a:gd name="T5" fmla="*/ 1 h 169"/>
                      <a:gd name="T6" fmla="*/ 1 w 96"/>
                      <a:gd name="T7" fmla="*/ 1 h 169"/>
                      <a:gd name="T8" fmla="*/ 1 w 96"/>
                      <a:gd name="T9" fmla="*/ 1 h 16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6"/>
                      <a:gd name="T16" fmla="*/ 0 h 169"/>
                      <a:gd name="T17" fmla="*/ 96 w 96"/>
                      <a:gd name="T18" fmla="*/ 169 h 16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6" h="169">
                        <a:moveTo>
                          <a:pt x="62" y="8"/>
                        </a:moveTo>
                        <a:cubicBezTo>
                          <a:pt x="46" y="17"/>
                          <a:pt x="2" y="95"/>
                          <a:pt x="1" y="120"/>
                        </a:cubicBezTo>
                        <a:cubicBezTo>
                          <a:pt x="0" y="145"/>
                          <a:pt x="38" y="169"/>
                          <a:pt x="54" y="160"/>
                        </a:cubicBezTo>
                        <a:cubicBezTo>
                          <a:pt x="70" y="151"/>
                          <a:pt x="94" y="93"/>
                          <a:pt x="95" y="68"/>
                        </a:cubicBezTo>
                        <a:cubicBezTo>
                          <a:pt x="96" y="43"/>
                          <a:pt x="84" y="0"/>
                          <a:pt x="62" y="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pPr marL="0" marR="0" lvl="0" indent="0" algn="l" defTabSz="91313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28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 Unicode MS" pitchFamily="34" charset="-128"/>
                      <a:ea typeface="黑体" panose="02010609060101010101" pitchFamily="49" charset="-122"/>
                      <a:cs typeface="黑体" panose="02010609060101010101" pitchFamily="49" charset="-122"/>
                    </a:endParaRPr>
                  </a:p>
                </p:txBody>
              </p:sp>
            </p:grpSp>
            <p:grpSp>
              <p:nvGrpSpPr>
                <p:cNvPr id="120883" name="Group 110"/>
                <p:cNvGrpSpPr/>
                <p:nvPr/>
              </p:nvGrpSpPr>
              <p:grpSpPr>
                <a:xfrm>
                  <a:off x="675" y="3086"/>
                  <a:ext cx="281" cy="182"/>
                  <a:chOff x="675" y="3086"/>
                  <a:chExt cx="281" cy="182"/>
                </a:xfrm>
              </p:grpSpPr>
              <p:sp>
                <p:nvSpPr>
                  <p:cNvPr id="24628" name="Freeform 111"/>
                  <p:cNvSpPr/>
                  <p:nvPr/>
                </p:nvSpPr>
                <p:spPr bwMode="auto">
                  <a:xfrm>
                    <a:off x="675" y="3086"/>
                    <a:ext cx="281" cy="182"/>
                  </a:xfrm>
                  <a:custGeom>
                    <a:avLst/>
                    <a:gdLst>
                      <a:gd name="T0" fmla="*/ 281 w 281"/>
                      <a:gd name="T1" fmla="*/ 23 h 182"/>
                      <a:gd name="T2" fmla="*/ 169 w 281"/>
                      <a:gd name="T3" fmla="*/ 26 h 182"/>
                      <a:gd name="T4" fmla="*/ 17 w 281"/>
                      <a:gd name="T5" fmla="*/ 78 h 182"/>
                      <a:gd name="T6" fmla="*/ 69 w 281"/>
                      <a:gd name="T7" fmla="*/ 173 h 182"/>
                      <a:gd name="T8" fmla="*/ 237 w 281"/>
                      <a:gd name="T9" fmla="*/ 130 h 182"/>
                      <a:gd name="T10" fmla="*/ 281 w 281"/>
                      <a:gd name="T11" fmla="*/ 23 h 18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81"/>
                      <a:gd name="T19" fmla="*/ 0 h 182"/>
                      <a:gd name="T20" fmla="*/ 281 w 281"/>
                      <a:gd name="T21" fmla="*/ 182 h 18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81" h="182">
                        <a:moveTo>
                          <a:pt x="281" y="23"/>
                        </a:moveTo>
                        <a:cubicBezTo>
                          <a:pt x="264" y="0"/>
                          <a:pt x="213" y="17"/>
                          <a:pt x="169" y="26"/>
                        </a:cubicBezTo>
                        <a:cubicBezTo>
                          <a:pt x="125" y="35"/>
                          <a:pt x="34" y="53"/>
                          <a:pt x="17" y="78"/>
                        </a:cubicBezTo>
                        <a:cubicBezTo>
                          <a:pt x="0" y="103"/>
                          <a:pt x="32" y="164"/>
                          <a:pt x="69" y="173"/>
                        </a:cubicBezTo>
                        <a:cubicBezTo>
                          <a:pt x="106" y="182"/>
                          <a:pt x="202" y="155"/>
                          <a:pt x="237" y="130"/>
                        </a:cubicBezTo>
                        <a:cubicBezTo>
                          <a:pt x="272" y="105"/>
                          <a:pt x="272" y="45"/>
                          <a:pt x="281" y="23"/>
                        </a:cubicBez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pPr marL="0" marR="0" lvl="0" indent="0" algn="l" defTabSz="91313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28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 Unicode MS" pitchFamily="34" charset="-128"/>
                      <a:ea typeface="黑体" panose="02010609060101010101" pitchFamily="49" charset="-122"/>
                      <a:cs typeface="黑体" panose="02010609060101010101" pitchFamily="49" charset="-122"/>
                    </a:endParaRPr>
                  </a:p>
                </p:txBody>
              </p:sp>
              <p:sp>
                <p:nvSpPr>
                  <p:cNvPr id="24629" name="Freeform 112"/>
                  <p:cNvSpPr/>
                  <p:nvPr/>
                </p:nvSpPr>
                <p:spPr bwMode="auto">
                  <a:xfrm>
                    <a:off x="720" y="3128"/>
                    <a:ext cx="192" cy="93"/>
                  </a:xfrm>
                  <a:custGeom>
                    <a:avLst/>
                    <a:gdLst>
                      <a:gd name="T0" fmla="*/ 7 w 281"/>
                      <a:gd name="T1" fmla="*/ 1 h 182"/>
                      <a:gd name="T2" fmla="*/ 3 w 281"/>
                      <a:gd name="T3" fmla="*/ 1 h 182"/>
                      <a:gd name="T4" fmla="*/ 1 w 281"/>
                      <a:gd name="T5" fmla="*/ 1 h 182"/>
                      <a:gd name="T6" fmla="*/ 1 w 281"/>
                      <a:gd name="T7" fmla="*/ 1 h 182"/>
                      <a:gd name="T8" fmla="*/ 5 w 281"/>
                      <a:gd name="T9" fmla="*/ 1 h 182"/>
                      <a:gd name="T10" fmla="*/ 7 w 281"/>
                      <a:gd name="T11" fmla="*/ 1 h 18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81"/>
                      <a:gd name="T19" fmla="*/ 0 h 182"/>
                      <a:gd name="T20" fmla="*/ 281 w 281"/>
                      <a:gd name="T21" fmla="*/ 182 h 18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81" h="182">
                        <a:moveTo>
                          <a:pt x="281" y="23"/>
                        </a:moveTo>
                        <a:cubicBezTo>
                          <a:pt x="264" y="0"/>
                          <a:pt x="213" y="17"/>
                          <a:pt x="169" y="26"/>
                        </a:cubicBezTo>
                        <a:cubicBezTo>
                          <a:pt x="125" y="35"/>
                          <a:pt x="34" y="53"/>
                          <a:pt x="17" y="78"/>
                        </a:cubicBezTo>
                        <a:cubicBezTo>
                          <a:pt x="0" y="103"/>
                          <a:pt x="32" y="164"/>
                          <a:pt x="69" y="173"/>
                        </a:cubicBezTo>
                        <a:cubicBezTo>
                          <a:pt x="106" y="182"/>
                          <a:pt x="202" y="155"/>
                          <a:pt x="237" y="130"/>
                        </a:cubicBezTo>
                        <a:cubicBezTo>
                          <a:pt x="272" y="105"/>
                          <a:pt x="272" y="45"/>
                          <a:pt x="281" y="2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pPr marL="0" marR="0" lvl="0" indent="0" algn="l" defTabSz="91313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28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 Unicode MS" pitchFamily="34" charset="-128"/>
                      <a:ea typeface="黑体" panose="02010609060101010101" pitchFamily="49" charset="-122"/>
                      <a:cs typeface="黑体" panose="02010609060101010101" pitchFamily="49" charset="-122"/>
                    </a:endParaRPr>
                  </a:p>
                </p:txBody>
              </p:sp>
            </p:grpSp>
          </p:grpSp>
        </p:grpSp>
        <p:grpSp>
          <p:nvGrpSpPr>
            <p:cNvPr id="120870" name="Group 113"/>
            <p:cNvGrpSpPr/>
            <p:nvPr/>
          </p:nvGrpSpPr>
          <p:grpSpPr>
            <a:xfrm>
              <a:off x="12" y="2484"/>
              <a:ext cx="816" cy="816"/>
              <a:chOff x="1008" y="1104"/>
              <a:chExt cx="816" cy="816"/>
            </a:xfrm>
          </p:grpSpPr>
          <p:sp>
            <p:nvSpPr>
              <p:cNvPr id="24615" name="Oval 114"/>
              <p:cNvSpPr>
                <a:spLocks noChangeArrowheads="1"/>
              </p:cNvSpPr>
              <p:nvPr/>
            </p:nvSpPr>
            <p:spPr bwMode="auto">
              <a:xfrm>
                <a:off x="1008" y="1104"/>
                <a:ext cx="816" cy="816"/>
              </a:xfrm>
              <a:prstGeom prst="ellipse">
                <a:avLst/>
              </a:prstGeom>
              <a:gradFill rotWithShape="1">
                <a:gsLst>
                  <a:gs pos="0">
                    <a:srgbClr val="66CCFF"/>
                  </a:gs>
                  <a:gs pos="100000">
                    <a:srgbClr val="51A2CA"/>
                  </a:gs>
                </a:gsLst>
                <a:path path="rect">
                  <a:fillToRect t="100000" r="100000"/>
                </a:path>
              </a:gradFill>
              <a:ln w="38100">
                <a:solidFill>
                  <a:srgbClr val="FF0000"/>
                </a:solidFill>
                <a:round/>
              </a:ln>
              <a:effectLst>
                <a:prstShdw prst="shdw13" dist="53882" dir="13500000">
                  <a:schemeClr val="bg2">
                    <a:alpha val="50000"/>
                  </a:schemeClr>
                </a:prstShdw>
              </a:effec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313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216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NI-Times" pitchFamily="2" charset="0"/>
                  <a:ea typeface="黑体" panose="02010609060101010101" pitchFamily="49" charset="-122"/>
                  <a:cs typeface="黑体" panose="02010609060101010101" pitchFamily="49" charset="-122"/>
                </a:endParaRPr>
              </a:p>
            </p:txBody>
          </p:sp>
          <p:sp>
            <p:nvSpPr>
              <p:cNvPr id="24616" name="Rectangle 115"/>
              <p:cNvSpPr>
                <a:spLocks noChangeArrowheads="1"/>
              </p:cNvSpPr>
              <p:nvPr/>
            </p:nvSpPr>
            <p:spPr bwMode="auto">
              <a:xfrm>
                <a:off x="1392" y="1149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313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216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NI-Times" pitchFamily="2" charset="0"/>
                  <a:ea typeface="黑体" panose="02010609060101010101" pitchFamily="49" charset="-122"/>
                  <a:cs typeface="黑体" panose="02010609060101010101" pitchFamily="49" charset="-122"/>
                </a:endParaRPr>
              </a:p>
            </p:txBody>
          </p:sp>
          <p:sp>
            <p:nvSpPr>
              <p:cNvPr id="24617" name="Rectangle 116"/>
              <p:cNvSpPr>
                <a:spLocks noChangeArrowheads="1"/>
              </p:cNvSpPr>
              <p:nvPr/>
            </p:nvSpPr>
            <p:spPr bwMode="auto">
              <a:xfrm rot="5400000">
                <a:off x="1709" y="1447"/>
                <a:ext cx="46" cy="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313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216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NI-Times" pitchFamily="2" charset="0"/>
                  <a:ea typeface="黑体" panose="02010609060101010101" pitchFamily="49" charset="-122"/>
                  <a:cs typeface="黑体" panose="02010609060101010101" pitchFamily="49" charset="-122"/>
                </a:endParaRPr>
              </a:p>
            </p:txBody>
          </p:sp>
          <p:sp>
            <p:nvSpPr>
              <p:cNvPr id="24618" name="Rectangle 117"/>
              <p:cNvSpPr>
                <a:spLocks noChangeArrowheads="1"/>
              </p:cNvSpPr>
              <p:nvPr/>
            </p:nvSpPr>
            <p:spPr bwMode="auto">
              <a:xfrm>
                <a:off x="1392" y="1795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313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216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NI-Times" pitchFamily="2" charset="0"/>
                  <a:ea typeface="黑体" panose="02010609060101010101" pitchFamily="49" charset="-122"/>
                  <a:cs typeface="黑体" panose="02010609060101010101" pitchFamily="49" charset="-122"/>
                </a:endParaRPr>
              </a:p>
            </p:txBody>
          </p:sp>
          <p:sp>
            <p:nvSpPr>
              <p:cNvPr id="24619" name="Rectangle 118"/>
              <p:cNvSpPr>
                <a:spLocks noChangeArrowheads="1"/>
              </p:cNvSpPr>
              <p:nvPr/>
            </p:nvSpPr>
            <p:spPr bwMode="auto">
              <a:xfrm rot="5400000">
                <a:off x="1070" y="1452"/>
                <a:ext cx="48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313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216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NI-Times" pitchFamily="2" charset="0"/>
                  <a:ea typeface="黑体" panose="02010609060101010101" pitchFamily="49" charset="-122"/>
                  <a:cs typeface="黑体" panose="02010609060101010101" pitchFamily="49" charset="-122"/>
                </a:endParaRPr>
              </a:p>
            </p:txBody>
          </p:sp>
          <p:sp>
            <p:nvSpPr>
              <p:cNvPr id="24620" name="Rectangle 119"/>
              <p:cNvSpPr>
                <a:spLocks noChangeArrowheads="1"/>
              </p:cNvSpPr>
              <p:nvPr/>
            </p:nvSpPr>
            <p:spPr bwMode="auto">
              <a:xfrm rot="3000000">
                <a:off x="1139" y="1667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313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216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NI-Times" pitchFamily="2" charset="0"/>
                  <a:ea typeface="黑体" panose="02010609060101010101" pitchFamily="49" charset="-122"/>
                  <a:cs typeface="黑体" panose="02010609060101010101" pitchFamily="49" charset="-122"/>
                </a:endParaRPr>
              </a:p>
            </p:txBody>
          </p:sp>
          <p:sp>
            <p:nvSpPr>
              <p:cNvPr id="24621" name="Rectangle 120"/>
              <p:cNvSpPr>
                <a:spLocks noChangeArrowheads="1"/>
              </p:cNvSpPr>
              <p:nvPr/>
            </p:nvSpPr>
            <p:spPr bwMode="auto">
              <a:xfrm rot="3000000">
                <a:off x="1629" y="1258"/>
                <a:ext cx="46" cy="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313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216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NI-Times" pitchFamily="2" charset="0"/>
                  <a:ea typeface="黑体" panose="02010609060101010101" pitchFamily="49" charset="-122"/>
                  <a:cs typeface="黑体" panose="02010609060101010101" pitchFamily="49" charset="-122"/>
                </a:endParaRPr>
              </a:p>
            </p:txBody>
          </p:sp>
          <p:sp>
            <p:nvSpPr>
              <p:cNvPr id="24622" name="Rectangle 121"/>
              <p:cNvSpPr>
                <a:spLocks noChangeArrowheads="1"/>
              </p:cNvSpPr>
              <p:nvPr/>
            </p:nvSpPr>
            <p:spPr bwMode="auto">
              <a:xfrm rot="-3000000">
                <a:off x="1155" y="1255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313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216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NI-Times" pitchFamily="2" charset="0"/>
                  <a:ea typeface="黑体" panose="02010609060101010101" pitchFamily="49" charset="-122"/>
                  <a:cs typeface="黑体" panose="02010609060101010101" pitchFamily="49" charset="-122"/>
                </a:endParaRPr>
              </a:p>
            </p:txBody>
          </p:sp>
          <p:sp>
            <p:nvSpPr>
              <p:cNvPr id="24623" name="Rectangle 122"/>
              <p:cNvSpPr>
                <a:spLocks noChangeArrowheads="1"/>
              </p:cNvSpPr>
              <p:nvPr/>
            </p:nvSpPr>
            <p:spPr bwMode="auto">
              <a:xfrm rot="-3000000">
                <a:off x="1641" y="1664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313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216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NI-Times" pitchFamily="2" charset="0"/>
                  <a:ea typeface="黑体" panose="02010609060101010101" pitchFamily="49" charset="-122"/>
                  <a:cs typeface="黑体" panose="02010609060101010101" pitchFamily="49" charset="-122"/>
                </a:endParaRPr>
              </a:p>
            </p:txBody>
          </p:sp>
        </p:grpSp>
      </p:grpSp>
      <p:sp>
        <p:nvSpPr>
          <p:cNvPr id="432251" name="Text Box 123"/>
          <p:cNvSpPr txBox="1">
            <a:spLocks noChangeArrowheads="1"/>
          </p:cNvSpPr>
          <p:nvPr/>
        </p:nvSpPr>
        <p:spPr bwMode="auto">
          <a:xfrm>
            <a:off x="884238" y="4343400"/>
            <a:ext cx="1646238" cy="9239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ctr" defTabSz="91313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sz="5400" b="1" kern="1200" cap="none" spc="0" normalizeH="0" baseline="0" noProof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  <a:ea typeface="黑体" panose="02010609060101010101" pitchFamily="49" charset="-122"/>
                <a:cs typeface="Arial" panose="020B0604020202020204" pitchFamily="34" charset="0"/>
              </a:rPr>
              <a:t>6</a:t>
            </a:r>
            <a:endParaRPr kumimoji="0" lang="vi-VN" sz="5400" b="1" kern="1200" cap="none" spc="0" normalizeH="0" baseline="0" noProof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H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32252" name="Text Box 124"/>
          <p:cNvSpPr txBox="1">
            <a:spLocks noChangeArrowheads="1"/>
          </p:cNvSpPr>
          <p:nvPr/>
        </p:nvSpPr>
        <p:spPr bwMode="auto">
          <a:xfrm>
            <a:off x="889000" y="4343400"/>
            <a:ext cx="1646238" cy="9239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ctr" defTabSz="91313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sz="5400" b="1" kern="1200" cap="none" spc="0" normalizeH="0" baseline="0" noProof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  <a:ea typeface="黑体" panose="02010609060101010101" pitchFamily="49" charset="-122"/>
                <a:cs typeface="Arial" panose="020B0604020202020204" pitchFamily="34" charset="0"/>
              </a:rPr>
              <a:t>5</a:t>
            </a:r>
            <a:endParaRPr kumimoji="0" lang="vi-VN" sz="5400" b="1" kern="1200" cap="none" spc="0" normalizeH="0" baseline="0" noProof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H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32253" name="Text Box 125"/>
          <p:cNvSpPr txBox="1">
            <a:spLocks noChangeArrowheads="1"/>
          </p:cNvSpPr>
          <p:nvPr/>
        </p:nvSpPr>
        <p:spPr bwMode="auto">
          <a:xfrm>
            <a:off x="884238" y="4362450"/>
            <a:ext cx="1646238" cy="9239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ctr" defTabSz="91313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sz="5400" b="1" kern="1200" cap="none" spc="0" normalizeH="0" baseline="0" noProof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  <a:ea typeface="黑体" panose="02010609060101010101" pitchFamily="49" charset="-122"/>
                <a:cs typeface="Arial" panose="020B0604020202020204" pitchFamily="34" charset="0"/>
              </a:rPr>
              <a:t>4</a:t>
            </a:r>
            <a:endParaRPr kumimoji="0" lang="vi-VN" sz="5400" b="1" kern="1200" cap="none" spc="0" normalizeH="0" baseline="0" noProof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H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32254" name="Text Box 126"/>
          <p:cNvSpPr txBox="1">
            <a:spLocks noChangeArrowheads="1"/>
          </p:cNvSpPr>
          <p:nvPr/>
        </p:nvSpPr>
        <p:spPr bwMode="auto">
          <a:xfrm>
            <a:off x="884238" y="4343400"/>
            <a:ext cx="1646238" cy="9239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ctr" defTabSz="91313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sz="5400" b="1" kern="1200" cap="none" spc="0" normalizeH="0" baseline="0" noProof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  <a:ea typeface="黑体" panose="02010609060101010101" pitchFamily="49" charset="-122"/>
                <a:cs typeface="Arial" panose="020B0604020202020204" pitchFamily="34" charset="0"/>
              </a:rPr>
              <a:t>3</a:t>
            </a:r>
            <a:endParaRPr kumimoji="0" lang="vi-VN" sz="5400" b="1" kern="1200" cap="none" spc="0" normalizeH="0" baseline="0" noProof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H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32255" name="Text Box 127"/>
          <p:cNvSpPr txBox="1">
            <a:spLocks noChangeArrowheads="1"/>
          </p:cNvSpPr>
          <p:nvPr/>
        </p:nvSpPr>
        <p:spPr bwMode="auto">
          <a:xfrm>
            <a:off x="906463" y="4321175"/>
            <a:ext cx="1646238" cy="9223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ctr" defTabSz="91313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sz="5400" b="1" kern="1200" cap="none" spc="0" normalizeH="0" baseline="0" noProof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</a:t>
            </a:r>
            <a:endParaRPr kumimoji="0" lang="vi-VN" sz="5400" b="1" kern="1200" cap="none" spc="0" normalizeH="0" baseline="0" noProof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H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32256" name="Text Box 128"/>
          <p:cNvSpPr txBox="1">
            <a:spLocks noChangeArrowheads="1"/>
          </p:cNvSpPr>
          <p:nvPr/>
        </p:nvSpPr>
        <p:spPr bwMode="auto">
          <a:xfrm>
            <a:off x="884238" y="4314825"/>
            <a:ext cx="1646238" cy="9239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ctr" defTabSz="91313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sz="5400" b="1" kern="1200" cap="none" spc="0" normalizeH="0" baseline="0" noProof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</a:t>
            </a:r>
            <a:endParaRPr kumimoji="0" lang="vi-VN" sz="5400" b="1" kern="1200" cap="none" spc="0" normalizeH="0" baseline="0" noProof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H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32257" name="Text Box 129"/>
          <p:cNvSpPr txBox="1">
            <a:spLocks noChangeArrowheads="1"/>
          </p:cNvSpPr>
          <p:nvPr/>
        </p:nvSpPr>
        <p:spPr bwMode="auto">
          <a:xfrm>
            <a:off x="1301750" y="4511675"/>
            <a:ext cx="822325" cy="570865"/>
          </a:xfrm>
          <a:prstGeom prst="rect">
            <a:avLst/>
          </a:prstGeom>
          <a:solidFill>
            <a:srgbClr val="FF0000"/>
          </a:solidFill>
          <a:ln w="9525">
            <a:solidFill>
              <a:schemeClr val="hlink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altLang="en-US" sz="156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.VnBlackH" pitchFamily="34" charset="0"/>
                <a:ea typeface="黑体" panose="02010609060101010101" pitchFamily="49" charset="-122"/>
                <a:cs typeface="Arial" panose="020B0604020202020204" pitchFamily="34" charset="0"/>
              </a:rPr>
              <a:t>Hết </a:t>
            </a:r>
            <a:r>
              <a:rPr kumimoji="0" lang="vi-VN" altLang="en-US" sz="156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.VnBlackH" pitchFamily="34" charset="0"/>
                <a:ea typeface="黑体" panose="02010609060101010101" pitchFamily="49" charset="-122"/>
                <a:cs typeface="Arial" panose="020B0604020202020204" pitchFamily="34" charset="0"/>
              </a:rPr>
              <a:t>giờ</a:t>
            </a:r>
            <a:endParaRPr kumimoji="0" lang="vi-VN" altLang="en-US" sz="156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.VnBlackH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20855" name="Picture 130" descr="POINSET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5400000">
            <a:off x="809625" y="5375275"/>
            <a:ext cx="1279525" cy="1527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0856" name="Picture 131" descr="pretty_flower_yellow_hb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6150" y="5600700"/>
            <a:ext cx="1052513" cy="876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9" name="TextBox 34"/>
          <p:cNvSpPr txBox="1">
            <a:spLocks noChangeArrowheads="1"/>
          </p:cNvSpPr>
          <p:nvPr/>
        </p:nvSpPr>
        <p:spPr bwMode="auto">
          <a:xfrm>
            <a:off x="2255838" y="1143000"/>
            <a:ext cx="7497763" cy="12747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84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Câu 3: Trong hộp số 3 có thể lấy được bóng đỏ không ?</a:t>
            </a:r>
            <a:endParaRPr kumimoji="0" lang="en-US" altLang="en-US" sz="384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NI-Times" pitchFamily="2" charset="0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30" name="Rounded Rectangle 129">
            <a:hlinkClick r:id="" action="ppaction://noaction"/>
          </p:cNvPr>
          <p:cNvSpPr/>
          <p:nvPr/>
        </p:nvSpPr>
        <p:spPr>
          <a:xfrm>
            <a:off x="1066800" y="2743200"/>
            <a:ext cx="3200400" cy="108267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84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384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Chắc</a:t>
            </a:r>
            <a:r>
              <a:rPr kumimoji="0" lang="en-US" sz="384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4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chắn</a:t>
            </a:r>
            <a:endParaRPr kumimoji="0" lang="en-US" sz="384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1" name="Rounded Rectangle 130">
            <a:hlinkClick r:id="" action="ppaction://noaction"/>
          </p:cNvPr>
          <p:cNvSpPr/>
          <p:nvPr/>
        </p:nvSpPr>
        <p:spPr>
          <a:xfrm>
            <a:off x="4541838" y="2743200"/>
            <a:ext cx="3017838" cy="108267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84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384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84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4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endParaRPr kumimoji="0" lang="en-US" sz="384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2" name="Rounded Rectangle 131">
            <a:hlinkClick r:id="" action="ppaction://noaction"/>
          </p:cNvPr>
          <p:cNvSpPr/>
          <p:nvPr/>
        </p:nvSpPr>
        <p:spPr>
          <a:xfrm>
            <a:off x="7832725" y="2743200"/>
            <a:ext cx="3384550" cy="108267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84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384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84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4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endParaRPr kumimoji="0" lang="en-US" sz="384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7" name="Rectangle 136"/>
          <p:cNvSpPr>
            <a:spLocks noChangeArrowheads="1"/>
          </p:cNvSpPr>
          <p:nvPr/>
        </p:nvSpPr>
        <p:spPr bwMode="auto">
          <a:xfrm>
            <a:off x="3627438" y="296863"/>
            <a:ext cx="4841875" cy="6826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457200" indent="-4572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273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233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193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3130" eaLnBrk="1" hangingPunct="1">
              <a:spcBef>
                <a:spcPct val="0"/>
              </a:spcBef>
              <a:buFontTx/>
              <a:buNone/>
            </a:pPr>
            <a:r>
              <a:rPr lang="en-US" alt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HỘP QUÀ BÍ MẬT</a:t>
            </a:r>
            <a:endParaRPr lang="en-US" altLang="en-US" sz="3800" b="1" dirty="0">
              <a:solidFill>
                <a:srgbClr val="FF0000"/>
              </a:solidFill>
              <a:latin typeface="VNI-Times" pitchFamily="2" charset="0"/>
              <a:ea typeface="Calibri" panose="020F0502020204030204" pitchFamily="34" charset="0"/>
            </a:endParaRPr>
          </a:p>
        </p:txBody>
      </p:sp>
      <p:grpSp>
        <p:nvGrpSpPr>
          <p:cNvPr id="14" name="Group 149"/>
          <p:cNvGrpSpPr/>
          <p:nvPr/>
        </p:nvGrpSpPr>
        <p:grpSpPr>
          <a:xfrm>
            <a:off x="3627438" y="5105400"/>
            <a:ext cx="2560637" cy="1524000"/>
            <a:chOff x="2514600" y="5105400"/>
            <a:chExt cx="2133600" cy="1524000"/>
          </a:xfrm>
        </p:grpSpPr>
        <p:sp>
          <p:nvSpPr>
            <p:cNvPr id="147" name="Vertical Scroll 146"/>
            <p:cNvSpPr/>
            <p:nvPr/>
          </p:nvSpPr>
          <p:spPr>
            <a:xfrm>
              <a:off x="2514600" y="5105400"/>
              <a:ext cx="2133600" cy="1524000"/>
            </a:xfrm>
            <a:prstGeom prst="verticalScroll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313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28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4" name="Rectangle: Folded Corner 8"/>
            <p:cNvSpPr/>
            <p:nvPr/>
          </p:nvSpPr>
          <p:spPr>
            <a:xfrm>
              <a:off x="2746081" y="5397500"/>
              <a:ext cx="1666669" cy="1181100"/>
            </a:xfrm>
            <a:prstGeom prst="foldedCorner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313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228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Chúc</a:t>
              </a:r>
              <a:r>
                <a:rPr kumimoji="0" lang="en-US" sz="228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28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mừng</a:t>
              </a:r>
              <a:r>
                <a:rPr kumimoji="0" lang="en-US" sz="228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  </a:t>
              </a:r>
              <a:endParaRPr kumimoji="0" lang="en-US" sz="228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313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228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bạn</a:t>
              </a:r>
              <a:r>
                <a:rPr kumimoji="0" lang="en-US" sz="228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endParaRPr kumimoji="0" lang="en-US" sz="228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313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228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228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2</a:t>
              </a:r>
              <a:endParaRPr kumimoji="0" lang="en-US" sz="228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313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228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điểm</a:t>
              </a:r>
              <a:r>
                <a:rPr kumimoji="0" lang="en-US" sz="228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28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tốt</a:t>
              </a:r>
              <a:endParaRPr kumimoji="0" lang="en-US" sz="228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0863" name="Picture 70">
            <a:hlinkClick r:id="" action="ppaction://noaction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82975" y="4503738"/>
            <a:ext cx="3106738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444875" y="4038600"/>
            <a:ext cx="3200400" cy="1739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3" name="Rounded Rectangle 72">
            <a:hlinkClick r:id="" action="ppaction://noaction"/>
          </p:cNvPr>
          <p:cNvSpPr/>
          <p:nvPr/>
        </p:nvSpPr>
        <p:spPr>
          <a:xfrm>
            <a:off x="7832725" y="2743200"/>
            <a:ext cx="3384550" cy="108267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84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384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84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4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endParaRPr kumimoji="0" lang="en-US" sz="384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4" name="Picture 12" descr="Entertainment-02-june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356850" y="4591050"/>
            <a:ext cx="447675" cy="809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9" dur="3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3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3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set>
                                      <p:cBhvr>
                                        <p:cTn id="12" dur="3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2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2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432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2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2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432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2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2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432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2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32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432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2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32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432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32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32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432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32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32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500"/>
                            </p:stCondLst>
                            <p:childTnLst>
                              <p:par>
                                <p:cTn id="88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43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9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0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251" grpId="0"/>
      <p:bldP spid="432252" grpId="0"/>
      <p:bldP spid="432252" grpId="1"/>
      <p:bldP spid="432253" grpId="0"/>
      <p:bldP spid="432253" grpId="1"/>
      <p:bldP spid="432254" grpId="0"/>
      <p:bldP spid="432254" grpId="1"/>
      <p:bldP spid="432255" grpId="0"/>
      <p:bldP spid="432255" grpId="1"/>
      <p:bldP spid="432256" grpId="0"/>
      <p:bldP spid="432256" grpId="1"/>
      <p:bldP spid="432257" grpId="0" bldLvl="0" animBg="1"/>
      <p:bldP spid="129" grpId="0" animBg="1"/>
      <p:bldP spid="130" grpId="0" animBg="1"/>
      <p:bldP spid="131" grpId="0" animBg="1"/>
      <p:bldP spid="132" grpId="0" animBg="1"/>
      <p:bldP spid="137" grpId="0"/>
      <p:bldP spid="137" grpId="1"/>
      <p:bldP spid="7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1858" name="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1859" name="12"/>
          <p:cNvPicPr>
            <a:picLocks noChangeAspect="1"/>
          </p:cNvPicPr>
          <p:nvPr/>
        </p:nvPicPr>
        <p:blipFill>
          <a:blip r:embed="rId2"/>
          <a:srcRect l="71379" t="20026" r="2299" b="24802"/>
          <a:stretch>
            <a:fillRect/>
          </a:stretch>
        </p:blipFill>
        <p:spPr>
          <a:xfrm rot="-1079125">
            <a:off x="1303338" y="673100"/>
            <a:ext cx="2441575" cy="2876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1860" name="6"/>
          <p:cNvPicPr>
            <a:picLocks noChangeAspect="1"/>
          </p:cNvPicPr>
          <p:nvPr/>
        </p:nvPicPr>
        <p:blipFill>
          <a:blip r:embed="rId3"/>
          <a:srcRect l="29425" t="10831" r="28047" b="42989"/>
          <a:stretch>
            <a:fillRect/>
          </a:stretch>
        </p:blipFill>
        <p:spPr>
          <a:xfrm rot="-204901">
            <a:off x="2125663" y="1925638"/>
            <a:ext cx="6529387" cy="398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3"/>
          <p:cNvPicPr>
            <a:picLocks noChangeAspect="1"/>
          </p:cNvPicPr>
          <p:nvPr/>
        </p:nvPicPr>
        <p:blipFill>
          <a:blip r:embed="rId4"/>
          <a:srcRect r="25600" b="32443"/>
          <a:stretch>
            <a:fillRect/>
          </a:stretch>
        </p:blipFill>
        <p:spPr>
          <a:xfrm rot="-520188">
            <a:off x="525463" y="2911475"/>
            <a:ext cx="11401425" cy="5832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1862" name="14"/>
          <p:cNvPicPr>
            <a:picLocks noChangeAspect="1"/>
          </p:cNvPicPr>
          <p:nvPr/>
        </p:nvPicPr>
        <p:blipFill>
          <a:blip r:embed="rId5"/>
          <a:srcRect t="44955"/>
          <a:stretch>
            <a:fillRect/>
          </a:stretch>
        </p:blipFill>
        <p:spPr>
          <a:xfrm>
            <a:off x="0" y="3141663"/>
            <a:ext cx="12192000" cy="3775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1863" name="9"/>
          <p:cNvPicPr>
            <a:picLocks noChangeAspect="1"/>
          </p:cNvPicPr>
          <p:nvPr/>
        </p:nvPicPr>
        <p:blipFill>
          <a:blip r:embed="rId6"/>
          <a:srcRect l="15404" t="6947" r="17586" b="9271"/>
          <a:stretch>
            <a:fillRect/>
          </a:stretch>
        </p:blipFill>
        <p:spPr>
          <a:xfrm>
            <a:off x="962025" y="488950"/>
            <a:ext cx="10972800" cy="5745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1864" name="WordArt 11"/>
          <p:cNvSpPr>
            <a:spLocks noTextEdit="1"/>
          </p:cNvSpPr>
          <p:nvPr/>
        </p:nvSpPr>
        <p:spPr>
          <a:xfrm>
            <a:off x="3421063" y="3443288"/>
            <a:ext cx="5346700" cy="1069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/>
            <a:r>
              <a:rPr lang="en-US" sz="6000" b="1" i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Chào tạm biệt các em!</a:t>
            </a:r>
            <a:endParaRPr lang="en-US" sz="6000" b="1" i="1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123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2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7462" y="3178175"/>
            <a:ext cx="12209462" cy="3679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3" y="2436813"/>
            <a:ext cx="4905375" cy="3981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5413" y="3584575"/>
            <a:ext cx="3773487" cy="2705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788" y="1062038"/>
            <a:ext cx="10750550" cy="3981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6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8375" y="450850"/>
            <a:ext cx="3603625" cy="1985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 rot="19269367">
            <a:off x="487363" y="673100"/>
            <a:ext cx="4495800" cy="10906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648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Khởi</a:t>
            </a:r>
            <a:r>
              <a:rPr kumimoji="0" lang="en-US" altLang="en-US" sz="648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648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động</a:t>
            </a:r>
            <a:endParaRPr kumimoji="0" lang="en-US" altLang="en-US" sz="648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9050" y="2459038"/>
            <a:ext cx="9632950" cy="1755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455930" indent="-455930" algn="l" defTabSz="1217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华康方圆体W7"/>
              </a:defRPr>
            </a:lvl1pPr>
            <a:lvl2pPr marL="989330" indent="-379730" algn="l" defTabSz="1217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华康方圆体W7"/>
              </a:defRPr>
            </a:lvl2pPr>
            <a:lvl3pPr marL="1522730" indent="-303530" algn="l" defTabSz="1217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华康方圆体W7"/>
              </a:defRPr>
            </a:lvl3pPr>
            <a:lvl4pPr marL="2132330" indent="-303530" algn="l" defTabSz="1217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华康方圆体W7"/>
              </a:defRPr>
            </a:lvl4pPr>
            <a:lvl5pPr marL="2741930" indent="-303530" algn="l" defTabSz="1217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+mn-ea"/>
                <a:cs typeface="华康方圆体W7"/>
              </a:defRPr>
            </a:lvl5pPr>
          </a:lstStyle>
          <a:p>
            <a:pPr marL="0" lvl="0" indent="0" defTabSz="913130"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Trò chơi  “Ai đoán </a:t>
            </a:r>
            <a:endParaRPr lang="en-US" altLang="en-US" sz="5400" b="1" dirty="0">
              <a:solidFill>
                <a:srgbClr val="0000CC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 algn="ctr" defTabSz="913130"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đúng nhất?” </a:t>
            </a:r>
            <a:endParaRPr lang="en-US" altLang="en-US" sz="5400" b="1" dirty="0">
              <a:solidFill>
                <a:srgbClr val="0000CC"/>
              </a:solidFill>
              <a:latin typeface="VNI-Times" pitchFamily="2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7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3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6498" name="Picture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525" y="-1857375"/>
            <a:ext cx="12201525" cy="8715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499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51025"/>
            <a:ext cx="12192000" cy="8709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500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43087"/>
            <a:ext cx="12201525" cy="871537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50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9775" y="3244850"/>
            <a:ext cx="2693988" cy="33702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6503" name="Group 30"/>
          <p:cNvGrpSpPr/>
          <p:nvPr/>
        </p:nvGrpSpPr>
        <p:grpSpPr>
          <a:xfrm>
            <a:off x="-684212" y="387350"/>
            <a:ext cx="10353675" cy="6083300"/>
            <a:chOff x="150127" y="102542"/>
            <a:chExt cx="11127474" cy="2009400"/>
          </a:xfrm>
        </p:grpSpPr>
        <p:grpSp>
          <p:nvGrpSpPr>
            <p:cNvPr id="106511" name="Group 9"/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106514" name="Picture 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5" name="Rectangle 4"/>
              <p:cNvSpPr/>
              <p:nvPr/>
            </p:nvSpPr>
            <p:spPr>
              <a:xfrm>
                <a:off x="1526177" y="360009"/>
                <a:ext cx="9699237" cy="162031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735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06512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-5400000">
              <a:off x="307760" y="-55091"/>
              <a:ext cx="2009400" cy="232466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9" name="TextBox 28"/>
            <p:cNvSpPr txBox="1"/>
            <p:nvPr/>
          </p:nvSpPr>
          <p:spPr>
            <a:xfrm>
              <a:off x="506712" y="902736"/>
              <a:ext cx="909375" cy="369684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marR="0" algn="ctr" defTabSz="12192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6665" b="1" kern="1200" cap="none" spc="0" normalizeH="0" baseline="0" noProof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106504" name="Picture 6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647825" y="423863"/>
            <a:ext cx="1328738" cy="1327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505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660525" y="423863"/>
            <a:ext cx="1328738" cy="13287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6506" name="Rectangle 7"/>
          <p:cNvSpPr/>
          <p:nvPr/>
        </p:nvSpPr>
        <p:spPr>
          <a:xfrm>
            <a:off x="5976938" y="3244850"/>
            <a:ext cx="261937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455930" indent="-455930" algn="l" defTabSz="1217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华康方圆体W7"/>
              </a:defRPr>
            </a:lvl1pPr>
            <a:lvl2pPr marL="989330" indent="-379730" algn="l" defTabSz="1217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华康方圆体W7"/>
              </a:defRPr>
            </a:lvl2pPr>
            <a:lvl3pPr marL="1522730" indent="-303530" algn="l" defTabSz="1217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华康方圆体W7"/>
              </a:defRPr>
            </a:lvl3pPr>
            <a:lvl4pPr marL="2132330" indent="-303530" algn="l" defTabSz="1217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华康方圆体W7"/>
              </a:defRPr>
            </a:lvl4pPr>
            <a:lvl5pPr marL="2741930" indent="-303530" algn="l" defTabSz="1217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+mn-ea"/>
                <a:cs typeface="华康方圆体W7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507" name="Rectangle 22"/>
          <p:cNvSpPr/>
          <p:nvPr/>
        </p:nvSpPr>
        <p:spPr>
          <a:xfrm>
            <a:off x="5976938" y="3244850"/>
            <a:ext cx="261937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455930" indent="-455930" algn="l" defTabSz="1217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华康方圆体W7"/>
              </a:defRPr>
            </a:lvl1pPr>
            <a:lvl2pPr marL="989330" indent="-379730" algn="l" defTabSz="1217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华康方圆体W7"/>
              </a:defRPr>
            </a:lvl2pPr>
            <a:lvl3pPr marL="1522730" indent="-303530" algn="l" defTabSz="1217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华康方圆体W7"/>
              </a:defRPr>
            </a:lvl3pPr>
            <a:lvl4pPr marL="2132330" indent="-303530" algn="l" defTabSz="1217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华康方圆体W7"/>
              </a:defRPr>
            </a:lvl4pPr>
            <a:lvl5pPr marL="2741930" indent="-303530" algn="l" defTabSz="1217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+mn-ea"/>
                <a:cs typeface="华康方圆体W7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Rectangle: Rounded Corners 37"/>
          <p:cNvSpPr/>
          <p:nvPr/>
        </p:nvSpPr>
        <p:spPr>
          <a:xfrm>
            <a:off x="1774825" y="3630613"/>
            <a:ext cx="7200900" cy="18446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1327150" y="1516063"/>
            <a:ext cx="8296275" cy="42291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</a:ln>
          <a:effectLst/>
        </p:spPr>
        <p:txBody>
          <a:bodyPr anchor="ctr">
            <a:spAutoFit/>
          </a:bodyPr>
          <a:p>
            <a:pPr>
              <a:buNone/>
            </a:pPr>
            <a:r>
              <a:rPr sz="3300" b="1" dirty="0">
                <a:latin typeface="Times New Roman" panose="02020603050405020304" pitchFamily="18" charset="0"/>
                <a:cs typeface="Calibri" panose="020F0502020204030204" pitchFamily="34" charset="0"/>
              </a:rPr>
              <a:t>   Hiện tại trong tay trái của cô có 1 đồng xu.</a:t>
            </a:r>
            <a:endParaRPr sz="3300" b="1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sz="3300" b="1" dirty="0">
                <a:latin typeface="Times New Roman" panose="02020603050405020304" pitchFamily="18" charset="0"/>
                <a:cs typeface="Calibri" panose="020F0502020204030204" pitchFamily="34" charset="0"/>
              </a:rPr>
              <a:t>Cả lớp cùng hát b</a:t>
            </a:r>
            <a:r>
              <a:rPr sz="3300" b="1" dirty="0"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sz="3300" b="1" dirty="0">
                <a:latin typeface="Times New Roman" panose="02020603050405020304" pitchFamily="18" charset="0"/>
                <a:cs typeface="Calibri" panose="020F0502020204030204" pitchFamily="34" charset="0"/>
              </a:rPr>
              <a:t>i “Lớp chúng mình rất vui”,  vừa hát vừa truyền tay nhau cái thước kẻ. </a:t>
            </a:r>
            <a:endParaRPr sz="3300" b="1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sz="3300" b="1" dirty="0">
                <a:latin typeface="Times New Roman" panose="02020603050405020304" pitchFamily="18" charset="0"/>
                <a:cs typeface="Calibri" panose="020F0502020204030204" pitchFamily="34" charset="0"/>
              </a:rPr>
              <a:t>   Trong lúc các em hát, cô sẽ ốp hai lòng b</a:t>
            </a:r>
            <a:r>
              <a:rPr sz="3300" b="1" dirty="0"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sz="3300" b="1" dirty="0">
                <a:latin typeface="Times New Roman" panose="02020603050405020304" pitchFamily="18" charset="0"/>
                <a:cs typeface="Calibri" panose="020F0502020204030204" pitchFamily="34" charset="0"/>
              </a:rPr>
              <a:t>n tay v</a:t>
            </a:r>
            <a:r>
              <a:rPr sz="3300" b="1" dirty="0"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sz="3300" b="1" dirty="0">
                <a:latin typeface="Times New Roman" panose="02020603050405020304" pitchFamily="18" charset="0"/>
                <a:cs typeface="Calibri" panose="020F0502020204030204" pitchFamily="34" charset="0"/>
              </a:rPr>
              <a:t> lắc đồng xu. Kết thúc b</a:t>
            </a:r>
            <a:r>
              <a:rPr sz="3300" b="1" dirty="0"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sz="3300" b="1" dirty="0">
                <a:latin typeface="Times New Roman" panose="02020603050405020304" pitchFamily="18" charset="0"/>
                <a:cs typeface="Calibri" panose="020F0502020204030204" pitchFamily="34" charset="0"/>
              </a:rPr>
              <a:t>i hát, thước kẻ đến bạn n</a:t>
            </a:r>
            <a:r>
              <a:rPr sz="3300" b="1" dirty="0"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sz="3300" b="1" dirty="0">
                <a:latin typeface="Times New Roman" panose="02020603050405020304" pitchFamily="18" charset="0"/>
                <a:cs typeface="Calibri" panose="020F0502020204030204" pitchFamily="34" charset="0"/>
              </a:rPr>
              <a:t>o bạn đó sẽ đoán xem đồng xu ở tay n</a:t>
            </a:r>
            <a:r>
              <a:rPr sz="3300" b="1" dirty="0"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sz="3300" b="1" dirty="0">
                <a:latin typeface="Times New Roman" panose="02020603050405020304" pitchFamily="18" charset="0"/>
                <a:cs typeface="Calibri" panose="020F0502020204030204" pitchFamily="34" charset="0"/>
              </a:rPr>
              <a:t>o. Đoán đúng l</a:t>
            </a:r>
            <a:r>
              <a:rPr sz="3300" b="1" dirty="0"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sz="3300" b="1" dirty="0">
                <a:latin typeface="Times New Roman" panose="02020603050405020304" pitchFamily="18" charset="0"/>
                <a:cs typeface="Calibri" panose="020F0502020204030204" pitchFamily="34" charset="0"/>
              </a:rPr>
              <a:t> bạn đó thắng cuộc. </a:t>
            </a:r>
            <a:endParaRPr sz="33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1371600" y="2130425"/>
            <a:ext cx="8297863" cy="164306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</a:ln>
          <a:effectLst/>
        </p:spPr>
        <p:txBody>
          <a:bodyPr anchor="ctr">
            <a:spAutoFit/>
          </a:bodyPr>
          <a:p>
            <a:pPr>
              <a:buNone/>
            </a:pPr>
            <a:r>
              <a:rPr sz="3300" b="1" dirty="0">
                <a:latin typeface="Times New Roman" panose="02020603050405020304" pitchFamily="18" charset="0"/>
                <a:cs typeface="Calibri" panose="020F0502020204030204" pitchFamily="34" charset="0"/>
              </a:rPr>
              <a:t>   Em thấy trò chơi có thú vị không? Em thấy có gặp khó khăn gì trong khi chơi không? Vì sao? </a:t>
            </a:r>
            <a:endParaRPr sz="33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ransition advTm="255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ctr" anchorCtr="0" compatLnSpc="1">
            <a:norm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586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7523" name="Picture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525" y="-1857375"/>
            <a:ext cx="12201525" cy="8715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524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51025"/>
            <a:ext cx="12192000" cy="8709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525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25" y="-1858962"/>
            <a:ext cx="12201525" cy="871537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527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8425" y="2495550"/>
            <a:ext cx="3289300" cy="40878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7528" name="Group 30"/>
          <p:cNvGrpSpPr/>
          <p:nvPr/>
        </p:nvGrpSpPr>
        <p:grpSpPr>
          <a:xfrm>
            <a:off x="-309562" y="1463675"/>
            <a:ext cx="9263062" cy="4991100"/>
            <a:chOff x="-831746" y="2834911"/>
            <a:chExt cx="11377782" cy="2416234"/>
          </a:xfrm>
        </p:grpSpPr>
        <p:grpSp>
          <p:nvGrpSpPr>
            <p:cNvPr id="107534" name="Group 9"/>
            <p:cNvGrpSpPr/>
            <p:nvPr/>
          </p:nvGrpSpPr>
          <p:grpSpPr>
            <a:xfrm>
              <a:off x="375500" y="2834911"/>
              <a:ext cx="10170536" cy="2343504"/>
              <a:chOff x="358663" y="2834910"/>
              <a:chExt cx="10404597" cy="2343504"/>
            </a:xfrm>
          </p:grpSpPr>
          <p:pic>
            <p:nvPicPr>
              <p:cNvPr id="107536" name="Picture 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8663" y="3314475"/>
                <a:ext cx="10404597" cy="1863939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5" name="Rectangle 4"/>
              <p:cNvSpPr/>
              <p:nvPr/>
            </p:nvSpPr>
            <p:spPr>
              <a:xfrm>
                <a:off x="833173" y="2834910"/>
                <a:ext cx="9696697" cy="162004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07535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-5400000">
              <a:off x="-936664" y="3346663"/>
              <a:ext cx="2009400" cy="1799564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07529" name="Picture 4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90313" y="1298575"/>
            <a:ext cx="627062" cy="627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530" name="Picture 4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90313" y="493713"/>
            <a:ext cx="627062" cy="628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" name="Rectangle 15"/>
          <p:cNvSpPr>
            <a:spLocks noChangeArrowheads="1"/>
          </p:cNvSpPr>
          <p:nvPr/>
        </p:nvSpPr>
        <p:spPr bwMode="auto">
          <a:xfrm>
            <a:off x="971550" y="2559050"/>
            <a:ext cx="9601200" cy="60801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</a:ln>
          <a:effectLst/>
        </p:spPr>
        <p:txBody>
          <a:bodyPr anchor="ctr">
            <a:spAutoFit/>
          </a:bodyPr>
          <a:p>
            <a:pPr>
              <a:buNone/>
            </a:pPr>
            <a:r>
              <a:rPr sz="3300" b="1" dirty="0">
                <a:latin typeface="Times New Roman" panose="02020603050405020304" pitchFamily="18" charset="0"/>
                <a:cs typeface="Calibri" panose="020F0502020204030204" pitchFamily="34" charset="0"/>
              </a:rPr>
              <a:t>  +  Lớp em có bao nhiêu bạn học sinh? </a:t>
            </a:r>
            <a:endParaRPr sz="33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1155700" y="3214688"/>
            <a:ext cx="8137525" cy="1387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455930" indent="-455930" algn="l" defTabSz="1217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华康方圆体W7"/>
              </a:defRPr>
            </a:lvl1pPr>
            <a:lvl2pPr marL="989330" indent="-379730" algn="l" defTabSz="1217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华康方圆体W7"/>
              </a:defRPr>
            </a:lvl2pPr>
            <a:lvl3pPr marL="1522730" indent="-303530" algn="l" defTabSz="1217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华康方圆体W7"/>
              </a:defRPr>
            </a:lvl3pPr>
            <a:lvl4pPr marL="2132330" indent="-303530" algn="l" defTabSz="1217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华康方圆体W7"/>
              </a:defRPr>
            </a:lvl4pPr>
            <a:lvl5pPr marL="2741930" indent="-303530" algn="l" defTabSz="1217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+mn-ea"/>
                <a:cs typeface="华康方圆体W7"/>
              </a:defRPr>
            </a:lvl5pPr>
          </a:lstStyle>
          <a:p>
            <a:pPr marL="0" lvl="0" indent="0" defTabSz="913130" eaLnBrk="1" hangingPunct="1">
              <a:lnSpc>
                <a:spcPct val="115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3300" b="1" dirty="0">
                <a:latin typeface="Times New Roman" panose="02020603050405020304" pitchFamily="18" charset="0"/>
                <a:cs typeface="Calibri" panose="020F0502020204030204" pitchFamily="34" charset="0"/>
              </a:rPr>
              <a:t>+ Trong đó có bao nhiêu bạn nam?</a:t>
            </a:r>
            <a:endParaRPr lang="en-US" altLang="en-US" sz="3300" b="1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 defTabSz="913130" eaLnBrk="1" hangingPunct="1">
              <a:lnSpc>
                <a:spcPct val="115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3300" b="1" dirty="0">
                <a:latin typeface="Times New Roman" panose="02020603050405020304" pitchFamily="18" charset="0"/>
                <a:cs typeface="Calibri" panose="020F0502020204030204" pitchFamily="34" charset="0"/>
              </a:rPr>
              <a:t>    Bao nhiêu bạn nữ?</a:t>
            </a:r>
            <a:endParaRPr lang="en-US" altLang="en-US" sz="33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1106488" y="4668838"/>
            <a:ext cx="7864475" cy="12334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455930" indent="-455930" algn="l" defTabSz="1217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华康方圆体W7"/>
              </a:defRPr>
            </a:lvl1pPr>
            <a:lvl2pPr marL="989330" indent="-379730" algn="l" defTabSz="1217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华康方圆体W7"/>
              </a:defRPr>
            </a:lvl2pPr>
            <a:lvl3pPr marL="1522730" indent="-303530" algn="l" defTabSz="1217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华康方圆体W7"/>
              </a:defRPr>
            </a:lvl3pPr>
            <a:lvl4pPr marL="2132330" indent="-303530" algn="l" defTabSz="1217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华康方圆体W7"/>
              </a:defRPr>
            </a:lvl4pPr>
            <a:lvl5pPr marL="2741930" indent="-303530" algn="l" defTabSz="1217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+mn-ea"/>
                <a:cs typeface="华康方圆体W7"/>
              </a:defRPr>
            </a:lvl5pPr>
          </a:lstStyle>
          <a:p>
            <a:pPr marL="0" lvl="0" indent="0" defTabSz="913130" eaLnBrk="1" hangingPunct="1">
              <a:lnSpc>
                <a:spcPct val="115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3300" b="1" dirty="0">
                <a:latin typeface="Times New Roman" panose="02020603050405020304" pitchFamily="18" charset="0"/>
                <a:cs typeface="Calibri" panose="020F0502020204030204" pitchFamily="34" charset="0"/>
              </a:rPr>
              <a:t>+</a:t>
            </a:r>
            <a:r>
              <a:rPr lang="en-US" altLang="en-US" sz="1600" b="1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3300" b="1" dirty="0">
                <a:latin typeface="Times New Roman" panose="02020603050405020304" pitchFamily="18" charset="0"/>
                <a:cs typeface="Calibri" panose="020F0502020204030204" pitchFamily="34" charset="0"/>
              </a:rPr>
              <a:t>Một tuần em đi học mấy buổi, em được nghỉ mấy buổi? Đó l</a:t>
            </a:r>
            <a:r>
              <a:rPr lang="en-US" altLang="en-US" sz="3300" b="1" dirty="0"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en-US" altLang="en-US" sz="3300" b="1" dirty="0">
                <a:latin typeface="Times New Roman" panose="02020603050405020304" pitchFamily="18" charset="0"/>
                <a:cs typeface="Calibri" panose="020F0502020204030204" pitchFamily="34" charset="0"/>
              </a:rPr>
              <a:t> buổi n</a:t>
            </a:r>
            <a:r>
              <a:rPr lang="en-US" altLang="en-US" sz="3300" b="1" dirty="0"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en-US" altLang="en-US" sz="3300" b="1" dirty="0">
                <a:latin typeface="Times New Roman" panose="02020603050405020304" pitchFamily="18" charset="0"/>
                <a:cs typeface="Calibri" panose="020F0502020204030204" pitchFamily="34" charset="0"/>
              </a:rPr>
              <a:t>o?</a:t>
            </a:r>
            <a:endParaRPr lang="en-US" altLang="en-US" sz="33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custDataLst>
      <p:tags r:id="rId9"/>
    </p:custDataLst>
  </p:cSld>
  <p:clrMapOvr>
    <a:masterClrMapping/>
  </p:clrMapOvr>
  <p:transition advTm="5554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ctr" anchorCtr="0" compatLnSpc="1">
            <a:norm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586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8547" name="Picture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525" y="-1857375"/>
            <a:ext cx="12201525" cy="8715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548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51025"/>
            <a:ext cx="12192000" cy="8709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549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25" y="-1858962"/>
            <a:ext cx="12201525" cy="871537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8551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8425" y="2495550"/>
            <a:ext cx="3289300" cy="40878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8552" name="Group 30"/>
          <p:cNvGrpSpPr/>
          <p:nvPr/>
        </p:nvGrpSpPr>
        <p:grpSpPr>
          <a:xfrm>
            <a:off x="-17462" y="2189163"/>
            <a:ext cx="8920162" cy="3709987"/>
            <a:chOff x="-409443" y="2834911"/>
            <a:chExt cx="10955479" cy="2416234"/>
          </a:xfrm>
        </p:grpSpPr>
        <p:grpSp>
          <p:nvGrpSpPr>
            <p:cNvPr id="108556" name="Group 9"/>
            <p:cNvGrpSpPr/>
            <p:nvPr/>
          </p:nvGrpSpPr>
          <p:grpSpPr>
            <a:xfrm>
              <a:off x="375500" y="2834911"/>
              <a:ext cx="10170536" cy="2343504"/>
              <a:chOff x="358663" y="2834910"/>
              <a:chExt cx="10404597" cy="2343504"/>
            </a:xfrm>
          </p:grpSpPr>
          <p:pic>
            <p:nvPicPr>
              <p:cNvPr id="108558" name="Picture 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8663" y="3314475"/>
                <a:ext cx="10404597" cy="1863939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5" name="Rectangle 4"/>
              <p:cNvSpPr/>
              <p:nvPr/>
            </p:nvSpPr>
            <p:spPr>
              <a:xfrm>
                <a:off x="834188" y="2834910"/>
                <a:ext cx="9695705" cy="162116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08557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-5400000">
              <a:off x="-725513" y="3557815"/>
              <a:ext cx="2009400" cy="1377259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08553" name="Picture 4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90313" y="1298575"/>
            <a:ext cx="627062" cy="627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554" name="Picture 4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90313" y="493713"/>
            <a:ext cx="627062" cy="628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1114425" y="3213100"/>
            <a:ext cx="6858000" cy="11271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455930" indent="-455930" algn="l" defTabSz="1217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华康方圆体W7"/>
              </a:defRPr>
            </a:lvl1pPr>
            <a:lvl2pPr marL="989330" indent="-379730" algn="l" defTabSz="1217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华康方圆体W7"/>
              </a:defRPr>
            </a:lvl2pPr>
            <a:lvl3pPr marL="1522730" indent="-303530" algn="l" defTabSz="1217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华康方圆体W7"/>
              </a:defRPr>
            </a:lvl3pPr>
            <a:lvl4pPr marL="2132330" indent="-303530" algn="l" defTabSz="1217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华康方圆体W7"/>
              </a:defRPr>
            </a:lvl4pPr>
            <a:lvl5pPr marL="2741930" indent="-303530" algn="l" defTabSz="1217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+mn-ea"/>
                <a:cs typeface="华康方圆体W7"/>
              </a:defRPr>
            </a:lvl5pPr>
          </a:lstStyle>
          <a:p>
            <a:pPr marL="0" lvl="0" indent="0" defTabSz="913130" eaLnBrk="1" hangingPunct="1">
              <a:spcBef>
                <a:spcPct val="0"/>
              </a:spcBef>
              <a:buFontTx/>
              <a:buNone/>
            </a:pPr>
            <a:r>
              <a:rPr lang="en-US" altLang="en-US" sz="3300" b="1" dirty="0">
                <a:solidFill>
                  <a:srgbClr val="000099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Những câu hỏi vừa rồi các em thấy có dễ không? Vì sao?</a:t>
            </a:r>
            <a:endParaRPr lang="en-US" altLang="en-US" sz="3300" b="1" dirty="0">
              <a:solidFill>
                <a:srgbClr val="000099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custDataLst>
      <p:tags r:id="rId9"/>
    </p:custDataLst>
  </p:cSld>
  <p:clrMapOvr>
    <a:masterClrMapping/>
  </p:clrMapOvr>
  <p:transition advTm="55542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9570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33350"/>
            <a:ext cx="12201525" cy="871537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225" y="3913188"/>
            <a:ext cx="1755775" cy="277018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9573" name="Group 9"/>
          <p:cNvGrpSpPr/>
          <p:nvPr/>
        </p:nvGrpSpPr>
        <p:grpSpPr>
          <a:xfrm>
            <a:off x="-166687" y="212725"/>
            <a:ext cx="10645775" cy="6643688"/>
            <a:chOff x="358663" y="2834910"/>
            <a:chExt cx="10404597" cy="2343504"/>
          </a:xfrm>
        </p:grpSpPr>
        <p:pic>
          <p:nvPicPr>
            <p:cNvPr id="109575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8663" y="3314475"/>
              <a:ext cx="10404597" cy="186393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" name="Rectangle 21"/>
            <p:cNvSpPr/>
            <p:nvPr/>
          </p:nvSpPr>
          <p:spPr>
            <a:xfrm>
              <a:off x="833434" y="2834910"/>
              <a:ext cx="9697096" cy="16211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68263" y="1783239"/>
            <a:ext cx="10171113" cy="4861560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marL="455930" indent="-455930" algn="l" defTabSz="1217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华康方圆体W7"/>
              </a:defRPr>
            </a:lvl1pPr>
            <a:lvl2pPr marL="989330" indent="-379730" algn="l" defTabSz="1217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华康方圆体W7"/>
              </a:defRPr>
            </a:lvl2pPr>
            <a:lvl3pPr marL="1522730" indent="-303530" algn="l" defTabSz="1217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华康方圆体W7"/>
              </a:defRPr>
            </a:lvl3pPr>
            <a:lvl4pPr marL="2132330" indent="-303530" algn="l" defTabSz="1217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华康方圆体W7"/>
              </a:defRPr>
            </a:lvl4pPr>
            <a:lvl5pPr marL="2741930" indent="-303530" algn="l" defTabSz="1217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+mn-ea"/>
                <a:cs typeface="华康方圆体W7"/>
              </a:defRPr>
            </a:lvl5pPr>
          </a:lstStyle>
          <a:p>
            <a:pPr marL="0" lvl="0" indent="457200" defTabSz="913130" eaLnBrk="1" hangingPunct="1">
              <a:spcBef>
                <a:spcPct val="0"/>
              </a:spcBef>
              <a:buFontTx/>
              <a:buNone/>
            </a:pPr>
            <a:r>
              <a:rPr lang="en-US" altLang="en-US" sz="3100" b="1" dirty="0">
                <a:solidFill>
                  <a:srgbClr val="000099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Trong cuộc sống cũng như trong toán học, có những vấn đề ta rất dễ tìm ra câu trả lời vì vấn đề rất rõ r</a:t>
            </a:r>
            <a:r>
              <a:rPr lang="en-US" altLang="en-US" sz="31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en-US" altLang="en-US" sz="3100" b="1" dirty="0">
                <a:solidFill>
                  <a:srgbClr val="000099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ng, có công thức tính ra ngay. Nhưng cũng có những tình huống khiến ta phải băn khoăn, phân tích, suy luận, tính toán mới tìm được ra đáp án. Các nh</a:t>
            </a:r>
            <a:r>
              <a:rPr lang="en-US" altLang="en-US" sz="31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en-US" altLang="en-US" sz="3100" b="1" dirty="0">
                <a:solidFill>
                  <a:srgbClr val="000099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toán học cũng nghiên cứu v</a:t>
            </a:r>
            <a:r>
              <a:rPr lang="en-US" altLang="en-US" sz="31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en-US" altLang="en-US" sz="3100" b="1" dirty="0">
                <a:solidFill>
                  <a:srgbClr val="000099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tìm ra các quy luật, cách tính toán để giải quyết các vấn đề khó đó để vận dụng trong đời sống hiệu quả hơn.</a:t>
            </a:r>
            <a:endParaRPr lang="en-US" altLang="en-US" sz="3100" b="1" dirty="0">
              <a:solidFill>
                <a:srgbClr val="FF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457200" defTabSz="913130" eaLnBrk="1" hangingPunct="1">
              <a:spcBef>
                <a:spcPct val="0"/>
              </a:spcBef>
              <a:buFontTx/>
              <a:buNone/>
            </a:pPr>
            <a:r>
              <a:rPr lang="en-US" altLang="en-US" sz="3100" b="1" dirty="0">
                <a:solidFill>
                  <a:srgbClr val="000099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Trong trò chơi “Ai đoán đúng nhất” các em vừa chơi cũng l</a:t>
            </a:r>
            <a:r>
              <a:rPr lang="en-US" altLang="en-US" sz="31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en-US" altLang="en-US" sz="3100" b="1" dirty="0">
                <a:solidFill>
                  <a:srgbClr val="000099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một trong những tình huống liên quan đến </a:t>
            </a:r>
            <a:r>
              <a:rPr lang="vi-VN" altLang="en-US" sz="3100" b="1" dirty="0">
                <a:solidFill>
                  <a:srgbClr val="000099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</a:t>
            </a:r>
            <a:r>
              <a:rPr lang="en-US" altLang="en-US" sz="31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en-US" altLang="en-US" sz="3100" b="1" dirty="0">
                <a:solidFill>
                  <a:srgbClr val="000099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i học ng</a:t>
            </a:r>
            <a:r>
              <a:rPr lang="en-US" altLang="en-US" sz="31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en-US" altLang="en-US" sz="3100" b="1" dirty="0">
                <a:solidFill>
                  <a:srgbClr val="000099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y hôm nay b</a:t>
            </a:r>
            <a:r>
              <a:rPr lang="en-US" altLang="en-US" sz="31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en-US" altLang="en-US" sz="3100" b="1" dirty="0">
                <a:solidFill>
                  <a:srgbClr val="000099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i  “Khả năng xảy ra của một sự kiện ”</a:t>
            </a:r>
            <a:endParaRPr lang="en-US" altLang="en-US" sz="3100" b="1" dirty="0">
              <a:solidFill>
                <a:srgbClr val="000099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custDataLst>
      <p:tags r:id="rId4"/>
    </p:custDataLst>
  </p:cSld>
  <p:clrMapOvr>
    <a:masterClrMapping/>
  </p:clrMapOvr>
  <p:transition advTm="5554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0594" name="TextBox 2"/>
          <p:cNvSpPr txBox="1"/>
          <p:nvPr/>
        </p:nvSpPr>
        <p:spPr>
          <a:xfrm>
            <a:off x="1716088" y="879475"/>
            <a:ext cx="9234487" cy="2954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nl-NL" altLang="en-US" sz="60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nl-NL" altLang="en-US" sz="6000" b="1" u="sng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nl-NL" altLang="en-US" sz="60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74</a:t>
            </a:r>
            <a:r>
              <a:rPr lang="nl-NL" altLang="en-US" sz="6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KHẢ NĂNG XẢY RA CỦA MỘT SỰ KIỆN</a:t>
            </a:r>
            <a:endParaRPr lang="en-US" altLang="en-US" sz="60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17561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4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4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63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Oval 16"/>
          <p:cNvSpPr/>
          <p:nvPr/>
        </p:nvSpPr>
        <p:spPr>
          <a:xfrm>
            <a:off x="0" y="823913"/>
            <a:ext cx="3460750" cy="10795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0400" y="820738"/>
            <a:ext cx="2555875" cy="939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nl-NL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tranh có những đồ vật n</a:t>
            </a:r>
            <a:r>
              <a:rPr lang="nl-NL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nl-NL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0" y="812800"/>
            <a:ext cx="3460750" cy="107791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0700" y="1103313"/>
            <a:ext cx="3074988" cy="496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lnSpc>
                <a:spcPct val="120000"/>
              </a:lnSpc>
            </a:pPr>
            <a:r>
              <a:rPr lang="nl-NL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bạn đang l</a:t>
            </a:r>
            <a:r>
              <a:rPr lang="nl-NL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nl-NL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gì?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0" y="808038"/>
            <a:ext cx="3460750" cy="107791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4938" y="1049338"/>
            <a:ext cx="3846512" cy="496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lnSpc>
                <a:spcPct val="120000"/>
              </a:lnSpc>
            </a:pPr>
            <a:r>
              <a:rPr lang="nl-NL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Tranh có những bạn n</a:t>
            </a:r>
            <a:r>
              <a:rPr lang="nl-NL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nl-NL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Rectangle: Rounded Corners 22"/>
          <p:cNvSpPr/>
          <p:nvPr/>
        </p:nvSpPr>
        <p:spPr>
          <a:xfrm>
            <a:off x="135890" y="5064125"/>
            <a:ext cx="11440795" cy="4972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5255" y="5002530"/>
            <a:ext cx="12057380" cy="6076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just">
              <a:lnSpc>
                <a:spcPct val="120000"/>
              </a:lnSpc>
            </a:pPr>
            <a:r>
              <a:rPr lang="nl-NL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Sẽ xảy ra những khả năng gì khi Rô- bốt lấy 1 quả bóng từ trong chiếc hộp</a:t>
            </a:r>
            <a:r>
              <a:rPr lang="vi-VN" alt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nl-NL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 bldLvl="0" animBg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3666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3667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075" y="313690"/>
            <a:ext cx="10067925" cy="50793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Oval 24"/>
          <p:cNvSpPr/>
          <p:nvPr/>
        </p:nvSpPr>
        <p:spPr>
          <a:xfrm>
            <a:off x="0" y="1268413"/>
            <a:ext cx="3460750" cy="115093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7838" y="1441450"/>
            <a:ext cx="2982912" cy="939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lnSpc>
                <a:spcPct val="120000"/>
              </a:lnSpc>
            </a:pPr>
            <a:r>
              <a:rPr lang="nl-NL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Bạn Rô-bốt tung đồng xu mấy lần?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0" y="1033780"/>
            <a:ext cx="3460750" cy="161861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9538" y="1268413"/>
            <a:ext cx="3460750" cy="9413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nl-NL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Đồng xu ấy có mấy mặt? L</a:t>
            </a:r>
            <a:r>
              <a:rPr lang="nl-NL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nl-NL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những mặt n</a:t>
            </a:r>
            <a:r>
              <a:rPr lang="nl-NL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nl-NL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o, mô tả?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24075" y="5368290"/>
            <a:ext cx="10067925" cy="12725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313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nl-NL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Khi Rô-bốt tung đồng xu đó và quan sát mặt trên của đồng xu thì những sự kiện nào có thể xảy ra ?</a:t>
            </a:r>
            <a:endParaRPr kumimoji="0" lang="nl-NL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24075" y="496570"/>
            <a:ext cx="7943850" cy="5651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just" defTabSz="91313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nl-NL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Khi Rô-bốt có một đồng xu gồm hai mặt như sau</a:t>
            </a:r>
            <a:r>
              <a:rPr kumimoji="0" lang="en-US" altLang="vi-VN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黑体" panose="02010609060101010101" pitchFamily="49" charset="-122"/>
              </a:rPr>
              <a:t> :</a:t>
            </a:r>
            <a:endParaRPr kumimoji="0" lang="nl-NL" altLang="en-US" sz="28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 bldLvl="0" animBg="1"/>
      <p:bldP spid="28" grpId="0"/>
      <p:bldP spid="33" grpId="0" bldLvl="0" animBg="1"/>
    </p:bldLst>
  </p:timing>
</p:sld>
</file>

<file path=ppt/tags/tag1.xml><?xml version="1.0" encoding="utf-8"?>
<p:tagLst xmlns:p="http://schemas.openxmlformats.org/presentationml/2006/main">
  <p:tag name="TIMING" val="|14.2|1.7|2.2|24|9.4"/>
</p:tagLst>
</file>

<file path=ppt/tags/tag2.xml><?xml version="1.0" encoding="utf-8"?>
<p:tagLst xmlns:p="http://schemas.openxmlformats.org/presentationml/2006/main">
  <p:tag name="TIMING" val="|14.2|1.7|2.2|24|9.4"/>
</p:tagLst>
</file>

<file path=ppt/tags/tag3.xml><?xml version="1.0" encoding="utf-8"?>
<p:tagLst xmlns:p="http://schemas.openxmlformats.org/presentationml/2006/main">
  <p:tag name="TIMING" val="|14.2|1.7|2.2|24|9.4"/>
</p:tagLst>
</file>

<file path=ppt/theme/theme1.xml><?xml version="1.0" encoding="utf-8"?>
<a:theme xmlns:a="http://schemas.openxmlformats.org/drawingml/2006/main" name="2_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oán 2 SH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更多模版请关注:尚佳素材公社shop64427429.taobao.com">
  <a:themeElements>
    <a:clrScheme name="自定义 59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58CDD0"/>
      </a:accent1>
      <a:accent2>
        <a:srgbClr val="FFC305"/>
      </a:accent2>
      <a:accent3>
        <a:srgbClr val="EC7070"/>
      </a:accent3>
      <a:accent4>
        <a:srgbClr val="A5CB01"/>
      </a:accent4>
      <a:accent5>
        <a:srgbClr val="05BEFF"/>
      </a:accent5>
      <a:accent6>
        <a:srgbClr val="CC0066"/>
      </a:accent6>
      <a:hlink>
        <a:srgbClr val="F59E00"/>
      </a:hlink>
      <a:folHlink>
        <a:srgbClr val="42835E"/>
      </a:folHlink>
    </a:clrScheme>
    <a:fontScheme name="1lqtxkrw">
      <a:majorFont>
        <a:latin typeface="华康方圆体W7"/>
        <a:ea typeface="华康方圆体W7"/>
        <a:cs typeface=""/>
      </a:majorFont>
      <a:minorFont>
        <a:latin typeface="华康方圆体W7"/>
        <a:ea typeface="华康方圆体W7"/>
        <a:cs typeface=""/>
      </a:minorFont>
    </a:fontScheme>
    <a:fmtScheme name="茅草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2591</Words>
  <Application>WPS Presentation</Application>
  <PresentationFormat/>
  <Paragraphs>187</Paragraphs>
  <Slides>16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7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16</vt:i4>
      </vt:variant>
    </vt:vector>
  </HeadingPairs>
  <TitlesOfParts>
    <vt:vector size="48" baseType="lpstr">
      <vt:lpstr>Arial</vt:lpstr>
      <vt:lpstr>SimSun</vt:lpstr>
      <vt:lpstr>Wingdings</vt:lpstr>
      <vt:lpstr>Arial Unicode MS</vt:lpstr>
      <vt:lpstr>黑体</vt:lpstr>
      <vt:lpstr>Microsoft YaHei</vt:lpstr>
      <vt:lpstr>Calibri</vt:lpstr>
      <vt:lpstr>Calibri Light</vt:lpstr>
      <vt:lpstr>Tahoma</vt:lpstr>
      <vt:lpstr>Trebuchet MS</vt:lpstr>
      <vt:lpstr>Wingdings 3</vt:lpstr>
      <vt:lpstr>华康方圆体W7</vt:lpstr>
      <vt:lpstr>Segoe Print</vt:lpstr>
      <vt:lpstr>华文新魏</vt:lpstr>
      <vt:lpstr>ITC Avant Garde Std Bk</vt:lpstr>
      <vt:lpstr>Times New Roman</vt:lpstr>
      <vt:lpstr>VNI-Times</vt:lpstr>
      <vt:lpstr>.VnBlackH</vt:lpstr>
      <vt:lpstr>Calibri</vt:lpstr>
      <vt:lpstr>Arial</vt:lpstr>
      <vt:lpstr>黑体</vt:lpstr>
      <vt:lpstr>Arial Unicode MS</vt:lpstr>
      <vt:lpstr>2_Office 主题</vt:lpstr>
      <vt:lpstr>Toán 2 SHS</vt:lpstr>
      <vt:lpstr>Office 主题​​</vt:lpstr>
      <vt:lpstr>3_Office 主题</vt:lpstr>
      <vt:lpstr>Facet</vt:lpstr>
      <vt:lpstr>更多模版请关注:尚佳素材公社shop64427429.taobao.com</vt:lpstr>
      <vt:lpstr>3_Office Theme</vt:lpstr>
      <vt:lpstr>MS_ClipArt_Gallery.2</vt:lpstr>
      <vt:lpstr>MS_ClipArt_Gallery.2</vt:lpstr>
      <vt:lpstr>MS_ClipArt_Gallery.2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Zalo: https://zalo.me/g/bfdqtd011</dc:creator>
  <cp:lastModifiedBy>NHUNG</cp:lastModifiedBy>
  <cp:revision>370</cp:revision>
  <dcterms:created xsi:type="dcterms:W3CDTF">2021-01-08T03:00:40Z</dcterms:created>
  <dcterms:modified xsi:type="dcterms:W3CDTF">2022-08-14T07:46:04Z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9499B6FA0C4045E4A284D9E82DE80986</vt:lpwstr>
  </property>
  <property fmtid="{D5CDD505-2E9C-101B-9397-08002B2CF9AE}" pid="3" name="KSOProductBuildVer">
    <vt:lpwstr>1033-11.2.0.11254</vt:lpwstr>
  </property>
</Properties>
</file>