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8342" r:id="rId3"/>
    <p:sldId id="8344" r:id="rId4"/>
    <p:sldId id="8360" r:id="rId5"/>
    <p:sldId id="8353" r:id="rId6"/>
    <p:sldId id="8361" r:id="rId7"/>
    <p:sldId id="8362" r:id="rId8"/>
    <p:sldId id="8354" r:id="rId9"/>
    <p:sldId id="8364" r:id="rId10"/>
    <p:sldId id="8363" r:id="rId11"/>
    <p:sldId id="8365" r:id="rId12"/>
    <p:sldId id="833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22251-AA86-4377-B0A7-31D767F8916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C13D0-5449-492F-9A99-6D05DAEA1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7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359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932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629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27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814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>
            <a:extLst>
              <a:ext uri="{FF2B5EF4-FFF2-40B4-BE49-F238E27FC236}">
                <a16:creationId xmlns:a16="http://schemas.microsoft.com/office/drawing/2014/main" id="{AD5548F6-7373-0C8F-C6F8-8524D6EA05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0" t="42223" r="9317" b="44628"/>
          <a:stretch/>
        </p:blipFill>
        <p:spPr>
          <a:xfrm>
            <a:off x="3615330" y="431680"/>
            <a:ext cx="4961337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3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69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6"/>
          <a:stretch/>
        </p:blipFill>
        <p:spPr>
          <a:xfrm rot="5400000">
            <a:off x="2662325" y="-2671675"/>
            <a:ext cx="6867351" cy="12192002"/>
          </a:xfrm>
          <a:prstGeom prst="rect">
            <a:avLst/>
          </a:prstGeom>
        </p:spPr>
      </p:pic>
      <p:grpSp>
        <p:nvGrpSpPr>
          <p:cNvPr id="16" name="组合 15"/>
          <p:cNvGrpSpPr/>
          <p:nvPr userDrawn="1"/>
        </p:nvGrpSpPr>
        <p:grpSpPr>
          <a:xfrm>
            <a:off x="-280886" y="190492"/>
            <a:ext cx="11990288" cy="6273807"/>
            <a:chOff x="-395186" y="190492"/>
            <a:chExt cx="11990288" cy="6273807"/>
          </a:xfrm>
        </p:grpSpPr>
        <p:sp>
          <p:nvSpPr>
            <p:cNvPr id="8" name="圆角矩形 7"/>
            <p:cNvSpPr/>
            <p:nvPr userDrawn="1"/>
          </p:nvSpPr>
          <p:spPr>
            <a:xfrm>
              <a:off x="482600" y="352754"/>
              <a:ext cx="11112502" cy="6111545"/>
            </a:xfrm>
            <a:prstGeom prst="roundRect">
              <a:avLst>
                <a:gd name="adj" fmla="val 6688"/>
              </a:avLst>
            </a:prstGeom>
            <a:solidFill>
              <a:schemeClr val="bg1"/>
            </a:solidFill>
            <a:ln w="50800">
              <a:solidFill>
                <a:srgbClr val="236D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5" t="23606" r="24555" b="60748"/>
            <a:stretch/>
          </p:blipFill>
          <p:spPr>
            <a:xfrm rot="17028993">
              <a:off x="-2406090" y="2201396"/>
              <a:ext cx="6019710" cy="1997901"/>
            </a:xfrm>
            <a:prstGeom prst="rect">
              <a:avLst/>
            </a:prstGeom>
          </p:spPr>
        </p:pic>
      </p:grp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54DA6CC2-7CD5-D269-35A1-FE36148192F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1150" y="152400"/>
            <a:ext cx="14859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5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rot="20698210">
            <a:off x="1263839" y="-896350"/>
            <a:ext cx="9852975" cy="8528394"/>
            <a:chOff x="1218520" y="-303389"/>
            <a:chExt cx="9754962" cy="851205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06"/>
            <a:stretch/>
          </p:blipFill>
          <p:spPr>
            <a:xfrm rot="17958201">
              <a:off x="1839971" y="-924840"/>
              <a:ext cx="8512059" cy="975496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7"/>
            <a:stretch/>
          </p:blipFill>
          <p:spPr>
            <a:xfrm rot="1779046">
              <a:off x="2803292" y="4691199"/>
              <a:ext cx="6030323" cy="3090122"/>
            </a:xfrm>
            <a:prstGeom prst="rect">
              <a:avLst/>
            </a:prstGeom>
          </p:spPr>
        </p:pic>
      </p:grp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79699" y="2032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585751" y="5142314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9229210" y="-149964"/>
            <a:ext cx="2911284" cy="16640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C5BFE2-2648-9482-09B1-9F1F5AE04F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9039" y="831277"/>
            <a:ext cx="1963082" cy="9937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EAF747-B988-E8A8-926B-71E38764D4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4243" y="1941988"/>
            <a:ext cx="6742760" cy="15668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954536-1559-809B-E976-8231DA78B51D}"/>
              </a:ext>
            </a:extLst>
          </p:cNvPr>
          <p:cNvSpPr txBox="1"/>
          <p:nvPr/>
        </p:nvSpPr>
        <p:spPr>
          <a:xfrm>
            <a:off x="3598606" y="3467100"/>
            <a:ext cx="5176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(</a:t>
            </a:r>
            <a:r>
              <a:rPr lang="en-US" sz="4000" dirty="0" err="1"/>
              <a:t>Tiết</a:t>
            </a:r>
            <a:r>
              <a:rPr lang="en-US" sz="4000" dirty="0"/>
              <a:t> 2- TRANG 122)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4B386B-8567-D0E0-B1F0-0422A030BF8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99" y="-115699"/>
            <a:ext cx="1686999" cy="20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6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6A0B49-7CC9-2F49-24EE-5D97DD670FEE}"/>
              </a:ext>
            </a:extLst>
          </p:cNvPr>
          <p:cNvSpPr txBox="1"/>
          <p:nvPr/>
        </p:nvSpPr>
        <p:spPr>
          <a:xfrm>
            <a:off x="1114426" y="526961"/>
            <a:ext cx="9817304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</a:rPr>
              <a:t>c)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Chọn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câu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trả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lời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đúng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</a:p>
          <a:p>
            <a:pPr lvl="0" algn="just"/>
            <a:r>
              <a:rPr lang="en-US" sz="3000" b="1" i="1" dirty="0" err="1">
                <a:solidFill>
                  <a:srgbClr val="000000"/>
                </a:solidFill>
                <a:latin typeface="Cambria" panose="02040503050406030204" pitchFamily="18" charset="0"/>
              </a:rPr>
              <a:t>Nếu</a:t>
            </a:r>
            <a:r>
              <a:rPr lang="en-US" sz="3000" b="1" i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Cambria" panose="02040503050406030204" pitchFamily="18" charset="0"/>
              </a:rPr>
              <a:t>ngày</a:t>
            </a:r>
            <a:r>
              <a:rPr lang="en-US" sz="3000" b="1" i="1" dirty="0">
                <a:solidFill>
                  <a:srgbClr val="000000"/>
                </a:solidFill>
                <a:latin typeface="Cambria" panose="02040503050406030204" pitchFamily="18" charset="0"/>
              </a:rPr>
              <a:t> 28 </a:t>
            </a:r>
            <a:r>
              <a:rPr lang="en-US" sz="3000" b="1" i="1" dirty="0" err="1">
                <a:solidFill>
                  <a:srgbClr val="000000"/>
                </a:solidFill>
                <a:latin typeface="Cambria" panose="02040503050406030204" pitchFamily="18" charset="0"/>
              </a:rPr>
              <a:t>tháng</a:t>
            </a:r>
            <a:r>
              <a:rPr lang="en-US" sz="3000" b="1" i="1" dirty="0">
                <a:solidFill>
                  <a:srgbClr val="000000"/>
                </a:solidFill>
                <a:latin typeface="Cambria" panose="02040503050406030204" pitchFamily="18" charset="0"/>
              </a:rPr>
              <a:t> 5 </a:t>
            </a:r>
            <a:r>
              <a:rPr lang="en-US" sz="3000" b="1" i="1" dirty="0" err="1">
                <a:solidFill>
                  <a:srgbClr val="000000"/>
                </a:solidFill>
                <a:latin typeface="Cambria" panose="02040503050406030204" pitchFamily="18" charset="0"/>
              </a:rPr>
              <a:t>là</a:t>
            </a:r>
            <a:r>
              <a:rPr lang="en-US" sz="3000" b="1" i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Cambria" panose="02040503050406030204" pitchFamily="18" charset="0"/>
              </a:rPr>
              <a:t>Chủ</a:t>
            </a:r>
            <a:r>
              <a:rPr lang="en-US" sz="3000" b="1" i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Cambria" panose="02040503050406030204" pitchFamily="18" charset="0"/>
              </a:rPr>
              <a:t>nhật</a:t>
            </a:r>
            <a:r>
              <a:rPr lang="en-US" sz="3000" b="1" i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Cambria" panose="02040503050406030204" pitchFamily="18" charset="0"/>
              </a:rPr>
              <a:t>thì</a:t>
            </a:r>
            <a:r>
              <a:rPr lang="en-US" sz="3000" b="1" i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Cambria" panose="02040503050406030204" pitchFamily="18" charset="0"/>
              </a:rPr>
              <a:t>ngày</a:t>
            </a:r>
            <a:r>
              <a:rPr lang="en-US" sz="3000" b="1" i="1" dirty="0">
                <a:solidFill>
                  <a:srgbClr val="000000"/>
                </a:solidFill>
                <a:latin typeface="Cambria" panose="02040503050406030204" pitchFamily="18" charset="0"/>
              </a:rPr>
              <a:t> 1 </a:t>
            </a:r>
            <a:r>
              <a:rPr lang="en-US" sz="3000" b="1" i="1" dirty="0" err="1">
                <a:solidFill>
                  <a:srgbClr val="000000"/>
                </a:solidFill>
                <a:latin typeface="Cambria" panose="02040503050406030204" pitchFamily="18" charset="0"/>
              </a:rPr>
              <a:t>tháng</a:t>
            </a:r>
            <a:r>
              <a:rPr lang="en-US" sz="3000" b="1" i="1" dirty="0">
                <a:solidFill>
                  <a:srgbClr val="000000"/>
                </a:solidFill>
                <a:latin typeface="Cambria" panose="02040503050406030204" pitchFamily="18" charset="0"/>
              </a:rPr>
              <a:t> 6 </a:t>
            </a:r>
            <a:r>
              <a:rPr lang="en-US" sz="3000" b="1" i="1" dirty="0" err="1">
                <a:solidFill>
                  <a:srgbClr val="000000"/>
                </a:solidFill>
                <a:latin typeface="Cambria" panose="02040503050406030204" pitchFamily="18" charset="0"/>
              </a:rPr>
              <a:t>cùng</a:t>
            </a:r>
            <a:r>
              <a:rPr lang="en-US" sz="3000" b="1" i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Cambria" panose="02040503050406030204" pitchFamily="18" charset="0"/>
              </a:rPr>
              <a:t>năm</a:t>
            </a:r>
            <a:r>
              <a:rPr lang="en-US" sz="3000" b="1" i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Cambria" panose="02040503050406030204" pitchFamily="18" charset="0"/>
              </a:rPr>
              <a:t>đó</a:t>
            </a:r>
            <a:r>
              <a:rPr lang="en-US" sz="3000" b="1" i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Cambria" panose="02040503050406030204" pitchFamily="18" charset="0"/>
              </a:rPr>
              <a:t>là</a:t>
            </a:r>
            <a:r>
              <a:rPr lang="en-US" sz="3000" b="1" i="1" dirty="0">
                <a:solidFill>
                  <a:srgbClr val="000000"/>
                </a:solidFill>
                <a:latin typeface="Cambria" panose="02040503050406030204" pitchFamily="18" charset="0"/>
              </a:rPr>
              <a:t>:</a:t>
            </a:r>
          </a:p>
          <a:p>
            <a:pPr lvl="0" algn="just"/>
            <a:r>
              <a:rPr lang="vi-VN" sz="3000" b="1" dirty="0">
                <a:solidFill>
                  <a:srgbClr val="000000"/>
                </a:solidFill>
                <a:latin typeface="Cambria" panose="02040503050406030204" pitchFamily="18" charset="0"/>
              </a:rPr>
              <a:t>A. Thứ Ba</a:t>
            </a:r>
          </a:p>
          <a:p>
            <a:pPr lvl="0" algn="just"/>
            <a:r>
              <a:rPr lang="vi-VN" sz="3000" b="1" dirty="0">
                <a:solidFill>
                  <a:srgbClr val="000000"/>
                </a:solidFill>
                <a:latin typeface="Cambria" panose="02040503050406030204" pitchFamily="18" charset="0"/>
              </a:rPr>
              <a:t>B. Thứ Tư</a:t>
            </a:r>
          </a:p>
          <a:p>
            <a:pPr lvl="0" algn="just"/>
            <a:r>
              <a:rPr lang="vi-VN" sz="3000" b="1" dirty="0">
                <a:solidFill>
                  <a:srgbClr val="000000"/>
                </a:solidFill>
                <a:latin typeface="Cambria" panose="02040503050406030204" pitchFamily="18" charset="0"/>
              </a:rPr>
              <a:t>C. Thứ Năm</a:t>
            </a:r>
          </a:p>
          <a:p>
            <a:pPr lvl="0" algn="just"/>
            <a:r>
              <a:rPr lang="vi-VN" sz="3000" b="1" dirty="0">
                <a:solidFill>
                  <a:srgbClr val="000000"/>
                </a:solidFill>
                <a:latin typeface="Cambria" panose="02040503050406030204" pitchFamily="18" charset="0"/>
              </a:rPr>
              <a:t>D. Thứ Sáu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7A238D-765E-A1C2-CA89-058C31066596}"/>
              </a:ext>
            </a:extLst>
          </p:cNvPr>
          <p:cNvSpPr txBox="1"/>
          <p:nvPr/>
        </p:nvSpPr>
        <p:spPr>
          <a:xfrm>
            <a:off x="5286375" y="1847850"/>
            <a:ext cx="61817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3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31 </a:t>
            </a:r>
            <a:r>
              <a:rPr lang="en-US" sz="33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endParaRPr lang="en-US" sz="33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 28 tháng 5 là Chủ nhật.</a:t>
            </a:r>
          </a:p>
          <a:p>
            <a:r>
              <a:rPr lang="vi-VN" sz="3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 29 tháng 5 là Thứ hai.</a:t>
            </a:r>
          </a:p>
          <a:p>
            <a:r>
              <a:rPr lang="vi-VN" sz="3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 30 tháng 5 là Thứ ba.</a:t>
            </a:r>
          </a:p>
          <a:p>
            <a:r>
              <a:rPr lang="vi-VN" sz="3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 31 tháng 5 là Thứ tư</a:t>
            </a:r>
          </a:p>
          <a:p>
            <a:r>
              <a:rPr lang="vi-VN" sz="33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 1 tháng 6 là Thứ năm.</a:t>
            </a:r>
            <a:endParaRPr lang="en-US" sz="33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FA172D-4117-55F5-EECD-5CFAA7F09659}"/>
              </a:ext>
            </a:extLst>
          </p:cNvPr>
          <p:cNvSpPr/>
          <p:nvPr/>
        </p:nvSpPr>
        <p:spPr>
          <a:xfrm>
            <a:off x="1076325" y="2876550"/>
            <a:ext cx="485775" cy="428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B10A57-DD36-69EA-8B93-0CC49408A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99" y="-115699"/>
            <a:ext cx="1686999" cy="20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C8A0005-133B-251D-1C4E-8489EF767473}"/>
              </a:ext>
            </a:extLst>
          </p:cNvPr>
          <p:cNvGrpSpPr/>
          <p:nvPr/>
        </p:nvGrpSpPr>
        <p:grpSpPr>
          <a:xfrm>
            <a:off x="1068328" y="590549"/>
            <a:ext cx="610704" cy="828676"/>
            <a:chOff x="2430609" y="708002"/>
            <a:chExt cx="1558159" cy="1227259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257DCD3-707D-3BB4-64A4-30907AB73424}"/>
                </a:ext>
              </a:extLst>
            </p:cNvPr>
            <p:cNvSpPr/>
            <p:nvPr/>
          </p:nvSpPr>
          <p:spPr>
            <a:xfrm>
              <a:off x="2430609" y="919598"/>
              <a:ext cx="1558159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85C0E4-52CD-CA30-8041-610E4F813DC5}"/>
                </a:ext>
              </a:extLst>
            </p:cNvPr>
            <p:cNvSpPr txBox="1"/>
            <p:nvPr/>
          </p:nvSpPr>
          <p:spPr>
            <a:xfrm>
              <a:off x="2470975" y="708002"/>
              <a:ext cx="1438177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037A467-6254-129A-BD9B-64A5F5B29F6D}"/>
              </a:ext>
            </a:extLst>
          </p:cNvPr>
          <p:cNvSpPr txBox="1"/>
          <p:nvPr/>
        </p:nvSpPr>
        <p:spPr>
          <a:xfrm>
            <a:off x="1695451" y="660311"/>
            <a:ext cx="98173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Mai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vào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cửa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hàng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mua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5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quyển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vở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mỗi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quyển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giá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</a:p>
          <a:p>
            <a:pPr lvl="0" algn="just"/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7 000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đồng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mua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hộp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bút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chì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màu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giá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60 000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đồng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Hỏi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Mai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đã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mua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hết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tất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cả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bao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nhiêu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tiền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73851F-BF44-D940-2BD8-12AA58FDD24E}"/>
              </a:ext>
            </a:extLst>
          </p:cNvPr>
          <p:cNvSpPr txBox="1"/>
          <p:nvPr/>
        </p:nvSpPr>
        <p:spPr>
          <a:xfrm>
            <a:off x="1800225" y="2419350"/>
            <a:ext cx="90392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7 000 x 5 = 35 000 (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35 000 + 60 000 = 95 000 (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95 000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668D59-73A7-0419-B3D5-5EAABBE5B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99" y="-115699"/>
            <a:ext cx="1686999" cy="20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3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ED92A5-EF58-601F-7F83-83CF6DA92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0081" y="1350464"/>
            <a:ext cx="8013096" cy="30526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6A3FB6-2346-9190-A623-AB48BED862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99" y="-115699"/>
            <a:ext cx="1686999" cy="20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9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6"/>
          <a:stretch/>
        </p:blipFill>
        <p:spPr>
          <a:xfrm rot="17056411">
            <a:off x="4145043" y="56762"/>
            <a:ext cx="5514105" cy="6319257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10610526" y="-62753"/>
            <a:ext cx="1181243" cy="20350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E39E66-581B-770F-CE9E-EF0A2FEC7F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1418" y="1226132"/>
            <a:ext cx="5736833" cy="41517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6B9F83-76AF-772E-020A-3AC4152062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99" y="-115699"/>
            <a:ext cx="1686999" cy="20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3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D4D53CB-1F45-DE47-4277-3DD6C296E724}"/>
              </a:ext>
            </a:extLst>
          </p:cNvPr>
          <p:cNvGrpSpPr/>
          <p:nvPr/>
        </p:nvGrpSpPr>
        <p:grpSpPr>
          <a:xfrm>
            <a:off x="1826902" y="476249"/>
            <a:ext cx="1240148" cy="769440"/>
            <a:chOff x="2378637" y="1176201"/>
            <a:chExt cx="4815512" cy="91398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EA88B28-6964-43A6-629D-2AB525C62B1F}"/>
                </a:ext>
              </a:extLst>
            </p:cNvPr>
            <p:cNvSpPr/>
            <p:nvPr/>
          </p:nvSpPr>
          <p:spPr>
            <a:xfrm>
              <a:off x="2430607" y="1255401"/>
              <a:ext cx="4652585" cy="792006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B83E475-89C9-6329-A620-F8C2468B6113}"/>
                </a:ext>
              </a:extLst>
            </p:cNvPr>
            <p:cNvSpPr txBox="1"/>
            <p:nvPr/>
          </p:nvSpPr>
          <p:spPr>
            <a:xfrm>
              <a:off x="2378637" y="1176201"/>
              <a:ext cx="4815512" cy="913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C71C2F2-E28F-566D-4D72-C20A5336A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90" y="140223"/>
            <a:ext cx="1347333" cy="1603387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AC3189E-6C0D-8AAD-31CD-3C619DBF24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879247"/>
              </p:ext>
            </p:extLst>
          </p:nvPr>
        </p:nvGraphicFramePr>
        <p:xfrm>
          <a:off x="990600" y="1644809"/>
          <a:ext cx="10563224" cy="2766060"/>
        </p:xfrm>
        <a:graphic>
          <a:graphicData uri="http://schemas.openxmlformats.org/drawingml/2006/table">
            <a:tbl>
              <a:tblPr/>
              <a:tblGrid>
                <a:gridCol w="6019800">
                  <a:extLst>
                    <a:ext uri="{9D8B030D-6E8A-4147-A177-3AD203B41FA5}">
                      <a16:colId xmlns:a16="http://schemas.microsoft.com/office/drawing/2014/main" val="1279787627"/>
                    </a:ext>
                  </a:extLst>
                </a:gridCol>
                <a:gridCol w="4543424">
                  <a:extLst>
                    <a:ext uri="{9D8B030D-6E8A-4147-A177-3AD203B41FA5}">
                      <a16:colId xmlns:a16="http://schemas.microsoft.com/office/drawing/2014/main" val="41710499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3300" dirty="0">
                          <a:solidFill>
                            <a:srgbClr val="000000"/>
                          </a:solidFill>
                          <a:effectLst/>
                        </a:rPr>
                        <a:t>a) 1 cm =        mm</a:t>
                      </a:r>
                    </a:p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en-US" sz="3300" dirty="0">
                          <a:solidFill>
                            <a:srgbClr val="000000"/>
                          </a:solidFill>
                          <a:effectLst/>
                        </a:rPr>
                        <a:t>1 dm =       cm =         mm</a:t>
                      </a:r>
                    </a:p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en-US" sz="3300" dirty="0">
                          <a:solidFill>
                            <a:srgbClr val="000000"/>
                          </a:solidFill>
                          <a:effectLst/>
                        </a:rPr>
                        <a:t>1 m=       dm =         cm =         mm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300" dirty="0">
                          <a:solidFill>
                            <a:srgbClr val="000000"/>
                          </a:solidFill>
                          <a:effectLst/>
                        </a:rPr>
                        <a:t>2 cm =        mm</a:t>
                      </a:r>
                    </a:p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en-US" sz="3300" dirty="0">
                          <a:solidFill>
                            <a:srgbClr val="000000"/>
                          </a:solidFill>
                          <a:effectLst/>
                        </a:rPr>
                        <a:t>3 dm =         cm =        mm</a:t>
                      </a:r>
                    </a:p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en-US" sz="3300" dirty="0">
                          <a:solidFill>
                            <a:srgbClr val="000000"/>
                          </a:solidFill>
                          <a:effectLst/>
                        </a:rPr>
                        <a:t>4m =        dm =         cm</a:t>
                      </a:r>
                    </a:p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en-US" sz="3300" dirty="0">
                          <a:solidFill>
                            <a:srgbClr val="000000"/>
                          </a:solidFill>
                          <a:effectLst/>
                        </a:rPr>
                        <a:t> =           mm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00075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9ACA197-32F6-113D-88E8-73218371BDF1}"/>
              </a:ext>
            </a:extLst>
          </p:cNvPr>
          <p:cNvSpPr/>
          <p:nvPr/>
        </p:nvSpPr>
        <p:spPr>
          <a:xfrm>
            <a:off x="2562225" y="1638300"/>
            <a:ext cx="609600" cy="4857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3BA9894-777E-FB09-6423-B7EA122B140C}"/>
              </a:ext>
            </a:extLst>
          </p:cNvPr>
          <p:cNvSpPr/>
          <p:nvPr/>
        </p:nvSpPr>
        <p:spPr>
          <a:xfrm>
            <a:off x="2190750" y="2409825"/>
            <a:ext cx="609600" cy="4857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0EC2404-0E84-618E-DFCF-5C2CD92FDD1E}"/>
              </a:ext>
            </a:extLst>
          </p:cNvPr>
          <p:cNvSpPr/>
          <p:nvPr/>
        </p:nvSpPr>
        <p:spPr>
          <a:xfrm>
            <a:off x="3657599" y="2409825"/>
            <a:ext cx="752475" cy="4857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02E40F1-AF30-99F2-2599-652EACBCEC8A}"/>
              </a:ext>
            </a:extLst>
          </p:cNvPr>
          <p:cNvSpPr/>
          <p:nvPr/>
        </p:nvSpPr>
        <p:spPr>
          <a:xfrm>
            <a:off x="1876425" y="3171825"/>
            <a:ext cx="609600" cy="4857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FE87182-75A5-54DA-4055-756D57E35309}"/>
              </a:ext>
            </a:extLst>
          </p:cNvPr>
          <p:cNvSpPr/>
          <p:nvPr/>
        </p:nvSpPr>
        <p:spPr>
          <a:xfrm>
            <a:off x="3400425" y="3152775"/>
            <a:ext cx="723900" cy="4857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1E7226D-B19D-5293-32F4-8D65419EA7DF}"/>
              </a:ext>
            </a:extLst>
          </p:cNvPr>
          <p:cNvSpPr/>
          <p:nvPr/>
        </p:nvSpPr>
        <p:spPr>
          <a:xfrm>
            <a:off x="5133975" y="3181350"/>
            <a:ext cx="609600" cy="4857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C19EAF9-EF40-C621-2CD8-B69308E9ACC6}"/>
              </a:ext>
            </a:extLst>
          </p:cNvPr>
          <p:cNvSpPr/>
          <p:nvPr/>
        </p:nvSpPr>
        <p:spPr>
          <a:xfrm>
            <a:off x="8191500" y="1638300"/>
            <a:ext cx="609600" cy="4857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4530675-5425-4758-D851-1DB535ABD9CF}"/>
              </a:ext>
            </a:extLst>
          </p:cNvPr>
          <p:cNvSpPr/>
          <p:nvPr/>
        </p:nvSpPr>
        <p:spPr>
          <a:xfrm>
            <a:off x="8315325" y="2343150"/>
            <a:ext cx="609600" cy="4857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FBEFB09-2CE3-F0FF-C533-E6DA165A190C}"/>
              </a:ext>
            </a:extLst>
          </p:cNvPr>
          <p:cNvSpPr/>
          <p:nvPr/>
        </p:nvSpPr>
        <p:spPr>
          <a:xfrm>
            <a:off x="9925050" y="2343150"/>
            <a:ext cx="609600" cy="4857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AD8EDF2-6152-1838-7339-D40B323ED109}"/>
              </a:ext>
            </a:extLst>
          </p:cNvPr>
          <p:cNvSpPr/>
          <p:nvPr/>
        </p:nvSpPr>
        <p:spPr>
          <a:xfrm>
            <a:off x="7953375" y="3190875"/>
            <a:ext cx="609600" cy="4857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CDA3DB8-4761-1AAF-D52F-3A091CD3A615}"/>
              </a:ext>
            </a:extLst>
          </p:cNvPr>
          <p:cNvSpPr/>
          <p:nvPr/>
        </p:nvSpPr>
        <p:spPr>
          <a:xfrm>
            <a:off x="9544050" y="3162300"/>
            <a:ext cx="609600" cy="4857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F3CF11B-8C91-6686-F070-4064C16B24E6}"/>
              </a:ext>
            </a:extLst>
          </p:cNvPr>
          <p:cNvSpPr/>
          <p:nvPr/>
        </p:nvSpPr>
        <p:spPr>
          <a:xfrm>
            <a:off x="7410449" y="3924300"/>
            <a:ext cx="866775" cy="4857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950EA12-7A24-75ED-2932-101A59A51B98}"/>
              </a:ext>
            </a:extLst>
          </p:cNvPr>
          <p:cNvSpPr/>
          <p:nvPr/>
        </p:nvSpPr>
        <p:spPr>
          <a:xfrm>
            <a:off x="2552700" y="1628775"/>
            <a:ext cx="647700" cy="4857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28E3D7A-C057-CD1A-A522-717AF9D63039}"/>
              </a:ext>
            </a:extLst>
          </p:cNvPr>
          <p:cNvSpPr/>
          <p:nvPr/>
        </p:nvSpPr>
        <p:spPr>
          <a:xfrm>
            <a:off x="2162175" y="2400300"/>
            <a:ext cx="647700" cy="4857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FEB95377-1597-3432-048A-5CBFB81C8802}"/>
              </a:ext>
            </a:extLst>
          </p:cNvPr>
          <p:cNvSpPr/>
          <p:nvPr/>
        </p:nvSpPr>
        <p:spPr>
          <a:xfrm>
            <a:off x="3648075" y="2400300"/>
            <a:ext cx="762000" cy="4857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B26D661-D7BC-E39C-AA76-89812D627DDB}"/>
              </a:ext>
            </a:extLst>
          </p:cNvPr>
          <p:cNvSpPr/>
          <p:nvPr/>
        </p:nvSpPr>
        <p:spPr>
          <a:xfrm>
            <a:off x="1866900" y="3162300"/>
            <a:ext cx="647700" cy="4857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D2599825-0E68-3BAD-BE5D-A2A39CCFA211}"/>
              </a:ext>
            </a:extLst>
          </p:cNvPr>
          <p:cNvSpPr/>
          <p:nvPr/>
        </p:nvSpPr>
        <p:spPr>
          <a:xfrm>
            <a:off x="3400425" y="3133725"/>
            <a:ext cx="742950" cy="5143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E2DC93A-571E-8564-2C34-731F304989A4}"/>
              </a:ext>
            </a:extLst>
          </p:cNvPr>
          <p:cNvSpPr/>
          <p:nvPr/>
        </p:nvSpPr>
        <p:spPr>
          <a:xfrm>
            <a:off x="5095874" y="3152775"/>
            <a:ext cx="771525" cy="5143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827FCE35-DA32-EDB6-B082-0060CA1BFEAD}"/>
              </a:ext>
            </a:extLst>
          </p:cNvPr>
          <p:cNvSpPr/>
          <p:nvPr/>
        </p:nvSpPr>
        <p:spPr>
          <a:xfrm>
            <a:off x="8172450" y="1638300"/>
            <a:ext cx="647700" cy="4857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D7FF9A79-C9E2-813F-CA63-5425D0B5231F}"/>
              </a:ext>
            </a:extLst>
          </p:cNvPr>
          <p:cNvSpPr/>
          <p:nvPr/>
        </p:nvSpPr>
        <p:spPr>
          <a:xfrm>
            <a:off x="8305800" y="2343150"/>
            <a:ext cx="647700" cy="4857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1855F241-9805-06F4-F070-13040BF066F3}"/>
              </a:ext>
            </a:extLst>
          </p:cNvPr>
          <p:cNvSpPr/>
          <p:nvPr/>
        </p:nvSpPr>
        <p:spPr>
          <a:xfrm>
            <a:off x="9886949" y="2343150"/>
            <a:ext cx="733425" cy="4857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0A053F3D-83B7-AD95-A443-33493E98347E}"/>
              </a:ext>
            </a:extLst>
          </p:cNvPr>
          <p:cNvSpPr/>
          <p:nvPr/>
        </p:nvSpPr>
        <p:spPr>
          <a:xfrm>
            <a:off x="7962900" y="3181350"/>
            <a:ext cx="647700" cy="4857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CC1B69C4-B53D-D45A-1F25-7FD37971235B}"/>
              </a:ext>
            </a:extLst>
          </p:cNvPr>
          <p:cNvSpPr/>
          <p:nvPr/>
        </p:nvSpPr>
        <p:spPr>
          <a:xfrm>
            <a:off x="9515474" y="3143250"/>
            <a:ext cx="733425" cy="5048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132483CC-9989-3D4E-785F-D4DEB04F830F}"/>
              </a:ext>
            </a:extLst>
          </p:cNvPr>
          <p:cNvSpPr/>
          <p:nvPr/>
        </p:nvSpPr>
        <p:spPr>
          <a:xfrm>
            <a:off x="7410450" y="3876674"/>
            <a:ext cx="904875" cy="5238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4000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8871CC-4C33-6254-06CC-DF4CB71A22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99" y="-115699"/>
            <a:ext cx="1686999" cy="20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7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D4D53CB-1F45-DE47-4277-3DD6C296E724}"/>
              </a:ext>
            </a:extLst>
          </p:cNvPr>
          <p:cNvGrpSpPr/>
          <p:nvPr/>
        </p:nvGrpSpPr>
        <p:grpSpPr>
          <a:xfrm>
            <a:off x="1826902" y="476249"/>
            <a:ext cx="1240148" cy="769440"/>
            <a:chOff x="2378637" y="1176201"/>
            <a:chExt cx="4815512" cy="91398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EA88B28-6964-43A6-629D-2AB525C62B1F}"/>
                </a:ext>
              </a:extLst>
            </p:cNvPr>
            <p:cNvSpPr/>
            <p:nvPr/>
          </p:nvSpPr>
          <p:spPr>
            <a:xfrm>
              <a:off x="2430607" y="1255401"/>
              <a:ext cx="4652585" cy="792006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B83E475-89C9-6329-A620-F8C2468B6113}"/>
                </a:ext>
              </a:extLst>
            </p:cNvPr>
            <p:cNvSpPr txBox="1"/>
            <p:nvPr/>
          </p:nvSpPr>
          <p:spPr>
            <a:xfrm>
              <a:off x="2378637" y="1176201"/>
              <a:ext cx="4815512" cy="913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C71C2F2-E28F-566D-4D72-C20A5336A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12" y="211125"/>
            <a:ext cx="1347333" cy="160338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C545451-DE6B-3E7C-AC23-33FDAEA104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429908"/>
              </p:ext>
            </p:extLst>
          </p:nvPr>
        </p:nvGraphicFramePr>
        <p:xfrm>
          <a:off x="990600" y="1644809"/>
          <a:ext cx="10563224" cy="2011680"/>
        </p:xfrm>
        <a:graphic>
          <a:graphicData uri="http://schemas.openxmlformats.org/drawingml/2006/table">
            <a:tbl>
              <a:tblPr/>
              <a:tblGrid>
                <a:gridCol w="6019800">
                  <a:extLst>
                    <a:ext uri="{9D8B030D-6E8A-4147-A177-3AD203B41FA5}">
                      <a16:colId xmlns:a16="http://schemas.microsoft.com/office/drawing/2014/main" val="1279787627"/>
                    </a:ext>
                  </a:extLst>
                </a:gridCol>
                <a:gridCol w="4543424">
                  <a:extLst>
                    <a:ext uri="{9D8B030D-6E8A-4147-A177-3AD203B41FA5}">
                      <a16:colId xmlns:a16="http://schemas.microsoft.com/office/drawing/2014/main" val="41710499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3300" dirty="0">
                          <a:solidFill>
                            <a:srgbClr val="000000"/>
                          </a:solidFill>
                          <a:effectLst/>
                        </a:rPr>
                        <a:t>b) 1 kg =           g</a:t>
                      </a:r>
                    </a:p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en-US" sz="3300" dirty="0">
                          <a:solidFill>
                            <a:srgbClr val="000000"/>
                          </a:solidFill>
                          <a:effectLst/>
                        </a:rPr>
                        <a:t>1 000 g =        kg</a:t>
                      </a:r>
                    </a:p>
                    <a:p>
                      <a:pPr algn="just" fontAlgn="t">
                        <a:lnSpc>
                          <a:spcPct val="150000"/>
                        </a:lnSpc>
                      </a:pPr>
                      <a:r>
                        <a:rPr lang="en-US" sz="3300" dirty="0">
                          <a:solidFill>
                            <a:srgbClr val="000000"/>
                          </a:solidFill>
                          <a:effectLst/>
                        </a:rPr>
                        <a:t>2 kg =           g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300" dirty="0">
                          <a:solidFill>
                            <a:srgbClr val="000000"/>
                          </a:solidFill>
                          <a:effectLst/>
                        </a:rPr>
                        <a:t>c) 1 </a:t>
                      </a:r>
                      <a:r>
                        <a:rPr lang="en-US" sz="3300" i="1" dirty="0">
                          <a:solidFill>
                            <a:srgbClr val="000000"/>
                          </a:solidFill>
                          <a:effectLst/>
                        </a:rPr>
                        <a:t>l</a:t>
                      </a:r>
                      <a:r>
                        <a:rPr lang="en-US" sz="3300" dirty="0">
                          <a:solidFill>
                            <a:srgbClr val="000000"/>
                          </a:solidFill>
                          <a:effectLst/>
                        </a:rPr>
                        <a:t> =           ml</a:t>
                      </a:r>
                    </a:p>
                    <a:p>
                      <a:pPr algn="just" fontAlgn="t"/>
                      <a:r>
                        <a:rPr lang="en-US" sz="3300" dirty="0">
                          <a:solidFill>
                            <a:srgbClr val="000000"/>
                          </a:solidFill>
                          <a:effectLst/>
                        </a:rPr>
                        <a:t>1 000 ml =         </a:t>
                      </a:r>
                      <a:r>
                        <a:rPr lang="en-US" sz="3300" i="1" dirty="0">
                          <a:solidFill>
                            <a:srgbClr val="000000"/>
                          </a:solidFill>
                          <a:effectLst/>
                        </a:rPr>
                        <a:t>l</a:t>
                      </a:r>
                    </a:p>
                    <a:p>
                      <a:pPr algn="just" fontAlgn="t"/>
                      <a:r>
                        <a:rPr lang="en-US" sz="3300" dirty="0">
                          <a:solidFill>
                            <a:srgbClr val="000000"/>
                          </a:solidFill>
                          <a:effectLst/>
                        </a:rPr>
                        <a:t>3 </a:t>
                      </a:r>
                      <a:r>
                        <a:rPr lang="en-US" sz="3300" i="1" dirty="0">
                          <a:solidFill>
                            <a:srgbClr val="000000"/>
                          </a:solidFill>
                          <a:effectLst/>
                        </a:rPr>
                        <a:t>l</a:t>
                      </a:r>
                      <a:r>
                        <a:rPr lang="en-US" sz="3300" dirty="0">
                          <a:solidFill>
                            <a:srgbClr val="000000"/>
                          </a:solidFill>
                          <a:effectLst/>
                        </a:rPr>
                        <a:t> =           ml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00075"/>
                  </a:ext>
                </a:extLst>
              </a:tr>
            </a:tbl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667F0D7-2298-5F81-CED6-D889EF072EA1}"/>
              </a:ext>
            </a:extLst>
          </p:cNvPr>
          <p:cNvSpPr/>
          <p:nvPr/>
        </p:nvSpPr>
        <p:spPr>
          <a:xfrm>
            <a:off x="2562224" y="1638300"/>
            <a:ext cx="847725" cy="4857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16BCF1C-8546-F356-3BAB-DABF92C969A2}"/>
              </a:ext>
            </a:extLst>
          </p:cNvPr>
          <p:cNvSpPr/>
          <p:nvPr/>
        </p:nvSpPr>
        <p:spPr>
          <a:xfrm>
            <a:off x="2571750" y="2428875"/>
            <a:ext cx="609600" cy="4857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E80D8AC-1F29-7FF7-F04C-E368D846861A}"/>
              </a:ext>
            </a:extLst>
          </p:cNvPr>
          <p:cNvSpPr/>
          <p:nvPr/>
        </p:nvSpPr>
        <p:spPr>
          <a:xfrm>
            <a:off x="2038349" y="3200400"/>
            <a:ext cx="876301" cy="4857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13D41E0-4BB4-460F-B674-170C798AB7B0}"/>
              </a:ext>
            </a:extLst>
          </p:cNvPr>
          <p:cNvSpPr/>
          <p:nvPr/>
        </p:nvSpPr>
        <p:spPr>
          <a:xfrm>
            <a:off x="2514599" y="1609725"/>
            <a:ext cx="885826" cy="5143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76D1634-EFAE-0BA6-CA98-01EDA37E2B1D}"/>
              </a:ext>
            </a:extLst>
          </p:cNvPr>
          <p:cNvSpPr/>
          <p:nvPr/>
        </p:nvSpPr>
        <p:spPr>
          <a:xfrm>
            <a:off x="8181974" y="1571625"/>
            <a:ext cx="876301" cy="4857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9AA8AAB-EA56-EA41-768C-26E7B32DAD54}"/>
              </a:ext>
            </a:extLst>
          </p:cNvPr>
          <p:cNvSpPr/>
          <p:nvPr/>
        </p:nvSpPr>
        <p:spPr>
          <a:xfrm>
            <a:off x="8820150" y="2190750"/>
            <a:ext cx="714376" cy="4191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39E0270-B176-C130-5DD4-FDD21DCFE5F5}"/>
              </a:ext>
            </a:extLst>
          </p:cNvPr>
          <p:cNvSpPr/>
          <p:nvPr/>
        </p:nvSpPr>
        <p:spPr>
          <a:xfrm>
            <a:off x="7772400" y="2667000"/>
            <a:ext cx="914400" cy="4857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58FEA27-BC73-0D20-2CC7-F5CA0FC13158}"/>
              </a:ext>
            </a:extLst>
          </p:cNvPr>
          <p:cNvSpPr/>
          <p:nvPr/>
        </p:nvSpPr>
        <p:spPr>
          <a:xfrm>
            <a:off x="2552699" y="2409825"/>
            <a:ext cx="666751" cy="5143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042974E-AC5B-EEC1-ECC9-372B57F833A4}"/>
              </a:ext>
            </a:extLst>
          </p:cNvPr>
          <p:cNvSpPr/>
          <p:nvPr/>
        </p:nvSpPr>
        <p:spPr>
          <a:xfrm>
            <a:off x="2028824" y="3152774"/>
            <a:ext cx="885826" cy="5238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2000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9A87AC8-1AEE-10AE-3987-E88F13DF4F89}"/>
              </a:ext>
            </a:extLst>
          </p:cNvPr>
          <p:cNvSpPr/>
          <p:nvPr/>
        </p:nvSpPr>
        <p:spPr>
          <a:xfrm>
            <a:off x="8181974" y="1581150"/>
            <a:ext cx="885826" cy="5143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EA7268F-22AF-D988-97A7-D025AAB12B82}"/>
              </a:ext>
            </a:extLst>
          </p:cNvPr>
          <p:cNvSpPr/>
          <p:nvPr/>
        </p:nvSpPr>
        <p:spPr>
          <a:xfrm>
            <a:off x="8810624" y="2171699"/>
            <a:ext cx="733426" cy="4667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C2FCFF8E-01CA-CD70-8860-0E3A00A6C32C}"/>
              </a:ext>
            </a:extLst>
          </p:cNvPr>
          <p:cNvSpPr/>
          <p:nvPr/>
        </p:nvSpPr>
        <p:spPr>
          <a:xfrm>
            <a:off x="7762875" y="2628900"/>
            <a:ext cx="914400" cy="5143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3000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98E408-8A36-0035-CF00-FE6A279B5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99" y="-115699"/>
            <a:ext cx="1686999" cy="20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9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267FD81-FC93-2799-81BA-9EB02DEA5763}"/>
              </a:ext>
            </a:extLst>
          </p:cNvPr>
          <p:cNvGrpSpPr/>
          <p:nvPr/>
        </p:nvGrpSpPr>
        <p:grpSpPr>
          <a:xfrm>
            <a:off x="1492873" y="306527"/>
            <a:ext cx="8375027" cy="836474"/>
            <a:chOff x="2430609" y="919599"/>
            <a:chExt cx="1617388" cy="836474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54221E1-758A-A582-BAFC-4D3A8DE2305C}"/>
                </a:ext>
              </a:extLst>
            </p:cNvPr>
            <p:cNvSpPr/>
            <p:nvPr/>
          </p:nvSpPr>
          <p:spPr>
            <a:xfrm>
              <a:off x="2430609" y="919599"/>
              <a:ext cx="318721" cy="836474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BDDAB3A-834B-B4EF-53D5-F0A42233871B}"/>
                </a:ext>
              </a:extLst>
            </p:cNvPr>
            <p:cNvSpPr txBox="1"/>
            <p:nvPr/>
          </p:nvSpPr>
          <p:spPr>
            <a:xfrm>
              <a:off x="2484447" y="1062472"/>
              <a:ext cx="1563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Tính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F80C73B-C0C5-EACC-56A9-B9B661D14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94" y="0"/>
            <a:ext cx="1347333" cy="16033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D8827B-B928-D730-455C-CDFBB20C9233}"/>
              </a:ext>
            </a:extLst>
          </p:cNvPr>
          <p:cNvSpPr txBox="1"/>
          <p:nvPr/>
        </p:nvSpPr>
        <p:spPr>
          <a:xfrm>
            <a:off x="1052513" y="1409997"/>
            <a:ext cx="65817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just">
              <a:buAutoNum type="alphaLcParenR"/>
            </a:pPr>
            <a:r>
              <a:rPr lang="pt-BR" sz="4000" b="0" i="0" dirty="0">
                <a:solidFill>
                  <a:srgbClr val="000000"/>
                </a:solidFill>
                <a:effectLst/>
              </a:rPr>
              <a:t>200 mm + 100 mm</a:t>
            </a:r>
          </a:p>
          <a:p>
            <a:pPr algn="just"/>
            <a:r>
              <a:rPr lang="pt-BR" sz="4000" b="0" i="0" dirty="0">
                <a:solidFill>
                  <a:srgbClr val="000000"/>
                </a:solidFill>
                <a:effectLst/>
              </a:rPr>
              <a:t> </a:t>
            </a:r>
          </a:p>
          <a:p>
            <a:pPr algn="just"/>
            <a:r>
              <a:rPr lang="pt-BR" sz="4000" b="0" i="0" dirty="0">
                <a:solidFill>
                  <a:srgbClr val="000000"/>
                </a:solidFill>
                <a:effectLst/>
              </a:rPr>
              <a:t>300 mm – 100 mm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8D0E61-F204-2625-0364-6279E4586F9F}"/>
              </a:ext>
            </a:extLst>
          </p:cNvPr>
          <p:cNvSpPr txBox="1"/>
          <p:nvPr/>
        </p:nvSpPr>
        <p:spPr>
          <a:xfrm>
            <a:off x="7634288" y="1400472"/>
            <a:ext cx="50053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b="0" i="0" dirty="0">
                <a:solidFill>
                  <a:srgbClr val="000000"/>
                </a:solidFill>
                <a:effectLst/>
              </a:rPr>
              <a:t>200 mm x 3</a:t>
            </a:r>
          </a:p>
          <a:p>
            <a:pPr algn="just"/>
            <a:endParaRPr lang="pt-BR" sz="4000" b="0" i="0" dirty="0">
              <a:solidFill>
                <a:srgbClr val="000000"/>
              </a:solidFill>
              <a:effectLst/>
            </a:endParaRPr>
          </a:p>
          <a:p>
            <a:pPr algn="just"/>
            <a:r>
              <a:rPr lang="pt-BR" sz="4000" b="0" i="0" dirty="0">
                <a:solidFill>
                  <a:srgbClr val="000000"/>
                </a:solidFill>
                <a:effectLst/>
              </a:rPr>
              <a:t>600 mm : 3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F1A456-0389-C7C3-A1B2-F24C826733C9}"/>
              </a:ext>
            </a:extLst>
          </p:cNvPr>
          <p:cNvSpPr txBox="1"/>
          <p:nvPr/>
        </p:nvSpPr>
        <p:spPr>
          <a:xfrm>
            <a:off x="1628775" y="1933575"/>
            <a:ext cx="2867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300 mm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DB4B22-C173-8D40-6E37-D8C417AB15AC}"/>
              </a:ext>
            </a:extLst>
          </p:cNvPr>
          <p:cNvSpPr txBox="1"/>
          <p:nvPr/>
        </p:nvSpPr>
        <p:spPr>
          <a:xfrm>
            <a:off x="7562850" y="1924050"/>
            <a:ext cx="2867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600 mm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3DED9D-C561-470C-1BD8-6D52F98F80F0}"/>
              </a:ext>
            </a:extLst>
          </p:cNvPr>
          <p:cNvSpPr txBox="1"/>
          <p:nvPr/>
        </p:nvSpPr>
        <p:spPr>
          <a:xfrm>
            <a:off x="923925" y="3286125"/>
            <a:ext cx="2867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200 mm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C5B967-9A40-6A10-8FDC-4D61B07FFDA6}"/>
              </a:ext>
            </a:extLst>
          </p:cNvPr>
          <p:cNvSpPr txBox="1"/>
          <p:nvPr/>
        </p:nvSpPr>
        <p:spPr>
          <a:xfrm>
            <a:off x="7524750" y="3200400"/>
            <a:ext cx="2867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200 mm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969455-5C4E-1632-5C4F-A7ADED3BB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99" y="-115699"/>
            <a:ext cx="1686999" cy="20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8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267FD81-FC93-2799-81BA-9EB02DEA5763}"/>
              </a:ext>
            </a:extLst>
          </p:cNvPr>
          <p:cNvGrpSpPr/>
          <p:nvPr/>
        </p:nvGrpSpPr>
        <p:grpSpPr>
          <a:xfrm>
            <a:off x="1492873" y="306527"/>
            <a:ext cx="8375027" cy="836474"/>
            <a:chOff x="2430609" y="919599"/>
            <a:chExt cx="1617388" cy="836474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54221E1-758A-A582-BAFC-4D3A8DE2305C}"/>
                </a:ext>
              </a:extLst>
            </p:cNvPr>
            <p:cNvSpPr/>
            <p:nvPr/>
          </p:nvSpPr>
          <p:spPr>
            <a:xfrm>
              <a:off x="2430609" y="919599"/>
              <a:ext cx="318721" cy="836474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BDDAB3A-834B-B4EF-53D5-F0A42233871B}"/>
                </a:ext>
              </a:extLst>
            </p:cNvPr>
            <p:cNvSpPr txBox="1"/>
            <p:nvPr/>
          </p:nvSpPr>
          <p:spPr>
            <a:xfrm>
              <a:off x="2484447" y="1062472"/>
              <a:ext cx="1563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Tính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F80C73B-C0C5-EACC-56A9-B9B661D14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94" y="0"/>
            <a:ext cx="1347333" cy="16033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D8827B-B928-D730-455C-CDFBB20C9233}"/>
              </a:ext>
            </a:extLst>
          </p:cNvPr>
          <p:cNvSpPr txBox="1"/>
          <p:nvPr/>
        </p:nvSpPr>
        <p:spPr>
          <a:xfrm>
            <a:off x="1052513" y="1409997"/>
            <a:ext cx="65817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 300 g + 200 g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500 g – 300 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8D0E61-F204-2625-0364-6279E4586F9F}"/>
              </a:ext>
            </a:extLst>
          </p:cNvPr>
          <p:cNvSpPr txBox="1"/>
          <p:nvPr/>
        </p:nvSpPr>
        <p:spPr>
          <a:xfrm>
            <a:off x="7634288" y="1400472"/>
            <a:ext cx="551021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 g x 5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1 000</a:t>
            </a:r>
            <a:r>
              <a:rPr kumimoji="0" lang="pt-BR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 : 5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F1A456-0389-C7C3-A1B2-F24C826733C9}"/>
              </a:ext>
            </a:extLst>
          </p:cNvPr>
          <p:cNvSpPr txBox="1"/>
          <p:nvPr/>
        </p:nvSpPr>
        <p:spPr>
          <a:xfrm>
            <a:off x="1238251" y="1933575"/>
            <a:ext cx="3257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500 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DB4B22-C173-8D40-6E37-D8C417AB15AC}"/>
              </a:ext>
            </a:extLst>
          </p:cNvPr>
          <p:cNvSpPr txBox="1"/>
          <p:nvPr/>
        </p:nvSpPr>
        <p:spPr>
          <a:xfrm>
            <a:off x="7562850" y="1924050"/>
            <a:ext cx="2867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1 000 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3DED9D-C561-470C-1BD8-6D52F98F80F0}"/>
              </a:ext>
            </a:extLst>
          </p:cNvPr>
          <p:cNvSpPr txBox="1"/>
          <p:nvPr/>
        </p:nvSpPr>
        <p:spPr>
          <a:xfrm>
            <a:off x="971550" y="3276600"/>
            <a:ext cx="2867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200 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C5B967-9A40-6A10-8FDC-4D61B07FFDA6}"/>
              </a:ext>
            </a:extLst>
          </p:cNvPr>
          <p:cNvSpPr txBox="1"/>
          <p:nvPr/>
        </p:nvSpPr>
        <p:spPr>
          <a:xfrm>
            <a:off x="7524750" y="3200400"/>
            <a:ext cx="2867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200 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43321B-A9EB-C974-FB52-B96AE6082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99" y="-115699"/>
            <a:ext cx="1686999" cy="20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3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267FD81-FC93-2799-81BA-9EB02DEA5763}"/>
              </a:ext>
            </a:extLst>
          </p:cNvPr>
          <p:cNvGrpSpPr/>
          <p:nvPr/>
        </p:nvGrpSpPr>
        <p:grpSpPr>
          <a:xfrm>
            <a:off x="1492873" y="306527"/>
            <a:ext cx="8375027" cy="836474"/>
            <a:chOff x="2430609" y="919599"/>
            <a:chExt cx="1617388" cy="836474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54221E1-758A-A582-BAFC-4D3A8DE2305C}"/>
                </a:ext>
              </a:extLst>
            </p:cNvPr>
            <p:cNvSpPr/>
            <p:nvPr/>
          </p:nvSpPr>
          <p:spPr>
            <a:xfrm>
              <a:off x="2430609" y="919599"/>
              <a:ext cx="318721" cy="836474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BDDAB3A-834B-B4EF-53D5-F0A42233871B}"/>
                </a:ext>
              </a:extLst>
            </p:cNvPr>
            <p:cNvSpPr txBox="1"/>
            <p:nvPr/>
          </p:nvSpPr>
          <p:spPr>
            <a:xfrm>
              <a:off x="2484447" y="1062472"/>
              <a:ext cx="1563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Tính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F80C73B-C0C5-EACC-56A9-B9B661D14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94" y="0"/>
            <a:ext cx="1347333" cy="16033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D8827B-B928-D730-455C-CDFBB20C9233}"/>
              </a:ext>
            </a:extLst>
          </p:cNvPr>
          <p:cNvSpPr txBox="1"/>
          <p:nvPr/>
        </p:nvSpPr>
        <p:spPr>
          <a:xfrm>
            <a:off x="1052513" y="1409997"/>
            <a:ext cx="65817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c) 400 g + 300 g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700 ml – 300 ml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8D0E61-F204-2625-0364-6279E4586F9F}"/>
              </a:ext>
            </a:extLst>
          </p:cNvPr>
          <p:cNvSpPr txBox="1"/>
          <p:nvPr/>
        </p:nvSpPr>
        <p:spPr>
          <a:xfrm>
            <a:off x="7634288" y="1400472"/>
            <a:ext cx="551021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800 ml : 4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 ml x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F1A456-0389-C7C3-A1B2-F24C826733C9}"/>
              </a:ext>
            </a:extLst>
          </p:cNvPr>
          <p:cNvSpPr txBox="1"/>
          <p:nvPr/>
        </p:nvSpPr>
        <p:spPr>
          <a:xfrm>
            <a:off x="1238251" y="1933575"/>
            <a:ext cx="3257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700 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DB4B22-C173-8D40-6E37-D8C417AB15AC}"/>
              </a:ext>
            </a:extLst>
          </p:cNvPr>
          <p:cNvSpPr txBox="1"/>
          <p:nvPr/>
        </p:nvSpPr>
        <p:spPr>
          <a:xfrm>
            <a:off x="7534275" y="1905000"/>
            <a:ext cx="2867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200 ml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3DED9D-C561-470C-1BD8-6D52F98F80F0}"/>
              </a:ext>
            </a:extLst>
          </p:cNvPr>
          <p:cNvSpPr txBox="1"/>
          <p:nvPr/>
        </p:nvSpPr>
        <p:spPr>
          <a:xfrm>
            <a:off x="971550" y="3276600"/>
            <a:ext cx="2867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400 ml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C5B967-9A40-6A10-8FDC-4D61B07FFDA6}"/>
              </a:ext>
            </a:extLst>
          </p:cNvPr>
          <p:cNvSpPr txBox="1"/>
          <p:nvPr/>
        </p:nvSpPr>
        <p:spPr>
          <a:xfrm>
            <a:off x="7524750" y="3200400"/>
            <a:ext cx="2867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800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ml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585C5E-CC51-98B4-375B-8179B4573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99" y="-115699"/>
            <a:ext cx="1686999" cy="20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3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C8A0005-133B-251D-1C4E-8489EF767473}"/>
              </a:ext>
            </a:extLst>
          </p:cNvPr>
          <p:cNvGrpSpPr/>
          <p:nvPr/>
        </p:nvGrpSpPr>
        <p:grpSpPr>
          <a:xfrm>
            <a:off x="1068328" y="590549"/>
            <a:ext cx="610704" cy="828676"/>
            <a:chOff x="2430609" y="708002"/>
            <a:chExt cx="1558159" cy="1227259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257DCD3-707D-3BB4-64A4-30907AB73424}"/>
                </a:ext>
              </a:extLst>
            </p:cNvPr>
            <p:cNvSpPr/>
            <p:nvPr/>
          </p:nvSpPr>
          <p:spPr>
            <a:xfrm>
              <a:off x="2430609" y="919598"/>
              <a:ext cx="1558159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85C0E4-52CD-CA30-8041-610E4F813DC5}"/>
                </a:ext>
              </a:extLst>
            </p:cNvPr>
            <p:cNvSpPr txBox="1"/>
            <p:nvPr/>
          </p:nvSpPr>
          <p:spPr>
            <a:xfrm>
              <a:off x="2470975" y="708002"/>
              <a:ext cx="1438177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037A467-6254-129A-BD9B-64A5F5B29F6D}"/>
              </a:ext>
            </a:extLst>
          </p:cNvPr>
          <p:cNvSpPr txBox="1"/>
          <p:nvPr/>
        </p:nvSpPr>
        <p:spPr>
          <a:xfrm>
            <a:off x="1695451" y="660311"/>
            <a:ext cx="98173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Số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6A0B49-7CC9-2F49-24EE-5D97DD670FEE}"/>
              </a:ext>
            </a:extLst>
          </p:cNvPr>
          <p:cNvSpPr txBox="1"/>
          <p:nvPr/>
        </p:nvSpPr>
        <p:spPr>
          <a:xfrm>
            <a:off x="1123951" y="1508036"/>
            <a:ext cx="98173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Đồng</a:t>
            </a:r>
            <a:r>
              <a:rPr lang="en-US" sz="48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hồ</a:t>
            </a:r>
            <a:r>
              <a:rPr lang="en-US" sz="48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chỉ</a:t>
            </a:r>
            <a:r>
              <a:rPr lang="en-US" sz="48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mấy</a:t>
            </a:r>
            <a:r>
              <a:rPr lang="en-US" sz="48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giờ</a:t>
            </a:r>
            <a:r>
              <a:rPr lang="en-US" sz="4800" b="1" dirty="0">
                <a:solidFill>
                  <a:srgbClr val="000000"/>
                </a:solidFill>
                <a:latin typeface="Cambria" panose="02040503050406030204" pitchFamily="18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4C9BFD-D08F-430E-245A-5188E2B71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49" y="2676524"/>
            <a:ext cx="8882063" cy="214312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72968FD-6798-352F-8CD6-2FDFB8DE7F54}"/>
              </a:ext>
            </a:extLst>
          </p:cNvPr>
          <p:cNvSpPr/>
          <p:nvPr/>
        </p:nvSpPr>
        <p:spPr>
          <a:xfrm>
            <a:off x="4914900" y="4276725"/>
            <a:ext cx="457199" cy="4381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EE16FE2-8028-962D-2022-93FCAD825C8E}"/>
              </a:ext>
            </a:extLst>
          </p:cNvPr>
          <p:cNvSpPr/>
          <p:nvPr/>
        </p:nvSpPr>
        <p:spPr>
          <a:xfrm>
            <a:off x="5915025" y="4257675"/>
            <a:ext cx="504825" cy="4381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7B3EA0B-8C74-28AC-C28D-E63FB434FD62}"/>
              </a:ext>
            </a:extLst>
          </p:cNvPr>
          <p:cNvSpPr/>
          <p:nvPr/>
        </p:nvSpPr>
        <p:spPr>
          <a:xfrm>
            <a:off x="7867650" y="4276725"/>
            <a:ext cx="723899" cy="4381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013ECB6-ECCA-BCA7-8079-48700576F8BC}"/>
              </a:ext>
            </a:extLst>
          </p:cNvPr>
          <p:cNvSpPr/>
          <p:nvPr/>
        </p:nvSpPr>
        <p:spPr>
          <a:xfrm>
            <a:off x="9144000" y="4238625"/>
            <a:ext cx="504825" cy="4381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9DED4B-A5E5-A517-4B42-855A07A5B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99" y="-115699"/>
            <a:ext cx="1686999" cy="20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6A0B49-7CC9-2F49-24EE-5D97DD670FEE}"/>
              </a:ext>
            </a:extLst>
          </p:cNvPr>
          <p:cNvSpPr txBox="1"/>
          <p:nvPr/>
        </p:nvSpPr>
        <p:spPr>
          <a:xfrm>
            <a:off x="1114426" y="1079411"/>
            <a:ext cx="98173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31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30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63A2D0-7967-FD99-D175-0B2151D24FB4}"/>
              </a:ext>
            </a:extLst>
          </p:cNvPr>
          <p:cNvSpPr txBox="1"/>
          <p:nvPr/>
        </p:nvSpPr>
        <p:spPr>
          <a:xfrm>
            <a:off x="1123951" y="2622461"/>
            <a:ext cx="981730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31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1;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3;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5;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7;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8;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10;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12.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30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4;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6;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9;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11.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56EBBC-692B-5711-29BD-3ECFE5B37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99" y="-115699"/>
            <a:ext cx="1686999" cy="20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4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472</Words>
  <Application>Microsoft Office PowerPoint</Application>
  <PresentationFormat>Widescreen</PresentationFormat>
  <Paragraphs>121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等线</vt:lpstr>
      <vt:lpstr>Arial</vt:lpstr>
      <vt:lpstr>Calibri</vt:lpstr>
      <vt:lpstr>Cambria</vt:lpstr>
      <vt:lpstr>回顾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26</cp:revision>
  <dcterms:created xsi:type="dcterms:W3CDTF">2023-02-07T11:15:22Z</dcterms:created>
  <dcterms:modified xsi:type="dcterms:W3CDTF">2024-05-13T07:27:29Z</dcterms:modified>
</cp:coreProperties>
</file>