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0"/>
  </p:notesMasterIdLst>
  <p:sldIdLst>
    <p:sldId id="290" r:id="rId3"/>
    <p:sldId id="613" r:id="rId4"/>
    <p:sldId id="614" r:id="rId5"/>
    <p:sldId id="615" r:id="rId6"/>
    <p:sldId id="616" r:id="rId7"/>
    <p:sldId id="617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E781-806B-4508-8C6C-2887B7DA8C8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8695-A569-41EE-A81E-66A61A96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68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80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03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36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badf322efb_0_18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badf322efb_0_18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80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32633" y="1229933"/>
            <a:ext cx="7326800" cy="3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84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230700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21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8166" y="4065544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10506213" y="0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532870" y="4354200"/>
            <a:ext cx="2659057" cy="2503731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flipH="1">
            <a:off x="-66262" y="-103200"/>
            <a:ext cx="2239596" cy="4457407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2"/>
          <p:cNvGrpSpPr/>
          <p:nvPr/>
        </p:nvGrpSpPr>
        <p:grpSpPr>
          <a:xfrm>
            <a:off x="627089" y="4144688"/>
            <a:ext cx="1497912" cy="1858497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9915197" y="4946993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764267" y="2508947"/>
            <a:ext cx="219581" cy="193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9602601" y="46622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172167" y="2733611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3106767" y="14725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" name="Google Shape;35;p2"/>
          <p:cNvGrpSpPr/>
          <p:nvPr/>
        </p:nvGrpSpPr>
        <p:grpSpPr>
          <a:xfrm>
            <a:off x="10661473" y="383107"/>
            <a:ext cx="1167192" cy="2145213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58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1"/>
          <p:cNvGrpSpPr/>
          <p:nvPr/>
        </p:nvGrpSpPr>
        <p:grpSpPr>
          <a:xfrm>
            <a:off x="10475190" y="470290"/>
            <a:ext cx="990229" cy="10060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10635606" y="140253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" name="Google Shape;198;p11"/>
          <p:cNvGrpSpPr/>
          <p:nvPr/>
        </p:nvGrpSpPr>
        <p:grpSpPr>
          <a:xfrm>
            <a:off x="10846860" y="5281613"/>
            <a:ext cx="1236733" cy="295140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" name="Google Shape;209;p11"/>
          <p:cNvSpPr/>
          <p:nvPr/>
        </p:nvSpPr>
        <p:spPr>
          <a:xfrm rot="-5400000">
            <a:off x="10989929" y="4129981"/>
            <a:ext cx="483296" cy="42617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1"/>
          <p:cNvSpPr/>
          <p:nvPr/>
        </p:nvSpPr>
        <p:spPr>
          <a:xfrm rot="-5400000">
            <a:off x="9868670" y="5346676"/>
            <a:ext cx="309589" cy="27300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1"/>
          <p:cNvSpPr/>
          <p:nvPr/>
        </p:nvSpPr>
        <p:spPr>
          <a:xfrm rot="-5400000">
            <a:off x="10209940" y="5649268"/>
            <a:ext cx="191061" cy="16847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1"/>
          <p:cNvSpPr/>
          <p:nvPr/>
        </p:nvSpPr>
        <p:spPr>
          <a:xfrm rot="2527600">
            <a:off x="10113237" y="662369"/>
            <a:ext cx="303820" cy="791703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1"/>
          <p:cNvSpPr/>
          <p:nvPr/>
        </p:nvSpPr>
        <p:spPr>
          <a:xfrm rot="2871926">
            <a:off x="11187660" y="2540003"/>
            <a:ext cx="287944" cy="804864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5" name="Google Shape;215;p11"/>
          <p:cNvGrpSpPr/>
          <p:nvPr/>
        </p:nvGrpSpPr>
        <p:grpSpPr>
          <a:xfrm>
            <a:off x="131600" y="50027"/>
            <a:ext cx="1382333" cy="683333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261360" y="3754551"/>
            <a:ext cx="1818133" cy="1005967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54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1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16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10749540" y="5809217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 flipH="1">
            <a:off x="3029767" y="2684100"/>
            <a:ext cx="6285200" cy="1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/>
          </p:nvPr>
        </p:nvSpPr>
        <p:spPr>
          <a:xfrm flipH="1">
            <a:off x="4148951" y="4942800"/>
            <a:ext cx="40468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1854440">
            <a:off x="10105010" y="355998"/>
            <a:ext cx="860345" cy="1838228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471700" y="2223101"/>
            <a:ext cx="11492867" cy="3542567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1060300" y="686408"/>
            <a:ext cx="1854421" cy="804245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783980" y="1287667"/>
            <a:ext cx="1233967" cy="614715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44" y="-51"/>
            <a:ext cx="2003979" cy="188691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4"/>
          <p:cNvSpPr/>
          <p:nvPr/>
        </p:nvSpPr>
        <p:spPr>
          <a:xfrm>
            <a:off x="11584896" y="51823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4"/>
          <p:cNvSpPr/>
          <p:nvPr/>
        </p:nvSpPr>
        <p:spPr>
          <a:xfrm>
            <a:off x="408899" y="19489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4"/>
          <p:cNvSpPr/>
          <p:nvPr/>
        </p:nvSpPr>
        <p:spPr>
          <a:xfrm>
            <a:off x="11381699" y="48953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944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ctrTitle"/>
          </p:nvPr>
        </p:nvSpPr>
        <p:spPr>
          <a:xfrm flipH="1">
            <a:off x="1578784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 flipH="1">
            <a:off x="1755184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ctrTitle" idx="2"/>
          </p:nvPr>
        </p:nvSpPr>
        <p:spPr>
          <a:xfrm flipH="1">
            <a:off x="4567984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3"/>
          </p:nvPr>
        </p:nvSpPr>
        <p:spPr>
          <a:xfrm flipH="1">
            <a:off x="4752683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ctrTitle" idx="4"/>
          </p:nvPr>
        </p:nvSpPr>
        <p:spPr>
          <a:xfrm flipH="1">
            <a:off x="7557217" y="4166676"/>
            <a:ext cx="292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subTitle" idx="5"/>
          </p:nvPr>
        </p:nvSpPr>
        <p:spPr>
          <a:xfrm flipH="1">
            <a:off x="7733617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title" idx="6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5"/>
          <p:cNvSpPr/>
          <p:nvPr/>
        </p:nvSpPr>
        <p:spPr>
          <a:xfrm rot="5400000">
            <a:off x="8616707" y="3935999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5"/>
          <p:cNvSpPr/>
          <p:nvPr/>
        </p:nvSpPr>
        <p:spPr>
          <a:xfrm rot="-5400000">
            <a:off x="-670173" y="1443905"/>
            <a:ext cx="1947305" cy="829088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5"/>
          <p:cNvSpPr/>
          <p:nvPr/>
        </p:nvSpPr>
        <p:spPr>
          <a:xfrm>
            <a:off x="11002296" y="61797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5"/>
          <p:cNvSpPr/>
          <p:nvPr/>
        </p:nvSpPr>
        <p:spPr>
          <a:xfrm>
            <a:off x="11333599" y="6016393"/>
            <a:ext cx="185317" cy="1634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5"/>
          <p:cNvSpPr/>
          <p:nvPr/>
        </p:nvSpPr>
        <p:spPr>
          <a:xfrm>
            <a:off x="131096" y="25280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936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470194" y="-10758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1"/>
          </p:nvPr>
        </p:nvSpPr>
        <p:spPr>
          <a:xfrm>
            <a:off x="2416005" y="1675567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title" hasCustomPrompt="1"/>
          </p:nvPr>
        </p:nvSpPr>
        <p:spPr>
          <a:xfrm>
            <a:off x="2415999" y="975500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>
            <a:spLocks noGrp="1"/>
          </p:cNvSpPr>
          <p:nvPr>
            <p:ph type="subTitle" idx="2"/>
          </p:nvPr>
        </p:nvSpPr>
        <p:spPr>
          <a:xfrm>
            <a:off x="2416005" y="3371233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 idx="3" hasCustomPrompt="1"/>
          </p:nvPr>
        </p:nvSpPr>
        <p:spPr>
          <a:xfrm>
            <a:off x="2415999" y="2671167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4"/>
          </p:nvPr>
        </p:nvSpPr>
        <p:spPr>
          <a:xfrm>
            <a:off x="2416005" y="5066900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title" idx="5" hasCustomPrompt="1"/>
          </p:nvPr>
        </p:nvSpPr>
        <p:spPr>
          <a:xfrm>
            <a:off x="2415999" y="4366833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2510603" y="713666"/>
            <a:ext cx="2963933" cy="1673367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2581903" y="2591050"/>
            <a:ext cx="2963933" cy="1673367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2582036" y="4378717"/>
            <a:ext cx="2963933" cy="1673367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407132" y="245997"/>
            <a:ext cx="252187" cy="22236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073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5892400" y="2247833"/>
            <a:ext cx="5232800" cy="3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/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3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-7" y="3604513"/>
            <a:ext cx="714675" cy="4401420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10827047" y="3128233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7"/>
          <p:cNvSpPr/>
          <p:nvPr/>
        </p:nvSpPr>
        <p:spPr>
          <a:xfrm>
            <a:off x="11347899" y="5629994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10856051" y="842067"/>
            <a:ext cx="558367" cy="467069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556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411433" y="4166667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411417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4752667" y="4166667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4752683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8083367" y="4166667"/>
            <a:ext cx="256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8077351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11457343" y="2083731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331837" y="3013345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11051645" y="33240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903988" y="268931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216334" y="1432200"/>
            <a:ext cx="409023" cy="635113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2000633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5388900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8666583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0344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3474671" y="726670"/>
            <a:ext cx="5183652" cy="379748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3874000" y="2716433"/>
            <a:ext cx="42712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4233000" y="46518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3874000" y="2240200"/>
            <a:ext cx="42712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51522" y="-48136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9346907" y="3879166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9"/>
          <p:cNvSpPr/>
          <p:nvPr/>
        </p:nvSpPr>
        <p:spPr>
          <a:xfrm>
            <a:off x="11206563" y="60178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9"/>
          <p:cNvSpPr/>
          <p:nvPr/>
        </p:nvSpPr>
        <p:spPr>
          <a:xfrm>
            <a:off x="11003366" y="57308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9"/>
          <p:cNvSpPr/>
          <p:nvPr/>
        </p:nvSpPr>
        <p:spPr>
          <a:xfrm>
            <a:off x="3053900" y="4557995"/>
            <a:ext cx="165455" cy="14586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9"/>
          <p:cNvSpPr/>
          <p:nvPr/>
        </p:nvSpPr>
        <p:spPr>
          <a:xfrm>
            <a:off x="3162767" y="4245445"/>
            <a:ext cx="109184" cy="9625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478320" y="567880"/>
            <a:ext cx="409016" cy="635117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3402067" y="4582783"/>
            <a:ext cx="109184" cy="9629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5112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3284634" y="486351"/>
            <a:ext cx="5679085" cy="5885285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3383867" y="4253833"/>
            <a:ext cx="54744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1"/>
          </p:nvPr>
        </p:nvSpPr>
        <p:spPr>
          <a:xfrm>
            <a:off x="4233000" y="53630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20" name="Google Shape;420;p20"/>
          <p:cNvSpPr txBox="1">
            <a:spLocks noGrp="1"/>
          </p:cNvSpPr>
          <p:nvPr>
            <p:ph type="title" idx="2" hasCustomPrompt="1"/>
          </p:nvPr>
        </p:nvSpPr>
        <p:spPr>
          <a:xfrm>
            <a:off x="3383800" y="3865800"/>
            <a:ext cx="5474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10184361" y="965077"/>
            <a:ext cx="1963460" cy="1091059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697988" y="5575998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677553" y="4978114"/>
            <a:ext cx="409016" cy="635117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9126183" y="6068416"/>
            <a:ext cx="235967" cy="2360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9326480" y="5817373"/>
            <a:ext cx="178973" cy="17906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144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6256300" y="3349767"/>
            <a:ext cx="486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6256433" y="4075900"/>
            <a:ext cx="351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6256200" y="2470133"/>
            <a:ext cx="486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640603" y="873998"/>
            <a:ext cx="13558403" cy="2844469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10157385" y="56476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10157396" y="51404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7463891" y="734917"/>
            <a:ext cx="2012171" cy="1280992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1149729" y="876223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3"/>
          <p:cNvSpPr/>
          <p:nvPr/>
        </p:nvSpPr>
        <p:spPr>
          <a:xfrm>
            <a:off x="1459985" y="630529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3"/>
          <p:cNvSpPr/>
          <p:nvPr/>
        </p:nvSpPr>
        <p:spPr>
          <a:xfrm rot="-5400000">
            <a:off x="9477607" y="4222305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559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>
            <a:spLocks noGrp="1"/>
          </p:cNvSpPr>
          <p:nvPr>
            <p:ph type="ctrTitle"/>
          </p:nvPr>
        </p:nvSpPr>
        <p:spPr>
          <a:xfrm flipH="1">
            <a:off x="1545333" y="2255833"/>
            <a:ext cx="291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subTitle" idx="1"/>
          </p:nvPr>
        </p:nvSpPr>
        <p:spPr>
          <a:xfrm flipH="1">
            <a:off x="1545267" y="2862500"/>
            <a:ext cx="291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32" name="Google Shape;432;p21"/>
          <p:cNvSpPr/>
          <p:nvPr/>
        </p:nvSpPr>
        <p:spPr>
          <a:xfrm rot="-5586105" flipH="1">
            <a:off x="877762" y="4157474"/>
            <a:ext cx="1908007" cy="3797453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1"/>
          <p:cNvSpPr/>
          <p:nvPr/>
        </p:nvSpPr>
        <p:spPr>
          <a:xfrm>
            <a:off x="10299773" y="-84517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1462512" y="5619531"/>
            <a:ext cx="895699" cy="631032"/>
            <a:chOff x="4259550" y="437326"/>
            <a:chExt cx="376112" cy="264976"/>
          </a:xfrm>
        </p:grpSpPr>
        <p:sp>
          <p:nvSpPr>
            <p:cNvPr id="435" name="Google Shape;435;p21"/>
            <p:cNvSpPr/>
            <p:nvPr/>
          </p:nvSpPr>
          <p:spPr>
            <a:xfrm>
              <a:off x="4581912" y="43732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615667" y="3937700"/>
            <a:ext cx="795033" cy="1109200"/>
            <a:chOff x="1656350" y="2894175"/>
            <a:chExt cx="596275" cy="831900"/>
          </a:xfrm>
        </p:grpSpPr>
        <p:sp>
          <p:nvSpPr>
            <p:cNvPr id="439" name="Google Shape;439;p21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1112607" y="844332"/>
            <a:ext cx="128004" cy="12675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1"/>
          <p:cNvSpPr/>
          <p:nvPr/>
        </p:nvSpPr>
        <p:spPr>
          <a:xfrm>
            <a:off x="1315807" y="1047532"/>
            <a:ext cx="128004" cy="12675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1"/>
          <p:cNvSpPr/>
          <p:nvPr/>
        </p:nvSpPr>
        <p:spPr>
          <a:xfrm>
            <a:off x="10212932" y="245028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7984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Our Professors by Slidesgo">
  <p:cSld name="Meet Our Professors by Slidesg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>
            <a:spLocks noGrp="1"/>
          </p:cNvSpPr>
          <p:nvPr>
            <p:ph type="ctrTitle"/>
          </p:nvPr>
        </p:nvSpPr>
        <p:spPr>
          <a:xfrm>
            <a:off x="1912549" y="22331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2" name="Google Shape;462;p22"/>
          <p:cNvSpPr txBox="1">
            <a:spLocks noGrp="1"/>
          </p:cNvSpPr>
          <p:nvPr>
            <p:ph type="subTitle" idx="1"/>
          </p:nvPr>
        </p:nvSpPr>
        <p:spPr>
          <a:xfrm>
            <a:off x="1896117" y="2828384"/>
            <a:ext cx="25748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3" name="Google Shape;463;p22"/>
          <p:cNvSpPr txBox="1">
            <a:spLocks noGrp="1"/>
          </p:cNvSpPr>
          <p:nvPr>
            <p:ph type="ctrTitle" idx="2"/>
          </p:nvPr>
        </p:nvSpPr>
        <p:spPr>
          <a:xfrm>
            <a:off x="4803133" y="2228613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4" name="Google Shape;464;p22"/>
          <p:cNvSpPr txBox="1">
            <a:spLocks noGrp="1"/>
          </p:cNvSpPr>
          <p:nvPr>
            <p:ph type="subTitle" idx="3"/>
          </p:nvPr>
        </p:nvSpPr>
        <p:spPr>
          <a:xfrm>
            <a:off x="4775532" y="2828400"/>
            <a:ext cx="25420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5" name="Google Shape;465;p22"/>
          <p:cNvSpPr txBox="1">
            <a:spLocks noGrp="1"/>
          </p:cNvSpPr>
          <p:nvPr>
            <p:ph type="ctrTitle" idx="4"/>
          </p:nvPr>
        </p:nvSpPr>
        <p:spPr>
          <a:xfrm>
            <a:off x="7693733" y="22286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6" name="Google Shape;466;p22"/>
          <p:cNvSpPr txBox="1">
            <a:spLocks noGrp="1"/>
          </p:cNvSpPr>
          <p:nvPr>
            <p:ph type="subTitle" idx="5"/>
          </p:nvPr>
        </p:nvSpPr>
        <p:spPr>
          <a:xfrm>
            <a:off x="7693733" y="2828400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7" name="Google Shape;467;p22"/>
          <p:cNvSpPr txBox="1">
            <a:spLocks noGrp="1"/>
          </p:cNvSpPr>
          <p:nvPr>
            <p:ph type="ctrTitle" idx="6"/>
          </p:nvPr>
        </p:nvSpPr>
        <p:spPr>
          <a:xfrm>
            <a:off x="1912549" y="44706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subTitle" idx="7"/>
          </p:nvPr>
        </p:nvSpPr>
        <p:spPr>
          <a:xfrm>
            <a:off x="1912500" y="5167500"/>
            <a:ext cx="25420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ctrTitle" idx="8"/>
          </p:nvPr>
        </p:nvSpPr>
        <p:spPr>
          <a:xfrm>
            <a:off x="4803133" y="4466113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subTitle" idx="9"/>
          </p:nvPr>
        </p:nvSpPr>
        <p:spPr>
          <a:xfrm>
            <a:off x="4720349" y="5167500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ctrTitle" idx="13"/>
          </p:nvPr>
        </p:nvSpPr>
        <p:spPr>
          <a:xfrm>
            <a:off x="7693733" y="4466147"/>
            <a:ext cx="254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933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14"/>
          </p:nvPr>
        </p:nvSpPr>
        <p:spPr>
          <a:xfrm>
            <a:off x="7638551" y="5167484"/>
            <a:ext cx="26524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title" idx="15"/>
          </p:nvPr>
        </p:nvSpPr>
        <p:spPr>
          <a:xfrm>
            <a:off x="880300" y="510233"/>
            <a:ext cx="103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/>
          <p:nvPr/>
        </p:nvSpPr>
        <p:spPr>
          <a:xfrm>
            <a:off x="-464960" y="3650305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2"/>
          <p:cNvSpPr/>
          <p:nvPr/>
        </p:nvSpPr>
        <p:spPr>
          <a:xfrm>
            <a:off x="10761640" y="-6908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22"/>
          <p:cNvGrpSpPr/>
          <p:nvPr/>
        </p:nvGrpSpPr>
        <p:grpSpPr>
          <a:xfrm rot="7196434">
            <a:off x="507104" y="4342298"/>
            <a:ext cx="521197" cy="605569"/>
            <a:chOff x="4376830" y="352000"/>
            <a:chExt cx="301495" cy="350302"/>
          </a:xfrm>
        </p:grpSpPr>
        <p:sp>
          <p:nvSpPr>
            <p:cNvPr id="477" name="Google Shape;477;p2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22"/>
          <p:cNvGrpSpPr/>
          <p:nvPr/>
        </p:nvGrpSpPr>
        <p:grpSpPr>
          <a:xfrm rot="-10132663">
            <a:off x="11397313" y="721077"/>
            <a:ext cx="337943" cy="384824"/>
            <a:chOff x="4670703" y="657266"/>
            <a:chExt cx="253461" cy="288623"/>
          </a:xfrm>
        </p:grpSpPr>
        <p:sp>
          <p:nvSpPr>
            <p:cNvPr id="481" name="Google Shape;481;p22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681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>
            <a:spLocks noGrp="1"/>
          </p:cNvSpPr>
          <p:nvPr>
            <p:ph type="subTitle" idx="1"/>
          </p:nvPr>
        </p:nvSpPr>
        <p:spPr>
          <a:xfrm flipH="1">
            <a:off x="6502132" y="4253200"/>
            <a:ext cx="41828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485" name="Google Shape;485;p23"/>
          <p:cNvSpPr txBox="1">
            <a:spLocks noGrp="1"/>
          </p:cNvSpPr>
          <p:nvPr>
            <p:ph type="ctrTitle"/>
          </p:nvPr>
        </p:nvSpPr>
        <p:spPr>
          <a:xfrm flipH="1">
            <a:off x="6502400" y="1431200"/>
            <a:ext cx="4729600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23"/>
          <p:cNvSpPr/>
          <p:nvPr/>
        </p:nvSpPr>
        <p:spPr>
          <a:xfrm>
            <a:off x="10196301" y="5221669"/>
            <a:ext cx="2080279" cy="1702097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3"/>
          <p:cNvSpPr/>
          <p:nvPr/>
        </p:nvSpPr>
        <p:spPr>
          <a:xfrm rot="5400000">
            <a:off x="10720173" y="25523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3"/>
          <p:cNvSpPr/>
          <p:nvPr/>
        </p:nvSpPr>
        <p:spPr>
          <a:xfrm>
            <a:off x="11231999" y="1027128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9" name="Google Shape;489;p23"/>
          <p:cNvGrpSpPr/>
          <p:nvPr/>
        </p:nvGrpSpPr>
        <p:grpSpPr>
          <a:xfrm rot="1660629">
            <a:off x="10611414" y="5982676"/>
            <a:ext cx="558380" cy="467080"/>
            <a:chOff x="4259550" y="352000"/>
            <a:chExt cx="418775" cy="350302"/>
          </a:xfrm>
        </p:grpSpPr>
        <p:sp>
          <p:nvSpPr>
            <p:cNvPr id="490" name="Google Shape;490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3" name="Google Shape;493;p23"/>
          <p:cNvGrpSpPr/>
          <p:nvPr/>
        </p:nvGrpSpPr>
        <p:grpSpPr>
          <a:xfrm rot="6058277">
            <a:off x="633441" y="994976"/>
            <a:ext cx="285451" cy="345891"/>
            <a:chOff x="4259550" y="381618"/>
            <a:chExt cx="137279" cy="166357"/>
          </a:xfrm>
        </p:grpSpPr>
        <p:sp>
          <p:nvSpPr>
            <p:cNvPr id="494" name="Google Shape;494;p23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6" name="Google Shape;496;p23"/>
          <p:cNvSpPr/>
          <p:nvPr/>
        </p:nvSpPr>
        <p:spPr>
          <a:xfrm rot="544908" flipH="1">
            <a:off x="6090383" y="2153609"/>
            <a:ext cx="3647607" cy="2026791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041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ctrTitle"/>
          </p:nvPr>
        </p:nvSpPr>
        <p:spPr>
          <a:xfrm flipH="1">
            <a:off x="7098567" y="3363433"/>
            <a:ext cx="376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4"/>
          <p:cNvSpPr txBox="1">
            <a:spLocks noGrp="1"/>
          </p:cNvSpPr>
          <p:nvPr>
            <p:ph type="subTitle" idx="1"/>
          </p:nvPr>
        </p:nvSpPr>
        <p:spPr>
          <a:xfrm flipH="1">
            <a:off x="7098533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9531374" y="386870"/>
            <a:ext cx="2151329" cy="1805065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7414368" y="1149033"/>
            <a:ext cx="2515833" cy="846667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1243047" y="4010316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742630" y="5353577"/>
            <a:ext cx="337943" cy="384824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10928537" y="5920341"/>
            <a:ext cx="558380" cy="46708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10261614" y="1944554"/>
            <a:ext cx="327977" cy="296209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1785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5588258" y="1291016"/>
            <a:ext cx="422356" cy="331744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791865" y="479152"/>
            <a:ext cx="2036568" cy="1441128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7" y="1920332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5"/>
          <p:cNvSpPr/>
          <p:nvPr/>
        </p:nvSpPr>
        <p:spPr>
          <a:xfrm>
            <a:off x="501665" y="5855761"/>
            <a:ext cx="458336" cy="40406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828434" y="1334086"/>
            <a:ext cx="341417" cy="425581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11251233" y="5891928"/>
            <a:ext cx="422369" cy="331755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10842088" y="-439633"/>
            <a:ext cx="1747749" cy="1629872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5"/>
          <p:cNvSpPr txBox="1">
            <a:spLocks noGrp="1"/>
          </p:cNvSpPr>
          <p:nvPr>
            <p:ph type="ctrTitle"/>
          </p:nvPr>
        </p:nvSpPr>
        <p:spPr>
          <a:xfrm flipH="1">
            <a:off x="3342200" y="3363433"/>
            <a:ext cx="2135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1"/>
          </p:nvPr>
        </p:nvSpPr>
        <p:spPr>
          <a:xfrm flipH="1">
            <a:off x="1716167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82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/>
          <p:nvPr/>
        </p:nvSpPr>
        <p:spPr>
          <a:xfrm>
            <a:off x="1371112" y="-85086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4" name="Google Shape;564;p26"/>
          <p:cNvGrpSpPr/>
          <p:nvPr/>
        </p:nvGrpSpPr>
        <p:grpSpPr>
          <a:xfrm rot="2469396" flipH="1">
            <a:off x="6715669" y="5171261"/>
            <a:ext cx="409016" cy="635108"/>
            <a:chOff x="4452729" y="352000"/>
            <a:chExt cx="225596" cy="350302"/>
          </a:xfrm>
        </p:grpSpPr>
        <p:sp>
          <p:nvSpPr>
            <p:cNvPr id="565" name="Google Shape;565;p26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" name="Google Shape;568;p26"/>
          <p:cNvGrpSpPr/>
          <p:nvPr/>
        </p:nvGrpSpPr>
        <p:grpSpPr>
          <a:xfrm>
            <a:off x="960001" y="4415667"/>
            <a:ext cx="1628900" cy="1942611"/>
            <a:chOff x="2027450" y="3596675"/>
            <a:chExt cx="1221675" cy="1456958"/>
          </a:xfrm>
        </p:grpSpPr>
        <p:sp>
          <p:nvSpPr>
            <p:cNvPr id="569" name="Google Shape;569;p26"/>
            <p:cNvSpPr/>
            <p:nvPr/>
          </p:nvSpPr>
          <p:spPr>
            <a:xfrm>
              <a:off x="2283475" y="3989975"/>
              <a:ext cx="965650" cy="819875"/>
            </a:xfrm>
            <a:custGeom>
              <a:avLst/>
              <a:gdLst/>
              <a:ahLst/>
              <a:cxnLst/>
              <a:rect l="l" t="t" r="r" b="b"/>
              <a:pathLst>
                <a:path w="38626" h="32795" extrusionOk="0">
                  <a:moveTo>
                    <a:pt x="29355" y="0"/>
                  </a:moveTo>
                  <a:lnTo>
                    <a:pt x="29355" y="0"/>
                  </a:lnTo>
                  <a:cubicBezTo>
                    <a:pt x="29421" y="400"/>
                    <a:pt x="29455" y="834"/>
                    <a:pt x="29421" y="1168"/>
                  </a:cubicBezTo>
                  <a:cubicBezTo>
                    <a:pt x="28968" y="4957"/>
                    <a:pt x="16252" y="11827"/>
                    <a:pt x="12184" y="11827"/>
                  </a:cubicBezTo>
                  <a:cubicBezTo>
                    <a:pt x="12062" y="11827"/>
                    <a:pt x="11948" y="11821"/>
                    <a:pt x="11842" y="11809"/>
                  </a:cubicBezTo>
                  <a:cubicBezTo>
                    <a:pt x="8239" y="11342"/>
                    <a:pt x="6338" y="7372"/>
                    <a:pt x="4303" y="4970"/>
                  </a:cubicBezTo>
                  <a:cubicBezTo>
                    <a:pt x="3064" y="3483"/>
                    <a:pt x="1506" y="1791"/>
                    <a:pt x="531" y="1791"/>
                  </a:cubicBezTo>
                  <a:cubicBezTo>
                    <a:pt x="325" y="1791"/>
                    <a:pt x="146" y="1866"/>
                    <a:pt x="0" y="2035"/>
                  </a:cubicBezTo>
                  <a:cubicBezTo>
                    <a:pt x="0" y="2235"/>
                    <a:pt x="0" y="2402"/>
                    <a:pt x="67" y="2635"/>
                  </a:cubicBezTo>
                  <a:cubicBezTo>
                    <a:pt x="934" y="10708"/>
                    <a:pt x="3002" y="11508"/>
                    <a:pt x="3102" y="16178"/>
                  </a:cubicBezTo>
                  <a:cubicBezTo>
                    <a:pt x="3102" y="18480"/>
                    <a:pt x="3469" y="22049"/>
                    <a:pt x="4837" y="25318"/>
                  </a:cubicBezTo>
                  <a:cubicBezTo>
                    <a:pt x="5071" y="25819"/>
                    <a:pt x="5304" y="26352"/>
                    <a:pt x="5604" y="26853"/>
                  </a:cubicBezTo>
                  <a:cubicBezTo>
                    <a:pt x="7105" y="29588"/>
                    <a:pt x="9474" y="31890"/>
                    <a:pt x="13110" y="32523"/>
                  </a:cubicBezTo>
                  <a:cubicBezTo>
                    <a:pt x="14132" y="32702"/>
                    <a:pt x="15284" y="32794"/>
                    <a:pt x="16517" y="32794"/>
                  </a:cubicBezTo>
                  <a:cubicBezTo>
                    <a:pt x="25431" y="32794"/>
                    <a:pt x="38626" y="27959"/>
                    <a:pt x="38127" y="15711"/>
                  </a:cubicBezTo>
                  <a:cubicBezTo>
                    <a:pt x="37927" y="11008"/>
                    <a:pt x="29655" y="334"/>
                    <a:pt x="29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285125" y="3636275"/>
              <a:ext cx="736400" cy="649400"/>
            </a:xfrm>
            <a:custGeom>
              <a:avLst/>
              <a:gdLst/>
              <a:ahLst/>
              <a:cxnLst/>
              <a:rect l="l" t="t" r="r" b="b"/>
              <a:pathLst>
                <a:path w="29456" h="25976" extrusionOk="0">
                  <a:moveTo>
                    <a:pt x="18748" y="1"/>
                  </a:moveTo>
                  <a:cubicBezTo>
                    <a:pt x="18082" y="1"/>
                    <a:pt x="16846" y="387"/>
                    <a:pt x="15345" y="1039"/>
                  </a:cubicBezTo>
                  <a:cubicBezTo>
                    <a:pt x="14345" y="1472"/>
                    <a:pt x="13210" y="2039"/>
                    <a:pt x="12043" y="2707"/>
                  </a:cubicBezTo>
                  <a:cubicBezTo>
                    <a:pt x="10442" y="3641"/>
                    <a:pt x="8741" y="4708"/>
                    <a:pt x="7173" y="5976"/>
                  </a:cubicBezTo>
                  <a:cubicBezTo>
                    <a:pt x="6339" y="6609"/>
                    <a:pt x="5572" y="7277"/>
                    <a:pt x="4838" y="7944"/>
                  </a:cubicBezTo>
                  <a:cubicBezTo>
                    <a:pt x="3570" y="9044"/>
                    <a:pt x="2503" y="10279"/>
                    <a:pt x="1669" y="11513"/>
                  </a:cubicBezTo>
                  <a:cubicBezTo>
                    <a:pt x="1369" y="11980"/>
                    <a:pt x="1068" y="12480"/>
                    <a:pt x="835" y="12981"/>
                  </a:cubicBezTo>
                  <a:cubicBezTo>
                    <a:pt x="268" y="14048"/>
                    <a:pt x="1" y="15149"/>
                    <a:pt x="1" y="16183"/>
                  </a:cubicBezTo>
                  <a:cubicBezTo>
                    <a:pt x="146" y="16014"/>
                    <a:pt x="325" y="15939"/>
                    <a:pt x="529" y="15939"/>
                  </a:cubicBezTo>
                  <a:cubicBezTo>
                    <a:pt x="1496" y="15939"/>
                    <a:pt x="3031" y="17631"/>
                    <a:pt x="4271" y="19118"/>
                  </a:cubicBezTo>
                  <a:cubicBezTo>
                    <a:pt x="6339" y="21520"/>
                    <a:pt x="8240" y="25490"/>
                    <a:pt x="11843" y="25957"/>
                  </a:cubicBezTo>
                  <a:cubicBezTo>
                    <a:pt x="11947" y="25969"/>
                    <a:pt x="12059" y="25975"/>
                    <a:pt x="12179" y="25975"/>
                  </a:cubicBezTo>
                  <a:cubicBezTo>
                    <a:pt x="16188" y="25975"/>
                    <a:pt x="28935" y="19105"/>
                    <a:pt x="29389" y="15316"/>
                  </a:cubicBezTo>
                  <a:cubicBezTo>
                    <a:pt x="29455" y="14982"/>
                    <a:pt x="29422" y="14548"/>
                    <a:pt x="29355" y="14148"/>
                  </a:cubicBezTo>
                  <a:cubicBezTo>
                    <a:pt x="28455" y="9645"/>
                    <a:pt x="21383" y="772"/>
                    <a:pt x="19048" y="38"/>
                  </a:cubicBezTo>
                  <a:cubicBezTo>
                    <a:pt x="18967" y="13"/>
                    <a:pt x="18867" y="1"/>
                    <a:pt x="18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360200" y="3596675"/>
              <a:ext cx="308575" cy="238200"/>
            </a:xfrm>
            <a:custGeom>
              <a:avLst/>
              <a:gdLst/>
              <a:ahLst/>
              <a:cxnLst/>
              <a:rect l="l" t="t" r="r" b="b"/>
              <a:pathLst>
                <a:path w="12343" h="9528" extrusionOk="0">
                  <a:moveTo>
                    <a:pt x="7200" y="1"/>
                  </a:moveTo>
                  <a:cubicBezTo>
                    <a:pt x="6306" y="1"/>
                    <a:pt x="5339" y="238"/>
                    <a:pt x="4337" y="855"/>
                  </a:cubicBezTo>
                  <a:cubicBezTo>
                    <a:pt x="0" y="3523"/>
                    <a:pt x="1835" y="9528"/>
                    <a:pt x="1835" y="9528"/>
                  </a:cubicBezTo>
                  <a:cubicBezTo>
                    <a:pt x="2569" y="8794"/>
                    <a:pt x="3369" y="8193"/>
                    <a:pt x="4170" y="7560"/>
                  </a:cubicBezTo>
                  <a:cubicBezTo>
                    <a:pt x="4170" y="7560"/>
                    <a:pt x="3036" y="4691"/>
                    <a:pt x="5271" y="3290"/>
                  </a:cubicBezTo>
                  <a:cubicBezTo>
                    <a:pt x="5629" y="3080"/>
                    <a:pt x="5997" y="2997"/>
                    <a:pt x="6355" y="2997"/>
                  </a:cubicBezTo>
                  <a:cubicBezTo>
                    <a:pt x="7767" y="2997"/>
                    <a:pt x="9040" y="4291"/>
                    <a:pt x="9040" y="4291"/>
                  </a:cubicBezTo>
                  <a:cubicBezTo>
                    <a:pt x="10207" y="3623"/>
                    <a:pt x="11342" y="3090"/>
                    <a:pt x="12342" y="2623"/>
                  </a:cubicBezTo>
                  <a:cubicBezTo>
                    <a:pt x="12342" y="2623"/>
                    <a:pt x="10174" y="1"/>
                    <a:pt x="7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027450" y="3887650"/>
              <a:ext cx="396975" cy="827775"/>
            </a:xfrm>
            <a:custGeom>
              <a:avLst/>
              <a:gdLst/>
              <a:ahLst/>
              <a:cxnLst/>
              <a:rect l="l" t="t" r="r" b="b"/>
              <a:pathLst>
                <a:path w="15879" h="33111" extrusionOk="0">
                  <a:moveTo>
                    <a:pt x="7779" y="1"/>
                  </a:moveTo>
                  <a:cubicBezTo>
                    <a:pt x="5553" y="1"/>
                    <a:pt x="3066" y="1061"/>
                    <a:pt x="2002" y="4794"/>
                  </a:cubicBezTo>
                  <a:cubicBezTo>
                    <a:pt x="1" y="11965"/>
                    <a:pt x="6272" y="14968"/>
                    <a:pt x="5605" y="20271"/>
                  </a:cubicBezTo>
                  <a:cubicBezTo>
                    <a:pt x="4709" y="27387"/>
                    <a:pt x="6077" y="33111"/>
                    <a:pt x="10401" y="33111"/>
                  </a:cubicBezTo>
                  <a:cubicBezTo>
                    <a:pt x="11875" y="33111"/>
                    <a:pt x="13691" y="32446"/>
                    <a:pt x="15879" y="30946"/>
                  </a:cubicBezTo>
                  <a:cubicBezTo>
                    <a:pt x="15578" y="30445"/>
                    <a:pt x="15345" y="29945"/>
                    <a:pt x="15145" y="29411"/>
                  </a:cubicBezTo>
                  <a:cubicBezTo>
                    <a:pt x="15145" y="29411"/>
                    <a:pt x="13607" y="30067"/>
                    <a:pt x="12099" y="30067"/>
                  </a:cubicBezTo>
                  <a:cubicBezTo>
                    <a:pt x="11085" y="30067"/>
                    <a:pt x="10084" y="29770"/>
                    <a:pt x="9574" y="28777"/>
                  </a:cubicBezTo>
                  <a:cubicBezTo>
                    <a:pt x="8173" y="25975"/>
                    <a:pt x="9874" y="22206"/>
                    <a:pt x="9374" y="18670"/>
                  </a:cubicBezTo>
                  <a:cubicBezTo>
                    <a:pt x="8907" y="15168"/>
                    <a:pt x="4170" y="9664"/>
                    <a:pt x="5338" y="5327"/>
                  </a:cubicBezTo>
                  <a:cubicBezTo>
                    <a:pt x="5965" y="2998"/>
                    <a:pt x="7584" y="2459"/>
                    <a:pt x="8947" y="2459"/>
                  </a:cubicBezTo>
                  <a:cubicBezTo>
                    <a:pt x="10123" y="2459"/>
                    <a:pt x="11109" y="2859"/>
                    <a:pt x="11109" y="2859"/>
                  </a:cubicBezTo>
                  <a:cubicBezTo>
                    <a:pt x="11342" y="2359"/>
                    <a:pt x="11609" y="1925"/>
                    <a:pt x="11942" y="1425"/>
                  </a:cubicBezTo>
                  <a:cubicBezTo>
                    <a:pt x="11624" y="883"/>
                    <a:pt x="9810" y="1"/>
                    <a:pt x="7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279300" y="3631850"/>
              <a:ext cx="751400" cy="662025"/>
            </a:xfrm>
            <a:custGeom>
              <a:avLst/>
              <a:gdLst/>
              <a:ahLst/>
              <a:cxnLst/>
              <a:rect l="l" t="t" r="r" b="b"/>
              <a:pathLst>
                <a:path w="30056" h="26481" extrusionOk="0">
                  <a:moveTo>
                    <a:pt x="19267" y="0"/>
                  </a:moveTo>
                  <a:cubicBezTo>
                    <a:pt x="19210" y="0"/>
                    <a:pt x="19159" y="15"/>
                    <a:pt x="19181" y="15"/>
                  </a:cubicBezTo>
                  <a:cubicBezTo>
                    <a:pt x="19147" y="115"/>
                    <a:pt x="19214" y="215"/>
                    <a:pt x="19314" y="282"/>
                  </a:cubicBezTo>
                  <a:cubicBezTo>
                    <a:pt x="19815" y="482"/>
                    <a:pt x="20282" y="849"/>
                    <a:pt x="20682" y="1216"/>
                  </a:cubicBezTo>
                  <a:cubicBezTo>
                    <a:pt x="21149" y="1616"/>
                    <a:pt x="21516" y="2016"/>
                    <a:pt x="21949" y="2450"/>
                  </a:cubicBezTo>
                  <a:cubicBezTo>
                    <a:pt x="22717" y="3284"/>
                    <a:pt x="23484" y="4185"/>
                    <a:pt x="24184" y="5119"/>
                  </a:cubicBezTo>
                  <a:cubicBezTo>
                    <a:pt x="25619" y="6953"/>
                    <a:pt x="26886" y="8888"/>
                    <a:pt x="27987" y="10956"/>
                  </a:cubicBezTo>
                  <a:cubicBezTo>
                    <a:pt x="28521" y="11990"/>
                    <a:pt x="28988" y="13024"/>
                    <a:pt x="29221" y="14125"/>
                  </a:cubicBezTo>
                  <a:cubicBezTo>
                    <a:pt x="29321" y="14659"/>
                    <a:pt x="29388" y="15192"/>
                    <a:pt x="29221" y="15659"/>
                  </a:cubicBezTo>
                  <a:cubicBezTo>
                    <a:pt x="29055" y="16160"/>
                    <a:pt x="28788" y="16627"/>
                    <a:pt x="28387" y="17027"/>
                  </a:cubicBezTo>
                  <a:cubicBezTo>
                    <a:pt x="27687" y="17894"/>
                    <a:pt x="26820" y="18662"/>
                    <a:pt x="25886" y="19362"/>
                  </a:cubicBezTo>
                  <a:cubicBezTo>
                    <a:pt x="24985" y="20063"/>
                    <a:pt x="24018" y="20696"/>
                    <a:pt x="23017" y="21330"/>
                  </a:cubicBezTo>
                  <a:cubicBezTo>
                    <a:pt x="21015" y="22531"/>
                    <a:pt x="18947" y="23632"/>
                    <a:pt x="16812" y="24499"/>
                  </a:cubicBezTo>
                  <a:cubicBezTo>
                    <a:pt x="15712" y="24899"/>
                    <a:pt x="14644" y="25333"/>
                    <a:pt x="13510" y="25533"/>
                  </a:cubicBezTo>
                  <a:cubicBezTo>
                    <a:pt x="13132" y="25622"/>
                    <a:pt x="12754" y="25667"/>
                    <a:pt x="12396" y="25667"/>
                  </a:cubicBezTo>
                  <a:cubicBezTo>
                    <a:pt x="12217" y="25667"/>
                    <a:pt x="12042" y="25655"/>
                    <a:pt x="11876" y="25633"/>
                  </a:cubicBezTo>
                  <a:cubicBezTo>
                    <a:pt x="11342" y="25566"/>
                    <a:pt x="10842" y="25366"/>
                    <a:pt x="10341" y="25133"/>
                  </a:cubicBezTo>
                  <a:cubicBezTo>
                    <a:pt x="9374" y="24632"/>
                    <a:pt x="8540" y="23832"/>
                    <a:pt x="7806" y="22965"/>
                  </a:cubicBezTo>
                  <a:cubicBezTo>
                    <a:pt x="7039" y="22064"/>
                    <a:pt x="6372" y="21130"/>
                    <a:pt x="5671" y="20163"/>
                  </a:cubicBezTo>
                  <a:cubicBezTo>
                    <a:pt x="4971" y="19229"/>
                    <a:pt x="4170" y="18328"/>
                    <a:pt x="3336" y="17494"/>
                  </a:cubicBezTo>
                  <a:cubicBezTo>
                    <a:pt x="2936" y="17060"/>
                    <a:pt x="2469" y="16660"/>
                    <a:pt x="1969" y="16327"/>
                  </a:cubicBezTo>
                  <a:cubicBezTo>
                    <a:pt x="1668" y="16160"/>
                    <a:pt x="1435" y="15993"/>
                    <a:pt x="1101" y="15893"/>
                  </a:cubicBezTo>
                  <a:lnTo>
                    <a:pt x="834" y="15860"/>
                  </a:lnTo>
                  <a:cubicBezTo>
                    <a:pt x="790" y="15848"/>
                    <a:pt x="753" y="15845"/>
                    <a:pt x="719" y="15845"/>
                  </a:cubicBezTo>
                  <a:cubicBezTo>
                    <a:pt x="653" y="15845"/>
                    <a:pt x="601" y="15860"/>
                    <a:pt x="534" y="15860"/>
                  </a:cubicBezTo>
                  <a:lnTo>
                    <a:pt x="301" y="15993"/>
                  </a:lnTo>
                  <a:cubicBezTo>
                    <a:pt x="201" y="16026"/>
                    <a:pt x="167" y="16060"/>
                    <a:pt x="101" y="16160"/>
                  </a:cubicBezTo>
                  <a:cubicBezTo>
                    <a:pt x="0" y="16226"/>
                    <a:pt x="0" y="16360"/>
                    <a:pt x="101" y="16460"/>
                  </a:cubicBezTo>
                  <a:cubicBezTo>
                    <a:pt x="134" y="16493"/>
                    <a:pt x="184" y="16510"/>
                    <a:pt x="234" y="16510"/>
                  </a:cubicBezTo>
                  <a:cubicBezTo>
                    <a:pt x="284" y="16510"/>
                    <a:pt x="334" y="16493"/>
                    <a:pt x="367" y="16460"/>
                  </a:cubicBezTo>
                  <a:cubicBezTo>
                    <a:pt x="458" y="16347"/>
                    <a:pt x="579" y="16280"/>
                    <a:pt x="732" y="16280"/>
                  </a:cubicBezTo>
                  <a:cubicBezTo>
                    <a:pt x="804" y="16280"/>
                    <a:pt x="882" y="16294"/>
                    <a:pt x="968" y="16327"/>
                  </a:cubicBezTo>
                  <a:cubicBezTo>
                    <a:pt x="1235" y="16393"/>
                    <a:pt x="1468" y="16527"/>
                    <a:pt x="1668" y="16693"/>
                  </a:cubicBezTo>
                  <a:cubicBezTo>
                    <a:pt x="2135" y="17027"/>
                    <a:pt x="2502" y="17461"/>
                    <a:pt x="2936" y="17861"/>
                  </a:cubicBezTo>
                  <a:cubicBezTo>
                    <a:pt x="3703" y="18728"/>
                    <a:pt x="4470" y="19629"/>
                    <a:pt x="5137" y="20563"/>
                  </a:cubicBezTo>
                  <a:cubicBezTo>
                    <a:pt x="5805" y="21497"/>
                    <a:pt x="6472" y="22498"/>
                    <a:pt x="7206" y="23398"/>
                  </a:cubicBezTo>
                  <a:cubicBezTo>
                    <a:pt x="8006" y="24332"/>
                    <a:pt x="8873" y="25166"/>
                    <a:pt x="9974" y="25800"/>
                  </a:cubicBezTo>
                  <a:cubicBezTo>
                    <a:pt x="10508" y="26067"/>
                    <a:pt x="11108" y="26334"/>
                    <a:pt x="11709" y="26400"/>
                  </a:cubicBezTo>
                  <a:cubicBezTo>
                    <a:pt x="11929" y="26449"/>
                    <a:pt x="12184" y="26480"/>
                    <a:pt x="12423" y="26480"/>
                  </a:cubicBezTo>
                  <a:cubicBezTo>
                    <a:pt x="12510" y="26480"/>
                    <a:pt x="12596" y="26476"/>
                    <a:pt x="12676" y="26467"/>
                  </a:cubicBezTo>
                  <a:cubicBezTo>
                    <a:pt x="13010" y="26467"/>
                    <a:pt x="13310" y="26367"/>
                    <a:pt x="13610" y="26334"/>
                  </a:cubicBezTo>
                  <a:cubicBezTo>
                    <a:pt x="14811" y="26067"/>
                    <a:pt x="15878" y="25667"/>
                    <a:pt x="17013" y="25233"/>
                  </a:cubicBezTo>
                  <a:cubicBezTo>
                    <a:pt x="19214" y="24366"/>
                    <a:pt x="21316" y="23298"/>
                    <a:pt x="23350" y="22031"/>
                  </a:cubicBezTo>
                  <a:cubicBezTo>
                    <a:pt x="24351" y="21397"/>
                    <a:pt x="25319" y="20730"/>
                    <a:pt x="26286" y="20029"/>
                  </a:cubicBezTo>
                  <a:cubicBezTo>
                    <a:pt x="27187" y="19295"/>
                    <a:pt x="28121" y="18528"/>
                    <a:pt x="28888" y="17561"/>
                  </a:cubicBezTo>
                  <a:cubicBezTo>
                    <a:pt x="29288" y="17127"/>
                    <a:pt x="29655" y="16560"/>
                    <a:pt x="29855" y="15960"/>
                  </a:cubicBezTo>
                  <a:cubicBezTo>
                    <a:pt x="30055" y="15292"/>
                    <a:pt x="29989" y="14625"/>
                    <a:pt x="29855" y="14025"/>
                  </a:cubicBezTo>
                  <a:cubicBezTo>
                    <a:pt x="29622" y="12824"/>
                    <a:pt x="29088" y="11723"/>
                    <a:pt x="28521" y="10689"/>
                  </a:cubicBezTo>
                  <a:cubicBezTo>
                    <a:pt x="27420" y="8621"/>
                    <a:pt x="26019" y="6653"/>
                    <a:pt x="24551" y="4818"/>
                  </a:cubicBezTo>
                  <a:cubicBezTo>
                    <a:pt x="23817" y="3884"/>
                    <a:pt x="23017" y="3017"/>
                    <a:pt x="22183" y="2183"/>
                  </a:cubicBezTo>
                  <a:cubicBezTo>
                    <a:pt x="21783" y="1783"/>
                    <a:pt x="21349" y="1349"/>
                    <a:pt x="20915" y="982"/>
                  </a:cubicBezTo>
                  <a:cubicBezTo>
                    <a:pt x="20448" y="615"/>
                    <a:pt x="19981" y="215"/>
                    <a:pt x="19348" y="15"/>
                  </a:cubicBezTo>
                  <a:cubicBezTo>
                    <a:pt x="19325" y="4"/>
                    <a:pt x="19296" y="0"/>
                    <a:pt x="19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6"/>
            <p:cNvSpPr/>
            <p:nvPr/>
          </p:nvSpPr>
          <p:spPr>
            <a:xfrm rot="-2170665">
              <a:off x="2459901" y="4739872"/>
              <a:ext cx="198028" cy="282554"/>
            </a:xfrm>
            <a:custGeom>
              <a:avLst/>
              <a:gdLst/>
              <a:ahLst/>
              <a:cxnLst/>
              <a:rect l="l" t="t" r="r" b="b"/>
              <a:pathLst>
                <a:path w="7921" h="11302" extrusionOk="0">
                  <a:moveTo>
                    <a:pt x="66" y="1"/>
                  </a:moveTo>
                  <a:cubicBezTo>
                    <a:pt x="37" y="1"/>
                    <a:pt x="0" y="33"/>
                    <a:pt x="0" y="53"/>
                  </a:cubicBezTo>
                  <a:cubicBezTo>
                    <a:pt x="101" y="2722"/>
                    <a:pt x="534" y="5424"/>
                    <a:pt x="2002" y="7692"/>
                  </a:cubicBezTo>
                  <a:cubicBezTo>
                    <a:pt x="3149" y="9494"/>
                    <a:pt x="5197" y="11297"/>
                    <a:pt x="7450" y="11297"/>
                  </a:cubicBezTo>
                  <a:cubicBezTo>
                    <a:pt x="7491" y="11297"/>
                    <a:pt x="7532" y="11296"/>
                    <a:pt x="7573" y="11295"/>
                  </a:cubicBezTo>
                  <a:cubicBezTo>
                    <a:pt x="7594" y="11300"/>
                    <a:pt x="7614" y="11302"/>
                    <a:pt x="7633" y="11302"/>
                  </a:cubicBezTo>
                  <a:cubicBezTo>
                    <a:pt x="7881" y="11302"/>
                    <a:pt x="7920" y="10923"/>
                    <a:pt x="7673" y="10861"/>
                  </a:cubicBezTo>
                  <a:cubicBezTo>
                    <a:pt x="6605" y="10561"/>
                    <a:pt x="5604" y="10227"/>
                    <a:pt x="4704" y="9560"/>
                  </a:cubicBezTo>
                  <a:cubicBezTo>
                    <a:pt x="3770" y="8893"/>
                    <a:pt x="3036" y="8059"/>
                    <a:pt x="2436" y="7092"/>
                  </a:cubicBezTo>
                  <a:cubicBezTo>
                    <a:pt x="1101" y="5024"/>
                    <a:pt x="568" y="2455"/>
                    <a:pt x="101" y="53"/>
                  </a:cubicBezTo>
                  <a:cubicBezTo>
                    <a:pt x="101" y="14"/>
                    <a:pt x="85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6"/>
            <p:cNvSpPr/>
            <p:nvPr/>
          </p:nvSpPr>
          <p:spPr>
            <a:xfrm rot="-2170665">
              <a:off x="2524580" y="4800767"/>
              <a:ext cx="130977" cy="147627"/>
            </a:xfrm>
            <a:custGeom>
              <a:avLst/>
              <a:gdLst/>
              <a:ahLst/>
              <a:cxnLst/>
              <a:rect l="l" t="t" r="r" b="b"/>
              <a:pathLst>
                <a:path w="5239" h="5905" extrusionOk="0">
                  <a:moveTo>
                    <a:pt x="94" y="0"/>
                  </a:moveTo>
                  <a:cubicBezTo>
                    <a:pt x="45" y="0"/>
                    <a:pt x="0" y="45"/>
                    <a:pt x="0" y="134"/>
                  </a:cubicBezTo>
                  <a:cubicBezTo>
                    <a:pt x="334" y="1368"/>
                    <a:pt x="934" y="2502"/>
                    <a:pt x="1768" y="3503"/>
                  </a:cubicBezTo>
                  <a:cubicBezTo>
                    <a:pt x="2569" y="4504"/>
                    <a:pt x="3603" y="5404"/>
                    <a:pt x="4837" y="5871"/>
                  </a:cubicBezTo>
                  <a:cubicBezTo>
                    <a:pt x="4874" y="5894"/>
                    <a:pt x="4909" y="5905"/>
                    <a:pt x="4942" y="5905"/>
                  </a:cubicBezTo>
                  <a:cubicBezTo>
                    <a:pt x="5143" y="5905"/>
                    <a:pt x="5238" y="5510"/>
                    <a:pt x="5037" y="5338"/>
                  </a:cubicBezTo>
                  <a:cubicBezTo>
                    <a:pt x="4537" y="5004"/>
                    <a:pt x="4003" y="4704"/>
                    <a:pt x="3503" y="4337"/>
                  </a:cubicBezTo>
                  <a:cubicBezTo>
                    <a:pt x="3002" y="3970"/>
                    <a:pt x="2535" y="3570"/>
                    <a:pt x="2168" y="3136"/>
                  </a:cubicBezTo>
                  <a:cubicBezTo>
                    <a:pt x="1335" y="2235"/>
                    <a:pt x="601" y="1168"/>
                    <a:pt x="167" y="34"/>
                  </a:cubicBezTo>
                  <a:cubicBezTo>
                    <a:pt x="145" y="11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752975" y="4231800"/>
              <a:ext cx="301900" cy="208850"/>
            </a:xfrm>
            <a:custGeom>
              <a:avLst/>
              <a:gdLst/>
              <a:ahLst/>
              <a:cxnLst/>
              <a:rect l="l" t="t" r="r" b="b"/>
              <a:pathLst>
                <a:path w="12076" h="8354" extrusionOk="0">
                  <a:moveTo>
                    <a:pt x="10875" y="1"/>
                  </a:moveTo>
                  <a:cubicBezTo>
                    <a:pt x="9507" y="1"/>
                    <a:pt x="501" y="5071"/>
                    <a:pt x="0" y="6405"/>
                  </a:cubicBezTo>
                  <a:cubicBezTo>
                    <a:pt x="0" y="6405"/>
                    <a:pt x="2770" y="8353"/>
                    <a:pt x="4152" y="8353"/>
                  </a:cubicBezTo>
                  <a:cubicBezTo>
                    <a:pt x="4217" y="8353"/>
                    <a:pt x="4278" y="8349"/>
                    <a:pt x="4337" y="8340"/>
                  </a:cubicBezTo>
                  <a:cubicBezTo>
                    <a:pt x="5738" y="8140"/>
                    <a:pt x="11408" y="5338"/>
                    <a:pt x="11875" y="4170"/>
                  </a:cubicBezTo>
                  <a:cubicBezTo>
                    <a:pt x="12076" y="3637"/>
                    <a:pt x="10875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40450" y="4232650"/>
              <a:ext cx="404425" cy="391250"/>
            </a:xfrm>
            <a:custGeom>
              <a:avLst/>
              <a:gdLst/>
              <a:ahLst/>
              <a:cxnLst/>
              <a:rect l="l" t="t" r="r" b="b"/>
              <a:pathLst>
                <a:path w="16177" h="15650" extrusionOk="0">
                  <a:moveTo>
                    <a:pt x="11376" y="0"/>
                  </a:moveTo>
                  <a:cubicBezTo>
                    <a:pt x="11376" y="0"/>
                    <a:pt x="12643" y="3603"/>
                    <a:pt x="12376" y="4170"/>
                  </a:cubicBezTo>
                  <a:cubicBezTo>
                    <a:pt x="11876" y="5337"/>
                    <a:pt x="6205" y="8139"/>
                    <a:pt x="4838" y="8339"/>
                  </a:cubicBezTo>
                  <a:cubicBezTo>
                    <a:pt x="4780" y="8348"/>
                    <a:pt x="4719" y="8353"/>
                    <a:pt x="4654" y="8353"/>
                  </a:cubicBezTo>
                  <a:cubicBezTo>
                    <a:pt x="3298" y="8353"/>
                    <a:pt x="501" y="6438"/>
                    <a:pt x="501" y="6438"/>
                  </a:cubicBezTo>
                  <a:lnTo>
                    <a:pt x="501" y="6438"/>
                  </a:lnTo>
                  <a:cubicBezTo>
                    <a:pt x="1" y="7772"/>
                    <a:pt x="3537" y="15478"/>
                    <a:pt x="5205" y="15645"/>
                  </a:cubicBezTo>
                  <a:cubicBezTo>
                    <a:pt x="5245" y="15648"/>
                    <a:pt x="5286" y="15650"/>
                    <a:pt x="5330" y="15650"/>
                  </a:cubicBezTo>
                  <a:cubicBezTo>
                    <a:pt x="7861" y="15650"/>
                    <a:pt x="16176" y="10003"/>
                    <a:pt x="16012" y="7839"/>
                  </a:cubicBezTo>
                  <a:cubicBezTo>
                    <a:pt x="15879" y="5637"/>
                    <a:pt x="11976" y="0"/>
                    <a:pt x="1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599525" y="4201775"/>
              <a:ext cx="112600" cy="134600"/>
            </a:xfrm>
            <a:custGeom>
              <a:avLst/>
              <a:gdLst/>
              <a:ahLst/>
              <a:cxnLst/>
              <a:rect l="l" t="t" r="r" b="b"/>
              <a:pathLst>
                <a:path w="4504" h="5384" extrusionOk="0">
                  <a:moveTo>
                    <a:pt x="2803" y="1"/>
                  </a:moveTo>
                  <a:cubicBezTo>
                    <a:pt x="2336" y="34"/>
                    <a:pt x="1" y="868"/>
                    <a:pt x="34" y="1202"/>
                  </a:cubicBezTo>
                  <a:cubicBezTo>
                    <a:pt x="101" y="1769"/>
                    <a:pt x="1101" y="5238"/>
                    <a:pt x="1635" y="5371"/>
                  </a:cubicBezTo>
                  <a:cubicBezTo>
                    <a:pt x="1669" y="5380"/>
                    <a:pt x="1709" y="5384"/>
                    <a:pt x="1756" y="5384"/>
                  </a:cubicBezTo>
                  <a:cubicBezTo>
                    <a:pt x="2454" y="5384"/>
                    <a:pt x="4504" y="4489"/>
                    <a:pt x="4504" y="3770"/>
                  </a:cubicBezTo>
                  <a:cubicBezTo>
                    <a:pt x="4504" y="3036"/>
                    <a:pt x="3136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898900" y="4022500"/>
              <a:ext cx="117625" cy="137600"/>
            </a:xfrm>
            <a:custGeom>
              <a:avLst/>
              <a:gdLst/>
              <a:ahLst/>
              <a:cxnLst/>
              <a:rect l="l" t="t" r="r" b="b"/>
              <a:pathLst>
                <a:path w="4705" h="5504" extrusionOk="0">
                  <a:moveTo>
                    <a:pt x="2236" y="0"/>
                  </a:moveTo>
                  <a:cubicBezTo>
                    <a:pt x="1802" y="0"/>
                    <a:pt x="301" y="1034"/>
                    <a:pt x="134" y="1568"/>
                  </a:cubicBezTo>
                  <a:cubicBezTo>
                    <a:pt x="1" y="2035"/>
                    <a:pt x="1702" y="5504"/>
                    <a:pt x="2403" y="5504"/>
                  </a:cubicBezTo>
                  <a:cubicBezTo>
                    <a:pt x="3103" y="5504"/>
                    <a:pt x="4704" y="4503"/>
                    <a:pt x="4704" y="3736"/>
                  </a:cubicBezTo>
                  <a:cubicBezTo>
                    <a:pt x="4704" y="2902"/>
                    <a:pt x="2836" y="0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582025" y="3974125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0" y="134"/>
                    <a:pt x="467" y="167"/>
                  </a:cubicBezTo>
                  <a:cubicBezTo>
                    <a:pt x="367" y="200"/>
                    <a:pt x="334" y="267"/>
                    <a:pt x="300" y="301"/>
                  </a:cubicBezTo>
                  <a:lnTo>
                    <a:pt x="67" y="501"/>
                  </a:lnTo>
                  <a:cubicBezTo>
                    <a:pt x="33" y="534"/>
                    <a:pt x="33" y="601"/>
                    <a:pt x="33" y="601"/>
                  </a:cubicBezTo>
                  <a:cubicBezTo>
                    <a:pt x="0" y="634"/>
                    <a:pt x="0" y="701"/>
                    <a:pt x="33" y="768"/>
                  </a:cubicBezTo>
                  <a:cubicBezTo>
                    <a:pt x="50" y="784"/>
                    <a:pt x="83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300" y="701"/>
                  </a:cubicBezTo>
                  <a:cubicBezTo>
                    <a:pt x="334" y="667"/>
                    <a:pt x="400" y="634"/>
                    <a:pt x="500" y="601"/>
                  </a:cubicBezTo>
                  <a:cubicBezTo>
                    <a:pt x="534" y="534"/>
                    <a:pt x="567" y="534"/>
                    <a:pt x="634" y="534"/>
                  </a:cubicBezTo>
                  <a:cubicBezTo>
                    <a:pt x="667" y="501"/>
                    <a:pt x="701" y="501"/>
                    <a:pt x="801" y="501"/>
                  </a:cubicBezTo>
                  <a:cubicBezTo>
                    <a:pt x="823" y="501"/>
                    <a:pt x="860" y="486"/>
                    <a:pt x="902" y="486"/>
                  </a:cubicBezTo>
                  <a:cubicBezTo>
                    <a:pt x="923" y="486"/>
                    <a:pt x="945" y="490"/>
                    <a:pt x="967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909" y="2077"/>
                    <a:pt x="1234" y="2321"/>
                    <a:pt x="1555" y="2321"/>
                  </a:cubicBezTo>
                  <a:cubicBezTo>
                    <a:pt x="1662" y="2321"/>
                    <a:pt x="1768" y="2294"/>
                    <a:pt x="1868" y="2235"/>
                  </a:cubicBezTo>
                  <a:cubicBezTo>
                    <a:pt x="2302" y="2102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801" y="334"/>
                    <a:pt x="1701" y="301"/>
                    <a:pt x="1668" y="200"/>
                  </a:cubicBezTo>
                  <a:cubicBezTo>
                    <a:pt x="1635" y="167"/>
                    <a:pt x="1535" y="134"/>
                    <a:pt x="1468" y="100"/>
                  </a:cubicBezTo>
                  <a:cubicBezTo>
                    <a:pt x="1368" y="34"/>
                    <a:pt x="1301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747975" y="3894900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1" y="134"/>
                    <a:pt x="434" y="167"/>
                  </a:cubicBezTo>
                  <a:cubicBezTo>
                    <a:pt x="367" y="201"/>
                    <a:pt x="334" y="267"/>
                    <a:pt x="267" y="301"/>
                  </a:cubicBezTo>
                  <a:lnTo>
                    <a:pt x="67" y="501"/>
                  </a:lnTo>
                  <a:cubicBezTo>
                    <a:pt x="34" y="534"/>
                    <a:pt x="34" y="601"/>
                    <a:pt x="34" y="601"/>
                  </a:cubicBezTo>
                  <a:cubicBezTo>
                    <a:pt x="0" y="634"/>
                    <a:pt x="0" y="701"/>
                    <a:pt x="34" y="768"/>
                  </a:cubicBezTo>
                  <a:cubicBezTo>
                    <a:pt x="50" y="784"/>
                    <a:pt x="84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267" y="701"/>
                  </a:cubicBezTo>
                  <a:cubicBezTo>
                    <a:pt x="334" y="668"/>
                    <a:pt x="400" y="634"/>
                    <a:pt x="501" y="601"/>
                  </a:cubicBezTo>
                  <a:cubicBezTo>
                    <a:pt x="534" y="534"/>
                    <a:pt x="567" y="534"/>
                    <a:pt x="601" y="534"/>
                  </a:cubicBezTo>
                  <a:cubicBezTo>
                    <a:pt x="667" y="501"/>
                    <a:pt x="701" y="501"/>
                    <a:pt x="767" y="501"/>
                  </a:cubicBezTo>
                  <a:cubicBezTo>
                    <a:pt x="812" y="501"/>
                    <a:pt x="856" y="486"/>
                    <a:pt x="891" y="486"/>
                  </a:cubicBezTo>
                  <a:cubicBezTo>
                    <a:pt x="908" y="486"/>
                    <a:pt x="923" y="490"/>
                    <a:pt x="934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884" y="2077"/>
                    <a:pt x="1203" y="2321"/>
                    <a:pt x="1536" y="2321"/>
                  </a:cubicBezTo>
                  <a:cubicBezTo>
                    <a:pt x="1647" y="2321"/>
                    <a:pt x="1760" y="2294"/>
                    <a:pt x="1868" y="2235"/>
                  </a:cubicBezTo>
                  <a:cubicBezTo>
                    <a:pt x="2268" y="2069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768" y="334"/>
                    <a:pt x="1701" y="301"/>
                    <a:pt x="1668" y="201"/>
                  </a:cubicBezTo>
                  <a:cubicBezTo>
                    <a:pt x="1601" y="167"/>
                    <a:pt x="1535" y="134"/>
                    <a:pt x="1435" y="100"/>
                  </a:cubicBezTo>
                  <a:cubicBezTo>
                    <a:pt x="1368" y="34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808000" y="3907550"/>
              <a:ext cx="145150" cy="128150"/>
            </a:xfrm>
            <a:custGeom>
              <a:avLst/>
              <a:gdLst/>
              <a:ahLst/>
              <a:cxnLst/>
              <a:rect l="l" t="t" r="r" b="b"/>
              <a:pathLst>
                <a:path w="5806" h="5126" extrusionOk="0">
                  <a:moveTo>
                    <a:pt x="2919" y="1"/>
                  </a:moveTo>
                  <a:cubicBezTo>
                    <a:pt x="2547" y="1"/>
                    <a:pt x="2167" y="84"/>
                    <a:pt x="1802" y="262"/>
                  </a:cubicBezTo>
                  <a:cubicBezTo>
                    <a:pt x="535" y="829"/>
                    <a:pt x="1" y="2363"/>
                    <a:pt x="601" y="3664"/>
                  </a:cubicBezTo>
                  <a:cubicBezTo>
                    <a:pt x="1009" y="4576"/>
                    <a:pt x="1919" y="5126"/>
                    <a:pt x="2881" y="5126"/>
                  </a:cubicBezTo>
                  <a:cubicBezTo>
                    <a:pt x="3256" y="5126"/>
                    <a:pt x="3639" y="5043"/>
                    <a:pt x="4004" y="4865"/>
                  </a:cubicBezTo>
                  <a:cubicBezTo>
                    <a:pt x="5271" y="4298"/>
                    <a:pt x="5805" y="2763"/>
                    <a:pt x="5205" y="1462"/>
                  </a:cubicBezTo>
                  <a:cubicBezTo>
                    <a:pt x="4772" y="550"/>
                    <a:pt x="3874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512800" y="4045150"/>
              <a:ext cx="145125" cy="128300"/>
            </a:xfrm>
            <a:custGeom>
              <a:avLst/>
              <a:gdLst/>
              <a:ahLst/>
              <a:cxnLst/>
              <a:rect l="l" t="t" r="r" b="b"/>
              <a:pathLst>
                <a:path w="5805" h="5132" extrusionOk="0">
                  <a:moveTo>
                    <a:pt x="2919" y="1"/>
                  </a:moveTo>
                  <a:cubicBezTo>
                    <a:pt x="2547" y="1"/>
                    <a:pt x="2166" y="84"/>
                    <a:pt x="1802" y="262"/>
                  </a:cubicBezTo>
                  <a:cubicBezTo>
                    <a:pt x="568" y="829"/>
                    <a:pt x="0" y="2363"/>
                    <a:pt x="601" y="3664"/>
                  </a:cubicBezTo>
                  <a:cubicBezTo>
                    <a:pt x="1006" y="4594"/>
                    <a:pt x="1922" y="5131"/>
                    <a:pt x="2875" y="5131"/>
                  </a:cubicBezTo>
                  <a:cubicBezTo>
                    <a:pt x="3255" y="5131"/>
                    <a:pt x="3642" y="5046"/>
                    <a:pt x="4003" y="4865"/>
                  </a:cubicBezTo>
                  <a:cubicBezTo>
                    <a:pt x="5271" y="4298"/>
                    <a:pt x="5805" y="2763"/>
                    <a:pt x="5238" y="1462"/>
                  </a:cubicBezTo>
                  <a:cubicBezTo>
                    <a:pt x="4781" y="550"/>
                    <a:pt x="3876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692925" y="4006000"/>
              <a:ext cx="85925" cy="57825"/>
            </a:xfrm>
            <a:custGeom>
              <a:avLst/>
              <a:gdLst/>
              <a:ahLst/>
              <a:cxnLst/>
              <a:rect l="l" t="t" r="r" b="b"/>
              <a:pathLst>
                <a:path w="3437" h="2313" extrusionOk="0">
                  <a:moveTo>
                    <a:pt x="2302" y="0"/>
                  </a:moveTo>
                  <a:cubicBezTo>
                    <a:pt x="2017" y="0"/>
                    <a:pt x="1713" y="48"/>
                    <a:pt x="1435" y="193"/>
                  </a:cubicBezTo>
                  <a:cubicBezTo>
                    <a:pt x="101" y="860"/>
                    <a:pt x="1" y="2161"/>
                    <a:pt x="1" y="2161"/>
                  </a:cubicBezTo>
                  <a:cubicBezTo>
                    <a:pt x="285" y="2256"/>
                    <a:pt x="591" y="2312"/>
                    <a:pt x="902" y="2312"/>
                  </a:cubicBezTo>
                  <a:cubicBezTo>
                    <a:pt x="1356" y="2312"/>
                    <a:pt x="1819" y="2192"/>
                    <a:pt x="2236" y="1894"/>
                  </a:cubicBezTo>
                  <a:cubicBezTo>
                    <a:pt x="2936" y="1427"/>
                    <a:pt x="3270" y="827"/>
                    <a:pt x="3436" y="193"/>
                  </a:cubicBezTo>
                  <a:cubicBezTo>
                    <a:pt x="3370" y="193"/>
                    <a:pt x="2873" y="0"/>
                    <a:pt x="2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657075" y="3954825"/>
              <a:ext cx="128450" cy="105225"/>
            </a:xfrm>
            <a:custGeom>
              <a:avLst/>
              <a:gdLst/>
              <a:ahLst/>
              <a:cxnLst/>
              <a:rect l="l" t="t" r="r" b="b"/>
              <a:pathLst>
                <a:path w="5138" h="4209" extrusionOk="0">
                  <a:moveTo>
                    <a:pt x="4071" y="1"/>
                  </a:moveTo>
                  <a:cubicBezTo>
                    <a:pt x="3565" y="1"/>
                    <a:pt x="2643" y="370"/>
                    <a:pt x="1768" y="906"/>
                  </a:cubicBezTo>
                  <a:cubicBezTo>
                    <a:pt x="834" y="1540"/>
                    <a:pt x="0" y="2307"/>
                    <a:pt x="34" y="2941"/>
                  </a:cubicBezTo>
                  <a:cubicBezTo>
                    <a:pt x="67" y="3374"/>
                    <a:pt x="667" y="3941"/>
                    <a:pt x="1435" y="4208"/>
                  </a:cubicBezTo>
                  <a:cubicBezTo>
                    <a:pt x="1435" y="4208"/>
                    <a:pt x="1568" y="2907"/>
                    <a:pt x="2869" y="2240"/>
                  </a:cubicBezTo>
                  <a:cubicBezTo>
                    <a:pt x="3158" y="2090"/>
                    <a:pt x="3479" y="2040"/>
                    <a:pt x="3778" y="2040"/>
                  </a:cubicBezTo>
                  <a:cubicBezTo>
                    <a:pt x="4341" y="2040"/>
                    <a:pt x="4827" y="2218"/>
                    <a:pt x="4870" y="2240"/>
                  </a:cubicBezTo>
                  <a:cubicBezTo>
                    <a:pt x="5137" y="1239"/>
                    <a:pt x="4737" y="239"/>
                    <a:pt x="4303" y="38"/>
                  </a:cubicBezTo>
                  <a:cubicBezTo>
                    <a:pt x="4242" y="13"/>
                    <a:pt x="4163" y="1"/>
                    <a:pt x="4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6" name="Google Shape;586;p26"/>
          <p:cNvSpPr/>
          <p:nvPr/>
        </p:nvSpPr>
        <p:spPr>
          <a:xfrm>
            <a:off x="9995399" y="4789700"/>
            <a:ext cx="2196509" cy="206820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6"/>
          <p:cNvSpPr/>
          <p:nvPr/>
        </p:nvSpPr>
        <p:spPr>
          <a:xfrm rot="10487565">
            <a:off x="-270209" y="-261913"/>
            <a:ext cx="2460396" cy="3461020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6"/>
          <p:cNvSpPr/>
          <p:nvPr/>
        </p:nvSpPr>
        <p:spPr>
          <a:xfrm rot="3807589" flipH="1">
            <a:off x="1481481" y="882218"/>
            <a:ext cx="175860" cy="17591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6"/>
          <p:cNvSpPr/>
          <p:nvPr/>
        </p:nvSpPr>
        <p:spPr>
          <a:xfrm rot="3807589" flipH="1">
            <a:off x="1084862" y="750011"/>
            <a:ext cx="175860" cy="17591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6"/>
          <p:cNvSpPr/>
          <p:nvPr/>
        </p:nvSpPr>
        <p:spPr>
          <a:xfrm rot="3807582" flipH="1">
            <a:off x="10606834" y="6072684"/>
            <a:ext cx="215993" cy="2160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6"/>
          <p:cNvSpPr txBox="1">
            <a:spLocks noGrp="1"/>
          </p:cNvSpPr>
          <p:nvPr>
            <p:ph type="ctrTitle"/>
          </p:nvPr>
        </p:nvSpPr>
        <p:spPr>
          <a:xfrm flipH="1">
            <a:off x="7098533" y="3363433"/>
            <a:ext cx="2246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1"/>
          </p:nvPr>
        </p:nvSpPr>
        <p:spPr>
          <a:xfrm flipH="1">
            <a:off x="7098533" y="3978700"/>
            <a:ext cx="37612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69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>
            <a:spLocks noGrp="1"/>
          </p:cNvSpPr>
          <p:nvPr>
            <p:ph type="title"/>
          </p:nvPr>
        </p:nvSpPr>
        <p:spPr>
          <a:xfrm>
            <a:off x="9601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7"/>
          <p:cNvSpPr txBox="1">
            <a:spLocks noGrp="1"/>
          </p:cNvSpPr>
          <p:nvPr>
            <p:ph type="subTitle" idx="1"/>
          </p:nvPr>
        </p:nvSpPr>
        <p:spPr>
          <a:xfrm flipH="1">
            <a:off x="959967" y="3508833"/>
            <a:ext cx="2689600" cy="17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6" name="Google Shape;596;p27"/>
          <p:cNvSpPr txBox="1">
            <a:spLocks noGrp="1"/>
          </p:cNvSpPr>
          <p:nvPr>
            <p:ph type="subTitle" idx="2"/>
          </p:nvPr>
        </p:nvSpPr>
        <p:spPr>
          <a:xfrm flipH="1">
            <a:off x="8489100" y="2020133"/>
            <a:ext cx="2858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7" name="Google Shape;597;p27"/>
          <p:cNvSpPr txBox="1">
            <a:spLocks noGrp="1"/>
          </p:cNvSpPr>
          <p:nvPr>
            <p:ph type="title" idx="3"/>
          </p:nvPr>
        </p:nvSpPr>
        <p:spPr>
          <a:xfrm>
            <a:off x="1075100" y="2994033"/>
            <a:ext cx="22732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98" name="Google Shape;598;p27"/>
          <p:cNvSpPr txBox="1">
            <a:spLocks noGrp="1"/>
          </p:cNvSpPr>
          <p:nvPr>
            <p:ph type="title" idx="4"/>
          </p:nvPr>
        </p:nvSpPr>
        <p:spPr>
          <a:xfrm>
            <a:off x="8872467" y="2991400"/>
            <a:ext cx="23820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 rot="-5400000">
            <a:off x="-670555" y="4679181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7"/>
          <p:cNvSpPr/>
          <p:nvPr/>
        </p:nvSpPr>
        <p:spPr>
          <a:xfrm rot="5400000">
            <a:off x="10264813" y="-1895049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7"/>
          <p:cNvSpPr/>
          <p:nvPr/>
        </p:nvSpPr>
        <p:spPr>
          <a:xfrm rot="-2567227">
            <a:off x="-582408" y="5339817"/>
            <a:ext cx="1425507" cy="2040371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7"/>
          <p:cNvSpPr/>
          <p:nvPr/>
        </p:nvSpPr>
        <p:spPr>
          <a:xfrm rot="2469417" flipH="1">
            <a:off x="11587347" y="340426"/>
            <a:ext cx="402203" cy="402335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27"/>
          <p:cNvSpPr/>
          <p:nvPr/>
        </p:nvSpPr>
        <p:spPr>
          <a:xfrm rot="2469375" flipH="1">
            <a:off x="546679" y="4163454"/>
            <a:ext cx="235976" cy="2360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7971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9288307" y="3896699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670555" y="5594947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421486" y="5001778"/>
            <a:ext cx="156495" cy="15654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548549" y="4801281"/>
            <a:ext cx="119363" cy="11940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8284209" y="6093625"/>
            <a:ext cx="304240" cy="3043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11018653" y="513314"/>
            <a:ext cx="409016" cy="635117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840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5996000" y="1382844"/>
            <a:ext cx="429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5996000" y="2180033"/>
            <a:ext cx="60928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866341" y="3744332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4147269" y="5668794"/>
            <a:ext cx="409016" cy="635108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10522734" y="474996"/>
            <a:ext cx="409020" cy="635125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5996000" y="4318945"/>
            <a:ext cx="46612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/>
              </a:rPr>
              <a:t>Slidesgo</a:t>
            </a: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/>
              </a:rPr>
              <a:t>Flaticon</a:t>
            </a:r>
            <a:r>
              <a:rPr lang="en-GB"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-GB" sz="16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/>
              </a:rPr>
              <a:t>Freepik</a:t>
            </a:r>
            <a:endParaRPr sz="16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435631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10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11607765" y="6146378"/>
            <a:ext cx="418624" cy="484489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822000" y="1596400"/>
            <a:ext cx="1060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11506000" y="2786600"/>
            <a:ext cx="389200" cy="376067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>
            <a:off x="8516401" y="269434"/>
            <a:ext cx="815300" cy="450567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>
            <a:off x="468130" y="6379459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>
            <a:off x="279267" y="6176262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4249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34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958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r="13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055688" y="1886045"/>
            <a:ext cx="2664964" cy="3085912"/>
          </a:xfrm>
          <a:custGeom>
            <a:avLst/>
            <a:gdLst>
              <a:gd name="connsiteX0" fmla="*/ 2083054 w 2664964"/>
              <a:gd name="connsiteY0" fmla="*/ 0 h 3085912"/>
              <a:gd name="connsiteX1" fmla="*/ 2664964 w 2664964"/>
              <a:gd name="connsiteY1" fmla="*/ 2623957 h 3085912"/>
              <a:gd name="connsiteX2" fmla="*/ 581911 w 2664964"/>
              <a:gd name="connsiteY2" fmla="*/ 3085912 h 3085912"/>
              <a:gd name="connsiteX3" fmla="*/ 0 w 2664964"/>
              <a:gd name="connsiteY3" fmla="*/ 461955 h 308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4964" h="3085912">
                <a:moveTo>
                  <a:pt x="2083054" y="0"/>
                </a:moveTo>
                <a:lnTo>
                  <a:pt x="2664964" y="2623957"/>
                </a:lnTo>
                <a:lnTo>
                  <a:pt x="581911" y="3085912"/>
                </a:lnTo>
                <a:lnTo>
                  <a:pt x="0" y="461955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284671" y="1573618"/>
            <a:ext cx="3201547" cy="3398339"/>
          </a:xfrm>
          <a:custGeom>
            <a:avLst/>
            <a:gdLst>
              <a:gd name="connsiteX0" fmla="*/ 1362251 w 3201547"/>
              <a:gd name="connsiteY0" fmla="*/ 0 h 3398339"/>
              <a:gd name="connsiteX1" fmla="*/ 3201547 w 3201547"/>
              <a:gd name="connsiteY1" fmla="*/ 1081436 h 3398339"/>
              <a:gd name="connsiteX2" fmla="*/ 1839295 w 3201547"/>
              <a:gd name="connsiteY2" fmla="*/ 3398339 h 3398339"/>
              <a:gd name="connsiteX3" fmla="*/ 0 w 3201547"/>
              <a:gd name="connsiteY3" fmla="*/ 2316903 h 339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47" h="3398339">
                <a:moveTo>
                  <a:pt x="1362251" y="0"/>
                </a:moveTo>
                <a:lnTo>
                  <a:pt x="3201547" y="1081436"/>
                </a:lnTo>
                <a:lnTo>
                  <a:pt x="1839295" y="3398339"/>
                </a:lnTo>
                <a:lnTo>
                  <a:pt x="0" y="2316903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915308" y="1573618"/>
            <a:ext cx="3086078" cy="3346067"/>
          </a:xfrm>
          <a:custGeom>
            <a:avLst/>
            <a:gdLst>
              <a:gd name="connsiteX0" fmla="*/ 1923866 w 3086078"/>
              <a:gd name="connsiteY0" fmla="*/ 0 h 3346067"/>
              <a:gd name="connsiteX1" fmla="*/ 3086078 w 3086078"/>
              <a:gd name="connsiteY1" fmla="*/ 2423434 h 3346067"/>
              <a:gd name="connsiteX2" fmla="*/ 1162212 w 3086078"/>
              <a:gd name="connsiteY2" fmla="*/ 3346067 h 3346067"/>
              <a:gd name="connsiteX3" fmla="*/ 0 w 3086078"/>
              <a:gd name="connsiteY3" fmla="*/ 922633 h 33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078" h="3346067">
                <a:moveTo>
                  <a:pt x="1923866" y="0"/>
                </a:moveTo>
                <a:lnTo>
                  <a:pt x="3086078" y="2423434"/>
                </a:lnTo>
                <a:lnTo>
                  <a:pt x="1162212" y="3346067"/>
                </a:lnTo>
                <a:lnTo>
                  <a:pt x="0" y="922633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6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828800" y="1696244"/>
            <a:ext cx="8534400" cy="3465513"/>
          </a:xfrm>
          <a:custGeom>
            <a:avLst/>
            <a:gdLst>
              <a:gd name="connsiteX0" fmla="*/ 272805 w 8534400"/>
              <a:gd name="connsiteY0" fmla="*/ 0 h 3465513"/>
              <a:gd name="connsiteX1" fmla="*/ 8261595 w 8534400"/>
              <a:gd name="connsiteY1" fmla="*/ 0 h 3465513"/>
              <a:gd name="connsiteX2" fmla="*/ 8534400 w 8534400"/>
              <a:gd name="connsiteY2" fmla="*/ 272805 h 3465513"/>
              <a:gd name="connsiteX3" fmla="*/ 8534400 w 8534400"/>
              <a:gd name="connsiteY3" fmla="*/ 3192708 h 3465513"/>
              <a:gd name="connsiteX4" fmla="*/ 8261595 w 8534400"/>
              <a:gd name="connsiteY4" fmla="*/ 3465513 h 3465513"/>
              <a:gd name="connsiteX5" fmla="*/ 272805 w 8534400"/>
              <a:gd name="connsiteY5" fmla="*/ 3465513 h 3465513"/>
              <a:gd name="connsiteX6" fmla="*/ 0 w 8534400"/>
              <a:gd name="connsiteY6" fmla="*/ 3192708 h 3465513"/>
              <a:gd name="connsiteX7" fmla="*/ 0 w 8534400"/>
              <a:gd name="connsiteY7" fmla="*/ 272805 h 3465513"/>
              <a:gd name="connsiteX8" fmla="*/ 272805 w 8534400"/>
              <a:gd name="connsiteY8" fmla="*/ 0 h 34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0" h="3465513">
                <a:moveTo>
                  <a:pt x="272805" y="0"/>
                </a:moveTo>
                <a:lnTo>
                  <a:pt x="8261595" y="0"/>
                </a:lnTo>
                <a:cubicBezTo>
                  <a:pt x="8412261" y="0"/>
                  <a:pt x="8534400" y="122139"/>
                  <a:pt x="8534400" y="272805"/>
                </a:cubicBezTo>
                <a:lnTo>
                  <a:pt x="8534400" y="3192708"/>
                </a:lnTo>
                <a:cubicBezTo>
                  <a:pt x="8534400" y="3343374"/>
                  <a:pt x="8412261" y="3465513"/>
                  <a:pt x="8261595" y="3465513"/>
                </a:cubicBezTo>
                <a:lnTo>
                  <a:pt x="272805" y="3465513"/>
                </a:lnTo>
                <a:cubicBezTo>
                  <a:pt x="122139" y="3465513"/>
                  <a:pt x="0" y="3343374"/>
                  <a:pt x="0" y="3192708"/>
                </a:cubicBezTo>
                <a:lnTo>
                  <a:pt x="0" y="272805"/>
                </a:lnTo>
                <a:cubicBezTo>
                  <a:pt x="0" y="122139"/>
                  <a:pt x="122139" y="0"/>
                  <a:pt x="272805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55688" y="1809750"/>
            <a:ext cx="2314503" cy="3238500"/>
          </a:xfrm>
          <a:custGeom>
            <a:avLst/>
            <a:gdLst>
              <a:gd name="connsiteX0" fmla="*/ 0 w 2324029"/>
              <a:gd name="connsiteY0" fmla="*/ 0 h 3238500"/>
              <a:gd name="connsiteX1" fmla="*/ 2324029 w 2324029"/>
              <a:gd name="connsiteY1" fmla="*/ 0 h 3238500"/>
              <a:gd name="connsiteX2" fmla="*/ 2324029 w 2324029"/>
              <a:gd name="connsiteY2" fmla="*/ 3238500 h 3238500"/>
              <a:gd name="connsiteX3" fmla="*/ 0 w 2324029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029" h="3238500">
                <a:moveTo>
                  <a:pt x="0" y="0"/>
                </a:moveTo>
                <a:lnTo>
                  <a:pt x="2324029" y="0"/>
                </a:lnTo>
                <a:lnTo>
                  <a:pt x="2324029" y="3238500"/>
                </a:lnTo>
                <a:lnTo>
                  <a:pt x="0" y="323850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644395" y="1809750"/>
            <a:ext cx="2314503" cy="3238500"/>
          </a:xfrm>
          <a:custGeom>
            <a:avLst/>
            <a:gdLst>
              <a:gd name="connsiteX0" fmla="*/ 0 w 2324029"/>
              <a:gd name="connsiteY0" fmla="*/ 0 h 3238500"/>
              <a:gd name="connsiteX1" fmla="*/ 2324029 w 2324029"/>
              <a:gd name="connsiteY1" fmla="*/ 0 h 3238500"/>
              <a:gd name="connsiteX2" fmla="*/ 2324029 w 2324029"/>
              <a:gd name="connsiteY2" fmla="*/ 3238500 h 3238500"/>
              <a:gd name="connsiteX3" fmla="*/ 0 w 2324029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029" h="3238500">
                <a:moveTo>
                  <a:pt x="0" y="0"/>
                </a:moveTo>
                <a:lnTo>
                  <a:pt x="2324029" y="0"/>
                </a:lnTo>
                <a:lnTo>
                  <a:pt x="2324029" y="3238500"/>
                </a:lnTo>
                <a:lnTo>
                  <a:pt x="0" y="323850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33102" y="1809750"/>
            <a:ext cx="2314503" cy="3238500"/>
          </a:xfrm>
          <a:custGeom>
            <a:avLst/>
            <a:gdLst>
              <a:gd name="connsiteX0" fmla="*/ 0 w 2324029"/>
              <a:gd name="connsiteY0" fmla="*/ 0 h 3238500"/>
              <a:gd name="connsiteX1" fmla="*/ 2324029 w 2324029"/>
              <a:gd name="connsiteY1" fmla="*/ 0 h 3238500"/>
              <a:gd name="connsiteX2" fmla="*/ 2324029 w 2324029"/>
              <a:gd name="connsiteY2" fmla="*/ 3238500 h 3238500"/>
              <a:gd name="connsiteX3" fmla="*/ 0 w 2324029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029" h="3238500">
                <a:moveTo>
                  <a:pt x="0" y="0"/>
                </a:moveTo>
                <a:lnTo>
                  <a:pt x="2324029" y="0"/>
                </a:lnTo>
                <a:lnTo>
                  <a:pt x="2324029" y="3238500"/>
                </a:lnTo>
                <a:lnTo>
                  <a:pt x="0" y="323850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821810" y="1809750"/>
            <a:ext cx="2314503" cy="3238500"/>
          </a:xfrm>
          <a:custGeom>
            <a:avLst/>
            <a:gdLst>
              <a:gd name="connsiteX0" fmla="*/ 0 w 2324029"/>
              <a:gd name="connsiteY0" fmla="*/ 0 h 3238500"/>
              <a:gd name="connsiteX1" fmla="*/ 2324029 w 2324029"/>
              <a:gd name="connsiteY1" fmla="*/ 0 h 3238500"/>
              <a:gd name="connsiteX2" fmla="*/ 2324029 w 2324029"/>
              <a:gd name="connsiteY2" fmla="*/ 3238500 h 3238500"/>
              <a:gd name="connsiteX3" fmla="*/ 0 w 2324029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029" h="3238500">
                <a:moveTo>
                  <a:pt x="0" y="0"/>
                </a:moveTo>
                <a:lnTo>
                  <a:pt x="2324029" y="0"/>
                </a:lnTo>
                <a:lnTo>
                  <a:pt x="2324029" y="3238500"/>
                </a:lnTo>
                <a:lnTo>
                  <a:pt x="0" y="323850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6"/>
          </p:nvPr>
        </p:nvSpPr>
        <p:spPr>
          <a:xfrm>
            <a:off x="1297060" y="1905000"/>
            <a:ext cx="2989190" cy="3008240"/>
          </a:xfrm>
          <a:custGeom>
            <a:avLst/>
            <a:gdLst>
              <a:gd name="connsiteX0" fmla="*/ 1679303 w 2989190"/>
              <a:gd name="connsiteY0" fmla="*/ 1619250 h 3008240"/>
              <a:gd name="connsiteX1" fmla="*/ 2910087 w 2989190"/>
              <a:gd name="connsiteY1" fmla="*/ 1619250 h 3008240"/>
              <a:gd name="connsiteX2" fmla="*/ 2989190 w 2989190"/>
              <a:gd name="connsiteY2" fmla="*/ 1698353 h 3008240"/>
              <a:gd name="connsiteX3" fmla="*/ 2989190 w 2989190"/>
              <a:gd name="connsiteY3" fmla="*/ 2929137 h 3008240"/>
              <a:gd name="connsiteX4" fmla="*/ 2910087 w 2989190"/>
              <a:gd name="connsiteY4" fmla="*/ 3008240 h 3008240"/>
              <a:gd name="connsiteX5" fmla="*/ 1679303 w 2989190"/>
              <a:gd name="connsiteY5" fmla="*/ 3008240 h 3008240"/>
              <a:gd name="connsiteX6" fmla="*/ 1600200 w 2989190"/>
              <a:gd name="connsiteY6" fmla="*/ 2929137 h 3008240"/>
              <a:gd name="connsiteX7" fmla="*/ 1600200 w 2989190"/>
              <a:gd name="connsiteY7" fmla="*/ 1698353 h 3008240"/>
              <a:gd name="connsiteX8" fmla="*/ 1679303 w 2989190"/>
              <a:gd name="connsiteY8" fmla="*/ 1619250 h 3008240"/>
              <a:gd name="connsiteX9" fmla="*/ 79103 w 2989190"/>
              <a:gd name="connsiteY9" fmla="*/ 1619250 h 3008240"/>
              <a:gd name="connsiteX10" fmla="*/ 1309887 w 2989190"/>
              <a:gd name="connsiteY10" fmla="*/ 1619250 h 3008240"/>
              <a:gd name="connsiteX11" fmla="*/ 1388990 w 2989190"/>
              <a:gd name="connsiteY11" fmla="*/ 1698353 h 3008240"/>
              <a:gd name="connsiteX12" fmla="*/ 1388990 w 2989190"/>
              <a:gd name="connsiteY12" fmla="*/ 2929137 h 3008240"/>
              <a:gd name="connsiteX13" fmla="*/ 1309887 w 2989190"/>
              <a:gd name="connsiteY13" fmla="*/ 3008240 h 3008240"/>
              <a:gd name="connsiteX14" fmla="*/ 79103 w 2989190"/>
              <a:gd name="connsiteY14" fmla="*/ 3008240 h 3008240"/>
              <a:gd name="connsiteX15" fmla="*/ 0 w 2989190"/>
              <a:gd name="connsiteY15" fmla="*/ 2929137 h 3008240"/>
              <a:gd name="connsiteX16" fmla="*/ 0 w 2989190"/>
              <a:gd name="connsiteY16" fmla="*/ 1698353 h 3008240"/>
              <a:gd name="connsiteX17" fmla="*/ 79103 w 2989190"/>
              <a:gd name="connsiteY17" fmla="*/ 1619250 h 3008240"/>
              <a:gd name="connsiteX18" fmla="*/ 1679303 w 2989190"/>
              <a:gd name="connsiteY18" fmla="*/ 0 h 3008240"/>
              <a:gd name="connsiteX19" fmla="*/ 2910087 w 2989190"/>
              <a:gd name="connsiteY19" fmla="*/ 0 h 3008240"/>
              <a:gd name="connsiteX20" fmla="*/ 2989190 w 2989190"/>
              <a:gd name="connsiteY20" fmla="*/ 79103 h 3008240"/>
              <a:gd name="connsiteX21" fmla="*/ 2989190 w 2989190"/>
              <a:gd name="connsiteY21" fmla="*/ 1309887 h 3008240"/>
              <a:gd name="connsiteX22" fmla="*/ 2910087 w 2989190"/>
              <a:gd name="connsiteY22" fmla="*/ 1388990 h 3008240"/>
              <a:gd name="connsiteX23" fmla="*/ 1679303 w 2989190"/>
              <a:gd name="connsiteY23" fmla="*/ 1388990 h 3008240"/>
              <a:gd name="connsiteX24" fmla="*/ 1600200 w 2989190"/>
              <a:gd name="connsiteY24" fmla="*/ 1309887 h 3008240"/>
              <a:gd name="connsiteX25" fmla="*/ 1600200 w 2989190"/>
              <a:gd name="connsiteY25" fmla="*/ 79103 h 3008240"/>
              <a:gd name="connsiteX26" fmla="*/ 1679303 w 2989190"/>
              <a:gd name="connsiteY26" fmla="*/ 0 h 3008240"/>
              <a:gd name="connsiteX27" fmla="*/ 79103 w 2989190"/>
              <a:gd name="connsiteY27" fmla="*/ 0 h 3008240"/>
              <a:gd name="connsiteX28" fmla="*/ 1309887 w 2989190"/>
              <a:gd name="connsiteY28" fmla="*/ 0 h 3008240"/>
              <a:gd name="connsiteX29" fmla="*/ 1388990 w 2989190"/>
              <a:gd name="connsiteY29" fmla="*/ 79103 h 3008240"/>
              <a:gd name="connsiteX30" fmla="*/ 1388990 w 2989190"/>
              <a:gd name="connsiteY30" fmla="*/ 1309887 h 3008240"/>
              <a:gd name="connsiteX31" fmla="*/ 1309887 w 2989190"/>
              <a:gd name="connsiteY31" fmla="*/ 1388990 h 3008240"/>
              <a:gd name="connsiteX32" fmla="*/ 79103 w 2989190"/>
              <a:gd name="connsiteY32" fmla="*/ 1388990 h 3008240"/>
              <a:gd name="connsiteX33" fmla="*/ 0 w 2989190"/>
              <a:gd name="connsiteY33" fmla="*/ 1309887 h 3008240"/>
              <a:gd name="connsiteX34" fmla="*/ 0 w 2989190"/>
              <a:gd name="connsiteY34" fmla="*/ 79103 h 3008240"/>
              <a:gd name="connsiteX35" fmla="*/ 79103 w 2989190"/>
              <a:gd name="connsiteY35" fmla="*/ 0 h 30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89190" h="3008240">
                <a:moveTo>
                  <a:pt x="1679303" y="1619250"/>
                </a:moveTo>
                <a:lnTo>
                  <a:pt x="2910087" y="1619250"/>
                </a:lnTo>
                <a:cubicBezTo>
                  <a:pt x="2953774" y="1619250"/>
                  <a:pt x="2989190" y="1654666"/>
                  <a:pt x="2989190" y="1698353"/>
                </a:cubicBezTo>
                <a:lnTo>
                  <a:pt x="2989190" y="2929137"/>
                </a:lnTo>
                <a:cubicBezTo>
                  <a:pt x="2989190" y="2972824"/>
                  <a:pt x="2953774" y="3008240"/>
                  <a:pt x="2910087" y="3008240"/>
                </a:cubicBezTo>
                <a:lnTo>
                  <a:pt x="1679303" y="3008240"/>
                </a:lnTo>
                <a:cubicBezTo>
                  <a:pt x="1635616" y="3008240"/>
                  <a:pt x="1600200" y="2972824"/>
                  <a:pt x="1600200" y="2929137"/>
                </a:cubicBezTo>
                <a:lnTo>
                  <a:pt x="1600200" y="1698353"/>
                </a:lnTo>
                <a:cubicBezTo>
                  <a:pt x="1600200" y="1654666"/>
                  <a:pt x="1635616" y="1619250"/>
                  <a:pt x="1679303" y="1619250"/>
                </a:cubicBezTo>
                <a:close/>
                <a:moveTo>
                  <a:pt x="79103" y="1619250"/>
                </a:moveTo>
                <a:lnTo>
                  <a:pt x="1309887" y="1619250"/>
                </a:lnTo>
                <a:cubicBezTo>
                  <a:pt x="1353574" y="1619250"/>
                  <a:pt x="1388990" y="1654666"/>
                  <a:pt x="1388990" y="1698353"/>
                </a:cubicBezTo>
                <a:lnTo>
                  <a:pt x="1388990" y="2929137"/>
                </a:lnTo>
                <a:cubicBezTo>
                  <a:pt x="1388990" y="2972824"/>
                  <a:pt x="1353574" y="3008240"/>
                  <a:pt x="1309887" y="3008240"/>
                </a:cubicBezTo>
                <a:lnTo>
                  <a:pt x="79103" y="3008240"/>
                </a:lnTo>
                <a:cubicBezTo>
                  <a:pt x="35416" y="3008240"/>
                  <a:pt x="0" y="2972824"/>
                  <a:pt x="0" y="2929137"/>
                </a:cubicBezTo>
                <a:lnTo>
                  <a:pt x="0" y="1698353"/>
                </a:lnTo>
                <a:cubicBezTo>
                  <a:pt x="0" y="1654666"/>
                  <a:pt x="35416" y="1619250"/>
                  <a:pt x="79103" y="1619250"/>
                </a:cubicBezTo>
                <a:close/>
                <a:moveTo>
                  <a:pt x="1679303" y="0"/>
                </a:moveTo>
                <a:lnTo>
                  <a:pt x="2910087" y="0"/>
                </a:lnTo>
                <a:cubicBezTo>
                  <a:pt x="2953774" y="0"/>
                  <a:pt x="2989190" y="35416"/>
                  <a:pt x="2989190" y="79103"/>
                </a:cubicBezTo>
                <a:lnTo>
                  <a:pt x="2989190" y="1309887"/>
                </a:lnTo>
                <a:cubicBezTo>
                  <a:pt x="2989190" y="1353574"/>
                  <a:pt x="2953774" y="1388990"/>
                  <a:pt x="2910087" y="1388990"/>
                </a:cubicBezTo>
                <a:lnTo>
                  <a:pt x="1679303" y="1388990"/>
                </a:lnTo>
                <a:cubicBezTo>
                  <a:pt x="1635616" y="1388990"/>
                  <a:pt x="1600200" y="1353574"/>
                  <a:pt x="1600200" y="1309887"/>
                </a:cubicBezTo>
                <a:lnTo>
                  <a:pt x="1600200" y="79103"/>
                </a:lnTo>
                <a:cubicBezTo>
                  <a:pt x="1600200" y="35416"/>
                  <a:pt x="1635616" y="0"/>
                  <a:pt x="1679303" y="0"/>
                </a:cubicBezTo>
                <a:close/>
                <a:moveTo>
                  <a:pt x="79103" y="0"/>
                </a:moveTo>
                <a:lnTo>
                  <a:pt x="1309887" y="0"/>
                </a:lnTo>
                <a:cubicBezTo>
                  <a:pt x="1353574" y="0"/>
                  <a:pt x="1388990" y="35416"/>
                  <a:pt x="1388990" y="79103"/>
                </a:cubicBezTo>
                <a:lnTo>
                  <a:pt x="1388990" y="1309887"/>
                </a:lnTo>
                <a:cubicBezTo>
                  <a:pt x="1388990" y="1353574"/>
                  <a:pt x="1353574" y="1388990"/>
                  <a:pt x="1309887" y="1388990"/>
                </a:cubicBezTo>
                <a:lnTo>
                  <a:pt x="79103" y="1388990"/>
                </a:lnTo>
                <a:cubicBezTo>
                  <a:pt x="35416" y="1388990"/>
                  <a:pt x="0" y="1353574"/>
                  <a:pt x="0" y="1309887"/>
                </a:cubicBezTo>
                <a:lnTo>
                  <a:pt x="0" y="79103"/>
                </a:lnTo>
                <a:cubicBezTo>
                  <a:pt x="0" y="35416"/>
                  <a:pt x="35416" y="0"/>
                  <a:pt x="7910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20"/>
          </p:nvPr>
        </p:nvSpPr>
        <p:spPr>
          <a:xfrm>
            <a:off x="4497460" y="1905000"/>
            <a:ext cx="2989190" cy="3008240"/>
          </a:xfrm>
          <a:custGeom>
            <a:avLst/>
            <a:gdLst>
              <a:gd name="connsiteX0" fmla="*/ 1679303 w 2989190"/>
              <a:gd name="connsiteY0" fmla="*/ 1619250 h 3008240"/>
              <a:gd name="connsiteX1" fmla="*/ 2910087 w 2989190"/>
              <a:gd name="connsiteY1" fmla="*/ 1619250 h 3008240"/>
              <a:gd name="connsiteX2" fmla="*/ 2989190 w 2989190"/>
              <a:gd name="connsiteY2" fmla="*/ 1698353 h 3008240"/>
              <a:gd name="connsiteX3" fmla="*/ 2989190 w 2989190"/>
              <a:gd name="connsiteY3" fmla="*/ 2929137 h 3008240"/>
              <a:gd name="connsiteX4" fmla="*/ 2910087 w 2989190"/>
              <a:gd name="connsiteY4" fmla="*/ 3008240 h 3008240"/>
              <a:gd name="connsiteX5" fmla="*/ 1679303 w 2989190"/>
              <a:gd name="connsiteY5" fmla="*/ 3008240 h 3008240"/>
              <a:gd name="connsiteX6" fmla="*/ 1600200 w 2989190"/>
              <a:gd name="connsiteY6" fmla="*/ 2929137 h 3008240"/>
              <a:gd name="connsiteX7" fmla="*/ 1600200 w 2989190"/>
              <a:gd name="connsiteY7" fmla="*/ 1698353 h 3008240"/>
              <a:gd name="connsiteX8" fmla="*/ 1679303 w 2989190"/>
              <a:gd name="connsiteY8" fmla="*/ 1619250 h 3008240"/>
              <a:gd name="connsiteX9" fmla="*/ 79103 w 2989190"/>
              <a:gd name="connsiteY9" fmla="*/ 1619250 h 3008240"/>
              <a:gd name="connsiteX10" fmla="*/ 1309887 w 2989190"/>
              <a:gd name="connsiteY10" fmla="*/ 1619250 h 3008240"/>
              <a:gd name="connsiteX11" fmla="*/ 1388990 w 2989190"/>
              <a:gd name="connsiteY11" fmla="*/ 1698353 h 3008240"/>
              <a:gd name="connsiteX12" fmla="*/ 1388990 w 2989190"/>
              <a:gd name="connsiteY12" fmla="*/ 2929137 h 3008240"/>
              <a:gd name="connsiteX13" fmla="*/ 1309887 w 2989190"/>
              <a:gd name="connsiteY13" fmla="*/ 3008240 h 3008240"/>
              <a:gd name="connsiteX14" fmla="*/ 79103 w 2989190"/>
              <a:gd name="connsiteY14" fmla="*/ 3008240 h 3008240"/>
              <a:gd name="connsiteX15" fmla="*/ 0 w 2989190"/>
              <a:gd name="connsiteY15" fmla="*/ 2929137 h 3008240"/>
              <a:gd name="connsiteX16" fmla="*/ 0 w 2989190"/>
              <a:gd name="connsiteY16" fmla="*/ 1698353 h 3008240"/>
              <a:gd name="connsiteX17" fmla="*/ 79103 w 2989190"/>
              <a:gd name="connsiteY17" fmla="*/ 1619250 h 3008240"/>
              <a:gd name="connsiteX18" fmla="*/ 1679303 w 2989190"/>
              <a:gd name="connsiteY18" fmla="*/ 0 h 3008240"/>
              <a:gd name="connsiteX19" fmla="*/ 2910087 w 2989190"/>
              <a:gd name="connsiteY19" fmla="*/ 0 h 3008240"/>
              <a:gd name="connsiteX20" fmla="*/ 2989190 w 2989190"/>
              <a:gd name="connsiteY20" fmla="*/ 79103 h 3008240"/>
              <a:gd name="connsiteX21" fmla="*/ 2989190 w 2989190"/>
              <a:gd name="connsiteY21" fmla="*/ 1309887 h 3008240"/>
              <a:gd name="connsiteX22" fmla="*/ 2910087 w 2989190"/>
              <a:gd name="connsiteY22" fmla="*/ 1388990 h 3008240"/>
              <a:gd name="connsiteX23" fmla="*/ 1679303 w 2989190"/>
              <a:gd name="connsiteY23" fmla="*/ 1388990 h 3008240"/>
              <a:gd name="connsiteX24" fmla="*/ 1600200 w 2989190"/>
              <a:gd name="connsiteY24" fmla="*/ 1309887 h 3008240"/>
              <a:gd name="connsiteX25" fmla="*/ 1600200 w 2989190"/>
              <a:gd name="connsiteY25" fmla="*/ 79103 h 3008240"/>
              <a:gd name="connsiteX26" fmla="*/ 1679303 w 2989190"/>
              <a:gd name="connsiteY26" fmla="*/ 0 h 3008240"/>
              <a:gd name="connsiteX27" fmla="*/ 79103 w 2989190"/>
              <a:gd name="connsiteY27" fmla="*/ 0 h 3008240"/>
              <a:gd name="connsiteX28" fmla="*/ 1309887 w 2989190"/>
              <a:gd name="connsiteY28" fmla="*/ 0 h 3008240"/>
              <a:gd name="connsiteX29" fmla="*/ 1388990 w 2989190"/>
              <a:gd name="connsiteY29" fmla="*/ 79103 h 3008240"/>
              <a:gd name="connsiteX30" fmla="*/ 1388990 w 2989190"/>
              <a:gd name="connsiteY30" fmla="*/ 1309887 h 3008240"/>
              <a:gd name="connsiteX31" fmla="*/ 1309887 w 2989190"/>
              <a:gd name="connsiteY31" fmla="*/ 1388990 h 3008240"/>
              <a:gd name="connsiteX32" fmla="*/ 79103 w 2989190"/>
              <a:gd name="connsiteY32" fmla="*/ 1388990 h 3008240"/>
              <a:gd name="connsiteX33" fmla="*/ 0 w 2989190"/>
              <a:gd name="connsiteY33" fmla="*/ 1309887 h 3008240"/>
              <a:gd name="connsiteX34" fmla="*/ 0 w 2989190"/>
              <a:gd name="connsiteY34" fmla="*/ 79103 h 3008240"/>
              <a:gd name="connsiteX35" fmla="*/ 79103 w 2989190"/>
              <a:gd name="connsiteY35" fmla="*/ 0 h 30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89190" h="3008240">
                <a:moveTo>
                  <a:pt x="1679303" y="1619250"/>
                </a:moveTo>
                <a:lnTo>
                  <a:pt x="2910087" y="1619250"/>
                </a:lnTo>
                <a:cubicBezTo>
                  <a:pt x="2953774" y="1619250"/>
                  <a:pt x="2989190" y="1654666"/>
                  <a:pt x="2989190" y="1698353"/>
                </a:cubicBezTo>
                <a:lnTo>
                  <a:pt x="2989190" y="2929137"/>
                </a:lnTo>
                <a:cubicBezTo>
                  <a:pt x="2989190" y="2972824"/>
                  <a:pt x="2953774" y="3008240"/>
                  <a:pt x="2910087" y="3008240"/>
                </a:cubicBezTo>
                <a:lnTo>
                  <a:pt x="1679303" y="3008240"/>
                </a:lnTo>
                <a:cubicBezTo>
                  <a:pt x="1635616" y="3008240"/>
                  <a:pt x="1600200" y="2972824"/>
                  <a:pt x="1600200" y="2929137"/>
                </a:cubicBezTo>
                <a:lnTo>
                  <a:pt x="1600200" y="1698353"/>
                </a:lnTo>
                <a:cubicBezTo>
                  <a:pt x="1600200" y="1654666"/>
                  <a:pt x="1635616" y="1619250"/>
                  <a:pt x="1679303" y="1619250"/>
                </a:cubicBezTo>
                <a:close/>
                <a:moveTo>
                  <a:pt x="79103" y="1619250"/>
                </a:moveTo>
                <a:lnTo>
                  <a:pt x="1309887" y="1619250"/>
                </a:lnTo>
                <a:cubicBezTo>
                  <a:pt x="1353574" y="1619250"/>
                  <a:pt x="1388990" y="1654666"/>
                  <a:pt x="1388990" y="1698353"/>
                </a:cubicBezTo>
                <a:lnTo>
                  <a:pt x="1388990" y="2929137"/>
                </a:lnTo>
                <a:cubicBezTo>
                  <a:pt x="1388990" y="2972824"/>
                  <a:pt x="1353574" y="3008240"/>
                  <a:pt x="1309887" y="3008240"/>
                </a:cubicBezTo>
                <a:lnTo>
                  <a:pt x="79103" y="3008240"/>
                </a:lnTo>
                <a:cubicBezTo>
                  <a:pt x="35416" y="3008240"/>
                  <a:pt x="0" y="2972824"/>
                  <a:pt x="0" y="2929137"/>
                </a:cubicBezTo>
                <a:lnTo>
                  <a:pt x="0" y="1698353"/>
                </a:lnTo>
                <a:cubicBezTo>
                  <a:pt x="0" y="1654666"/>
                  <a:pt x="35416" y="1619250"/>
                  <a:pt x="79103" y="1619250"/>
                </a:cubicBezTo>
                <a:close/>
                <a:moveTo>
                  <a:pt x="1679303" y="0"/>
                </a:moveTo>
                <a:lnTo>
                  <a:pt x="2910087" y="0"/>
                </a:lnTo>
                <a:cubicBezTo>
                  <a:pt x="2953774" y="0"/>
                  <a:pt x="2989190" y="35416"/>
                  <a:pt x="2989190" y="79103"/>
                </a:cubicBezTo>
                <a:lnTo>
                  <a:pt x="2989190" y="1309887"/>
                </a:lnTo>
                <a:cubicBezTo>
                  <a:pt x="2989190" y="1353574"/>
                  <a:pt x="2953774" y="1388990"/>
                  <a:pt x="2910087" y="1388990"/>
                </a:cubicBezTo>
                <a:lnTo>
                  <a:pt x="1679303" y="1388990"/>
                </a:lnTo>
                <a:cubicBezTo>
                  <a:pt x="1635616" y="1388990"/>
                  <a:pt x="1600200" y="1353574"/>
                  <a:pt x="1600200" y="1309887"/>
                </a:cubicBezTo>
                <a:lnTo>
                  <a:pt x="1600200" y="79103"/>
                </a:lnTo>
                <a:cubicBezTo>
                  <a:pt x="1600200" y="35416"/>
                  <a:pt x="1635616" y="0"/>
                  <a:pt x="1679303" y="0"/>
                </a:cubicBezTo>
                <a:close/>
                <a:moveTo>
                  <a:pt x="79103" y="0"/>
                </a:moveTo>
                <a:lnTo>
                  <a:pt x="1309887" y="0"/>
                </a:lnTo>
                <a:cubicBezTo>
                  <a:pt x="1353574" y="0"/>
                  <a:pt x="1388990" y="35416"/>
                  <a:pt x="1388990" y="79103"/>
                </a:cubicBezTo>
                <a:lnTo>
                  <a:pt x="1388990" y="1309887"/>
                </a:lnTo>
                <a:cubicBezTo>
                  <a:pt x="1388990" y="1353574"/>
                  <a:pt x="1353574" y="1388990"/>
                  <a:pt x="1309887" y="1388990"/>
                </a:cubicBezTo>
                <a:lnTo>
                  <a:pt x="79103" y="1388990"/>
                </a:lnTo>
                <a:cubicBezTo>
                  <a:pt x="35416" y="1388990"/>
                  <a:pt x="0" y="1353574"/>
                  <a:pt x="0" y="1309887"/>
                </a:cubicBezTo>
                <a:lnTo>
                  <a:pt x="0" y="79103"/>
                </a:lnTo>
                <a:cubicBezTo>
                  <a:pt x="0" y="35416"/>
                  <a:pt x="35416" y="0"/>
                  <a:pt x="7910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24"/>
          </p:nvPr>
        </p:nvSpPr>
        <p:spPr>
          <a:xfrm>
            <a:off x="7697860" y="1905000"/>
            <a:ext cx="2989190" cy="3008240"/>
          </a:xfrm>
          <a:custGeom>
            <a:avLst/>
            <a:gdLst>
              <a:gd name="connsiteX0" fmla="*/ 1679303 w 2989190"/>
              <a:gd name="connsiteY0" fmla="*/ 1619250 h 3008240"/>
              <a:gd name="connsiteX1" fmla="*/ 2910087 w 2989190"/>
              <a:gd name="connsiteY1" fmla="*/ 1619250 h 3008240"/>
              <a:gd name="connsiteX2" fmla="*/ 2989190 w 2989190"/>
              <a:gd name="connsiteY2" fmla="*/ 1698353 h 3008240"/>
              <a:gd name="connsiteX3" fmla="*/ 2989190 w 2989190"/>
              <a:gd name="connsiteY3" fmla="*/ 2929137 h 3008240"/>
              <a:gd name="connsiteX4" fmla="*/ 2910087 w 2989190"/>
              <a:gd name="connsiteY4" fmla="*/ 3008240 h 3008240"/>
              <a:gd name="connsiteX5" fmla="*/ 1679303 w 2989190"/>
              <a:gd name="connsiteY5" fmla="*/ 3008240 h 3008240"/>
              <a:gd name="connsiteX6" fmla="*/ 1600200 w 2989190"/>
              <a:gd name="connsiteY6" fmla="*/ 2929137 h 3008240"/>
              <a:gd name="connsiteX7" fmla="*/ 1600200 w 2989190"/>
              <a:gd name="connsiteY7" fmla="*/ 1698353 h 3008240"/>
              <a:gd name="connsiteX8" fmla="*/ 1679303 w 2989190"/>
              <a:gd name="connsiteY8" fmla="*/ 1619250 h 3008240"/>
              <a:gd name="connsiteX9" fmla="*/ 79103 w 2989190"/>
              <a:gd name="connsiteY9" fmla="*/ 1619250 h 3008240"/>
              <a:gd name="connsiteX10" fmla="*/ 1309887 w 2989190"/>
              <a:gd name="connsiteY10" fmla="*/ 1619250 h 3008240"/>
              <a:gd name="connsiteX11" fmla="*/ 1388990 w 2989190"/>
              <a:gd name="connsiteY11" fmla="*/ 1698353 h 3008240"/>
              <a:gd name="connsiteX12" fmla="*/ 1388990 w 2989190"/>
              <a:gd name="connsiteY12" fmla="*/ 2929137 h 3008240"/>
              <a:gd name="connsiteX13" fmla="*/ 1309887 w 2989190"/>
              <a:gd name="connsiteY13" fmla="*/ 3008240 h 3008240"/>
              <a:gd name="connsiteX14" fmla="*/ 79103 w 2989190"/>
              <a:gd name="connsiteY14" fmla="*/ 3008240 h 3008240"/>
              <a:gd name="connsiteX15" fmla="*/ 0 w 2989190"/>
              <a:gd name="connsiteY15" fmla="*/ 2929137 h 3008240"/>
              <a:gd name="connsiteX16" fmla="*/ 0 w 2989190"/>
              <a:gd name="connsiteY16" fmla="*/ 1698353 h 3008240"/>
              <a:gd name="connsiteX17" fmla="*/ 79103 w 2989190"/>
              <a:gd name="connsiteY17" fmla="*/ 1619250 h 3008240"/>
              <a:gd name="connsiteX18" fmla="*/ 1679303 w 2989190"/>
              <a:gd name="connsiteY18" fmla="*/ 0 h 3008240"/>
              <a:gd name="connsiteX19" fmla="*/ 2910087 w 2989190"/>
              <a:gd name="connsiteY19" fmla="*/ 0 h 3008240"/>
              <a:gd name="connsiteX20" fmla="*/ 2989190 w 2989190"/>
              <a:gd name="connsiteY20" fmla="*/ 79103 h 3008240"/>
              <a:gd name="connsiteX21" fmla="*/ 2989190 w 2989190"/>
              <a:gd name="connsiteY21" fmla="*/ 1309887 h 3008240"/>
              <a:gd name="connsiteX22" fmla="*/ 2910087 w 2989190"/>
              <a:gd name="connsiteY22" fmla="*/ 1388990 h 3008240"/>
              <a:gd name="connsiteX23" fmla="*/ 1679303 w 2989190"/>
              <a:gd name="connsiteY23" fmla="*/ 1388990 h 3008240"/>
              <a:gd name="connsiteX24" fmla="*/ 1600200 w 2989190"/>
              <a:gd name="connsiteY24" fmla="*/ 1309887 h 3008240"/>
              <a:gd name="connsiteX25" fmla="*/ 1600200 w 2989190"/>
              <a:gd name="connsiteY25" fmla="*/ 79103 h 3008240"/>
              <a:gd name="connsiteX26" fmla="*/ 1679303 w 2989190"/>
              <a:gd name="connsiteY26" fmla="*/ 0 h 3008240"/>
              <a:gd name="connsiteX27" fmla="*/ 79103 w 2989190"/>
              <a:gd name="connsiteY27" fmla="*/ 0 h 3008240"/>
              <a:gd name="connsiteX28" fmla="*/ 1309887 w 2989190"/>
              <a:gd name="connsiteY28" fmla="*/ 0 h 3008240"/>
              <a:gd name="connsiteX29" fmla="*/ 1388990 w 2989190"/>
              <a:gd name="connsiteY29" fmla="*/ 79103 h 3008240"/>
              <a:gd name="connsiteX30" fmla="*/ 1388990 w 2989190"/>
              <a:gd name="connsiteY30" fmla="*/ 1309887 h 3008240"/>
              <a:gd name="connsiteX31" fmla="*/ 1309887 w 2989190"/>
              <a:gd name="connsiteY31" fmla="*/ 1388990 h 3008240"/>
              <a:gd name="connsiteX32" fmla="*/ 79103 w 2989190"/>
              <a:gd name="connsiteY32" fmla="*/ 1388990 h 3008240"/>
              <a:gd name="connsiteX33" fmla="*/ 0 w 2989190"/>
              <a:gd name="connsiteY33" fmla="*/ 1309887 h 3008240"/>
              <a:gd name="connsiteX34" fmla="*/ 0 w 2989190"/>
              <a:gd name="connsiteY34" fmla="*/ 79103 h 3008240"/>
              <a:gd name="connsiteX35" fmla="*/ 79103 w 2989190"/>
              <a:gd name="connsiteY35" fmla="*/ 0 h 30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89190" h="3008240">
                <a:moveTo>
                  <a:pt x="1679303" y="1619250"/>
                </a:moveTo>
                <a:lnTo>
                  <a:pt x="2910087" y="1619250"/>
                </a:lnTo>
                <a:cubicBezTo>
                  <a:pt x="2953774" y="1619250"/>
                  <a:pt x="2989190" y="1654666"/>
                  <a:pt x="2989190" y="1698353"/>
                </a:cubicBezTo>
                <a:lnTo>
                  <a:pt x="2989190" y="2929137"/>
                </a:lnTo>
                <a:cubicBezTo>
                  <a:pt x="2989190" y="2972824"/>
                  <a:pt x="2953774" y="3008240"/>
                  <a:pt x="2910087" y="3008240"/>
                </a:cubicBezTo>
                <a:lnTo>
                  <a:pt x="1679303" y="3008240"/>
                </a:lnTo>
                <a:cubicBezTo>
                  <a:pt x="1635616" y="3008240"/>
                  <a:pt x="1600200" y="2972824"/>
                  <a:pt x="1600200" y="2929137"/>
                </a:cubicBezTo>
                <a:lnTo>
                  <a:pt x="1600200" y="1698353"/>
                </a:lnTo>
                <a:cubicBezTo>
                  <a:pt x="1600200" y="1654666"/>
                  <a:pt x="1635616" y="1619250"/>
                  <a:pt x="1679303" y="1619250"/>
                </a:cubicBezTo>
                <a:close/>
                <a:moveTo>
                  <a:pt x="79103" y="1619250"/>
                </a:moveTo>
                <a:lnTo>
                  <a:pt x="1309887" y="1619250"/>
                </a:lnTo>
                <a:cubicBezTo>
                  <a:pt x="1353574" y="1619250"/>
                  <a:pt x="1388990" y="1654666"/>
                  <a:pt x="1388990" y="1698353"/>
                </a:cubicBezTo>
                <a:lnTo>
                  <a:pt x="1388990" y="2929137"/>
                </a:lnTo>
                <a:cubicBezTo>
                  <a:pt x="1388990" y="2972824"/>
                  <a:pt x="1353574" y="3008240"/>
                  <a:pt x="1309887" y="3008240"/>
                </a:cubicBezTo>
                <a:lnTo>
                  <a:pt x="79103" y="3008240"/>
                </a:lnTo>
                <a:cubicBezTo>
                  <a:pt x="35416" y="3008240"/>
                  <a:pt x="0" y="2972824"/>
                  <a:pt x="0" y="2929137"/>
                </a:cubicBezTo>
                <a:lnTo>
                  <a:pt x="0" y="1698353"/>
                </a:lnTo>
                <a:cubicBezTo>
                  <a:pt x="0" y="1654666"/>
                  <a:pt x="35416" y="1619250"/>
                  <a:pt x="79103" y="1619250"/>
                </a:cubicBezTo>
                <a:close/>
                <a:moveTo>
                  <a:pt x="1679303" y="0"/>
                </a:moveTo>
                <a:lnTo>
                  <a:pt x="2910087" y="0"/>
                </a:lnTo>
                <a:cubicBezTo>
                  <a:pt x="2953774" y="0"/>
                  <a:pt x="2989190" y="35416"/>
                  <a:pt x="2989190" y="79103"/>
                </a:cubicBezTo>
                <a:lnTo>
                  <a:pt x="2989190" y="1309887"/>
                </a:lnTo>
                <a:cubicBezTo>
                  <a:pt x="2989190" y="1353574"/>
                  <a:pt x="2953774" y="1388990"/>
                  <a:pt x="2910087" y="1388990"/>
                </a:cubicBezTo>
                <a:lnTo>
                  <a:pt x="1679303" y="1388990"/>
                </a:lnTo>
                <a:cubicBezTo>
                  <a:pt x="1635616" y="1388990"/>
                  <a:pt x="1600200" y="1353574"/>
                  <a:pt x="1600200" y="1309887"/>
                </a:cubicBezTo>
                <a:lnTo>
                  <a:pt x="1600200" y="79103"/>
                </a:lnTo>
                <a:cubicBezTo>
                  <a:pt x="1600200" y="35416"/>
                  <a:pt x="1635616" y="0"/>
                  <a:pt x="1679303" y="0"/>
                </a:cubicBezTo>
                <a:close/>
                <a:moveTo>
                  <a:pt x="79103" y="0"/>
                </a:moveTo>
                <a:lnTo>
                  <a:pt x="1309887" y="0"/>
                </a:lnTo>
                <a:cubicBezTo>
                  <a:pt x="1353574" y="0"/>
                  <a:pt x="1388990" y="35416"/>
                  <a:pt x="1388990" y="79103"/>
                </a:cubicBezTo>
                <a:lnTo>
                  <a:pt x="1388990" y="1309887"/>
                </a:lnTo>
                <a:cubicBezTo>
                  <a:pt x="1388990" y="1353574"/>
                  <a:pt x="1353574" y="1388990"/>
                  <a:pt x="1309887" y="1388990"/>
                </a:cubicBezTo>
                <a:lnTo>
                  <a:pt x="79103" y="1388990"/>
                </a:lnTo>
                <a:cubicBezTo>
                  <a:pt x="35416" y="1388990"/>
                  <a:pt x="0" y="1353574"/>
                  <a:pt x="0" y="1309887"/>
                </a:cubicBezTo>
                <a:lnTo>
                  <a:pt x="0" y="79103"/>
                </a:lnTo>
                <a:cubicBezTo>
                  <a:pt x="0" y="35416"/>
                  <a:pt x="35416" y="0"/>
                  <a:pt x="7910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6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543050" y="1666875"/>
            <a:ext cx="3524250" cy="3524250"/>
          </a:xfrm>
          <a:custGeom>
            <a:avLst/>
            <a:gdLst>
              <a:gd name="connsiteX0" fmla="*/ 1762125 w 3524250"/>
              <a:gd name="connsiteY0" fmla="*/ 0 h 3524250"/>
              <a:gd name="connsiteX1" fmla="*/ 3524250 w 3524250"/>
              <a:gd name="connsiteY1" fmla="*/ 1762125 h 3524250"/>
              <a:gd name="connsiteX2" fmla="*/ 1762125 w 3524250"/>
              <a:gd name="connsiteY2" fmla="*/ 3524250 h 3524250"/>
              <a:gd name="connsiteX3" fmla="*/ 0 w 3524250"/>
              <a:gd name="connsiteY3" fmla="*/ 1762125 h 3524250"/>
              <a:gd name="connsiteX4" fmla="*/ 1762125 w 3524250"/>
              <a:gd name="connsiteY4" fmla="*/ 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250" h="3524250">
                <a:moveTo>
                  <a:pt x="1762125" y="0"/>
                </a:moveTo>
                <a:cubicBezTo>
                  <a:pt x="2735320" y="0"/>
                  <a:pt x="3524250" y="788930"/>
                  <a:pt x="3524250" y="1762125"/>
                </a:cubicBezTo>
                <a:cubicBezTo>
                  <a:pt x="3524250" y="2735320"/>
                  <a:pt x="2735320" y="3524250"/>
                  <a:pt x="1762125" y="3524250"/>
                </a:cubicBezTo>
                <a:cubicBezTo>
                  <a:pt x="788930" y="3524250"/>
                  <a:pt x="0" y="2735320"/>
                  <a:pt x="0" y="1762125"/>
                </a:cubicBezTo>
                <a:cubicBezTo>
                  <a:pt x="0" y="788930"/>
                  <a:pt x="788930" y="0"/>
                  <a:pt x="1762125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096000" y="251460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477250" y="1819275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7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695950" y="1924050"/>
            <a:ext cx="4991100" cy="3003601"/>
          </a:xfrm>
          <a:custGeom>
            <a:avLst/>
            <a:gdLst>
              <a:gd name="connsiteX0" fmla="*/ 686739 w 4991100"/>
              <a:gd name="connsiteY0" fmla="*/ 0 h 3003601"/>
              <a:gd name="connsiteX1" fmla="*/ 4991100 w 4991100"/>
              <a:gd name="connsiteY1" fmla="*/ 0 h 3003601"/>
              <a:gd name="connsiteX2" fmla="*/ 4991100 w 4991100"/>
              <a:gd name="connsiteY2" fmla="*/ 0 h 3003601"/>
              <a:gd name="connsiteX3" fmla="*/ 4991100 w 4991100"/>
              <a:gd name="connsiteY3" fmla="*/ 2005485 h 3003601"/>
              <a:gd name="connsiteX4" fmla="*/ 4621389 w 4991100"/>
              <a:gd name="connsiteY4" fmla="*/ 2015936 h 3003601"/>
              <a:gd name="connsiteX5" fmla="*/ 4621389 w 4991100"/>
              <a:gd name="connsiteY5" fmla="*/ 2264671 h 3003601"/>
              <a:gd name="connsiteX6" fmla="*/ 4296736 w 4991100"/>
              <a:gd name="connsiteY6" fmla="*/ 2278606 h 3003601"/>
              <a:gd name="connsiteX7" fmla="*/ 4296736 w 4991100"/>
              <a:gd name="connsiteY7" fmla="*/ 2511316 h 3003601"/>
              <a:gd name="connsiteX8" fmla="*/ 1010248 w 4991100"/>
              <a:gd name="connsiteY8" fmla="*/ 3003237 h 3003601"/>
              <a:gd name="connsiteX9" fmla="*/ 0 w 4991100"/>
              <a:gd name="connsiteY9" fmla="*/ 2895914 h 3003601"/>
              <a:gd name="connsiteX10" fmla="*/ 0 w 4991100"/>
              <a:gd name="connsiteY10" fmla="*/ 512101 h 3003601"/>
              <a:gd name="connsiteX11" fmla="*/ 353999 w 4991100"/>
              <a:gd name="connsiteY11" fmla="*/ 512101 h 3003601"/>
              <a:gd name="connsiteX12" fmla="*/ 353999 w 4991100"/>
              <a:gd name="connsiteY12" fmla="*/ 252915 h 3003601"/>
              <a:gd name="connsiteX13" fmla="*/ 686739 w 4991100"/>
              <a:gd name="connsiteY13" fmla="*/ 252915 h 300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1100" h="3003601">
                <a:moveTo>
                  <a:pt x="686739" y="0"/>
                </a:moveTo>
                <a:lnTo>
                  <a:pt x="4991100" y="0"/>
                </a:lnTo>
                <a:lnTo>
                  <a:pt x="4991100" y="0"/>
                </a:lnTo>
                <a:lnTo>
                  <a:pt x="4991100" y="2005485"/>
                </a:lnTo>
                <a:cubicBezTo>
                  <a:pt x="4806244" y="2005485"/>
                  <a:pt x="4621389" y="2015936"/>
                  <a:pt x="4621389" y="2015936"/>
                </a:cubicBezTo>
                <a:lnTo>
                  <a:pt x="4621389" y="2264671"/>
                </a:lnTo>
                <a:cubicBezTo>
                  <a:pt x="4459178" y="2264671"/>
                  <a:pt x="4296736" y="2278606"/>
                  <a:pt x="4296736" y="2278606"/>
                </a:cubicBezTo>
                <a:lnTo>
                  <a:pt x="4296736" y="2511316"/>
                </a:lnTo>
                <a:cubicBezTo>
                  <a:pt x="2551281" y="2511316"/>
                  <a:pt x="2224008" y="3019106"/>
                  <a:pt x="1010248" y="3003237"/>
                </a:cubicBezTo>
                <a:cubicBezTo>
                  <a:pt x="730149" y="2999575"/>
                  <a:pt x="402841" y="2968026"/>
                  <a:pt x="0" y="2895914"/>
                </a:cubicBezTo>
                <a:lnTo>
                  <a:pt x="0" y="512101"/>
                </a:lnTo>
                <a:lnTo>
                  <a:pt x="353999" y="512101"/>
                </a:lnTo>
                <a:lnTo>
                  <a:pt x="353999" y="252915"/>
                </a:lnTo>
                <a:lnTo>
                  <a:pt x="686739" y="252915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1322388" y="2313636"/>
            <a:ext cx="3706812" cy="2230728"/>
          </a:xfrm>
          <a:custGeom>
            <a:avLst/>
            <a:gdLst>
              <a:gd name="connsiteX0" fmla="*/ 686739 w 4991100"/>
              <a:gd name="connsiteY0" fmla="*/ 0 h 3003601"/>
              <a:gd name="connsiteX1" fmla="*/ 4991100 w 4991100"/>
              <a:gd name="connsiteY1" fmla="*/ 0 h 3003601"/>
              <a:gd name="connsiteX2" fmla="*/ 4991100 w 4991100"/>
              <a:gd name="connsiteY2" fmla="*/ 0 h 3003601"/>
              <a:gd name="connsiteX3" fmla="*/ 4991100 w 4991100"/>
              <a:gd name="connsiteY3" fmla="*/ 2005485 h 3003601"/>
              <a:gd name="connsiteX4" fmla="*/ 4621389 w 4991100"/>
              <a:gd name="connsiteY4" fmla="*/ 2015936 h 3003601"/>
              <a:gd name="connsiteX5" fmla="*/ 4621389 w 4991100"/>
              <a:gd name="connsiteY5" fmla="*/ 2264671 h 3003601"/>
              <a:gd name="connsiteX6" fmla="*/ 4296736 w 4991100"/>
              <a:gd name="connsiteY6" fmla="*/ 2278606 h 3003601"/>
              <a:gd name="connsiteX7" fmla="*/ 4296736 w 4991100"/>
              <a:gd name="connsiteY7" fmla="*/ 2511316 h 3003601"/>
              <a:gd name="connsiteX8" fmla="*/ 1010248 w 4991100"/>
              <a:gd name="connsiteY8" fmla="*/ 3003237 h 3003601"/>
              <a:gd name="connsiteX9" fmla="*/ 0 w 4991100"/>
              <a:gd name="connsiteY9" fmla="*/ 2895914 h 3003601"/>
              <a:gd name="connsiteX10" fmla="*/ 0 w 4991100"/>
              <a:gd name="connsiteY10" fmla="*/ 512101 h 3003601"/>
              <a:gd name="connsiteX11" fmla="*/ 353999 w 4991100"/>
              <a:gd name="connsiteY11" fmla="*/ 512101 h 3003601"/>
              <a:gd name="connsiteX12" fmla="*/ 353999 w 4991100"/>
              <a:gd name="connsiteY12" fmla="*/ 252915 h 3003601"/>
              <a:gd name="connsiteX13" fmla="*/ 686739 w 4991100"/>
              <a:gd name="connsiteY13" fmla="*/ 252915 h 300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1100" h="3003601">
                <a:moveTo>
                  <a:pt x="686739" y="0"/>
                </a:moveTo>
                <a:lnTo>
                  <a:pt x="4991100" y="0"/>
                </a:lnTo>
                <a:lnTo>
                  <a:pt x="4991100" y="0"/>
                </a:lnTo>
                <a:lnTo>
                  <a:pt x="4991100" y="2005485"/>
                </a:lnTo>
                <a:cubicBezTo>
                  <a:pt x="4806244" y="2005485"/>
                  <a:pt x="4621389" y="2015936"/>
                  <a:pt x="4621389" y="2015936"/>
                </a:cubicBezTo>
                <a:lnTo>
                  <a:pt x="4621389" y="2264671"/>
                </a:lnTo>
                <a:cubicBezTo>
                  <a:pt x="4459178" y="2264671"/>
                  <a:pt x="4296736" y="2278606"/>
                  <a:pt x="4296736" y="2278606"/>
                </a:cubicBezTo>
                <a:lnTo>
                  <a:pt x="4296736" y="2511316"/>
                </a:lnTo>
                <a:cubicBezTo>
                  <a:pt x="2551281" y="2511316"/>
                  <a:pt x="2224008" y="3019106"/>
                  <a:pt x="1010248" y="3003237"/>
                </a:cubicBezTo>
                <a:cubicBezTo>
                  <a:pt x="730149" y="2999575"/>
                  <a:pt x="402841" y="2968026"/>
                  <a:pt x="0" y="2895914"/>
                </a:cubicBezTo>
                <a:lnTo>
                  <a:pt x="0" y="512101"/>
                </a:lnTo>
                <a:lnTo>
                  <a:pt x="353999" y="512101"/>
                </a:lnTo>
                <a:lnTo>
                  <a:pt x="353999" y="252915"/>
                </a:lnTo>
                <a:lnTo>
                  <a:pt x="686739" y="252915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038350" y="2578254"/>
            <a:ext cx="3790950" cy="2404160"/>
          </a:xfrm>
          <a:custGeom>
            <a:avLst/>
            <a:gdLst>
              <a:gd name="connsiteX0" fmla="*/ 314527 w 3790950"/>
              <a:gd name="connsiteY0" fmla="*/ 0 h 1887124"/>
              <a:gd name="connsiteX1" fmla="*/ 3476423 w 3790950"/>
              <a:gd name="connsiteY1" fmla="*/ 0 h 1887124"/>
              <a:gd name="connsiteX2" fmla="*/ 3790950 w 3790950"/>
              <a:gd name="connsiteY2" fmla="*/ 314527 h 1887124"/>
              <a:gd name="connsiteX3" fmla="*/ 3790950 w 3790950"/>
              <a:gd name="connsiteY3" fmla="*/ 1572597 h 1887124"/>
              <a:gd name="connsiteX4" fmla="*/ 3476423 w 3790950"/>
              <a:gd name="connsiteY4" fmla="*/ 1887124 h 1887124"/>
              <a:gd name="connsiteX5" fmla="*/ 314527 w 3790950"/>
              <a:gd name="connsiteY5" fmla="*/ 1887124 h 1887124"/>
              <a:gd name="connsiteX6" fmla="*/ 0 w 3790950"/>
              <a:gd name="connsiteY6" fmla="*/ 1572597 h 1887124"/>
              <a:gd name="connsiteX7" fmla="*/ 0 w 3790950"/>
              <a:gd name="connsiteY7" fmla="*/ 314527 h 1887124"/>
              <a:gd name="connsiteX8" fmla="*/ 314527 w 3790950"/>
              <a:gd name="connsiteY8" fmla="*/ 0 h 18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0950" h="1887124">
                <a:moveTo>
                  <a:pt x="314527" y="0"/>
                </a:moveTo>
                <a:lnTo>
                  <a:pt x="3476423" y="0"/>
                </a:lnTo>
                <a:cubicBezTo>
                  <a:pt x="3650131" y="0"/>
                  <a:pt x="3790950" y="140819"/>
                  <a:pt x="3790950" y="314527"/>
                </a:cubicBezTo>
                <a:lnTo>
                  <a:pt x="3790950" y="1572597"/>
                </a:lnTo>
                <a:cubicBezTo>
                  <a:pt x="3790950" y="1746305"/>
                  <a:pt x="3650131" y="1887124"/>
                  <a:pt x="3476423" y="1887124"/>
                </a:cubicBezTo>
                <a:lnTo>
                  <a:pt x="314527" y="1887124"/>
                </a:lnTo>
                <a:cubicBezTo>
                  <a:pt x="140819" y="1887124"/>
                  <a:pt x="0" y="1746305"/>
                  <a:pt x="0" y="1572597"/>
                </a:cubicBezTo>
                <a:lnTo>
                  <a:pt x="0" y="314527"/>
                </a:lnTo>
                <a:cubicBezTo>
                  <a:pt x="0" y="140819"/>
                  <a:pt x="140819" y="0"/>
                  <a:pt x="314527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362700" y="1824940"/>
            <a:ext cx="3790950" cy="2404160"/>
          </a:xfrm>
          <a:custGeom>
            <a:avLst/>
            <a:gdLst>
              <a:gd name="connsiteX0" fmla="*/ 314527 w 3790950"/>
              <a:gd name="connsiteY0" fmla="*/ 0 h 1887124"/>
              <a:gd name="connsiteX1" fmla="*/ 3476423 w 3790950"/>
              <a:gd name="connsiteY1" fmla="*/ 0 h 1887124"/>
              <a:gd name="connsiteX2" fmla="*/ 3790950 w 3790950"/>
              <a:gd name="connsiteY2" fmla="*/ 314527 h 1887124"/>
              <a:gd name="connsiteX3" fmla="*/ 3790950 w 3790950"/>
              <a:gd name="connsiteY3" fmla="*/ 1572597 h 1887124"/>
              <a:gd name="connsiteX4" fmla="*/ 3476423 w 3790950"/>
              <a:gd name="connsiteY4" fmla="*/ 1887124 h 1887124"/>
              <a:gd name="connsiteX5" fmla="*/ 314527 w 3790950"/>
              <a:gd name="connsiteY5" fmla="*/ 1887124 h 1887124"/>
              <a:gd name="connsiteX6" fmla="*/ 0 w 3790950"/>
              <a:gd name="connsiteY6" fmla="*/ 1572597 h 1887124"/>
              <a:gd name="connsiteX7" fmla="*/ 0 w 3790950"/>
              <a:gd name="connsiteY7" fmla="*/ 314527 h 1887124"/>
              <a:gd name="connsiteX8" fmla="*/ 314527 w 3790950"/>
              <a:gd name="connsiteY8" fmla="*/ 0 h 18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0950" h="1887124">
                <a:moveTo>
                  <a:pt x="314527" y="0"/>
                </a:moveTo>
                <a:lnTo>
                  <a:pt x="3476423" y="0"/>
                </a:lnTo>
                <a:cubicBezTo>
                  <a:pt x="3650131" y="0"/>
                  <a:pt x="3790950" y="140819"/>
                  <a:pt x="3790950" y="314527"/>
                </a:cubicBezTo>
                <a:lnTo>
                  <a:pt x="3790950" y="1572597"/>
                </a:lnTo>
                <a:cubicBezTo>
                  <a:pt x="3790950" y="1746305"/>
                  <a:pt x="3650131" y="1887124"/>
                  <a:pt x="3476423" y="1887124"/>
                </a:cubicBezTo>
                <a:lnTo>
                  <a:pt x="314527" y="1887124"/>
                </a:lnTo>
                <a:cubicBezTo>
                  <a:pt x="140819" y="1887124"/>
                  <a:pt x="0" y="1746305"/>
                  <a:pt x="0" y="1572597"/>
                </a:cubicBezTo>
                <a:lnTo>
                  <a:pt x="0" y="314527"/>
                </a:lnTo>
                <a:cubicBezTo>
                  <a:pt x="0" y="140819"/>
                  <a:pt x="140819" y="0"/>
                  <a:pt x="314527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9466334" y="4132310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2512733" y="3677667"/>
            <a:ext cx="3376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2512735" y="3939800"/>
            <a:ext cx="34400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6239267" y="3677667"/>
            <a:ext cx="34400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6239252" y="3939800"/>
            <a:ext cx="34400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971534" y="193067"/>
            <a:ext cx="10870533" cy="2218500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2348701" y="3317035"/>
            <a:ext cx="989272" cy="60926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/>
          <p:nvPr/>
        </p:nvSpPr>
        <p:spPr>
          <a:xfrm>
            <a:off x="10409868" y="1716834"/>
            <a:ext cx="418633" cy="484500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/>
          <p:nvPr/>
        </p:nvSpPr>
        <p:spPr>
          <a:xfrm rot="-5400000">
            <a:off x="235794" y="5662149"/>
            <a:ext cx="219581" cy="193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5"/>
          <p:cNvSpPr/>
          <p:nvPr/>
        </p:nvSpPr>
        <p:spPr>
          <a:xfrm rot="-5400000">
            <a:off x="434536" y="530425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5"/>
          <p:cNvSpPr/>
          <p:nvPr/>
        </p:nvSpPr>
        <p:spPr>
          <a:xfrm rot="-5400000">
            <a:off x="11034096" y="4227548"/>
            <a:ext cx="483296" cy="42617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5"/>
          <p:cNvGrpSpPr/>
          <p:nvPr/>
        </p:nvGrpSpPr>
        <p:grpSpPr>
          <a:xfrm>
            <a:off x="510934" y="1687865"/>
            <a:ext cx="2001793" cy="165892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59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504950" y="1638300"/>
            <a:ext cx="2628900" cy="2628900"/>
          </a:xfrm>
          <a:custGeom>
            <a:avLst/>
            <a:gdLst>
              <a:gd name="connsiteX0" fmla="*/ 1314450 w 2628900"/>
              <a:gd name="connsiteY0" fmla="*/ 0 h 2628900"/>
              <a:gd name="connsiteX1" fmla="*/ 2628900 w 2628900"/>
              <a:gd name="connsiteY1" fmla="*/ 1314450 h 2628900"/>
              <a:gd name="connsiteX2" fmla="*/ 1314450 w 2628900"/>
              <a:gd name="connsiteY2" fmla="*/ 2628900 h 2628900"/>
              <a:gd name="connsiteX3" fmla="*/ 0 w 2628900"/>
              <a:gd name="connsiteY3" fmla="*/ 1314450 h 2628900"/>
              <a:gd name="connsiteX4" fmla="*/ 1314450 w 2628900"/>
              <a:gd name="connsiteY4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2628900">
                <a:moveTo>
                  <a:pt x="1314450" y="0"/>
                </a:moveTo>
                <a:cubicBezTo>
                  <a:pt x="2040401" y="0"/>
                  <a:pt x="2628900" y="588499"/>
                  <a:pt x="2628900" y="1314450"/>
                </a:cubicBezTo>
                <a:cubicBezTo>
                  <a:pt x="2628900" y="2040401"/>
                  <a:pt x="2040401" y="2628900"/>
                  <a:pt x="1314450" y="2628900"/>
                </a:cubicBezTo>
                <a:cubicBezTo>
                  <a:pt x="588499" y="2628900"/>
                  <a:pt x="0" y="2040401"/>
                  <a:pt x="0" y="1314450"/>
                </a:cubicBezTo>
                <a:cubicBezTo>
                  <a:pt x="0" y="588499"/>
                  <a:pt x="588499" y="0"/>
                  <a:pt x="131445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57725" y="2514600"/>
            <a:ext cx="2628900" cy="2628900"/>
          </a:xfrm>
          <a:custGeom>
            <a:avLst/>
            <a:gdLst>
              <a:gd name="connsiteX0" fmla="*/ 1314450 w 2628900"/>
              <a:gd name="connsiteY0" fmla="*/ 0 h 2628900"/>
              <a:gd name="connsiteX1" fmla="*/ 2628900 w 2628900"/>
              <a:gd name="connsiteY1" fmla="*/ 1314450 h 2628900"/>
              <a:gd name="connsiteX2" fmla="*/ 1314450 w 2628900"/>
              <a:gd name="connsiteY2" fmla="*/ 2628900 h 2628900"/>
              <a:gd name="connsiteX3" fmla="*/ 0 w 2628900"/>
              <a:gd name="connsiteY3" fmla="*/ 1314450 h 2628900"/>
              <a:gd name="connsiteX4" fmla="*/ 1314450 w 2628900"/>
              <a:gd name="connsiteY4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2628900">
                <a:moveTo>
                  <a:pt x="1314450" y="0"/>
                </a:moveTo>
                <a:cubicBezTo>
                  <a:pt x="2040401" y="0"/>
                  <a:pt x="2628900" y="588499"/>
                  <a:pt x="2628900" y="1314450"/>
                </a:cubicBezTo>
                <a:cubicBezTo>
                  <a:pt x="2628900" y="2040401"/>
                  <a:pt x="2040401" y="2628900"/>
                  <a:pt x="1314450" y="2628900"/>
                </a:cubicBezTo>
                <a:cubicBezTo>
                  <a:pt x="588499" y="2628900"/>
                  <a:pt x="0" y="2040401"/>
                  <a:pt x="0" y="1314450"/>
                </a:cubicBezTo>
                <a:cubicBezTo>
                  <a:pt x="0" y="588499"/>
                  <a:pt x="588499" y="0"/>
                  <a:pt x="131445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810500" y="1714500"/>
            <a:ext cx="2628900" cy="2628900"/>
          </a:xfrm>
          <a:custGeom>
            <a:avLst/>
            <a:gdLst>
              <a:gd name="connsiteX0" fmla="*/ 1314450 w 2628900"/>
              <a:gd name="connsiteY0" fmla="*/ 0 h 2628900"/>
              <a:gd name="connsiteX1" fmla="*/ 2628900 w 2628900"/>
              <a:gd name="connsiteY1" fmla="*/ 1314450 h 2628900"/>
              <a:gd name="connsiteX2" fmla="*/ 1314450 w 2628900"/>
              <a:gd name="connsiteY2" fmla="*/ 2628900 h 2628900"/>
              <a:gd name="connsiteX3" fmla="*/ 0 w 2628900"/>
              <a:gd name="connsiteY3" fmla="*/ 1314450 h 2628900"/>
              <a:gd name="connsiteX4" fmla="*/ 1314450 w 2628900"/>
              <a:gd name="connsiteY4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00" h="2628900">
                <a:moveTo>
                  <a:pt x="1314450" y="0"/>
                </a:moveTo>
                <a:cubicBezTo>
                  <a:pt x="2040401" y="0"/>
                  <a:pt x="2628900" y="588499"/>
                  <a:pt x="2628900" y="1314450"/>
                </a:cubicBezTo>
                <a:cubicBezTo>
                  <a:pt x="2628900" y="2040401"/>
                  <a:pt x="2040401" y="2628900"/>
                  <a:pt x="1314450" y="2628900"/>
                </a:cubicBezTo>
                <a:cubicBezTo>
                  <a:pt x="588499" y="2628900"/>
                  <a:pt x="0" y="2040401"/>
                  <a:pt x="0" y="1314450"/>
                </a:cubicBezTo>
                <a:cubicBezTo>
                  <a:pt x="0" y="588499"/>
                  <a:pt x="588499" y="0"/>
                  <a:pt x="1314450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743900" y="1980078"/>
            <a:ext cx="3625372" cy="3125320"/>
          </a:xfrm>
          <a:custGeom>
            <a:avLst/>
            <a:gdLst>
              <a:gd name="connsiteX0" fmla="*/ 781331 w 3625372"/>
              <a:gd name="connsiteY0" fmla="*/ 0 h 3125320"/>
              <a:gd name="connsiteX1" fmla="*/ 2844042 w 3625372"/>
              <a:gd name="connsiteY1" fmla="*/ 0 h 3125320"/>
              <a:gd name="connsiteX2" fmla="*/ 3625372 w 3625372"/>
              <a:gd name="connsiteY2" fmla="*/ 1562660 h 3125320"/>
              <a:gd name="connsiteX3" fmla="*/ 2844042 w 3625372"/>
              <a:gd name="connsiteY3" fmla="*/ 3125320 h 3125320"/>
              <a:gd name="connsiteX4" fmla="*/ 781331 w 3625372"/>
              <a:gd name="connsiteY4" fmla="*/ 3125320 h 3125320"/>
              <a:gd name="connsiteX5" fmla="*/ 0 w 3625372"/>
              <a:gd name="connsiteY5" fmla="*/ 1562660 h 312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5372" h="3125320">
                <a:moveTo>
                  <a:pt x="781331" y="0"/>
                </a:moveTo>
                <a:lnTo>
                  <a:pt x="2844042" y="0"/>
                </a:lnTo>
                <a:lnTo>
                  <a:pt x="3625372" y="1562660"/>
                </a:lnTo>
                <a:lnTo>
                  <a:pt x="2844042" y="3125320"/>
                </a:lnTo>
                <a:lnTo>
                  <a:pt x="781331" y="3125320"/>
                </a:lnTo>
                <a:lnTo>
                  <a:pt x="0" y="1562660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6096000" y="1980077"/>
            <a:ext cx="1680751" cy="1448923"/>
          </a:xfrm>
          <a:custGeom>
            <a:avLst/>
            <a:gdLst>
              <a:gd name="connsiteX0" fmla="*/ 362231 w 1680751"/>
              <a:gd name="connsiteY0" fmla="*/ 0 h 1448923"/>
              <a:gd name="connsiteX1" fmla="*/ 1318520 w 1680751"/>
              <a:gd name="connsiteY1" fmla="*/ 0 h 1448923"/>
              <a:gd name="connsiteX2" fmla="*/ 1680751 w 1680751"/>
              <a:gd name="connsiteY2" fmla="*/ 724462 h 1448923"/>
              <a:gd name="connsiteX3" fmla="*/ 1318520 w 1680751"/>
              <a:gd name="connsiteY3" fmla="*/ 1448923 h 1448923"/>
              <a:gd name="connsiteX4" fmla="*/ 362231 w 1680751"/>
              <a:gd name="connsiteY4" fmla="*/ 1448923 h 1448923"/>
              <a:gd name="connsiteX5" fmla="*/ 0 w 1680751"/>
              <a:gd name="connsiteY5" fmla="*/ 724462 h 14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751" h="1448923">
                <a:moveTo>
                  <a:pt x="362231" y="0"/>
                </a:moveTo>
                <a:lnTo>
                  <a:pt x="1318520" y="0"/>
                </a:lnTo>
                <a:lnTo>
                  <a:pt x="1680751" y="724462"/>
                </a:lnTo>
                <a:lnTo>
                  <a:pt x="1318520" y="1448923"/>
                </a:lnTo>
                <a:lnTo>
                  <a:pt x="362231" y="1448923"/>
                </a:lnTo>
                <a:lnTo>
                  <a:pt x="0" y="724462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324850" y="1980077"/>
            <a:ext cx="1680751" cy="1448923"/>
          </a:xfrm>
          <a:custGeom>
            <a:avLst/>
            <a:gdLst>
              <a:gd name="connsiteX0" fmla="*/ 362231 w 1680751"/>
              <a:gd name="connsiteY0" fmla="*/ 0 h 1448923"/>
              <a:gd name="connsiteX1" fmla="*/ 1318520 w 1680751"/>
              <a:gd name="connsiteY1" fmla="*/ 0 h 1448923"/>
              <a:gd name="connsiteX2" fmla="*/ 1680751 w 1680751"/>
              <a:gd name="connsiteY2" fmla="*/ 724462 h 1448923"/>
              <a:gd name="connsiteX3" fmla="*/ 1318520 w 1680751"/>
              <a:gd name="connsiteY3" fmla="*/ 1448923 h 1448923"/>
              <a:gd name="connsiteX4" fmla="*/ 362231 w 1680751"/>
              <a:gd name="connsiteY4" fmla="*/ 1448923 h 1448923"/>
              <a:gd name="connsiteX5" fmla="*/ 0 w 1680751"/>
              <a:gd name="connsiteY5" fmla="*/ 724462 h 14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751" h="1448923">
                <a:moveTo>
                  <a:pt x="362231" y="0"/>
                </a:moveTo>
                <a:lnTo>
                  <a:pt x="1318520" y="0"/>
                </a:lnTo>
                <a:lnTo>
                  <a:pt x="1680751" y="724462"/>
                </a:lnTo>
                <a:lnTo>
                  <a:pt x="1318520" y="1448923"/>
                </a:lnTo>
                <a:lnTo>
                  <a:pt x="362231" y="1448923"/>
                </a:lnTo>
                <a:lnTo>
                  <a:pt x="0" y="724462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324850" y="3656477"/>
            <a:ext cx="1680751" cy="1448923"/>
          </a:xfrm>
          <a:custGeom>
            <a:avLst/>
            <a:gdLst>
              <a:gd name="connsiteX0" fmla="*/ 362231 w 1680751"/>
              <a:gd name="connsiteY0" fmla="*/ 0 h 1448923"/>
              <a:gd name="connsiteX1" fmla="*/ 1318520 w 1680751"/>
              <a:gd name="connsiteY1" fmla="*/ 0 h 1448923"/>
              <a:gd name="connsiteX2" fmla="*/ 1680751 w 1680751"/>
              <a:gd name="connsiteY2" fmla="*/ 724462 h 1448923"/>
              <a:gd name="connsiteX3" fmla="*/ 1318520 w 1680751"/>
              <a:gd name="connsiteY3" fmla="*/ 1448923 h 1448923"/>
              <a:gd name="connsiteX4" fmla="*/ 362231 w 1680751"/>
              <a:gd name="connsiteY4" fmla="*/ 1448923 h 1448923"/>
              <a:gd name="connsiteX5" fmla="*/ 0 w 1680751"/>
              <a:gd name="connsiteY5" fmla="*/ 724462 h 14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751" h="1448923">
                <a:moveTo>
                  <a:pt x="362231" y="0"/>
                </a:moveTo>
                <a:lnTo>
                  <a:pt x="1318520" y="0"/>
                </a:lnTo>
                <a:lnTo>
                  <a:pt x="1680751" y="724462"/>
                </a:lnTo>
                <a:lnTo>
                  <a:pt x="1318520" y="1448923"/>
                </a:lnTo>
                <a:lnTo>
                  <a:pt x="362231" y="1448923"/>
                </a:lnTo>
                <a:lnTo>
                  <a:pt x="0" y="724462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6096000" y="3656477"/>
            <a:ext cx="1680751" cy="1448923"/>
          </a:xfrm>
          <a:custGeom>
            <a:avLst/>
            <a:gdLst>
              <a:gd name="connsiteX0" fmla="*/ 362231 w 1680751"/>
              <a:gd name="connsiteY0" fmla="*/ 0 h 1448923"/>
              <a:gd name="connsiteX1" fmla="*/ 1318520 w 1680751"/>
              <a:gd name="connsiteY1" fmla="*/ 0 h 1448923"/>
              <a:gd name="connsiteX2" fmla="*/ 1680751 w 1680751"/>
              <a:gd name="connsiteY2" fmla="*/ 724462 h 1448923"/>
              <a:gd name="connsiteX3" fmla="*/ 1318520 w 1680751"/>
              <a:gd name="connsiteY3" fmla="*/ 1448923 h 1448923"/>
              <a:gd name="connsiteX4" fmla="*/ 362231 w 1680751"/>
              <a:gd name="connsiteY4" fmla="*/ 1448923 h 1448923"/>
              <a:gd name="connsiteX5" fmla="*/ 0 w 1680751"/>
              <a:gd name="connsiteY5" fmla="*/ 724462 h 144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0751" h="1448923">
                <a:moveTo>
                  <a:pt x="362231" y="0"/>
                </a:moveTo>
                <a:lnTo>
                  <a:pt x="1318520" y="0"/>
                </a:lnTo>
                <a:lnTo>
                  <a:pt x="1680751" y="724462"/>
                </a:lnTo>
                <a:lnTo>
                  <a:pt x="1318520" y="1448923"/>
                </a:lnTo>
                <a:lnTo>
                  <a:pt x="362231" y="1448923"/>
                </a:lnTo>
                <a:lnTo>
                  <a:pt x="0" y="724462"/>
                </a:ln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3" grpId="0" animBg="1"/>
      <p:bldP spid="14" grpId="0" animBg="1"/>
      <p:bldP spid="1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773837" y="2628900"/>
            <a:ext cx="2463952" cy="2468899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61977" y="2008453"/>
            <a:ext cx="1567875" cy="1571023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5281774" y="1751508"/>
            <a:ext cx="1872017" cy="1875775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9217409" y="1698784"/>
            <a:ext cx="1620446" cy="1623699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>
            <a:off x="7197776" y="3170083"/>
            <a:ext cx="1975647" cy="1979613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5170170" y="1943100"/>
            <a:ext cx="5791200" cy="3328485"/>
          </a:xfrm>
          <a:prstGeom prst="roundRect">
            <a:avLst>
              <a:gd name="adj" fmla="val 6937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250466" y="1659511"/>
            <a:ext cx="1943928" cy="1947831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2927280" y="3429000"/>
            <a:ext cx="1816155" cy="1819801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6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 rot="1021156">
            <a:off x="4112081" y="1708035"/>
            <a:ext cx="2906796" cy="1887957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648115">
            <a:off x="1326510" y="2800403"/>
            <a:ext cx="2438793" cy="2321197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94833" y="2951955"/>
            <a:ext cx="3782398" cy="245665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balanced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6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055688" y="1584291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5608828" y="1584291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332258" y="3276442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885399" y="3276442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6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 rot="293500">
            <a:off x="1220151" y="2482181"/>
            <a:ext cx="4632674" cy="2714807"/>
          </a:xfrm>
          <a:prstGeom prst="hexagon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 rot="605055">
            <a:off x="6008113" y="1829243"/>
            <a:ext cx="4632674" cy="2714807"/>
          </a:xfrm>
          <a:prstGeom prst="hexagon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5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607270" y="1673542"/>
            <a:ext cx="2509040" cy="1629615"/>
          </a:xfrm>
          <a:prstGeom prst="round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607270" y="3563303"/>
            <a:ext cx="2509040" cy="1629615"/>
          </a:xfrm>
          <a:prstGeom prst="round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4440752" y="1673543"/>
            <a:ext cx="6189148" cy="3519376"/>
          </a:xfrm>
          <a:prstGeom prst="roundRect">
            <a:avLst>
              <a:gd name="adj" fmla="val 7465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221216" y="2139917"/>
            <a:ext cx="2569734" cy="2569734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4381500" y="1691234"/>
            <a:ext cx="3467100" cy="3467100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8439150" y="2139917"/>
            <a:ext cx="2569734" cy="2569734"/>
          </a:xfrm>
          <a:prstGeom prst="ellipse">
            <a:avLst/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2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419755" y="1839718"/>
            <a:ext cx="3877119" cy="3178563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6230515" y="1839718"/>
            <a:ext cx="3877119" cy="3178563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6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10827047" y="3128233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6"/>
          <p:cNvSpPr/>
          <p:nvPr/>
        </p:nvSpPr>
        <p:spPr>
          <a:xfrm>
            <a:off x="11401751" y="3128224"/>
            <a:ext cx="616468" cy="54347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6"/>
          <p:cNvSpPr/>
          <p:nvPr/>
        </p:nvSpPr>
        <p:spPr>
          <a:xfrm>
            <a:off x="444497" y="6123659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/>
          <p:nvPr/>
        </p:nvSpPr>
        <p:spPr>
          <a:xfrm>
            <a:off x="598718" y="5928429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6"/>
          <p:cNvSpPr/>
          <p:nvPr/>
        </p:nvSpPr>
        <p:spPr>
          <a:xfrm rot="232572">
            <a:off x="-234035" y="33213"/>
            <a:ext cx="1224385" cy="7152044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9532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055688" y="1584290"/>
            <a:ext cx="3700530" cy="2168559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>
            <a:off x="7170928" y="1850990"/>
            <a:ext cx="3700530" cy="2168559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11886" y="3429000"/>
            <a:ext cx="3259042" cy="1909841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264920" y="1638301"/>
            <a:ext cx="3944245" cy="2266950"/>
          </a:xfrm>
          <a:prstGeom prst="roundRect">
            <a:avLst>
              <a:gd name="adj" fmla="val 7618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1"/>
          <p:cNvSpPr>
            <a:spLocks noGrp="1"/>
          </p:cNvSpPr>
          <p:nvPr>
            <p:ph type="pic" sz="quarter" idx="11"/>
          </p:nvPr>
        </p:nvSpPr>
        <p:spPr>
          <a:xfrm>
            <a:off x="4123877" y="2389982"/>
            <a:ext cx="3944245" cy="2266950"/>
          </a:xfrm>
          <a:prstGeom prst="roundRect">
            <a:avLst>
              <a:gd name="adj" fmla="val 7618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1"/>
          <p:cNvSpPr>
            <a:spLocks noGrp="1"/>
          </p:cNvSpPr>
          <p:nvPr>
            <p:ph type="pic" sz="quarter" idx="12"/>
          </p:nvPr>
        </p:nvSpPr>
        <p:spPr>
          <a:xfrm>
            <a:off x="6982834" y="3141663"/>
            <a:ext cx="3944245" cy="2266950"/>
          </a:xfrm>
          <a:prstGeom prst="roundRect">
            <a:avLst>
              <a:gd name="adj" fmla="val 7618"/>
            </a:avLst>
          </a:prstGeom>
          <a:solidFill>
            <a:schemeClr val="bg1"/>
          </a:solidFill>
          <a:ln w="63500">
            <a:gradFill>
              <a:gsLst>
                <a:gs pos="0">
                  <a:schemeClr val="bg1"/>
                </a:gs>
                <a:gs pos="56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0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10059841" y="4394539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5732867" y="1452200"/>
            <a:ext cx="3798800" cy="17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5732867" y="3220733"/>
            <a:ext cx="5092800" cy="25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867" b="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6897312" y="188005"/>
            <a:ext cx="5179323" cy="1583745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11401696" y="12810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7"/>
          <p:cNvSpPr/>
          <p:nvPr/>
        </p:nvSpPr>
        <p:spPr>
          <a:xfrm>
            <a:off x="716629" y="5157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481317" y="8197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1199076" y="4745009"/>
            <a:ext cx="4176181" cy="1778008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87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773400" y="1366184"/>
            <a:ext cx="8490400" cy="3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3828000" y="4840500"/>
            <a:ext cx="4381200" cy="8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9538901" y="-234090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683633" y="4373511"/>
            <a:ext cx="1485947" cy="3920108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8"/>
          <p:cNvSpPr/>
          <p:nvPr/>
        </p:nvSpPr>
        <p:spPr>
          <a:xfrm rot="-3143622">
            <a:off x="11235409" y="2126807"/>
            <a:ext cx="329868" cy="29080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874969" y="5781346"/>
            <a:ext cx="344780" cy="3040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704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760400" y="2933033"/>
            <a:ext cx="5393600" cy="11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594200" y="4143833"/>
            <a:ext cx="372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760403" y="2443400"/>
            <a:ext cx="539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78" y="-5"/>
            <a:ext cx="2986975" cy="2300989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610766" y="5145367"/>
            <a:ext cx="2857233" cy="222060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9"/>
          <p:cNvSpPr/>
          <p:nvPr/>
        </p:nvSpPr>
        <p:spPr>
          <a:xfrm>
            <a:off x="10842532" y="631595"/>
            <a:ext cx="230381" cy="20317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>
            <a:off x="11027801" y="862648"/>
            <a:ext cx="170308" cy="15021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9"/>
          <p:cNvSpPr/>
          <p:nvPr/>
        </p:nvSpPr>
        <p:spPr>
          <a:xfrm>
            <a:off x="2362996" y="5591423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024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1083233" y="1957333"/>
            <a:ext cx="3450800" cy="36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95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327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EB229022-DC5B-4800-BB56-DD14596C80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r="10152" b="1458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8" name="Google Shape;2898;p69"/>
          <p:cNvGrpSpPr/>
          <p:nvPr/>
        </p:nvGrpSpPr>
        <p:grpSpPr>
          <a:xfrm rot="-1197753">
            <a:off x="2975237" y="1772584"/>
            <a:ext cx="1314344" cy="1795136"/>
            <a:chOff x="6071800" y="2201350"/>
            <a:chExt cx="985775" cy="1346375"/>
          </a:xfrm>
        </p:grpSpPr>
        <p:sp>
          <p:nvSpPr>
            <p:cNvPr id="2899" name="Google Shape;2899;p69"/>
            <p:cNvSpPr/>
            <p:nvPr/>
          </p:nvSpPr>
          <p:spPr>
            <a:xfrm>
              <a:off x="6433675" y="2201350"/>
              <a:ext cx="491225" cy="754775"/>
            </a:xfrm>
            <a:custGeom>
              <a:avLst/>
              <a:gdLst/>
              <a:ahLst/>
              <a:cxnLst/>
              <a:rect l="l" t="t" r="r" b="b"/>
              <a:pathLst>
                <a:path w="19649" h="30191" extrusionOk="0">
                  <a:moveTo>
                    <a:pt x="18866" y="1"/>
                  </a:moveTo>
                  <a:cubicBezTo>
                    <a:pt x="18831" y="1"/>
                    <a:pt x="18795" y="3"/>
                    <a:pt x="18755" y="6"/>
                  </a:cubicBezTo>
                  <a:cubicBezTo>
                    <a:pt x="18222" y="25"/>
                    <a:pt x="17709" y="520"/>
                    <a:pt x="17328" y="805"/>
                  </a:cubicBezTo>
                  <a:cubicBezTo>
                    <a:pt x="16453" y="1471"/>
                    <a:pt x="15655" y="2251"/>
                    <a:pt x="14856" y="3012"/>
                  </a:cubicBezTo>
                  <a:cubicBezTo>
                    <a:pt x="11698" y="5922"/>
                    <a:pt x="8655" y="8889"/>
                    <a:pt x="6087" y="12332"/>
                  </a:cubicBezTo>
                  <a:cubicBezTo>
                    <a:pt x="4604" y="14329"/>
                    <a:pt x="3424" y="16497"/>
                    <a:pt x="2340" y="18761"/>
                  </a:cubicBezTo>
                  <a:cubicBezTo>
                    <a:pt x="1845" y="19826"/>
                    <a:pt x="1370" y="20891"/>
                    <a:pt x="971" y="22013"/>
                  </a:cubicBezTo>
                  <a:cubicBezTo>
                    <a:pt x="685" y="22831"/>
                    <a:pt x="0" y="23934"/>
                    <a:pt x="305" y="24790"/>
                  </a:cubicBezTo>
                  <a:cubicBezTo>
                    <a:pt x="337" y="24874"/>
                    <a:pt x="434" y="24907"/>
                    <a:pt x="544" y="24907"/>
                  </a:cubicBezTo>
                  <a:cubicBezTo>
                    <a:pt x="762" y="24907"/>
                    <a:pt x="1034" y="24777"/>
                    <a:pt x="971" y="24638"/>
                  </a:cubicBezTo>
                  <a:cubicBezTo>
                    <a:pt x="704" y="23877"/>
                    <a:pt x="1332" y="22850"/>
                    <a:pt x="1560" y="22128"/>
                  </a:cubicBezTo>
                  <a:cubicBezTo>
                    <a:pt x="1903" y="21176"/>
                    <a:pt x="2283" y="20263"/>
                    <a:pt x="2701" y="19350"/>
                  </a:cubicBezTo>
                  <a:cubicBezTo>
                    <a:pt x="3557" y="17467"/>
                    <a:pt x="4508" y="15622"/>
                    <a:pt x="5631" y="13892"/>
                  </a:cubicBezTo>
                  <a:cubicBezTo>
                    <a:pt x="7818" y="10563"/>
                    <a:pt x="10576" y="7767"/>
                    <a:pt x="13410" y="5009"/>
                  </a:cubicBezTo>
                  <a:cubicBezTo>
                    <a:pt x="14685" y="3753"/>
                    <a:pt x="15978" y="2498"/>
                    <a:pt x="17347" y="1338"/>
                  </a:cubicBezTo>
                  <a:cubicBezTo>
                    <a:pt x="17576" y="1167"/>
                    <a:pt x="18165" y="615"/>
                    <a:pt x="18299" y="615"/>
                  </a:cubicBezTo>
                  <a:cubicBezTo>
                    <a:pt x="18717" y="615"/>
                    <a:pt x="18584" y="672"/>
                    <a:pt x="18660" y="995"/>
                  </a:cubicBezTo>
                  <a:cubicBezTo>
                    <a:pt x="18736" y="1281"/>
                    <a:pt x="18660" y="1718"/>
                    <a:pt x="18679" y="2023"/>
                  </a:cubicBezTo>
                  <a:cubicBezTo>
                    <a:pt x="18736" y="3012"/>
                    <a:pt x="18793" y="4039"/>
                    <a:pt x="18831" y="5047"/>
                  </a:cubicBezTo>
                  <a:cubicBezTo>
                    <a:pt x="18926" y="9174"/>
                    <a:pt x="18470" y="13321"/>
                    <a:pt x="17804" y="17410"/>
                  </a:cubicBezTo>
                  <a:cubicBezTo>
                    <a:pt x="17462" y="19522"/>
                    <a:pt x="17043" y="21519"/>
                    <a:pt x="16511" y="23592"/>
                  </a:cubicBezTo>
                  <a:cubicBezTo>
                    <a:pt x="15978" y="25722"/>
                    <a:pt x="15731" y="27910"/>
                    <a:pt x="15217" y="30059"/>
                  </a:cubicBezTo>
                  <a:cubicBezTo>
                    <a:pt x="15187" y="30150"/>
                    <a:pt x="15278" y="30190"/>
                    <a:pt x="15402" y="30190"/>
                  </a:cubicBezTo>
                  <a:cubicBezTo>
                    <a:pt x="15588" y="30190"/>
                    <a:pt x="15849" y="30101"/>
                    <a:pt x="15883" y="29964"/>
                  </a:cubicBezTo>
                  <a:cubicBezTo>
                    <a:pt x="16396" y="27815"/>
                    <a:pt x="16644" y="25627"/>
                    <a:pt x="17176" y="23497"/>
                  </a:cubicBezTo>
                  <a:cubicBezTo>
                    <a:pt x="17728" y="21348"/>
                    <a:pt x="18165" y="19255"/>
                    <a:pt x="18508" y="17068"/>
                  </a:cubicBezTo>
                  <a:cubicBezTo>
                    <a:pt x="19231" y="12579"/>
                    <a:pt x="19649" y="8052"/>
                    <a:pt x="19440" y="3525"/>
                  </a:cubicBezTo>
                  <a:cubicBezTo>
                    <a:pt x="19421" y="3012"/>
                    <a:pt x="19364" y="2517"/>
                    <a:pt x="19364" y="2023"/>
                  </a:cubicBezTo>
                  <a:cubicBezTo>
                    <a:pt x="19345" y="1547"/>
                    <a:pt x="19459" y="919"/>
                    <a:pt x="19345" y="482"/>
                  </a:cubicBezTo>
                  <a:cubicBezTo>
                    <a:pt x="19259" y="156"/>
                    <a:pt x="19173" y="1"/>
                    <a:pt x="18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0" name="Google Shape;2900;p69"/>
            <p:cNvSpPr/>
            <p:nvPr/>
          </p:nvSpPr>
          <p:spPr>
            <a:xfrm>
              <a:off x="6430525" y="2818300"/>
              <a:ext cx="395375" cy="161650"/>
            </a:xfrm>
            <a:custGeom>
              <a:avLst/>
              <a:gdLst/>
              <a:ahLst/>
              <a:cxnLst/>
              <a:rect l="l" t="t" r="r" b="b"/>
              <a:pathLst>
                <a:path w="15815" h="6466" extrusionOk="0">
                  <a:moveTo>
                    <a:pt x="652" y="1"/>
                  </a:moveTo>
                  <a:cubicBezTo>
                    <a:pt x="417" y="1"/>
                    <a:pt x="1" y="276"/>
                    <a:pt x="336" y="360"/>
                  </a:cubicBezTo>
                  <a:cubicBezTo>
                    <a:pt x="2143" y="759"/>
                    <a:pt x="3721" y="1634"/>
                    <a:pt x="5433" y="2376"/>
                  </a:cubicBezTo>
                  <a:cubicBezTo>
                    <a:pt x="7145" y="3118"/>
                    <a:pt x="8857" y="3860"/>
                    <a:pt x="10569" y="4620"/>
                  </a:cubicBezTo>
                  <a:cubicBezTo>
                    <a:pt x="11843" y="5172"/>
                    <a:pt x="13365" y="6427"/>
                    <a:pt x="14792" y="6465"/>
                  </a:cubicBezTo>
                  <a:cubicBezTo>
                    <a:pt x="14808" y="6466"/>
                    <a:pt x="14825" y="6466"/>
                    <a:pt x="14841" y="6466"/>
                  </a:cubicBezTo>
                  <a:cubicBezTo>
                    <a:pt x="15539" y="6466"/>
                    <a:pt x="15651" y="6070"/>
                    <a:pt x="15800" y="5419"/>
                  </a:cubicBezTo>
                  <a:cubicBezTo>
                    <a:pt x="15815" y="5315"/>
                    <a:pt x="15721" y="5272"/>
                    <a:pt x="15600" y="5272"/>
                  </a:cubicBezTo>
                  <a:cubicBezTo>
                    <a:pt x="15412" y="5272"/>
                    <a:pt x="15157" y="5375"/>
                    <a:pt x="15134" y="5514"/>
                  </a:cubicBezTo>
                  <a:cubicBezTo>
                    <a:pt x="15049" y="5901"/>
                    <a:pt x="14936" y="6040"/>
                    <a:pt x="14753" y="6040"/>
                  </a:cubicBezTo>
                  <a:cubicBezTo>
                    <a:pt x="14568" y="6040"/>
                    <a:pt x="14310" y="5896"/>
                    <a:pt x="13936" y="5724"/>
                  </a:cubicBezTo>
                  <a:cubicBezTo>
                    <a:pt x="13346" y="5438"/>
                    <a:pt x="12775" y="5096"/>
                    <a:pt x="12186" y="4811"/>
                  </a:cubicBezTo>
                  <a:cubicBezTo>
                    <a:pt x="10873" y="4164"/>
                    <a:pt x="9485" y="3612"/>
                    <a:pt x="8153" y="3042"/>
                  </a:cubicBezTo>
                  <a:cubicBezTo>
                    <a:pt x="5738" y="1995"/>
                    <a:pt x="3341" y="588"/>
                    <a:pt x="735" y="17"/>
                  </a:cubicBezTo>
                  <a:cubicBezTo>
                    <a:pt x="712" y="6"/>
                    <a:pt x="684" y="1"/>
                    <a:pt x="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1" name="Google Shape;2901;p69"/>
            <p:cNvSpPr/>
            <p:nvPr/>
          </p:nvSpPr>
          <p:spPr>
            <a:xfrm>
              <a:off x="6293400" y="2430175"/>
              <a:ext cx="360450" cy="311000"/>
            </a:xfrm>
            <a:custGeom>
              <a:avLst/>
              <a:gdLst/>
              <a:ahLst/>
              <a:cxnLst/>
              <a:rect l="l" t="t" r="r" b="b"/>
              <a:pathLst>
                <a:path w="14418" h="12440" extrusionOk="0">
                  <a:moveTo>
                    <a:pt x="11139" y="1"/>
                  </a:moveTo>
                  <a:cubicBezTo>
                    <a:pt x="10539" y="1"/>
                    <a:pt x="9939" y="56"/>
                    <a:pt x="9340" y="212"/>
                  </a:cubicBezTo>
                  <a:cubicBezTo>
                    <a:pt x="7875" y="592"/>
                    <a:pt x="6543" y="1429"/>
                    <a:pt x="5497" y="2494"/>
                  </a:cubicBezTo>
                  <a:cubicBezTo>
                    <a:pt x="4204" y="3806"/>
                    <a:pt x="3215" y="5442"/>
                    <a:pt x="2264" y="6983"/>
                  </a:cubicBezTo>
                  <a:cubicBezTo>
                    <a:pt x="1351" y="8486"/>
                    <a:pt x="95" y="10274"/>
                    <a:pt x="0" y="12081"/>
                  </a:cubicBezTo>
                  <a:cubicBezTo>
                    <a:pt x="0" y="12119"/>
                    <a:pt x="19" y="12176"/>
                    <a:pt x="76" y="12195"/>
                  </a:cubicBezTo>
                  <a:cubicBezTo>
                    <a:pt x="513" y="12390"/>
                    <a:pt x="977" y="12440"/>
                    <a:pt x="1448" y="12440"/>
                  </a:cubicBezTo>
                  <a:cubicBezTo>
                    <a:pt x="1941" y="12440"/>
                    <a:pt x="2443" y="12385"/>
                    <a:pt x="2930" y="12385"/>
                  </a:cubicBezTo>
                  <a:cubicBezTo>
                    <a:pt x="3443" y="12385"/>
                    <a:pt x="3938" y="12366"/>
                    <a:pt x="4451" y="12347"/>
                  </a:cubicBezTo>
                  <a:cubicBezTo>
                    <a:pt x="5231" y="12290"/>
                    <a:pt x="6030" y="11985"/>
                    <a:pt x="6829" y="11966"/>
                  </a:cubicBezTo>
                  <a:cubicBezTo>
                    <a:pt x="7076" y="11966"/>
                    <a:pt x="7533" y="11586"/>
                    <a:pt x="7076" y="11586"/>
                  </a:cubicBezTo>
                  <a:cubicBezTo>
                    <a:pt x="6068" y="11586"/>
                    <a:pt x="5079" y="11928"/>
                    <a:pt x="4071" y="11985"/>
                  </a:cubicBezTo>
                  <a:cubicBezTo>
                    <a:pt x="3401" y="12002"/>
                    <a:pt x="2661" y="12088"/>
                    <a:pt x="1984" y="12088"/>
                  </a:cubicBezTo>
                  <a:cubicBezTo>
                    <a:pt x="1872" y="12088"/>
                    <a:pt x="1763" y="12086"/>
                    <a:pt x="1655" y="12081"/>
                  </a:cubicBezTo>
                  <a:cubicBezTo>
                    <a:pt x="780" y="12004"/>
                    <a:pt x="590" y="11700"/>
                    <a:pt x="837" y="10939"/>
                  </a:cubicBezTo>
                  <a:cubicBezTo>
                    <a:pt x="989" y="10331"/>
                    <a:pt x="1313" y="9798"/>
                    <a:pt x="1617" y="9265"/>
                  </a:cubicBezTo>
                  <a:cubicBezTo>
                    <a:pt x="2093" y="8391"/>
                    <a:pt x="2568" y="7516"/>
                    <a:pt x="3082" y="6679"/>
                  </a:cubicBezTo>
                  <a:cubicBezTo>
                    <a:pt x="4128" y="5005"/>
                    <a:pt x="5231" y="3179"/>
                    <a:pt x="6772" y="1923"/>
                  </a:cubicBezTo>
                  <a:cubicBezTo>
                    <a:pt x="8164" y="782"/>
                    <a:pt x="9656" y="459"/>
                    <a:pt x="11241" y="459"/>
                  </a:cubicBezTo>
                  <a:cubicBezTo>
                    <a:pt x="12060" y="459"/>
                    <a:pt x="12903" y="545"/>
                    <a:pt x="13771" y="649"/>
                  </a:cubicBezTo>
                  <a:cubicBezTo>
                    <a:pt x="13794" y="651"/>
                    <a:pt x="13817" y="652"/>
                    <a:pt x="13841" y="652"/>
                  </a:cubicBezTo>
                  <a:cubicBezTo>
                    <a:pt x="14018" y="652"/>
                    <a:pt x="14220" y="586"/>
                    <a:pt x="14304" y="402"/>
                  </a:cubicBezTo>
                  <a:lnTo>
                    <a:pt x="14380" y="250"/>
                  </a:lnTo>
                  <a:cubicBezTo>
                    <a:pt x="14418" y="182"/>
                    <a:pt x="14337" y="150"/>
                    <a:pt x="14219" y="150"/>
                  </a:cubicBezTo>
                  <a:cubicBezTo>
                    <a:pt x="14109" y="150"/>
                    <a:pt x="13966" y="178"/>
                    <a:pt x="13859" y="232"/>
                  </a:cubicBezTo>
                  <a:lnTo>
                    <a:pt x="13859" y="232"/>
                  </a:lnTo>
                  <a:cubicBezTo>
                    <a:pt x="12952" y="128"/>
                    <a:pt x="12045" y="1"/>
                    <a:pt x="11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2" name="Google Shape;2902;p69"/>
            <p:cNvSpPr/>
            <p:nvPr/>
          </p:nvSpPr>
          <p:spPr>
            <a:xfrm>
              <a:off x="6828575" y="2525200"/>
              <a:ext cx="229000" cy="476750"/>
            </a:xfrm>
            <a:custGeom>
              <a:avLst/>
              <a:gdLst/>
              <a:ahLst/>
              <a:cxnLst/>
              <a:rect l="l" t="t" r="r" b="b"/>
              <a:pathLst>
                <a:path w="9160" h="19070" extrusionOk="0">
                  <a:moveTo>
                    <a:pt x="3383" y="0"/>
                  </a:moveTo>
                  <a:cubicBezTo>
                    <a:pt x="3146" y="0"/>
                    <a:pt x="2788" y="203"/>
                    <a:pt x="2940" y="310"/>
                  </a:cubicBezTo>
                  <a:cubicBezTo>
                    <a:pt x="4842" y="1908"/>
                    <a:pt x="6687" y="3848"/>
                    <a:pt x="7676" y="6168"/>
                  </a:cubicBezTo>
                  <a:cubicBezTo>
                    <a:pt x="8665" y="8489"/>
                    <a:pt x="8361" y="11038"/>
                    <a:pt x="8076" y="13453"/>
                  </a:cubicBezTo>
                  <a:cubicBezTo>
                    <a:pt x="7923" y="14632"/>
                    <a:pt x="7695" y="15717"/>
                    <a:pt x="7391" y="16858"/>
                  </a:cubicBezTo>
                  <a:cubicBezTo>
                    <a:pt x="7315" y="17105"/>
                    <a:pt x="7258" y="17999"/>
                    <a:pt x="7087" y="18189"/>
                  </a:cubicBezTo>
                  <a:cubicBezTo>
                    <a:pt x="6972" y="18327"/>
                    <a:pt x="6845" y="18381"/>
                    <a:pt x="6712" y="18381"/>
                  </a:cubicBezTo>
                  <a:cubicBezTo>
                    <a:pt x="6293" y="18381"/>
                    <a:pt x="5825" y="17835"/>
                    <a:pt x="5565" y="17619"/>
                  </a:cubicBezTo>
                  <a:cubicBezTo>
                    <a:pt x="3739" y="16116"/>
                    <a:pt x="2027" y="14537"/>
                    <a:pt x="753" y="12540"/>
                  </a:cubicBezTo>
                  <a:cubicBezTo>
                    <a:pt x="716" y="12488"/>
                    <a:pt x="640" y="12466"/>
                    <a:pt x="552" y="12466"/>
                  </a:cubicBezTo>
                  <a:cubicBezTo>
                    <a:pt x="318" y="12466"/>
                    <a:pt x="1" y="12622"/>
                    <a:pt x="125" y="12787"/>
                  </a:cubicBezTo>
                  <a:cubicBezTo>
                    <a:pt x="905" y="14024"/>
                    <a:pt x="1856" y="15127"/>
                    <a:pt x="2940" y="16154"/>
                  </a:cubicBezTo>
                  <a:cubicBezTo>
                    <a:pt x="3891" y="17048"/>
                    <a:pt x="4937" y="18094"/>
                    <a:pt x="6021" y="18817"/>
                  </a:cubicBezTo>
                  <a:cubicBezTo>
                    <a:pt x="6295" y="18993"/>
                    <a:pt x="6533" y="19069"/>
                    <a:pt x="6741" y="19069"/>
                  </a:cubicBezTo>
                  <a:cubicBezTo>
                    <a:pt x="7904" y="19069"/>
                    <a:pt x="8119" y="16664"/>
                    <a:pt x="8361" y="15793"/>
                  </a:cubicBezTo>
                  <a:cubicBezTo>
                    <a:pt x="8741" y="14385"/>
                    <a:pt x="8932" y="12845"/>
                    <a:pt x="8989" y="11399"/>
                  </a:cubicBezTo>
                  <a:cubicBezTo>
                    <a:pt x="9065" y="10010"/>
                    <a:pt x="9160" y="8394"/>
                    <a:pt x="8760" y="7062"/>
                  </a:cubicBezTo>
                  <a:cubicBezTo>
                    <a:pt x="7923" y="4228"/>
                    <a:pt x="5736" y="1908"/>
                    <a:pt x="3530" y="44"/>
                  </a:cubicBezTo>
                  <a:cubicBezTo>
                    <a:pt x="3495" y="13"/>
                    <a:pt x="3443" y="0"/>
                    <a:pt x="3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3" name="Google Shape;2903;p69"/>
            <p:cNvSpPr/>
            <p:nvPr/>
          </p:nvSpPr>
          <p:spPr>
            <a:xfrm>
              <a:off x="6670475" y="2443475"/>
              <a:ext cx="166000" cy="149750"/>
            </a:xfrm>
            <a:custGeom>
              <a:avLst/>
              <a:gdLst/>
              <a:ahLst/>
              <a:cxnLst/>
              <a:rect l="l" t="t" r="r" b="b"/>
              <a:pathLst>
                <a:path w="6640" h="5990" extrusionOk="0">
                  <a:moveTo>
                    <a:pt x="3897" y="371"/>
                  </a:moveTo>
                  <a:cubicBezTo>
                    <a:pt x="4382" y="371"/>
                    <a:pt x="4846" y="534"/>
                    <a:pt x="5194" y="916"/>
                  </a:cubicBezTo>
                  <a:cubicBezTo>
                    <a:pt x="5225" y="956"/>
                    <a:pt x="5285" y="973"/>
                    <a:pt x="5356" y="973"/>
                  </a:cubicBezTo>
                  <a:cubicBezTo>
                    <a:pt x="5361" y="973"/>
                    <a:pt x="5365" y="973"/>
                    <a:pt x="5369" y="973"/>
                  </a:cubicBezTo>
                  <a:lnTo>
                    <a:pt x="5369" y="973"/>
                  </a:lnTo>
                  <a:cubicBezTo>
                    <a:pt x="5707" y="1616"/>
                    <a:pt x="5873" y="2706"/>
                    <a:pt x="5859" y="3160"/>
                  </a:cubicBezTo>
                  <a:cubicBezTo>
                    <a:pt x="5840" y="3655"/>
                    <a:pt x="5726" y="4207"/>
                    <a:pt x="5517" y="4682"/>
                  </a:cubicBezTo>
                  <a:cubicBezTo>
                    <a:pt x="5479" y="4834"/>
                    <a:pt x="5384" y="4986"/>
                    <a:pt x="5289" y="5120"/>
                  </a:cubicBezTo>
                  <a:lnTo>
                    <a:pt x="3786" y="5557"/>
                  </a:lnTo>
                  <a:cubicBezTo>
                    <a:pt x="3577" y="5538"/>
                    <a:pt x="3253" y="5291"/>
                    <a:pt x="3063" y="5196"/>
                  </a:cubicBezTo>
                  <a:cubicBezTo>
                    <a:pt x="2055" y="4644"/>
                    <a:pt x="1161" y="3579"/>
                    <a:pt x="1351" y="2342"/>
                  </a:cubicBezTo>
                  <a:cubicBezTo>
                    <a:pt x="1511" y="1263"/>
                    <a:pt x="2763" y="371"/>
                    <a:pt x="3897" y="371"/>
                  </a:cubicBezTo>
                  <a:close/>
                  <a:moveTo>
                    <a:pt x="4126" y="1"/>
                  </a:moveTo>
                  <a:cubicBezTo>
                    <a:pt x="3234" y="1"/>
                    <a:pt x="2272" y="350"/>
                    <a:pt x="1656" y="802"/>
                  </a:cubicBezTo>
                  <a:cubicBezTo>
                    <a:pt x="1" y="2019"/>
                    <a:pt x="571" y="4245"/>
                    <a:pt x="2112" y="5272"/>
                  </a:cubicBezTo>
                  <a:cubicBezTo>
                    <a:pt x="2757" y="5705"/>
                    <a:pt x="3505" y="5990"/>
                    <a:pt x="4201" y="5990"/>
                  </a:cubicBezTo>
                  <a:cubicBezTo>
                    <a:pt x="5003" y="5990"/>
                    <a:pt x="5736" y="5611"/>
                    <a:pt x="6164" y="4644"/>
                  </a:cubicBezTo>
                  <a:cubicBezTo>
                    <a:pt x="6544" y="3788"/>
                    <a:pt x="6639" y="2837"/>
                    <a:pt x="6411" y="1943"/>
                  </a:cubicBezTo>
                  <a:cubicBezTo>
                    <a:pt x="6259" y="1391"/>
                    <a:pt x="6068" y="440"/>
                    <a:pt x="5498" y="174"/>
                  </a:cubicBezTo>
                  <a:cubicBezTo>
                    <a:pt x="5472" y="161"/>
                    <a:pt x="5437" y="155"/>
                    <a:pt x="5399" y="155"/>
                  </a:cubicBezTo>
                  <a:cubicBezTo>
                    <a:pt x="5332" y="155"/>
                    <a:pt x="5252" y="173"/>
                    <a:pt x="5175" y="201"/>
                  </a:cubicBezTo>
                  <a:lnTo>
                    <a:pt x="5175" y="201"/>
                  </a:lnTo>
                  <a:cubicBezTo>
                    <a:pt x="4857" y="61"/>
                    <a:pt x="4498" y="1"/>
                    <a:pt x="4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69"/>
            <p:cNvSpPr/>
            <p:nvPr/>
          </p:nvSpPr>
          <p:spPr>
            <a:xfrm>
              <a:off x="6594875" y="2654350"/>
              <a:ext cx="169775" cy="153650"/>
            </a:xfrm>
            <a:custGeom>
              <a:avLst/>
              <a:gdLst/>
              <a:ahLst/>
              <a:cxnLst/>
              <a:rect l="l" t="t" r="r" b="b"/>
              <a:pathLst>
                <a:path w="6791" h="6146" extrusionOk="0">
                  <a:moveTo>
                    <a:pt x="3781" y="410"/>
                  </a:moveTo>
                  <a:cubicBezTo>
                    <a:pt x="4228" y="410"/>
                    <a:pt x="4658" y="499"/>
                    <a:pt x="4966" y="718"/>
                  </a:cubicBezTo>
                  <a:lnTo>
                    <a:pt x="4966" y="718"/>
                  </a:lnTo>
                  <a:cubicBezTo>
                    <a:pt x="4835" y="797"/>
                    <a:pt x="4764" y="892"/>
                    <a:pt x="4889" y="945"/>
                  </a:cubicBezTo>
                  <a:cubicBezTo>
                    <a:pt x="5574" y="1230"/>
                    <a:pt x="6087" y="3056"/>
                    <a:pt x="6030" y="3741"/>
                  </a:cubicBezTo>
                  <a:cubicBezTo>
                    <a:pt x="6011" y="3969"/>
                    <a:pt x="5916" y="4217"/>
                    <a:pt x="5840" y="4445"/>
                  </a:cubicBezTo>
                  <a:cubicBezTo>
                    <a:pt x="5574" y="5168"/>
                    <a:pt x="5536" y="5168"/>
                    <a:pt x="4680" y="5434"/>
                  </a:cubicBezTo>
                  <a:cubicBezTo>
                    <a:pt x="4293" y="5548"/>
                    <a:pt x="4077" y="5614"/>
                    <a:pt x="3895" y="5614"/>
                  </a:cubicBezTo>
                  <a:cubicBezTo>
                    <a:pt x="3682" y="5614"/>
                    <a:pt x="3515" y="5525"/>
                    <a:pt x="3177" y="5320"/>
                  </a:cubicBezTo>
                  <a:cubicBezTo>
                    <a:pt x="2816" y="5111"/>
                    <a:pt x="2492" y="4882"/>
                    <a:pt x="2207" y="4597"/>
                  </a:cubicBezTo>
                  <a:cubicBezTo>
                    <a:pt x="1827" y="4217"/>
                    <a:pt x="1484" y="3798"/>
                    <a:pt x="1237" y="3323"/>
                  </a:cubicBezTo>
                  <a:cubicBezTo>
                    <a:pt x="704" y="2448"/>
                    <a:pt x="1142" y="1611"/>
                    <a:pt x="1846" y="983"/>
                  </a:cubicBezTo>
                  <a:cubicBezTo>
                    <a:pt x="2200" y="670"/>
                    <a:pt x="3016" y="410"/>
                    <a:pt x="3781" y="410"/>
                  </a:cubicBezTo>
                  <a:close/>
                  <a:moveTo>
                    <a:pt x="3711" y="0"/>
                  </a:moveTo>
                  <a:cubicBezTo>
                    <a:pt x="3167" y="0"/>
                    <a:pt x="2648" y="89"/>
                    <a:pt x="2302" y="241"/>
                  </a:cubicBezTo>
                  <a:cubicBezTo>
                    <a:pt x="1522" y="565"/>
                    <a:pt x="723" y="1269"/>
                    <a:pt x="419" y="2067"/>
                  </a:cubicBezTo>
                  <a:cubicBezTo>
                    <a:pt x="1" y="3133"/>
                    <a:pt x="856" y="4122"/>
                    <a:pt x="1579" y="4863"/>
                  </a:cubicBezTo>
                  <a:cubicBezTo>
                    <a:pt x="2312" y="5562"/>
                    <a:pt x="3373" y="6146"/>
                    <a:pt x="4360" y="6146"/>
                  </a:cubicBezTo>
                  <a:cubicBezTo>
                    <a:pt x="4987" y="6146"/>
                    <a:pt x="5584" y="5911"/>
                    <a:pt x="6049" y="5320"/>
                  </a:cubicBezTo>
                  <a:cubicBezTo>
                    <a:pt x="6715" y="4483"/>
                    <a:pt x="6791" y="3532"/>
                    <a:pt x="6506" y="2562"/>
                  </a:cubicBezTo>
                  <a:cubicBezTo>
                    <a:pt x="6365" y="2074"/>
                    <a:pt x="6275" y="1500"/>
                    <a:pt x="5999" y="1079"/>
                  </a:cubicBezTo>
                  <a:lnTo>
                    <a:pt x="5999" y="1079"/>
                  </a:lnTo>
                  <a:cubicBezTo>
                    <a:pt x="6021" y="1043"/>
                    <a:pt x="6028" y="1004"/>
                    <a:pt x="6011" y="964"/>
                  </a:cubicBezTo>
                  <a:cubicBezTo>
                    <a:pt x="5696" y="274"/>
                    <a:pt x="4665" y="0"/>
                    <a:pt x="3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69"/>
            <p:cNvSpPr/>
            <p:nvPr/>
          </p:nvSpPr>
          <p:spPr>
            <a:xfrm>
              <a:off x="6438425" y="2854025"/>
              <a:ext cx="275825" cy="211200"/>
            </a:xfrm>
            <a:custGeom>
              <a:avLst/>
              <a:gdLst/>
              <a:ahLst/>
              <a:cxnLst/>
              <a:rect l="l" t="t" r="r" b="b"/>
              <a:pathLst>
                <a:path w="11033" h="8448" extrusionOk="0">
                  <a:moveTo>
                    <a:pt x="9930" y="8004"/>
                  </a:moveTo>
                  <a:lnTo>
                    <a:pt x="9930" y="8004"/>
                  </a:lnTo>
                  <a:cubicBezTo>
                    <a:pt x="9929" y="8004"/>
                    <a:pt x="9928" y="8005"/>
                    <a:pt x="9927" y="8006"/>
                  </a:cubicBezTo>
                  <a:lnTo>
                    <a:pt x="9927" y="8006"/>
                  </a:lnTo>
                  <a:cubicBezTo>
                    <a:pt x="9928" y="8005"/>
                    <a:pt x="9929" y="8004"/>
                    <a:pt x="9930" y="8004"/>
                  </a:cubicBezTo>
                  <a:close/>
                  <a:moveTo>
                    <a:pt x="3956" y="0"/>
                  </a:moveTo>
                  <a:cubicBezTo>
                    <a:pt x="3792" y="0"/>
                    <a:pt x="3579" y="68"/>
                    <a:pt x="3520" y="167"/>
                  </a:cubicBezTo>
                  <a:cubicBezTo>
                    <a:pt x="2930" y="1118"/>
                    <a:pt x="2264" y="1993"/>
                    <a:pt x="1522" y="2849"/>
                  </a:cubicBezTo>
                  <a:cubicBezTo>
                    <a:pt x="1180" y="3229"/>
                    <a:pt x="1" y="4447"/>
                    <a:pt x="172" y="5055"/>
                  </a:cubicBezTo>
                  <a:cubicBezTo>
                    <a:pt x="305" y="5569"/>
                    <a:pt x="1408" y="5664"/>
                    <a:pt x="1808" y="5778"/>
                  </a:cubicBezTo>
                  <a:cubicBezTo>
                    <a:pt x="3177" y="6197"/>
                    <a:pt x="4547" y="6672"/>
                    <a:pt x="5897" y="7129"/>
                  </a:cubicBezTo>
                  <a:cubicBezTo>
                    <a:pt x="6962" y="7490"/>
                    <a:pt x="7989" y="7908"/>
                    <a:pt x="9055" y="8270"/>
                  </a:cubicBezTo>
                  <a:cubicBezTo>
                    <a:pt x="9287" y="8343"/>
                    <a:pt x="9535" y="8448"/>
                    <a:pt x="9773" y="8448"/>
                  </a:cubicBezTo>
                  <a:cubicBezTo>
                    <a:pt x="9906" y="8448"/>
                    <a:pt x="10035" y="8415"/>
                    <a:pt x="10158" y="8327"/>
                  </a:cubicBezTo>
                  <a:cubicBezTo>
                    <a:pt x="10671" y="7908"/>
                    <a:pt x="10595" y="6672"/>
                    <a:pt x="10671" y="6140"/>
                  </a:cubicBezTo>
                  <a:cubicBezTo>
                    <a:pt x="10785" y="5093"/>
                    <a:pt x="11033" y="4047"/>
                    <a:pt x="10919" y="2963"/>
                  </a:cubicBezTo>
                  <a:cubicBezTo>
                    <a:pt x="10906" y="2889"/>
                    <a:pt x="10833" y="2859"/>
                    <a:pt x="10740" y="2859"/>
                  </a:cubicBezTo>
                  <a:cubicBezTo>
                    <a:pt x="10547" y="2859"/>
                    <a:pt x="10266" y="2987"/>
                    <a:pt x="10253" y="3115"/>
                  </a:cubicBezTo>
                  <a:lnTo>
                    <a:pt x="10253" y="3191"/>
                  </a:lnTo>
                  <a:cubicBezTo>
                    <a:pt x="10246" y="3223"/>
                    <a:pt x="10251" y="3249"/>
                    <a:pt x="10265" y="3270"/>
                  </a:cubicBezTo>
                  <a:lnTo>
                    <a:pt x="10265" y="3270"/>
                  </a:lnTo>
                  <a:cubicBezTo>
                    <a:pt x="10352" y="4214"/>
                    <a:pt x="10171" y="5093"/>
                    <a:pt x="10025" y="6006"/>
                  </a:cubicBezTo>
                  <a:cubicBezTo>
                    <a:pt x="9987" y="6425"/>
                    <a:pt x="9968" y="6843"/>
                    <a:pt x="9892" y="7243"/>
                  </a:cubicBezTo>
                  <a:cubicBezTo>
                    <a:pt x="9892" y="7243"/>
                    <a:pt x="9693" y="7850"/>
                    <a:pt x="9766" y="8013"/>
                  </a:cubicBezTo>
                  <a:lnTo>
                    <a:pt x="9766" y="8013"/>
                  </a:lnTo>
                  <a:cubicBezTo>
                    <a:pt x="9280" y="7930"/>
                    <a:pt x="7958" y="7286"/>
                    <a:pt x="7647" y="7205"/>
                  </a:cubicBezTo>
                  <a:cubicBezTo>
                    <a:pt x="6696" y="6900"/>
                    <a:pt x="5745" y="6577"/>
                    <a:pt x="4832" y="6273"/>
                  </a:cubicBezTo>
                  <a:cubicBezTo>
                    <a:pt x="3995" y="5987"/>
                    <a:pt x="3158" y="5721"/>
                    <a:pt x="2321" y="5436"/>
                  </a:cubicBezTo>
                  <a:cubicBezTo>
                    <a:pt x="2074" y="5341"/>
                    <a:pt x="1522" y="5246"/>
                    <a:pt x="1275" y="5093"/>
                  </a:cubicBezTo>
                  <a:cubicBezTo>
                    <a:pt x="1258" y="5095"/>
                    <a:pt x="1241" y="5096"/>
                    <a:pt x="1225" y="5096"/>
                  </a:cubicBezTo>
                  <a:cubicBezTo>
                    <a:pt x="1051" y="5096"/>
                    <a:pt x="975" y="5000"/>
                    <a:pt x="1028" y="4808"/>
                  </a:cubicBezTo>
                  <a:cubicBezTo>
                    <a:pt x="952" y="4618"/>
                    <a:pt x="971" y="4447"/>
                    <a:pt x="1142" y="4295"/>
                  </a:cubicBezTo>
                  <a:cubicBezTo>
                    <a:pt x="1427" y="3534"/>
                    <a:pt x="2131" y="2925"/>
                    <a:pt x="2645" y="2335"/>
                  </a:cubicBezTo>
                  <a:cubicBezTo>
                    <a:pt x="3177" y="1670"/>
                    <a:pt x="3691" y="947"/>
                    <a:pt x="4128" y="205"/>
                  </a:cubicBezTo>
                  <a:cubicBezTo>
                    <a:pt x="4220" y="59"/>
                    <a:pt x="4109" y="0"/>
                    <a:pt x="3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69"/>
            <p:cNvSpPr/>
            <p:nvPr/>
          </p:nvSpPr>
          <p:spPr>
            <a:xfrm>
              <a:off x="6405625" y="3043100"/>
              <a:ext cx="221125" cy="268400"/>
            </a:xfrm>
            <a:custGeom>
              <a:avLst/>
              <a:gdLst/>
              <a:ahLst/>
              <a:cxnLst/>
              <a:rect l="l" t="t" r="r" b="b"/>
              <a:pathLst>
                <a:path w="8845" h="10736" extrusionOk="0">
                  <a:moveTo>
                    <a:pt x="4783" y="590"/>
                  </a:moveTo>
                  <a:cubicBezTo>
                    <a:pt x="5037" y="714"/>
                    <a:pt x="5283" y="851"/>
                    <a:pt x="5518" y="1001"/>
                  </a:cubicBezTo>
                  <a:lnTo>
                    <a:pt x="5518" y="1001"/>
                  </a:lnTo>
                  <a:cubicBezTo>
                    <a:pt x="5495" y="1051"/>
                    <a:pt x="5506" y="1101"/>
                    <a:pt x="5573" y="1144"/>
                  </a:cubicBezTo>
                  <a:cubicBezTo>
                    <a:pt x="6715" y="1851"/>
                    <a:pt x="4696" y="5029"/>
                    <a:pt x="4125" y="5029"/>
                  </a:cubicBezTo>
                  <a:cubicBezTo>
                    <a:pt x="4097" y="5029"/>
                    <a:pt x="4072" y="5022"/>
                    <a:pt x="4052" y="5006"/>
                  </a:cubicBezTo>
                  <a:cubicBezTo>
                    <a:pt x="3804" y="4853"/>
                    <a:pt x="5516" y="2210"/>
                    <a:pt x="5516" y="1658"/>
                  </a:cubicBezTo>
                  <a:cubicBezTo>
                    <a:pt x="5516" y="1545"/>
                    <a:pt x="5441" y="1507"/>
                    <a:pt x="5344" y="1507"/>
                  </a:cubicBezTo>
                  <a:cubicBezTo>
                    <a:pt x="5212" y="1507"/>
                    <a:pt x="5041" y="1576"/>
                    <a:pt x="4965" y="1620"/>
                  </a:cubicBezTo>
                  <a:cubicBezTo>
                    <a:pt x="4898" y="1647"/>
                    <a:pt x="4502" y="1852"/>
                    <a:pt x="4194" y="1991"/>
                  </a:cubicBezTo>
                  <a:lnTo>
                    <a:pt x="4194" y="1991"/>
                  </a:lnTo>
                  <a:cubicBezTo>
                    <a:pt x="4265" y="1518"/>
                    <a:pt x="4455" y="931"/>
                    <a:pt x="4783" y="590"/>
                  </a:cubicBezTo>
                  <a:close/>
                  <a:moveTo>
                    <a:pt x="3929" y="409"/>
                  </a:moveTo>
                  <a:cubicBezTo>
                    <a:pt x="4026" y="409"/>
                    <a:pt x="4121" y="422"/>
                    <a:pt x="4214" y="449"/>
                  </a:cubicBezTo>
                  <a:lnTo>
                    <a:pt x="4214" y="449"/>
                  </a:lnTo>
                  <a:cubicBezTo>
                    <a:pt x="3794" y="952"/>
                    <a:pt x="3575" y="1817"/>
                    <a:pt x="3519" y="2305"/>
                  </a:cubicBezTo>
                  <a:cubicBezTo>
                    <a:pt x="3504" y="2410"/>
                    <a:pt x="3632" y="2444"/>
                    <a:pt x="3734" y="2444"/>
                  </a:cubicBezTo>
                  <a:cubicBezTo>
                    <a:pt x="3760" y="2444"/>
                    <a:pt x="3785" y="2442"/>
                    <a:pt x="3804" y="2438"/>
                  </a:cubicBezTo>
                  <a:cubicBezTo>
                    <a:pt x="4169" y="2379"/>
                    <a:pt x="4490" y="2262"/>
                    <a:pt x="4808" y="2105"/>
                  </a:cubicBezTo>
                  <a:lnTo>
                    <a:pt x="4808" y="2105"/>
                  </a:lnTo>
                  <a:cubicBezTo>
                    <a:pt x="4576" y="3194"/>
                    <a:pt x="3485" y="4127"/>
                    <a:pt x="3348" y="5291"/>
                  </a:cubicBezTo>
                  <a:cubicBezTo>
                    <a:pt x="3348" y="5367"/>
                    <a:pt x="3386" y="5386"/>
                    <a:pt x="3424" y="5424"/>
                  </a:cubicBezTo>
                  <a:cubicBezTo>
                    <a:pt x="3574" y="5525"/>
                    <a:pt x="3736" y="5571"/>
                    <a:pt x="3905" y="5571"/>
                  </a:cubicBezTo>
                  <a:cubicBezTo>
                    <a:pt x="5077" y="5571"/>
                    <a:pt x="6570" y="3343"/>
                    <a:pt x="6588" y="1873"/>
                  </a:cubicBezTo>
                  <a:lnTo>
                    <a:pt x="6588" y="1873"/>
                  </a:lnTo>
                  <a:cubicBezTo>
                    <a:pt x="7010" y="2316"/>
                    <a:pt x="7354" y="2836"/>
                    <a:pt x="7590" y="3446"/>
                  </a:cubicBezTo>
                  <a:cubicBezTo>
                    <a:pt x="7894" y="4232"/>
                    <a:pt x="8375" y="5788"/>
                    <a:pt x="8005" y="6770"/>
                  </a:cubicBezTo>
                  <a:lnTo>
                    <a:pt x="8005" y="6770"/>
                  </a:lnTo>
                  <a:cubicBezTo>
                    <a:pt x="7874" y="6462"/>
                    <a:pt x="7777" y="6059"/>
                    <a:pt x="7704" y="5900"/>
                  </a:cubicBezTo>
                  <a:cubicBezTo>
                    <a:pt x="7513" y="5519"/>
                    <a:pt x="7399" y="5234"/>
                    <a:pt x="7000" y="5082"/>
                  </a:cubicBezTo>
                  <a:cubicBezTo>
                    <a:pt x="6952" y="5062"/>
                    <a:pt x="6893" y="5053"/>
                    <a:pt x="6832" y="5053"/>
                  </a:cubicBezTo>
                  <a:cubicBezTo>
                    <a:pt x="6652" y="5053"/>
                    <a:pt x="6443" y="5135"/>
                    <a:pt x="6372" y="5291"/>
                  </a:cubicBezTo>
                  <a:cubicBezTo>
                    <a:pt x="5878" y="6375"/>
                    <a:pt x="5440" y="7155"/>
                    <a:pt x="4679" y="8049"/>
                  </a:cubicBezTo>
                  <a:cubicBezTo>
                    <a:pt x="4134" y="8710"/>
                    <a:pt x="3588" y="9645"/>
                    <a:pt x="2905" y="10240"/>
                  </a:cubicBezTo>
                  <a:lnTo>
                    <a:pt x="2905" y="10240"/>
                  </a:lnTo>
                  <a:cubicBezTo>
                    <a:pt x="2712" y="9882"/>
                    <a:pt x="2656" y="9099"/>
                    <a:pt x="2625" y="8867"/>
                  </a:cubicBezTo>
                  <a:cubicBezTo>
                    <a:pt x="2473" y="8049"/>
                    <a:pt x="2283" y="7136"/>
                    <a:pt x="2359" y="6299"/>
                  </a:cubicBezTo>
                  <a:cubicBezTo>
                    <a:pt x="2454" y="5196"/>
                    <a:pt x="3291" y="3921"/>
                    <a:pt x="3063" y="2856"/>
                  </a:cubicBezTo>
                  <a:cubicBezTo>
                    <a:pt x="3063" y="2799"/>
                    <a:pt x="2967" y="2780"/>
                    <a:pt x="2929" y="2761"/>
                  </a:cubicBezTo>
                  <a:cubicBezTo>
                    <a:pt x="2791" y="2718"/>
                    <a:pt x="2653" y="2700"/>
                    <a:pt x="2515" y="2700"/>
                  </a:cubicBezTo>
                  <a:cubicBezTo>
                    <a:pt x="1934" y="2700"/>
                    <a:pt x="1356" y="3023"/>
                    <a:pt x="793" y="3179"/>
                  </a:cubicBezTo>
                  <a:lnTo>
                    <a:pt x="793" y="3179"/>
                  </a:lnTo>
                  <a:cubicBezTo>
                    <a:pt x="1328" y="2215"/>
                    <a:pt x="2777" y="409"/>
                    <a:pt x="3929" y="409"/>
                  </a:cubicBezTo>
                  <a:close/>
                  <a:moveTo>
                    <a:pt x="4202" y="1"/>
                  </a:moveTo>
                  <a:cubicBezTo>
                    <a:pt x="2490" y="1"/>
                    <a:pt x="661" y="2180"/>
                    <a:pt x="76" y="3465"/>
                  </a:cubicBezTo>
                  <a:cubicBezTo>
                    <a:pt x="0" y="3617"/>
                    <a:pt x="305" y="3617"/>
                    <a:pt x="362" y="3617"/>
                  </a:cubicBezTo>
                  <a:cubicBezTo>
                    <a:pt x="666" y="3579"/>
                    <a:pt x="761" y="3522"/>
                    <a:pt x="1046" y="3427"/>
                  </a:cubicBezTo>
                  <a:lnTo>
                    <a:pt x="1046" y="3427"/>
                  </a:lnTo>
                  <a:cubicBezTo>
                    <a:pt x="1044" y="3427"/>
                    <a:pt x="1043" y="3427"/>
                    <a:pt x="1042" y="3427"/>
                  </a:cubicBezTo>
                  <a:cubicBezTo>
                    <a:pt x="1010" y="3427"/>
                    <a:pt x="2068" y="3076"/>
                    <a:pt x="2314" y="3076"/>
                  </a:cubicBezTo>
                  <a:cubicBezTo>
                    <a:pt x="2336" y="3076"/>
                    <a:pt x="2351" y="3078"/>
                    <a:pt x="2359" y="3084"/>
                  </a:cubicBezTo>
                  <a:cubicBezTo>
                    <a:pt x="2739" y="3389"/>
                    <a:pt x="1864" y="5538"/>
                    <a:pt x="1788" y="5957"/>
                  </a:cubicBezTo>
                  <a:cubicBezTo>
                    <a:pt x="1636" y="6813"/>
                    <a:pt x="1788" y="7573"/>
                    <a:pt x="1902" y="8429"/>
                  </a:cubicBezTo>
                  <a:cubicBezTo>
                    <a:pt x="1978" y="8886"/>
                    <a:pt x="1978" y="10274"/>
                    <a:pt x="2359" y="10598"/>
                  </a:cubicBezTo>
                  <a:cubicBezTo>
                    <a:pt x="2468" y="10694"/>
                    <a:pt x="2584" y="10735"/>
                    <a:pt x="2702" y="10735"/>
                  </a:cubicBezTo>
                  <a:cubicBezTo>
                    <a:pt x="3278" y="10735"/>
                    <a:pt x="3903" y="9750"/>
                    <a:pt x="4109" y="9514"/>
                  </a:cubicBezTo>
                  <a:cubicBezTo>
                    <a:pt x="4736" y="8810"/>
                    <a:pt x="5421" y="8106"/>
                    <a:pt x="5973" y="7345"/>
                  </a:cubicBezTo>
                  <a:cubicBezTo>
                    <a:pt x="6357" y="6828"/>
                    <a:pt x="6603" y="6265"/>
                    <a:pt x="6846" y="5682"/>
                  </a:cubicBezTo>
                  <a:lnTo>
                    <a:pt x="6846" y="5682"/>
                  </a:lnTo>
                  <a:cubicBezTo>
                    <a:pt x="7256" y="6213"/>
                    <a:pt x="7155" y="7149"/>
                    <a:pt x="7723" y="7440"/>
                  </a:cubicBezTo>
                  <a:cubicBezTo>
                    <a:pt x="7765" y="7461"/>
                    <a:pt x="7818" y="7471"/>
                    <a:pt x="7875" y="7471"/>
                  </a:cubicBezTo>
                  <a:cubicBezTo>
                    <a:pt x="8021" y="7471"/>
                    <a:pt x="8192" y="7408"/>
                    <a:pt x="8274" y="7326"/>
                  </a:cubicBezTo>
                  <a:cubicBezTo>
                    <a:pt x="8807" y="6794"/>
                    <a:pt x="8845" y="5728"/>
                    <a:pt x="8769" y="5025"/>
                  </a:cubicBezTo>
                  <a:cubicBezTo>
                    <a:pt x="8636" y="3655"/>
                    <a:pt x="7989" y="2133"/>
                    <a:pt x="6924" y="1201"/>
                  </a:cubicBezTo>
                  <a:cubicBezTo>
                    <a:pt x="6469" y="816"/>
                    <a:pt x="5595" y="61"/>
                    <a:pt x="4925" y="61"/>
                  </a:cubicBezTo>
                  <a:cubicBezTo>
                    <a:pt x="4867" y="61"/>
                    <a:pt x="4810" y="67"/>
                    <a:pt x="4755" y="79"/>
                  </a:cubicBezTo>
                  <a:cubicBezTo>
                    <a:pt x="4754" y="80"/>
                    <a:pt x="4752" y="80"/>
                    <a:pt x="4750" y="81"/>
                  </a:cubicBezTo>
                  <a:lnTo>
                    <a:pt x="4750" y="81"/>
                  </a:lnTo>
                  <a:cubicBezTo>
                    <a:pt x="4570" y="26"/>
                    <a:pt x="4386" y="1"/>
                    <a:pt x="4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7" name="Google Shape;2907;p69"/>
            <p:cNvSpPr/>
            <p:nvPr/>
          </p:nvSpPr>
          <p:spPr>
            <a:xfrm>
              <a:off x="6707575" y="2454825"/>
              <a:ext cx="24400" cy="103675"/>
            </a:xfrm>
            <a:custGeom>
              <a:avLst/>
              <a:gdLst/>
              <a:ahLst/>
              <a:cxnLst/>
              <a:rect l="l" t="t" r="r" b="b"/>
              <a:pathLst>
                <a:path w="976" h="4147" extrusionOk="0">
                  <a:moveTo>
                    <a:pt x="745" y="0"/>
                  </a:moveTo>
                  <a:cubicBezTo>
                    <a:pt x="654" y="0"/>
                    <a:pt x="550" y="23"/>
                    <a:pt x="495" y="62"/>
                  </a:cubicBezTo>
                  <a:cubicBezTo>
                    <a:pt x="77" y="462"/>
                    <a:pt x="172" y="1299"/>
                    <a:pt x="172" y="1812"/>
                  </a:cubicBezTo>
                  <a:cubicBezTo>
                    <a:pt x="172" y="2459"/>
                    <a:pt x="0" y="3524"/>
                    <a:pt x="381" y="4095"/>
                  </a:cubicBezTo>
                  <a:cubicBezTo>
                    <a:pt x="402" y="4131"/>
                    <a:pt x="451" y="4146"/>
                    <a:pt x="509" y="4146"/>
                  </a:cubicBezTo>
                  <a:cubicBezTo>
                    <a:pt x="665" y="4146"/>
                    <a:pt x="887" y="4040"/>
                    <a:pt x="818" y="3943"/>
                  </a:cubicBezTo>
                  <a:cubicBezTo>
                    <a:pt x="495" y="3486"/>
                    <a:pt x="647" y="2630"/>
                    <a:pt x="647" y="2136"/>
                  </a:cubicBezTo>
                  <a:cubicBezTo>
                    <a:pt x="647" y="1660"/>
                    <a:pt x="476" y="519"/>
                    <a:pt x="875" y="158"/>
                  </a:cubicBezTo>
                  <a:cubicBezTo>
                    <a:pt x="976" y="46"/>
                    <a:pt x="874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8" name="Google Shape;2908;p69"/>
            <p:cNvSpPr/>
            <p:nvPr/>
          </p:nvSpPr>
          <p:spPr>
            <a:xfrm>
              <a:off x="6726750" y="2453425"/>
              <a:ext cx="28325" cy="126500"/>
            </a:xfrm>
            <a:custGeom>
              <a:avLst/>
              <a:gdLst/>
              <a:ahLst/>
              <a:cxnLst/>
              <a:rect l="l" t="t" r="r" b="b"/>
              <a:pathLst>
                <a:path w="1133" h="5060" extrusionOk="0">
                  <a:moveTo>
                    <a:pt x="976" y="0"/>
                  </a:moveTo>
                  <a:cubicBezTo>
                    <a:pt x="850" y="0"/>
                    <a:pt x="682" y="59"/>
                    <a:pt x="660" y="138"/>
                  </a:cubicBezTo>
                  <a:cubicBezTo>
                    <a:pt x="654" y="162"/>
                    <a:pt x="648" y="187"/>
                    <a:pt x="642" y="212"/>
                  </a:cubicBezTo>
                  <a:lnTo>
                    <a:pt x="642" y="212"/>
                  </a:lnTo>
                  <a:cubicBezTo>
                    <a:pt x="641" y="213"/>
                    <a:pt x="641" y="213"/>
                    <a:pt x="641" y="214"/>
                  </a:cubicBezTo>
                  <a:cubicBezTo>
                    <a:pt x="639" y="221"/>
                    <a:pt x="637" y="227"/>
                    <a:pt x="637" y="234"/>
                  </a:cubicBezTo>
                  <a:lnTo>
                    <a:pt x="637" y="234"/>
                  </a:lnTo>
                  <a:cubicBezTo>
                    <a:pt x="268" y="1749"/>
                    <a:pt x="0" y="3423"/>
                    <a:pt x="280" y="4988"/>
                  </a:cubicBezTo>
                  <a:cubicBezTo>
                    <a:pt x="286" y="5041"/>
                    <a:pt x="329" y="5059"/>
                    <a:pt x="385" y="5059"/>
                  </a:cubicBezTo>
                  <a:cubicBezTo>
                    <a:pt x="491" y="5059"/>
                    <a:pt x="642" y="4994"/>
                    <a:pt x="679" y="4969"/>
                  </a:cubicBezTo>
                  <a:cubicBezTo>
                    <a:pt x="812" y="4874"/>
                    <a:pt x="812" y="4836"/>
                    <a:pt x="850" y="4702"/>
                  </a:cubicBezTo>
                  <a:cubicBezTo>
                    <a:pt x="874" y="4632"/>
                    <a:pt x="810" y="4604"/>
                    <a:pt x="724" y="4604"/>
                  </a:cubicBezTo>
                  <a:cubicBezTo>
                    <a:pt x="714" y="4604"/>
                    <a:pt x="703" y="4604"/>
                    <a:pt x="693" y="4605"/>
                  </a:cubicBezTo>
                  <a:lnTo>
                    <a:pt x="693" y="4605"/>
                  </a:lnTo>
                  <a:cubicBezTo>
                    <a:pt x="485" y="3113"/>
                    <a:pt x="754" y="1536"/>
                    <a:pt x="1110" y="107"/>
                  </a:cubicBezTo>
                  <a:lnTo>
                    <a:pt x="1110" y="107"/>
                  </a:lnTo>
                  <a:cubicBezTo>
                    <a:pt x="1112" y="105"/>
                    <a:pt x="1114" y="102"/>
                    <a:pt x="1117" y="99"/>
                  </a:cubicBezTo>
                  <a:cubicBezTo>
                    <a:pt x="1132" y="29"/>
                    <a:pt x="1064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69"/>
            <p:cNvSpPr/>
            <p:nvPr/>
          </p:nvSpPr>
          <p:spPr>
            <a:xfrm>
              <a:off x="6769400" y="2447850"/>
              <a:ext cx="33475" cy="141225"/>
            </a:xfrm>
            <a:custGeom>
              <a:avLst/>
              <a:gdLst/>
              <a:ahLst/>
              <a:cxnLst/>
              <a:rect l="l" t="t" r="r" b="b"/>
              <a:pathLst>
                <a:path w="1339" h="5649" extrusionOk="0">
                  <a:moveTo>
                    <a:pt x="1193" y="1"/>
                  </a:moveTo>
                  <a:cubicBezTo>
                    <a:pt x="1063" y="1"/>
                    <a:pt x="887" y="58"/>
                    <a:pt x="875" y="151"/>
                  </a:cubicBezTo>
                  <a:cubicBezTo>
                    <a:pt x="666" y="1274"/>
                    <a:pt x="457" y="2415"/>
                    <a:pt x="343" y="3556"/>
                  </a:cubicBezTo>
                  <a:cubicBezTo>
                    <a:pt x="285" y="4127"/>
                    <a:pt x="0" y="5021"/>
                    <a:pt x="152" y="5572"/>
                  </a:cubicBezTo>
                  <a:cubicBezTo>
                    <a:pt x="164" y="5627"/>
                    <a:pt x="219" y="5648"/>
                    <a:pt x="286" y="5648"/>
                  </a:cubicBezTo>
                  <a:cubicBezTo>
                    <a:pt x="429" y="5648"/>
                    <a:pt x="629" y="5549"/>
                    <a:pt x="590" y="5458"/>
                  </a:cubicBezTo>
                  <a:cubicBezTo>
                    <a:pt x="495" y="5135"/>
                    <a:pt x="685" y="4640"/>
                    <a:pt x="723" y="4317"/>
                  </a:cubicBezTo>
                  <a:cubicBezTo>
                    <a:pt x="761" y="3898"/>
                    <a:pt x="780" y="3518"/>
                    <a:pt x="837" y="3119"/>
                  </a:cubicBezTo>
                  <a:cubicBezTo>
                    <a:pt x="951" y="2091"/>
                    <a:pt x="1141" y="1102"/>
                    <a:pt x="1332" y="75"/>
                  </a:cubicBezTo>
                  <a:cubicBezTo>
                    <a:pt x="1339" y="24"/>
                    <a:pt x="1275" y="1"/>
                    <a:pt x="1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69"/>
            <p:cNvSpPr/>
            <p:nvPr/>
          </p:nvSpPr>
          <p:spPr>
            <a:xfrm>
              <a:off x="6789450" y="2464825"/>
              <a:ext cx="25550" cy="122400"/>
            </a:xfrm>
            <a:custGeom>
              <a:avLst/>
              <a:gdLst/>
              <a:ahLst/>
              <a:cxnLst/>
              <a:rect l="l" t="t" r="r" b="b"/>
              <a:pathLst>
                <a:path w="1022" h="4896" extrusionOk="0">
                  <a:moveTo>
                    <a:pt x="855" y="0"/>
                  </a:moveTo>
                  <a:cubicBezTo>
                    <a:pt x="734" y="0"/>
                    <a:pt x="581" y="60"/>
                    <a:pt x="549" y="157"/>
                  </a:cubicBezTo>
                  <a:cubicBezTo>
                    <a:pt x="396" y="918"/>
                    <a:pt x="263" y="1679"/>
                    <a:pt x="168" y="2440"/>
                  </a:cubicBezTo>
                  <a:cubicBezTo>
                    <a:pt x="73" y="3219"/>
                    <a:pt x="149" y="4018"/>
                    <a:pt x="16" y="4798"/>
                  </a:cubicBezTo>
                  <a:cubicBezTo>
                    <a:pt x="1" y="4867"/>
                    <a:pt x="62" y="4896"/>
                    <a:pt x="144" y="4896"/>
                  </a:cubicBezTo>
                  <a:cubicBezTo>
                    <a:pt x="265" y="4896"/>
                    <a:pt x="431" y="4832"/>
                    <a:pt x="454" y="4741"/>
                  </a:cubicBezTo>
                  <a:cubicBezTo>
                    <a:pt x="456" y="4731"/>
                    <a:pt x="457" y="4721"/>
                    <a:pt x="459" y="4710"/>
                  </a:cubicBezTo>
                  <a:lnTo>
                    <a:pt x="459" y="4710"/>
                  </a:lnTo>
                  <a:cubicBezTo>
                    <a:pt x="464" y="4702"/>
                    <a:pt x="474" y="4693"/>
                    <a:pt x="492" y="4684"/>
                  </a:cubicBezTo>
                  <a:cubicBezTo>
                    <a:pt x="498" y="4656"/>
                    <a:pt x="491" y="4635"/>
                    <a:pt x="475" y="4620"/>
                  </a:cubicBezTo>
                  <a:lnTo>
                    <a:pt x="475" y="4620"/>
                  </a:lnTo>
                  <a:cubicBezTo>
                    <a:pt x="598" y="3880"/>
                    <a:pt x="535" y="3141"/>
                    <a:pt x="625" y="2401"/>
                  </a:cubicBezTo>
                  <a:cubicBezTo>
                    <a:pt x="720" y="1641"/>
                    <a:pt x="834" y="880"/>
                    <a:pt x="1005" y="119"/>
                  </a:cubicBezTo>
                  <a:cubicBezTo>
                    <a:pt x="1022" y="36"/>
                    <a:pt x="948" y="0"/>
                    <a:pt x="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69"/>
            <p:cNvSpPr/>
            <p:nvPr/>
          </p:nvSpPr>
          <p:spPr>
            <a:xfrm>
              <a:off x="6618550" y="2677875"/>
              <a:ext cx="19425" cy="71825"/>
            </a:xfrm>
            <a:custGeom>
              <a:avLst/>
              <a:gdLst/>
              <a:ahLst/>
              <a:cxnLst/>
              <a:rect l="l" t="t" r="r" b="b"/>
              <a:pathLst>
                <a:path w="777" h="2873" extrusionOk="0">
                  <a:moveTo>
                    <a:pt x="506" y="0"/>
                  </a:moveTo>
                  <a:cubicBezTo>
                    <a:pt x="381" y="0"/>
                    <a:pt x="209" y="59"/>
                    <a:pt x="176" y="137"/>
                  </a:cubicBezTo>
                  <a:cubicBezTo>
                    <a:pt x="176" y="175"/>
                    <a:pt x="176" y="194"/>
                    <a:pt x="157" y="213"/>
                  </a:cubicBezTo>
                  <a:cubicBezTo>
                    <a:pt x="153" y="231"/>
                    <a:pt x="154" y="247"/>
                    <a:pt x="158" y="260"/>
                  </a:cubicBezTo>
                  <a:lnTo>
                    <a:pt x="158" y="260"/>
                  </a:lnTo>
                  <a:cubicBezTo>
                    <a:pt x="0" y="1088"/>
                    <a:pt x="211" y="1916"/>
                    <a:pt x="138" y="2762"/>
                  </a:cubicBezTo>
                  <a:cubicBezTo>
                    <a:pt x="138" y="2800"/>
                    <a:pt x="138" y="2838"/>
                    <a:pt x="176" y="2838"/>
                  </a:cubicBezTo>
                  <a:cubicBezTo>
                    <a:pt x="214" y="2838"/>
                    <a:pt x="233" y="2857"/>
                    <a:pt x="252" y="2857"/>
                  </a:cubicBezTo>
                  <a:cubicBezTo>
                    <a:pt x="273" y="2868"/>
                    <a:pt x="299" y="2873"/>
                    <a:pt x="328" y="2873"/>
                  </a:cubicBezTo>
                  <a:cubicBezTo>
                    <a:pt x="505" y="2873"/>
                    <a:pt x="777" y="2697"/>
                    <a:pt x="613" y="2648"/>
                  </a:cubicBezTo>
                  <a:cubicBezTo>
                    <a:pt x="556" y="2629"/>
                    <a:pt x="556" y="1640"/>
                    <a:pt x="556" y="1545"/>
                  </a:cubicBezTo>
                  <a:cubicBezTo>
                    <a:pt x="539" y="1103"/>
                    <a:pt x="521" y="662"/>
                    <a:pt x="610" y="205"/>
                  </a:cubicBezTo>
                  <a:lnTo>
                    <a:pt x="610" y="205"/>
                  </a:lnTo>
                  <a:cubicBezTo>
                    <a:pt x="611" y="202"/>
                    <a:pt x="612" y="198"/>
                    <a:pt x="613" y="194"/>
                  </a:cubicBezTo>
                  <a:cubicBezTo>
                    <a:pt x="613" y="192"/>
                    <a:pt x="613" y="190"/>
                    <a:pt x="613" y="187"/>
                  </a:cubicBezTo>
                  <a:lnTo>
                    <a:pt x="613" y="187"/>
                  </a:lnTo>
                  <a:cubicBezTo>
                    <a:pt x="617" y="171"/>
                    <a:pt x="620" y="154"/>
                    <a:pt x="624" y="137"/>
                  </a:cubicBezTo>
                  <a:lnTo>
                    <a:pt x="624" y="137"/>
                  </a:lnTo>
                  <a:cubicBezTo>
                    <a:pt x="626" y="131"/>
                    <a:pt x="629" y="125"/>
                    <a:pt x="632" y="118"/>
                  </a:cubicBezTo>
                  <a:lnTo>
                    <a:pt x="632" y="118"/>
                  </a:lnTo>
                  <a:cubicBezTo>
                    <a:pt x="631" y="119"/>
                    <a:pt x="629" y="119"/>
                    <a:pt x="628" y="120"/>
                  </a:cubicBezTo>
                  <a:lnTo>
                    <a:pt x="628" y="120"/>
                  </a:lnTo>
                  <a:cubicBezTo>
                    <a:pt x="629" y="113"/>
                    <a:pt x="631" y="106"/>
                    <a:pt x="632" y="99"/>
                  </a:cubicBezTo>
                  <a:cubicBezTo>
                    <a:pt x="656" y="29"/>
                    <a:pt x="592" y="0"/>
                    <a:pt x="5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69"/>
            <p:cNvSpPr/>
            <p:nvPr/>
          </p:nvSpPr>
          <p:spPr>
            <a:xfrm>
              <a:off x="6631500" y="2667850"/>
              <a:ext cx="30200" cy="108475"/>
            </a:xfrm>
            <a:custGeom>
              <a:avLst/>
              <a:gdLst/>
              <a:ahLst/>
              <a:cxnLst/>
              <a:rect l="l" t="t" r="r" b="b"/>
              <a:pathLst>
                <a:path w="1208" h="4339" extrusionOk="0">
                  <a:moveTo>
                    <a:pt x="1039" y="1"/>
                  </a:moveTo>
                  <a:cubicBezTo>
                    <a:pt x="937" y="1"/>
                    <a:pt x="799" y="34"/>
                    <a:pt x="742" y="82"/>
                  </a:cubicBezTo>
                  <a:cubicBezTo>
                    <a:pt x="343" y="500"/>
                    <a:pt x="362" y="1090"/>
                    <a:pt x="304" y="1642"/>
                  </a:cubicBezTo>
                  <a:cubicBezTo>
                    <a:pt x="209" y="2516"/>
                    <a:pt x="0" y="3372"/>
                    <a:pt x="190" y="4266"/>
                  </a:cubicBezTo>
                  <a:cubicBezTo>
                    <a:pt x="197" y="4318"/>
                    <a:pt x="249" y="4339"/>
                    <a:pt x="316" y="4339"/>
                  </a:cubicBezTo>
                  <a:cubicBezTo>
                    <a:pt x="447" y="4339"/>
                    <a:pt x="634" y="4259"/>
                    <a:pt x="647" y="4171"/>
                  </a:cubicBezTo>
                  <a:lnTo>
                    <a:pt x="647" y="4114"/>
                  </a:lnTo>
                  <a:cubicBezTo>
                    <a:pt x="649" y="4095"/>
                    <a:pt x="645" y="4079"/>
                    <a:pt x="637" y="4066"/>
                  </a:cubicBezTo>
                  <a:lnTo>
                    <a:pt x="637" y="4066"/>
                  </a:lnTo>
                  <a:cubicBezTo>
                    <a:pt x="482" y="3304"/>
                    <a:pt x="630" y="2595"/>
                    <a:pt x="742" y="1832"/>
                  </a:cubicBezTo>
                  <a:cubicBezTo>
                    <a:pt x="818" y="1318"/>
                    <a:pt x="723" y="519"/>
                    <a:pt x="1122" y="120"/>
                  </a:cubicBezTo>
                  <a:cubicBezTo>
                    <a:pt x="1208" y="34"/>
                    <a:pt x="1141" y="1"/>
                    <a:pt x="1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69"/>
            <p:cNvSpPr/>
            <p:nvPr/>
          </p:nvSpPr>
          <p:spPr>
            <a:xfrm>
              <a:off x="6679525" y="2664850"/>
              <a:ext cx="19375" cy="137525"/>
            </a:xfrm>
            <a:custGeom>
              <a:avLst/>
              <a:gdLst/>
              <a:ahLst/>
              <a:cxnLst/>
              <a:rect l="l" t="t" r="r" b="b"/>
              <a:pathLst>
                <a:path w="775" h="5501" extrusionOk="0">
                  <a:moveTo>
                    <a:pt x="654" y="0"/>
                  </a:moveTo>
                  <a:cubicBezTo>
                    <a:pt x="528" y="0"/>
                    <a:pt x="336" y="66"/>
                    <a:pt x="324" y="164"/>
                  </a:cubicBezTo>
                  <a:cubicBezTo>
                    <a:pt x="0" y="1800"/>
                    <a:pt x="38" y="3778"/>
                    <a:pt x="286" y="5433"/>
                  </a:cubicBezTo>
                  <a:cubicBezTo>
                    <a:pt x="298" y="5482"/>
                    <a:pt x="348" y="5501"/>
                    <a:pt x="410" y="5501"/>
                  </a:cubicBezTo>
                  <a:cubicBezTo>
                    <a:pt x="541" y="5501"/>
                    <a:pt x="729" y="5415"/>
                    <a:pt x="742" y="5337"/>
                  </a:cubicBezTo>
                  <a:cubicBezTo>
                    <a:pt x="742" y="5280"/>
                    <a:pt x="761" y="5242"/>
                    <a:pt x="761" y="5185"/>
                  </a:cubicBezTo>
                  <a:cubicBezTo>
                    <a:pt x="770" y="5144"/>
                    <a:pt x="750" y="5116"/>
                    <a:pt x="714" y="5102"/>
                  </a:cubicBezTo>
                  <a:lnTo>
                    <a:pt x="714" y="5102"/>
                  </a:lnTo>
                  <a:cubicBezTo>
                    <a:pt x="476" y="3506"/>
                    <a:pt x="486" y="1664"/>
                    <a:pt x="761" y="69"/>
                  </a:cubicBezTo>
                  <a:cubicBezTo>
                    <a:pt x="775" y="21"/>
                    <a:pt x="725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69"/>
            <p:cNvSpPr/>
            <p:nvPr/>
          </p:nvSpPr>
          <p:spPr>
            <a:xfrm>
              <a:off x="6704725" y="2659050"/>
              <a:ext cx="19050" cy="137125"/>
            </a:xfrm>
            <a:custGeom>
              <a:avLst/>
              <a:gdLst/>
              <a:ahLst/>
              <a:cxnLst/>
              <a:rect l="l" t="t" r="r" b="b"/>
              <a:pathLst>
                <a:path w="762" h="5485" extrusionOk="0">
                  <a:moveTo>
                    <a:pt x="615" y="0"/>
                  </a:moveTo>
                  <a:cubicBezTo>
                    <a:pt x="482" y="0"/>
                    <a:pt x="305" y="73"/>
                    <a:pt x="305" y="168"/>
                  </a:cubicBezTo>
                  <a:cubicBezTo>
                    <a:pt x="286" y="1917"/>
                    <a:pt x="0" y="3629"/>
                    <a:pt x="114" y="5398"/>
                  </a:cubicBezTo>
                  <a:cubicBezTo>
                    <a:pt x="114" y="5417"/>
                    <a:pt x="133" y="5436"/>
                    <a:pt x="172" y="5436"/>
                  </a:cubicBezTo>
                  <a:cubicBezTo>
                    <a:pt x="191" y="5436"/>
                    <a:pt x="210" y="5474"/>
                    <a:pt x="229" y="5474"/>
                  </a:cubicBezTo>
                  <a:cubicBezTo>
                    <a:pt x="248" y="5482"/>
                    <a:pt x="271" y="5485"/>
                    <a:pt x="296" y="5485"/>
                  </a:cubicBezTo>
                  <a:cubicBezTo>
                    <a:pt x="472" y="5485"/>
                    <a:pt x="756" y="5329"/>
                    <a:pt x="590" y="5246"/>
                  </a:cubicBezTo>
                  <a:cubicBezTo>
                    <a:pt x="267" y="5094"/>
                    <a:pt x="552" y="3002"/>
                    <a:pt x="571" y="2735"/>
                  </a:cubicBezTo>
                  <a:cubicBezTo>
                    <a:pt x="647" y="1860"/>
                    <a:pt x="761" y="966"/>
                    <a:pt x="761" y="91"/>
                  </a:cubicBezTo>
                  <a:cubicBezTo>
                    <a:pt x="761" y="27"/>
                    <a:pt x="696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69"/>
            <p:cNvSpPr/>
            <p:nvPr/>
          </p:nvSpPr>
          <p:spPr>
            <a:xfrm>
              <a:off x="6728300" y="2678175"/>
              <a:ext cx="16875" cy="104025"/>
            </a:xfrm>
            <a:custGeom>
              <a:avLst/>
              <a:gdLst/>
              <a:ahLst/>
              <a:cxnLst/>
              <a:rect l="l" t="t" r="r" b="b"/>
              <a:pathLst>
                <a:path w="675" h="4161" extrusionOk="0">
                  <a:moveTo>
                    <a:pt x="511" y="0"/>
                  </a:moveTo>
                  <a:cubicBezTo>
                    <a:pt x="381" y="0"/>
                    <a:pt x="210" y="71"/>
                    <a:pt x="199" y="163"/>
                  </a:cubicBezTo>
                  <a:cubicBezTo>
                    <a:pt x="123" y="1438"/>
                    <a:pt x="218" y="2807"/>
                    <a:pt x="8" y="4063"/>
                  </a:cubicBezTo>
                  <a:cubicBezTo>
                    <a:pt x="1" y="4131"/>
                    <a:pt x="67" y="4160"/>
                    <a:pt x="151" y="4160"/>
                  </a:cubicBezTo>
                  <a:cubicBezTo>
                    <a:pt x="277" y="4160"/>
                    <a:pt x="442" y="4097"/>
                    <a:pt x="465" y="4006"/>
                  </a:cubicBezTo>
                  <a:cubicBezTo>
                    <a:pt x="674" y="2750"/>
                    <a:pt x="579" y="1400"/>
                    <a:pt x="655" y="106"/>
                  </a:cubicBezTo>
                  <a:cubicBezTo>
                    <a:pt x="663" y="31"/>
                    <a:pt x="596" y="0"/>
                    <a:pt x="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69"/>
            <p:cNvSpPr/>
            <p:nvPr/>
          </p:nvSpPr>
          <p:spPr>
            <a:xfrm>
              <a:off x="6807825" y="2215350"/>
              <a:ext cx="113750" cy="131775"/>
            </a:xfrm>
            <a:custGeom>
              <a:avLst/>
              <a:gdLst/>
              <a:ahLst/>
              <a:cxnLst/>
              <a:rect l="l" t="t" r="r" b="b"/>
              <a:pathLst>
                <a:path w="4550" h="5271" extrusionOk="0">
                  <a:moveTo>
                    <a:pt x="3226" y="682"/>
                  </a:moveTo>
                  <a:cubicBezTo>
                    <a:pt x="3227" y="740"/>
                    <a:pt x="3225" y="809"/>
                    <a:pt x="3218" y="892"/>
                  </a:cubicBezTo>
                  <a:cubicBezTo>
                    <a:pt x="3218" y="914"/>
                    <a:pt x="3216" y="936"/>
                    <a:pt x="3215" y="958"/>
                  </a:cubicBezTo>
                  <a:lnTo>
                    <a:pt x="3215" y="958"/>
                  </a:lnTo>
                  <a:cubicBezTo>
                    <a:pt x="3142" y="983"/>
                    <a:pt x="3073" y="1017"/>
                    <a:pt x="3040" y="1037"/>
                  </a:cubicBezTo>
                  <a:lnTo>
                    <a:pt x="3040" y="1037"/>
                  </a:lnTo>
                  <a:cubicBezTo>
                    <a:pt x="3054" y="966"/>
                    <a:pt x="3066" y="895"/>
                    <a:pt x="3075" y="823"/>
                  </a:cubicBezTo>
                  <a:lnTo>
                    <a:pt x="3075" y="823"/>
                  </a:lnTo>
                  <a:cubicBezTo>
                    <a:pt x="3126" y="772"/>
                    <a:pt x="3177" y="727"/>
                    <a:pt x="3226" y="682"/>
                  </a:cubicBezTo>
                  <a:close/>
                  <a:moveTo>
                    <a:pt x="1985" y="1474"/>
                  </a:moveTo>
                  <a:cubicBezTo>
                    <a:pt x="1928" y="1545"/>
                    <a:pt x="1873" y="1618"/>
                    <a:pt x="1820" y="1692"/>
                  </a:cubicBezTo>
                  <a:lnTo>
                    <a:pt x="1820" y="1692"/>
                  </a:lnTo>
                  <a:cubicBezTo>
                    <a:pt x="1751" y="1693"/>
                    <a:pt x="1657" y="1721"/>
                    <a:pt x="1589" y="1748"/>
                  </a:cubicBezTo>
                  <a:lnTo>
                    <a:pt x="1575" y="1748"/>
                  </a:lnTo>
                  <a:cubicBezTo>
                    <a:pt x="1601" y="1712"/>
                    <a:pt x="1627" y="1677"/>
                    <a:pt x="1653" y="1642"/>
                  </a:cubicBezTo>
                  <a:lnTo>
                    <a:pt x="1653" y="1642"/>
                  </a:lnTo>
                  <a:cubicBezTo>
                    <a:pt x="1705" y="1630"/>
                    <a:pt x="1751" y="1612"/>
                    <a:pt x="1773" y="1596"/>
                  </a:cubicBezTo>
                  <a:cubicBezTo>
                    <a:pt x="1830" y="1565"/>
                    <a:pt x="1886" y="1533"/>
                    <a:pt x="1942" y="1500"/>
                  </a:cubicBezTo>
                  <a:lnTo>
                    <a:pt x="1942" y="1500"/>
                  </a:lnTo>
                  <a:lnTo>
                    <a:pt x="1944" y="1501"/>
                  </a:lnTo>
                  <a:cubicBezTo>
                    <a:pt x="1946" y="1499"/>
                    <a:pt x="1948" y="1497"/>
                    <a:pt x="1950" y="1496"/>
                  </a:cubicBezTo>
                  <a:lnTo>
                    <a:pt x="1950" y="1496"/>
                  </a:lnTo>
                  <a:cubicBezTo>
                    <a:pt x="1962" y="1489"/>
                    <a:pt x="1973" y="1481"/>
                    <a:pt x="1985" y="1474"/>
                  </a:cubicBezTo>
                  <a:close/>
                  <a:moveTo>
                    <a:pt x="3087" y="3206"/>
                  </a:moveTo>
                  <a:lnTo>
                    <a:pt x="3087" y="3206"/>
                  </a:lnTo>
                  <a:cubicBezTo>
                    <a:pt x="3096" y="3296"/>
                    <a:pt x="3098" y="3388"/>
                    <a:pt x="3095" y="3479"/>
                  </a:cubicBezTo>
                  <a:lnTo>
                    <a:pt x="3095" y="3479"/>
                  </a:lnTo>
                  <a:cubicBezTo>
                    <a:pt x="3073" y="3446"/>
                    <a:pt x="3049" y="3415"/>
                    <a:pt x="3025" y="3386"/>
                  </a:cubicBezTo>
                  <a:lnTo>
                    <a:pt x="3025" y="3386"/>
                  </a:lnTo>
                  <a:cubicBezTo>
                    <a:pt x="3021" y="3354"/>
                    <a:pt x="3018" y="3322"/>
                    <a:pt x="3016" y="3290"/>
                  </a:cubicBezTo>
                  <a:lnTo>
                    <a:pt x="3016" y="3290"/>
                  </a:lnTo>
                  <a:cubicBezTo>
                    <a:pt x="3049" y="3267"/>
                    <a:pt x="3074" y="3241"/>
                    <a:pt x="3085" y="3212"/>
                  </a:cubicBezTo>
                  <a:cubicBezTo>
                    <a:pt x="3086" y="3210"/>
                    <a:pt x="3086" y="3208"/>
                    <a:pt x="3087" y="3206"/>
                  </a:cubicBezTo>
                  <a:close/>
                  <a:moveTo>
                    <a:pt x="1386" y="3992"/>
                  </a:moveTo>
                  <a:cubicBezTo>
                    <a:pt x="1390" y="3993"/>
                    <a:pt x="1393" y="3994"/>
                    <a:pt x="1396" y="3994"/>
                  </a:cubicBezTo>
                  <a:lnTo>
                    <a:pt x="1396" y="3994"/>
                  </a:lnTo>
                  <a:cubicBezTo>
                    <a:pt x="1396" y="3998"/>
                    <a:pt x="1396" y="4001"/>
                    <a:pt x="1395" y="4004"/>
                  </a:cubicBezTo>
                  <a:lnTo>
                    <a:pt x="1395" y="4004"/>
                  </a:lnTo>
                  <a:cubicBezTo>
                    <a:pt x="1392" y="4000"/>
                    <a:pt x="1389" y="3996"/>
                    <a:pt x="1386" y="3992"/>
                  </a:cubicBezTo>
                  <a:close/>
                  <a:moveTo>
                    <a:pt x="1451" y="4006"/>
                  </a:moveTo>
                  <a:lnTo>
                    <a:pt x="1451" y="4006"/>
                  </a:lnTo>
                  <a:cubicBezTo>
                    <a:pt x="1472" y="4009"/>
                    <a:pt x="1491" y="4013"/>
                    <a:pt x="1511" y="4016"/>
                  </a:cubicBezTo>
                  <a:lnTo>
                    <a:pt x="1511" y="4016"/>
                  </a:lnTo>
                  <a:cubicBezTo>
                    <a:pt x="1512" y="4018"/>
                    <a:pt x="1514" y="4020"/>
                    <a:pt x="1516" y="4021"/>
                  </a:cubicBezTo>
                  <a:lnTo>
                    <a:pt x="1516" y="4021"/>
                  </a:lnTo>
                  <a:cubicBezTo>
                    <a:pt x="1513" y="4031"/>
                    <a:pt x="1510" y="4040"/>
                    <a:pt x="1507" y="4049"/>
                  </a:cubicBezTo>
                  <a:cubicBezTo>
                    <a:pt x="1507" y="4068"/>
                    <a:pt x="1526" y="4125"/>
                    <a:pt x="1564" y="4125"/>
                  </a:cubicBezTo>
                  <a:cubicBezTo>
                    <a:pt x="1598" y="4139"/>
                    <a:pt x="1631" y="4149"/>
                    <a:pt x="1665" y="4154"/>
                  </a:cubicBezTo>
                  <a:lnTo>
                    <a:pt x="1665" y="4154"/>
                  </a:lnTo>
                  <a:cubicBezTo>
                    <a:pt x="1669" y="4159"/>
                    <a:pt x="1674" y="4163"/>
                    <a:pt x="1679" y="4167"/>
                  </a:cubicBezTo>
                  <a:lnTo>
                    <a:pt x="1679" y="4167"/>
                  </a:lnTo>
                  <a:cubicBezTo>
                    <a:pt x="1698" y="4242"/>
                    <a:pt x="1709" y="4305"/>
                    <a:pt x="1713" y="4358"/>
                  </a:cubicBezTo>
                  <a:lnTo>
                    <a:pt x="1713" y="4358"/>
                  </a:lnTo>
                  <a:cubicBezTo>
                    <a:pt x="1669" y="4320"/>
                    <a:pt x="1632" y="4286"/>
                    <a:pt x="1602" y="4259"/>
                  </a:cubicBezTo>
                  <a:cubicBezTo>
                    <a:pt x="1572" y="4234"/>
                    <a:pt x="1499" y="4143"/>
                    <a:pt x="1409" y="4023"/>
                  </a:cubicBezTo>
                  <a:lnTo>
                    <a:pt x="1409" y="4023"/>
                  </a:lnTo>
                  <a:lnTo>
                    <a:pt x="1451" y="4006"/>
                  </a:lnTo>
                  <a:close/>
                  <a:moveTo>
                    <a:pt x="782" y="3845"/>
                  </a:moveTo>
                  <a:cubicBezTo>
                    <a:pt x="802" y="3851"/>
                    <a:pt x="827" y="3853"/>
                    <a:pt x="854" y="3853"/>
                  </a:cubicBezTo>
                  <a:cubicBezTo>
                    <a:pt x="862" y="3853"/>
                    <a:pt x="870" y="3853"/>
                    <a:pt x="878" y="3852"/>
                  </a:cubicBezTo>
                  <a:lnTo>
                    <a:pt x="878" y="3852"/>
                  </a:lnTo>
                  <a:cubicBezTo>
                    <a:pt x="904" y="3890"/>
                    <a:pt x="931" y="3928"/>
                    <a:pt x="959" y="3966"/>
                  </a:cubicBezTo>
                  <a:lnTo>
                    <a:pt x="959" y="3966"/>
                  </a:lnTo>
                  <a:cubicBezTo>
                    <a:pt x="957" y="3968"/>
                    <a:pt x="956" y="3971"/>
                    <a:pt x="955" y="3973"/>
                  </a:cubicBezTo>
                  <a:cubicBezTo>
                    <a:pt x="904" y="4058"/>
                    <a:pt x="966" y="4094"/>
                    <a:pt x="1059" y="4095"/>
                  </a:cubicBezTo>
                  <a:lnTo>
                    <a:pt x="1059" y="4095"/>
                  </a:lnTo>
                  <a:cubicBezTo>
                    <a:pt x="1200" y="4268"/>
                    <a:pt x="1363" y="4435"/>
                    <a:pt x="1539" y="4578"/>
                  </a:cubicBezTo>
                  <a:lnTo>
                    <a:pt x="1539" y="4578"/>
                  </a:lnTo>
                  <a:cubicBezTo>
                    <a:pt x="1347" y="4535"/>
                    <a:pt x="1048" y="4264"/>
                    <a:pt x="917" y="4068"/>
                  </a:cubicBezTo>
                  <a:cubicBezTo>
                    <a:pt x="853" y="3981"/>
                    <a:pt x="809" y="3907"/>
                    <a:pt x="782" y="3845"/>
                  </a:cubicBezTo>
                  <a:close/>
                  <a:moveTo>
                    <a:pt x="3756" y="0"/>
                  </a:moveTo>
                  <a:cubicBezTo>
                    <a:pt x="3690" y="0"/>
                    <a:pt x="3616" y="18"/>
                    <a:pt x="3580" y="36"/>
                  </a:cubicBezTo>
                  <a:cubicBezTo>
                    <a:pt x="3546" y="49"/>
                    <a:pt x="3513" y="63"/>
                    <a:pt x="3481" y="79"/>
                  </a:cubicBezTo>
                  <a:lnTo>
                    <a:pt x="3481" y="79"/>
                  </a:lnTo>
                  <a:cubicBezTo>
                    <a:pt x="3465" y="69"/>
                    <a:pt x="3447" y="62"/>
                    <a:pt x="3428" y="55"/>
                  </a:cubicBezTo>
                  <a:cubicBezTo>
                    <a:pt x="3379" y="37"/>
                    <a:pt x="3329" y="29"/>
                    <a:pt x="3278" y="29"/>
                  </a:cubicBezTo>
                  <a:cubicBezTo>
                    <a:pt x="2993" y="29"/>
                    <a:pt x="2675" y="287"/>
                    <a:pt x="2384" y="585"/>
                  </a:cubicBezTo>
                  <a:lnTo>
                    <a:pt x="2384" y="585"/>
                  </a:lnTo>
                  <a:cubicBezTo>
                    <a:pt x="2338" y="601"/>
                    <a:pt x="2301" y="616"/>
                    <a:pt x="2286" y="626"/>
                  </a:cubicBezTo>
                  <a:cubicBezTo>
                    <a:pt x="2004" y="855"/>
                    <a:pt x="1640" y="1133"/>
                    <a:pt x="1452" y="1461"/>
                  </a:cubicBezTo>
                  <a:lnTo>
                    <a:pt x="1452" y="1461"/>
                  </a:lnTo>
                  <a:cubicBezTo>
                    <a:pt x="1399" y="1471"/>
                    <a:pt x="1355" y="1486"/>
                    <a:pt x="1335" y="1501"/>
                  </a:cubicBezTo>
                  <a:cubicBezTo>
                    <a:pt x="1301" y="1534"/>
                    <a:pt x="1266" y="1566"/>
                    <a:pt x="1231" y="1599"/>
                  </a:cubicBezTo>
                  <a:lnTo>
                    <a:pt x="1231" y="1599"/>
                  </a:lnTo>
                  <a:cubicBezTo>
                    <a:pt x="1228" y="1598"/>
                    <a:pt x="1225" y="1597"/>
                    <a:pt x="1221" y="1596"/>
                  </a:cubicBezTo>
                  <a:cubicBezTo>
                    <a:pt x="1207" y="1613"/>
                    <a:pt x="1193" y="1631"/>
                    <a:pt x="1179" y="1648"/>
                  </a:cubicBezTo>
                  <a:lnTo>
                    <a:pt x="1179" y="1648"/>
                  </a:lnTo>
                  <a:cubicBezTo>
                    <a:pt x="1009" y="1806"/>
                    <a:pt x="841" y="1959"/>
                    <a:pt x="677" y="2115"/>
                  </a:cubicBezTo>
                  <a:lnTo>
                    <a:pt x="677" y="2115"/>
                  </a:lnTo>
                  <a:cubicBezTo>
                    <a:pt x="446" y="2284"/>
                    <a:pt x="279" y="2491"/>
                    <a:pt x="80" y="2718"/>
                  </a:cubicBezTo>
                  <a:cubicBezTo>
                    <a:pt x="37" y="2783"/>
                    <a:pt x="75" y="2815"/>
                    <a:pt x="145" y="2823"/>
                  </a:cubicBezTo>
                  <a:lnTo>
                    <a:pt x="145" y="2823"/>
                  </a:lnTo>
                  <a:cubicBezTo>
                    <a:pt x="1" y="3116"/>
                    <a:pt x="111" y="3354"/>
                    <a:pt x="332" y="3540"/>
                  </a:cubicBezTo>
                  <a:lnTo>
                    <a:pt x="332" y="3540"/>
                  </a:lnTo>
                  <a:cubicBezTo>
                    <a:pt x="296" y="3746"/>
                    <a:pt x="445" y="4050"/>
                    <a:pt x="917" y="4468"/>
                  </a:cubicBezTo>
                  <a:cubicBezTo>
                    <a:pt x="1137" y="4662"/>
                    <a:pt x="1515" y="4926"/>
                    <a:pt x="1848" y="4926"/>
                  </a:cubicBezTo>
                  <a:cubicBezTo>
                    <a:pt x="1915" y="4926"/>
                    <a:pt x="1980" y="4915"/>
                    <a:pt x="2042" y="4891"/>
                  </a:cubicBezTo>
                  <a:lnTo>
                    <a:pt x="2042" y="4891"/>
                  </a:lnTo>
                  <a:cubicBezTo>
                    <a:pt x="2202" y="4960"/>
                    <a:pt x="2364" y="4999"/>
                    <a:pt x="2523" y="4999"/>
                  </a:cubicBezTo>
                  <a:cubicBezTo>
                    <a:pt x="2584" y="4999"/>
                    <a:pt x="2645" y="4994"/>
                    <a:pt x="2705" y="4981"/>
                  </a:cubicBezTo>
                  <a:cubicBezTo>
                    <a:pt x="2725" y="4977"/>
                    <a:pt x="2744" y="4972"/>
                    <a:pt x="2763" y="4967"/>
                  </a:cubicBezTo>
                  <a:lnTo>
                    <a:pt x="2763" y="4967"/>
                  </a:lnTo>
                  <a:cubicBezTo>
                    <a:pt x="2812" y="4964"/>
                    <a:pt x="2862" y="4957"/>
                    <a:pt x="2912" y="4947"/>
                  </a:cubicBezTo>
                  <a:lnTo>
                    <a:pt x="2912" y="4947"/>
                  </a:lnTo>
                  <a:cubicBezTo>
                    <a:pt x="3085" y="5124"/>
                    <a:pt x="3455" y="5223"/>
                    <a:pt x="3694" y="5267"/>
                  </a:cubicBezTo>
                  <a:cubicBezTo>
                    <a:pt x="3709" y="5269"/>
                    <a:pt x="3724" y="5270"/>
                    <a:pt x="3741" y="5270"/>
                  </a:cubicBezTo>
                  <a:cubicBezTo>
                    <a:pt x="3851" y="5270"/>
                    <a:pt x="3989" y="5216"/>
                    <a:pt x="4055" y="5134"/>
                  </a:cubicBezTo>
                  <a:cubicBezTo>
                    <a:pt x="4083" y="5089"/>
                    <a:pt x="4104" y="5041"/>
                    <a:pt x="4119" y="4990"/>
                  </a:cubicBezTo>
                  <a:lnTo>
                    <a:pt x="4119" y="4990"/>
                  </a:lnTo>
                  <a:cubicBezTo>
                    <a:pt x="4262" y="4971"/>
                    <a:pt x="4386" y="4921"/>
                    <a:pt x="4474" y="4829"/>
                  </a:cubicBezTo>
                  <a:cubicBezTo>
                    <a:pt x="4512" y="4810"/>
                    <a:pt x="4550" y="4753"/>
                    <a:pt x="4512" y="4715"/>
                  </a:cubicBezTo>
                  <a:cubicBezTo>
                    <a:pt x="4448" y="4641"/>
                    <a:pt x="4371" y="4568"/>
                    <a:pt x="4285" y="4500"/>
                  </a:cubicBezTo>
                  <a:lnTo>
                    <a:pt x="4285" y="4500"/>
                  </a:lnTo>
                  <a:cubicBezTo>
                    <a:pt x="4296" y="4378"/>
                    <a:pt x="4235" y="4256"/>
                    <a:pt x="4093" y="4144"/>
                  </a:cubicBezTo>
                  <a:cubicBezTo>
                    <a:pt x="4062" y="4113"/>
                    <a:pt x="4019" y="4100"/>
                    <a:pt x="3974" y="4100"/>
                  </a:cubicBezTo>
                  <a:cubicBezTo>
                    <a:pt x="3962" y="4100"/>
                    <a:pt x="3951" y="4101"/>
                    <a:pt x="3940" y="4102"/>
                  </a:cubicBezTo>
                  <a:lnTo>
                    <a:pt x="3940" y="4102"/>
                  </a:lnTo>
                  <a:cubicBezTo>
                    <a:pt x="3942" y="3984"/>
                    <a:pt x="3948" y="3869"/>
                    <a:pt x="3941" y="3764"/>
                  </a:cubicBezTo>
                  <a:cubicBezTo>
                    <a:pt x="3936" y="3680"/>
                    <a:pt x="3929" y="3596"/>
                    <a:pt x="3922" y="3513"/>
                  </a:cubicBezTo>
                  <a:lnTo>
                    <a:pt x="3922" y="3513"/>
                  </a:lnTo>
                  <a:cubicBezTo>
                    <a:pt x="4009" y="3172"/>
                    <a:pt x="4047" y="2808"/>
                    <a:pt x="4034" y="2474"/>
                  </a:cubicBezTo>
                  <a:lnTo>
                    <a:pt x="4034" y="2474"/>
                  </a:lnTo>
                  <a:cubicBezTo>
                    <a:pt x="4130" y="1959"/>
                    <a:pt x="4186" y="1346"/>
                    <a:pt x="3903" y="1063"/>
                  </a:cubicBezTo>
                  <a:cubicBezTo>
                    <a:pt x="3878" y="1027"/>
                    <a:pt x="3839" y="1011"/>
                    <a:pt x="3794" y="1008"/>
                  </a:cubicBezTo>
                  <a:lnTo>
                    <a:pt x="3794" y="1008"/>
                  </a:lnTo>
                  <a:cubicBezTo>
                    <a:pt x="3798" y="935"/>
                    <a:pt x="3802" y="864"/>
                    <a:pt x="3808" y="797"/>
                  </a:cubicBezTo>
                  <a:cubicBezTo>
                    <a:pt x="3817" y="750"/>
                    <a:pt x="3796" y="720"/>
                    <a:pt x="3759" y="704"/>
                  </a:cubicBezTo>
                  <a:lnTo>
                    <a:pt x="3759" y="704"/>
                  </a:lnTo>
                  <a:cubicBezTo>
                    <a:pt x="3815" y="503"/>
                    <a:pt x="3858" y="299"/>
                    <a:pt x="3884" y="93"/>
                  </a:cubicBezTo>
                  <a:cubicBezTo>
                    <a:pt x="3894" y="23"/>
                    <a:pt x="3830" y="0"/>
                    <a:pt x="3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69"/>
            <p:cNvSpPr/>
            <p:nvPr/>
          </p:nvSpPr>
          <p:spPr>
            <a:xfrm>
              <a:off x="6071800" y="3018825"/>
              <a:ext cx="297300" cy="528900"/>
            </a:xfrm>
            <a:custGeom>
              <a:avLst/>
              <a:gdLst/>
              <a:ahLst/>
              <a:cxnLst/>
              <a:rect l="l" t="t" r="r" b="b"/>
              <a:pathLst>
                <a:path w="11892" h="21156" extrusionOk="0">
                  <a:moveTo>
                    <a:pt x="11460" y="1"/>
                  </a:moveTo>
                  <a:cubicBezTo>
                    <a:pt x="11359" y="1"/>
                    <a:pt x="11255" y="20"/>
                    <a:pt x="11185" y="61"/>
                  </a:cubicBezTo>
                  <a:cubicBezTo>
                    <a:pt x="8940" y="1469"/>
                    <a:pt x="7761" y="4322"/>
                    <a:pt x="6601" y="6585"/>
                  </a:cubicBezTo>
                  <a:cubicBezTo>
                    <a:pt x="5231" y="9248"/>
                    <a:pt x="3919" y="11968"/>
                    <a:pt x="2702" y="14726"/>
                  </a:cubicBezTo>
                  <a:cubicBezTo>
                    <a:pt x="2340" y="15582"/>
                    <a:pt x="1" y="21041"/>
                    <a:pt x="1655" y="21155"/>
                  </a:cubicBezTo>
                  <a:cubicBezTo>
                    <a:pt x="1808" y="21155"/>
                    <a:pt x="2093" y="21079"/>
                    <a:pt x="2131" y="20908"/>
                  </a:cubicBezTo>
                  <a:cubicBezTo>
                    <a:pt x="2150" y="20851"/>
                    <a:pt x="2150" y="20794"/>
                    <a:pt x="2188" y="20718"/>
                  </a:cubicBezTo>
                  <a:cubicBezTo>
                    <a:pt x="2203" y="20620"/>
                    <a:pt x="2108" y="20579"/>
                    <a:pt x="1985" y="20579"/>
                  </a:cubicBezTo>
                  <a:cubicBezTo>
                    <a:pt x="1923" y="20579"/>
                    <a:pt x="1853" y="20589"/>
                    <a:pt x="1787" y="20608"/>
                  </a:cubicBezTo>
                  <a:lnTo>
                    <a:pt x="1787" y="20608"/>
                  </a:lnTo>
                  <a:cubicBezTo>
                    <a:pt x="1541" y="19676"/>
                    <a:pt x="3203" y="15125"/>
                    <a:pt x="3443" y="14593"/>
                  </a:cubicBezTo>
                  <a:cubicBezTo>
                    <a:pt x="4585" y="11949"/>
                    <a:pt x="5840" y="9362"/>
                    <a:pt x="7152" y="6813"/>
                  </a:cubicBezTo>
                  <a:cubicBezTo>
                    <a:pt x="8275" y="4626"/>
                    <a:pt x="9454" y="1640"/>
                    <a:pt x="11641" y="270"/>
                  </a:cubicBezTo>
                  <a:cubicBezTo>
                    <a:pt x="11892" y="99"/>
                    <a:pt x="11686" y="1"/>
                    <a:pt x="1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69"/>
            <p:cNvSpPr/>
            <p:nvPr/>
          </p:nvSpPr>
          <p:spPr>
            <a:xfrm>
              <a:off x="6203925" y="3231525"/>
              <a:ext cx="147425" cy="263300"/>
            </a:xfrm>
            <a:custGeom>
              <a:avLst/>
              <a:gdLst/>
              <a:ahLst/>
              <a:cxnLst/>
              <a:rect l="l" t="t" r="r" b="b"/>
              <a:pathLst>
                <a:path w="5897" h="10532" extrusionOk="0">
                  <a:moveTo>
                    <a:pt x="5625" y="0"/>
                  </a:moveTo>
                  <a:cubicBezTo>
                    <a:pt x="5453" y="0"/>
                    <a:pt x="5238" y="69"/>
                    <a:pt x="5177" y="170"/>
                  </a:cubicBezTo>
                  <a:cubicBezTo>
                    <a:pt x="3370" y="3498"/>
                    <a:pt x="1107" y="6751"/>
                    <a:pt x="41" y="10384"/>
                  </a:cubicBezTo>
                  <a:cubicBezTo>
                    <a:pt x="1" y="10496"/>
                    <a:pt x="119" y="10532"/>
                    <a:pt x="249" y="10532"/>
                  </a:cubicBezTo>
                  <a:cubicBezTo>
                    <a:pt x="361" y="10532"/>
                    <a:pt x="482" y="10505"/>
                    <a:pt x="517" y="10479"/>
                  </a:cubicBezTo>
                  <a:cubicBezTo>
                    <a:pt x="726" y="10384"/>
                    <a:pt x="821" y="10327"/>
                    <a:pt x="840" y="10098"/>
                  </a:cubicBezTo>
                  <a:cubicBezTo>
                    <a:pt x="842" y="10073"/>
                    <a:pt x="838" y="10052"/>
                    <a:pt x="829" y="10033"/>
                  </a:cubicBezTo>
                  <a:lnTo>
                    <a:pt x="829" y="10033"/>
                  </a:lnTo>
                  <a:cubicBezTo>
                    <a:pt x="1923" y="6529"/>
                    <a:pt x="4082" y="3377"/>
                    <a:pt x="5843" y="189"/>
                  </a:cubicBezTo>
                  <a:cubicBezTo>
                    <a:pt x="5896" y="54"/>
                    <a:pt x="5778" y="0"/>
                    <a:pt x="5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19" name="Google Shape;2919;p69"/>
          <p:cNvGrpSpPr/>
          <p:nvPr/>
        </p:nvGrpSpPr>
        <p:grpSpPr>
          <a:xfrm>
            <a:off x="1227633" y="1874785"/>
            <a:ext cx="1387267" cy="1464567"/>
            <a:chOff x="4831925" y="1968275"/>
            <a:chExt cx="1040450" cy="1098425"/>
          </a:xfrm>
        </p:grpSpPr>
        <p:sp>
          <p:nvSpPr>
            <p:cNvPr id="2920" name="Google Shape;2920;p69"/>
            <p:cNvSpPr/>
            <p:nvPr/>
          </p:nvSpPr>
          <p:spPr>
            <a:xfrm>
              <a:off x="4985725" y="2009500"/>
              <a:ext cx="719950" cy="754800"/>
            </a:xfrm>
            <a:custGeom>
              <a:avLst/>
              <a:gdLst/>
              <a:ahLst/>
              <a:cxnLst/>
              <a:rect l="l" t="t" r="r" b="b"/>
              <a:pathLst>
                <a:path w="28798" h="30192" extrusionOk="0">
                  <a:moveTo>
                    <a:pt x="14697" y="1"/>
                  </a:moveTo>
                  <a:cubicBezTo>
                    <a:pt x="12890" y="1"/>
                    <a:pt x="11010" y="394"/>
                    <a:pt x="9434" y="966"/>
                  </a:cubicBezTo>
                  <a:cubicBezTo>
                    <a:pt x="8274" y="1365"/>
                    <a:pt x="6962" y="1879"/>
                    <a:pt x="5973" y="2602"/>
                  </a:cubicBezTo>
                  <a:cubicBezTo>
                    <a:pt x="5459" y="2963"/>
                    <a:pt x="5060" y="3420"/>
                    <a:pt x="4584" y="3800"/>
                  </a:cubicBezTo>
                  <a:cubicBezTo>
                    <a:pt x="4032" y="4219"/>
                    <a:pt x="3500" y="4542"/>
                    <a:pt x="3024" y="5036"/>
                  </a:cubicBezTo>
                  <a:cubicBezTo>
                    <a:pt x="2168" y="5930"/>
                    <a:pt x="1541" y="6862"/>
                    <a:pt x="875" y="7928"/>
                  </a:cubicBezTo>
                  <a:cubicBezTo>
                    <a:pt x="133" y="9126"/>
                    <a:pt x="0" y="10381"/>
                    <a:pt x="0" y="11751"/>
                  </a:cubicBezTo>
                  <a:cubicBezTo>
                    <a:pt x="0" y="14813"/>
                    <a:pt x="2111" y="17875"/>
                    <a:pt x="3994" y="20139"/>
                  </a:cubicBezTo>
                  <a:cubicBezTo>
                    <a:pt x="4489" y="20748"/>
                    <a:pt x="5041" y="21337"/>
                    <a:pt x="5649" y="21832"/>
                  </a:cubicBezTo>
                  <a:cubicBezTo>
                    <a:pt x="6201" y="22288"/>
                    <a:pt x="6505" y="22745"/>
                    <a:pt x="6962" y="23258"/>
                  </a:cubicBezTo>
                  <a:cubicBezTo>
                    <a:pt x="7551" y="24000"/>
                    <a:pt x="8122" y="24495"/>
                    <a:pt x="8350" y="25503"/>
                  </a:cubicBezTo>
                  <a:cubicBezTo>
                    <a:pt x="8540" y="26340"/>
                    <a:pt x="8540" y="27405"/>
                    <a:pt x="8407" y="28261"/>
                  </a:cubicBezTo>
                  <a:cubicBezTo>
                    <a:pt x="8406" y="28275"/>
                    <a:pt x="8407" y="28287"/>
                    <a:pt x="8410" y="28299"/>
                  </a:cubicBezTo>
                  <a:lnTo>
                    <a:pt x="8410" y="28299"/>
                  </a:lnTo>
                  <a:cubicBezTo>
                    <a:pt x="8409" y="28305"/>
                    <a:pt x="8408" y="28311"/>
                    <a:pt x="8407" y="28318"/>
                  </a:cubicBezTo>
                  <a:cubicBezTo>
                    <a:pt x="8411" y="28317"/>
                    <a:pt x="8414" y="28316"/>
                    <a:pt x="8418" y="28316"/>
                  </a:cubicBezTo>
                  <a:lnTo>
                    <a:pt x="8418" y="28316"/>
                  </a:lnTo>
                  <a:cubicBezTo>
                    <a:pt x="8442" y="28360"/>
                    <a:pt x="8505" y="28379"/>
                    <a:pt x="8580" y="28379"/>
                  </a:cubicBezTo>
                  <a:cubicBezTo>
                    <a:pt x="8703" y="28379"/>
                    <a:pt x="8857" y="28326"/>
                    <a:pt x="8916" y="28244"/>
                  </a:cubicBezTo>
                  <a:lnTo>
                    <a:pt x="8916" y="28244"/>
                  </a:lnTo>
                  <a:cubicBezTo>
                    <a:pt x="8924" y="28244"/>
                    <a:pt x="8932" y="28243"/>
                    <a:pt x="8940" y="28242"/>
                  </a:cubicBezTo>
                  <a:cubicBezTo>
                    <a:pt x="8950" y="28154"/>
                    <a:pt x="8960" y="28065"/>
                    <a:pt x="8969" y="27976"/>
                  </a:cubicBezTo>
                  <a:lnTo>
                    <a:pt x="8969" y="27976"/>
                  </a:lnTo>
                  <a:cubicBezTo>
                    <a:pt x="8993" y="27835"/>
                    <a:pt x="9022" y="27691"/>
                    <a:pt x="9035" y="27538"/>
                  </a:cubicBezTo>
                  <a:cubicBezTo>
                    <a:pt x="9042" y="27510"/>
                    <a:pt x="9029" y="27490"/>
                    <a:pt x="9004" y="27478"/>
                  </a:cubicBezTo>
                  <a:lnTo>
                    <a:pt x="9004" y="27478"/>
                  </a:lnTo>
                  <a:cubicBezTo>
                    <a:pt x="9046" y="26573"/>
                    <a:pt x="8969" y="25615"/>
                    <a:pt x="8674" y="24818"/>
                  </a:cubicBezTo>
                  <a:cubicBezTo>
                    <a:pt x="8483" y="24285"/>
                    <a:pt x="8217" y="23962"/>
                    <a:pt x="7837" y="23563"/>
                  </a:cubicBezTo>
                  <a:cubicBezTo>
                    <a:pt x="7418" y="23106"/>
                    <a:pt x="7133" y="22555"/>
                    <a:pt x="6695" y="22136"/>
                  </a:cubicBezTo>
                  <a:cubicBezTo>
                    <a:pt x="5801" y="21223"/>
                    <a:pt x="4850" y="20462"/>
                    <a:pt x="4070" y="19435"/>
                  </a:cubicBezTo>
                  <a:cubicBezTo>
                    <a:pt x="3157" y="18275"/>
                    <a:pt x="2302" y="17020"/>
                    <a:pt x="1655" y="15707"/>
                  </a:cubicBezTo>
                  <a:cubicBezTo>
                    <a:pt x="1084" y="14528"/>
                    <a:pt x="571" y="13349"/>
                    <a:pt x="514" y="12017"/>
                  </a:cubicBezTo>
                  <a:cubicBezTo>
                    <a:pt x="495" y="11237"/>
                    <a:pt x="552" y="10457"/>
                    <a:pt x="685" y="9678"/>
                  </a:cubicBezTo>
                  <a:cubicBezTo>
                    <a:pt x="837" y="8879"/>
                    <a:pt x="1179" y="8289"/>
                    <a:pt x="1598" y="7623"/>
                  </a:cubicBezTo>
                  <a:cubicBezTo>
                    <a:pt x="2206" y="6634"/>
                    <a:pt x="2796" y="5740"/>
                    <a:pt x="3652" y="4922"/>
                  </a:cubicBezTo>
                  <a:cubicBezTo>
                    <a:pt x="4070" y="4504"/>
                    <a:pt x="4565" y="4276"/>
                    <a:pt x="5022" y="3914"/>
                  </a:cubicBezTo>
                  <a:cubicBezTo>
                    <a:pt x="5630" y="3439"/>
                    <a:pt x="6125" y="2849"/>
                    <a:pt x="6829" y="2450"/>
                  </a:cubicBezTo>
                  <a:cubicBezTo>
                    <a:pt x="9100" y="1137"/>
                    <a:pt x="11909" y="375"/>
                    <a:pt x="14567" y="375"/>
                  </a:cubicBezTo>
                  <a:cubicBezTo>
                    <a:pt x="14914" y="375"/>
                    <a:pt x="15257" y="388"/>
                    <a:pt x="15597" y="414"/>
                  </a:cubicBezTo>
                  <a:cubicBezTo>
                    <a:pt x="17062" y="548"/>
                    <a:pt x="18374" y="1118"/>
                    <a:pt x="19668" y="1784"/>
                  </a:cubicBezTo>
                  <a:cubicBezTo>
                    <a:pt x="20904" y="2412"/>
                    <a:pt x="22159" y="3020"/>
                    <a:pt x="23186" y="3933"/>
                  </a:cubicBezTo>
                  <a:cubicBezTo>
                    <a:pt x="24042" y="4732"/>
                    <a:pt x="24727" y="5683"/>
                    <a:pt x="25412" y="6596"/>
                  </a:cubicBezTo>
                  <a:cubicBezTo>
                    <a:pt x="26173" y="7623"/>
                    <a:pt x="26991" y="8650"/>
                    <a:pt x="27409" y="9830"/>
                  </a:cubicBezTo>
                  <a:cubicBezTo>
                    <a:pt x="28341" y="12359"/>
                    <a:pt x="27885" y="15308"/>
                    <a:pt x="27048" y="17780"/>
                  </a:cubicBezTo>
                  <a:cubicBezTo>
                    <a:pt x="26553" y="19245"/>
                    <a:pt x="25887" y="20672"/>
                    <a:pt x="25089" y="22003"/>
                  </a:cubicBezTo>
                  <a:cubicBezTo>
                    <a:pt x="24137" y="23563"/>
                    <a:pt x="22901" y="24381"/>
                    <a:pt x="21246" y="25084"/>
                  </a:cubicBezTo>
                  <a:cubicBezTo>
                    <a:pt x="20105" y="25560"/>
                    <a:pt x="19021" y="26188"/>
                    <a:pt x="18089" y="27082"/>
                  </a:cubicBezTo>
                  <a:cubicBezTo>
                    <a:pt x="17689" y="27481"/>
                    <a:pt x="17328" y="27899"/>
                    <a:pt x="17043" y="28432"/>
                  </a:cubicBezTo>
                  <a:cubicBezTo>
                    <a:pt x="16757" y="28946"/>
                    <a:pt x="16757" y="29554"/>
                    <a:pt x="16491" y="30049"/>
                  </a:cubicBezTo>
                  <a:cubicBezTo>
                    <a:pt x="16437" y="30148"/>
                    <a:pt x="16529" y="30192"/>
                    <a:pt x="16650" y="30192"/>
                  </a:cubicBezTo>
                  <a:cubicBezTo>
                    <a:pt x="16784" y="30192"/>
                    <a:pt x="16955" y="30139"/>
                    <a:pt x="17005" y="30049"/>
                  </a:cubicBezTo>
                  <a:cubicBezTo>
                    <a:pt x="17233" y="29592"/>
                    <a:pt x="17252" y="29098"/>
                    <a:pt x="17442" y="28641"/>
                  </a:cubicBezTo>
                  <a:cubicBezTo>
                    <a:pt x="17765" y="27937"/>
                    <a:pt x="18260" y="27367"/>
                    <a:pt x="18850" y="26853"/>
                  </a:cubicBezTo>
                  <a:cubicBezTo>
                    <a:pt x="20048" y="25864"/>
                    <a:pt x="21417" y="25427"/>
                    <a:pt x="22749" y="24723"/>
                  </a:cubicBezTo>
                  <a:cubicBezTo>
                    <a:pt x="25050" y="23487"/>
                    <a:pt x="26268" y="21109"/>
                    <a:pt x="27200" y="18750"/>
                  </a:cubicBezTo>
                  <a:cubicBezTo>
                    <a:pt x="28227" y="16183"/>
                    <a:pt x="28798" y="13291"/>
                    <a:pt x="28170" y="10552"/>
                  </a:cubicBezTo>
                  <a:cubicBezTo>
                    <a:pt x="27885" y="9316"/>
                    <a:pt x="27238" y="8251"/>
                    <a:pt x="26515" y="7224"/>
                  </a:cubicBezTo>
                  <a:cubicBezTo>
                    <a:pt x="25754" y="6159"/>
                    <a:pt x="24993" y="5055"/>
                    <a:pt x="24061" y="4123"/>
                  </a:cubicBezTo>
                  <a:cubicBezTo>
                    <a:pt x="23129" y="3172"/>
                    <a:pt x="22064" y="2564"/>
                    <a:pt x="20904" y="1936"/>
                  </a:cubicBezTo>
                  <a:cubicBezTo>
                    <a:pt x="19725" y="1327"/>
                    <a:pt x="18564" y="681"/>
                    <a:pt x="17290" y="319"/>
                  </a:cubicBezTo>
                  <a:cubicBezTo>
                    <a:pt x="16475" y="98"/>
                    <a:pt x="15595" y="1"/>
                    <a:pt x="1469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69"/>
            <p:cNvSpPr/>
            <p:nvPr/>
          </p:nvSpPr>
          <p:spPr>
            <a:xfrm>
              <a:off x="5192100" y="2692550"/>
              <a:ext cx="248225" cy="363100"/>
            </a:xfrm>
            <a:custGeom>
              <a:avLst/>
              <a:gdLst/>
              <a:ahLst/>
              <a:cxnLst/>
              <a:rect l="l" t="t" r="r" b="b"/>
              <a:pathLst>
                <a:path w="9929" h="14524" extrusionOk="0">
                  <a:moveTo>
                    <a:pt x="842" y="0"/>
                  </a:moveTo>
                  <a:cubicBezTo>
                    <a:pt x="819" y="0"/>
                    <a:pt x="792" y="2"/>
                    <a:pt x="761" y="7"/>
                  </a:cubicBezTo>
                  <a:cubicBezTo>
                    <a:pt x="0" y="159"/>
                    <a:pt x="152" y="1091"/>
                    <a:pt x="476" y="1624"/>
                  </a:cubicBezTo>
                  <a:cubicBezTo>
                    <a:pt x="780" y="2156"/>
                    <a:pt x="1446" y="2270"/>
                    <a:pt x="1997" y="2422"/>
                  </a:cubicBezTo>
                  <a:cubicBezTo>
                    <a:pt x="2967" y="2670"/>
                    <a:pt x="4032" y="2841"/>
                    <a:pt x="5060" y="2917"/>
                  </a:cubicBezTo>
                  <a:cubicBezTo>
                    <a:pt x="5897" y="2993"/>
                    <a:pt x="6676" y="2993"/>
                    <a:pt x="7494" y="3088"/>
                  </a:cubicBezTo>
                  <a:cubicBezTo>
                    <a:pt x="7932" y="3126"/>
                    <a:pt x="8617" y="3126"/>
                    <a:pt x="8902" y="3488"/>
                  </a:cubicBezTo>
                  <a:cubicBezTo>
                    <a:pt x="9149" y="3792"/>
                    <a:pt x="9111" y="4344"/>
                    <a:pt x="8959" y="4724"/>
                  </a:cubicBezTo>
                  <a:cubicBezTo>
                    <a:pt x="8688" y="5369"/>
                    <a:pt x="7926" y="5564"/>
                    <a:pt x="7039" y="5564"/>
                  </a:cubicBezTo>
                  <a:cubicBezTo>
                    <a:pt x="5808" y="5564"/>
                    <a:pt x="4335" y="5190"/>
                    <a:pt x="3595" y="5123"/>
                  </a:cubicBezTo>
                  <a:cubicBezTo>
                    <a:pt x="3346" y="5098"/>
                    <a:pt x="3077" y="5080"/>
                    <a:pt x="2803" y="5080"/>
                  </a:cubicBezTo>
                  <a:cubicBezTo>
                    <a:pt x="2242" y="5080"/>
                    <a:pt x="1665" y="5159"/>
                    <a:pt x="1217" y="5428"/>
                  </a:cubicBezTo>
                  <a:cubicBezTo>
                    <a:pt x="514" y="5865"/>
                    <a:pt x="609" y="6664"/>
                    <a:pt x="1217" y="7140"/>
                  </a:cubicBezTo>
                  <a:cubicBezTo>
                    <a:pt x="2168" y="7862"/>
                    <a:pt x="3690" y="8034"/>
                    <a:pt x="4850" y="8034"/>
                  </a:cubicBezTo>
                  <a:cubicBezTo>
                    <a:pt x="5050" y="8034"/>
                    <a:pt x="5302" y="8015"/>
                    <a:pt x="5561" y="8015"/>
                  </a:cubicBezTo>
                  <a:cubicBezTo>
                    <a:pt x="6094" y="8015"/>
                    <a:pt x="6656" y="8093"/>
                    <a:pt x="6848" y="8566"/>
                  </a:cubicBezTo>
                  <a:cubicBezTo>
                    <a:pt x="6981" y="8909"/>
                    <a:pt x="6924" y="9327"/>
                    <a:pt x="6810" y="9669"/>
                  </a:cubicBezTo>
                  <a:cubicBezTo>
                    <a:pt x="6486" y="10620"/>
                    <a:pt x="5364" y="10544"/>
                    <a:pt x="4527" y="10601"/>
                  </a:cubicBezTo>
                  <a:cubicBezTo>
                    <a:pt x="3576" y="10639"/>
                    <a:pt x="2302" y="10677"/>
                    <a:pt x="1845" y="11705"/>
                  </a:cubicBezTo>
                  <a:cubicBezTo>
                    <a:pt x="1484" y="12503"/>
                    <a:pt x="1769" y="14234"/>
                    <a:pt x="2720" y="14520"/>
                  </a:cubicBezTo>
                  <a:cubicBezTo>
                    <a:pt x="2733" y="14523"/>
                    <a:pt x="2748" y="14524"/>
                    <a:pt x="2763" y="14524"/>
                  </a:cubicBezTo>
                  <a:cubicBezTo>
                    <a:pt x="2956" y="14524"/>
                    <a:pt x="3326" y="14322"/>
                    <a:pt x="3062" y="14234"/>
                  </a:cubicBezTo>
                  <a:cubicBezTo>
                    <a:pt x="2530" y="14063"/>
                    <a:pt x="2321" y="13093"/>
                    <a:pt x="2283" y="12599"/>
                  </a:cubicBezTo>
                  <a:cubicBezTo>
                    <a:pt x="2149" y="11514"/>
                    <a:pt x="2853" y="10982"/>
                    <a:pt x="3861" y="10906"/>
                  </a:cubicBezTo>
                  <a:cubicBezTo>
                    <a:pt x="4774" y="10830"/>
                    <a:pt x="5820" y="10944"/>
                    <a:pt x="6657" y="10468"/>
                  </a:cubicBezTo>
                  <a:cubicBezTo>
                    <a:pt x="7361" y="10069"/>
                    <a:pt x="7799" y="8985"/>
                    <a:pt x="7323" y="8243"/>
                  </a:cubicBezTo>
                  <a:cubicBezTo>
                    <a:pt x="6978" y="7720"/>
                    <a:pt x="6220" y="7634"/>
                    <a:pt x="5459" y="7634"/>
                  </a:cubicBezTo>
                  <a:cubicBezTo>
                    <a:pt x="5084" y="7634"/>
                    <a:pt x="4707" y="7655"/>
                    <a:pt x="4379" y="7655"/>
                  </a:cubicBezTo>
                  <a:cubicBezTo>
                    <a:pt x="4162" y="7655"/>
                    <a:pt x="3965" y="7646"/>
                    <a:pt x="3804" y="7615"/>
                  </a:cubicBezTo>
                  <a:cubicBezTo>
                    <a:pt x="3158" y="7501"/>
                    <a:pt x="2435" y="7349"/>
                    <a:pt x="1902" y="7006"/>
                  </a:cubicBezTo>
                  <a:cubicBezTo>
                    <a:pt x="1141" y="6531"/>
                    <a:pt x="1065" y="5675"/>
                    <a:pt x="2016" y="5447"/>
                  </a:cubicBezTo>
                  <a:cubicBezTo>
                    <a:pt x="2300" y="5384"/>
                    <a:pt x="2592" y="5359"/>
                    <a:pt x="2886" y="5359"/>
                  </a:cubicBezTo>
                  <a:cubicBezTo>
                    <a:pt x="3754" y="5359"/>
                    <a:pt x="4649" y="5576"/>
                    <a:pt x="5459" y="5675"/>
                  </a:cubicBezTo>
                  <a:cubicBezTo>
                    <a:pt x="5938" y="5722"/>
                    <a:pt x="6440" y="5773"/>
                    <a:pt x="6940" y="5773"/>
                  </a:cubicBezTo>
                  <a:cubicBezTo>
                    <a:pt x="7649" y="5773"/>
                    <a:pt x="8353" y="5671"/>
                    <a:pt x="8978" y="5314"/>
                  </a:cubicBezTo>
                  <a:cubicBezTo>
                    <a:pt x="9568" y="4971"/>
                    <a:pt x="9929" y="3906"/>
                    <a:pt x="9549" y="3316"/>
                  </a:cubicBezTo>
                  <a:cubicBezTo>
                    <a:pt x="9225" y="2803"/>
                    <a:pt x="8236" y="2822"/>
                    <a:pt x="7723" y="2746"/>
                  </a:cubicBezTo>
                  <a:cubicBezTo>
                    <a:pt x="7323" y="2708"/>
                    <a:pt x="6886" y="2575"/>
                    <a:pt x="6486" y="2556"/>
                  </a:cubicBezTo>
                  <a:cubicBezTo>
                    <a:pt x="6367" y="2546"/>
                    <a:pt x="6247" y="2542"/>
                    <a:pt x="6128" y="2542"/>
                  </a:cubicBezTo>
                  <a:cubicBezTo>
                    <a:pt x="5858" y="2542"/>
                    <a:pt x="5588" y="2560"/>
                    <a:pt x="5311" y="2560"/>
                  </a:cubicBezTo>
                  <a:cubicBezTo>
                    <a:pt x="5240" y="2560"/>
                    <a:pt x="5169" y="2558"/>
                    <a:pt x="5098" y="2556"/>
                  </a:cubicBezTo>
                  <a:cubicBezTo>
                    <a:pt x="4052" y="2480"/>
                    <a:pt x="2948" y="2289"/>
                    <a:pt x="1940" y="1966"/>
                  </a:cubicBezTo>
                  <a:cubicBezTo>
                    <a:pt x="1446" y="1795"/>
                    <a:pt x="1084" y="1624"/>
                    <a:pt x="913" y="1110"/>
                  </a:cubicBezTo>
                  <a:cubicBezTo>
                    <a:pt x="875" y="977"/>
                    <a:pt x="799" y="292"/>
                    <a:pt x="723" y="292"/>
                  </a:cubicBezTo>
                  <a:cubicBezTo>
                    <a:pt x="933" y="275"/>
                    <a:pt x="1110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69"/>
            <p:cNvSpPr/>
            <p:nvPr/>
          </p:nvSpPr>
          <p:spPr>
            <a:xfrm>
              <a:off x="5225850" y="2381300"/>
              <a:ext cx="248250" cy="685400"/>
            </a:xfrm>
            <a:custGeom>
              <a:avLst/>
              <a:gdLst/>
              <a:ahLst/>
              <a:cxnLst/>
              <a:rect l="l" t="t" r="r" b="b"/>
              <a:pathLst>
                <a:path w="9930" h="27416" extrusionOk="0">
                  <a:moveTo>
                    <a:pt x="5164" y="490"/>
                  </a:moveTo>
                  <a:cubicBezTo>
                    <a:pt x="5750" y="490"/>
                    <a:pt x="5456" y="1911"/>
                    <a:pt x="5421" y="2167"/>
                  </a:cubicBezTo>
                  <a:cubicBezTo>
                    <a:pt x="5281" y="2895"/>
                    <a:pt x="5059" y="3583"/>
                    <a:pt x="4746" y="4236"/>
                  </a:cubicBezTo>
                  <a:lnTo>
                    <a:pt x="4746" y="4236"/>
                  </a:lnTo>
                  <a:cubicBezTo>
                    <a:pt x="4414" y="3556"/>
                    <a:pt x="4269" y="2772"/>
                    <a:pt x="4375" y="2052"/>
                  </a:cubicBezTo>
                  <a:cubicBezTo>
                    <a:pt x="4413" y="1729"/>
                    <a:pt x="4585" y="683"/>
                    <a:pt x="4927" y="550"/>
                  </a:cubicBezTo>
                  <a:cubicBezTo>
                    <a:pt x="5019" y="509"/>
                    <a:pt x="5097" y="490"/>
                    <a:pt x="5164" y="490"/>
                  </a:cubicBezTo>
                  <a:close/>
                  <a:moveTo>
                    <a:pt x="8851" y="2915"/>
                  </a:moveTo>
                  <a:cubicBezTo>
                    <a:pt x="8927" y="2915"/>
                    <a:pt x="9009" y="2969"/>
                    <a:pt x="9112" y="3099"/>
                  </a:cubicBezTo>
                  <a:cubicBezTo>
                    <a:pt x="9587" y="3688"/>
                    <a:pt x="9207" y="4487"/>
                    <a:pt x="8788" y="5020"/>
                  </a:cubicBezTo>
                  <a:cubicBezTo>
                    <a:pt x="8445" y="5493"/>
                    <a:pt x="7914" y="5753"/>
                    <a:pt x="7347" y="5814"/>
                  </a:cubicBezTo>
                  <a:lnTo>
                    <a:pt x="7347" y="5814"/>
                  </a:lnTo>
                  <a:cubicBezTo>
                    <a:pt x="7568" y="4892"/>
                    <a:pt x="7893" y="4016"/>
                    <a:pt x="8446" y="3308"/>
                  </a:cubicBezTo>
                  <a:cubicBezTo>
                    <a:pt x="8604" y="3088"/>
                    <a:pt x="8716" y="2915"/>
                    <a:pt x="8851" y="2915"/>
                  </a:cubicBezTo>
                  <a:close/>
                  <a:moveTo>
                    <a:pt x="914" y="2424"/>
                  </a:moveTo>
                  <a:cubicBezTo>
                    <a:pt x="992" y="2424"/>
                    <a:pt x="1080" y="2636"/>
                    <a:pt x="1161" y="2889"/>
                  </a:cubicBezTo>
                  <a:cubicBezTo>
                    <a:pt x="1510" y="3879"/>
                    <a:pt x="1795" y="4911"/>
                    <a:pt x="2038" y="5947"/>
                  </a:cubicBezTo>
                  <a:lnTo>
                    <a:pt x="2038" y="5947"/>
                  </a:lnTo>
                  <a:cubicBezTo>
                    <a:pt x="1402" y="5439"/>
                    <a:pt x="940" y="4739"/>
                    <a:pt x="761" y="3955"/>
                  </a:cubicBezTo>
                  <a:cubicBezTo>
                    <a:pt x="666" y="3555"/>
                    <a:pt x="704" y="3118"/>
                    <a:pt x="780" y="2737"/>
                  </a:cubicBezTo>
                  <a:cubicBezTo>
                    <a:pt x="818" y="2513"/>
                    <a:pt x="864" y="2424"/>
                    <a:pt x="914" y="2424"/>
                  </a:cubicBezTo>
                  <a:close/>
                  <a:moveTo>
                    <a:pt x="5335" y="1"/>
                  </a:moveTo>
                  <a:cubicBezTo>
                    <a:pt x="5009" y="1"/>
                    <a:pt x="4666" y="225"/>
                    <a:pt x="4451" y="531"/>
                  </a:cubicBezTo>
                  <a:cubicBezTo>
                    <a:pt x="3615" y="1634"/>
                    <a:pt x="3710" y="3251"/>
                    <a:pt x="4299" y="4449"/>
                  </a:cubicBezTo>
                  <a:cubicBezTo>
                    <a:pt x="4355" y="4557"/>
                    <a:pt x="4413" y="4659"/>
                    <a:pt x="4474" y="4756"/>
                  </a:cubicBezTo>
                  <a:lnTo>
                    <a:pt x="4474" y="4756"/>
                  </a:lnTo>
                  <a:cubicBezTo>
                    <a:pt x="4442" y="4813"/>
                    <a:pt x="4409" y="4869"/>
                    <a:pt x="4375" y="4925"/>
                  </a:cubicBezTo>
                  <a:cubicBezTo>
                    <a:pt x="4128" y="5305"/>
                    <a:pt x="3843" y="5857"/>
                    <a:pt x="3519" y="6161"/>
                  </a:cubicBezTo>
                  <a:cubicBezTo>
                    <a:pt x="3297" y="6353"/>
                    <a:pt x="3114" y="6430"/>
                    <a:pt x="2943" y="6430"/>
                  </a:cubicBezTo>
                  <a:cubicBezTo>
                    <a:pt x="2858" y="6430"/>
                    <a:pt x="2777" y="6411"/>
                    <a:pt x="2694" y="6378"/>
                  </a:cubicBezTo>
                  <a:lnTo>
                    <a:pt x="2694" y="6378"/>
                  </a:lnTo>
                  <a:cubicBezTo>
                    <a:pt x="2552" y="5722"/>
                    <a:pt x="2387" y="5071"/>
                    <a:pt x="2188" y="4430"/>
                  </a:cubicBezTo>
                  <a:cubicBezTo>
                    <a:pt x="1998" y="3840"/>
                    <a:pt x="1846" y="2357"/>
                    <a:pt x="1256" y="2052"/>
                  </a:cubicBezTo>
                  <a:cubicBezTo>
                    <a:pt x="1144" y="1992"/>
                    <a:pt x="1040" y="1966"/>
                    <a:pt x="945" y="1966"/>
                  </a:cubicBezTo>
                  <a:cubicBezTo>
                    <a:pt x="588" y="1966"/>
                    <a:pt x="353" y="2335"/>
                    <a:pt x="248" y="2680"/>
                  </a:cubicBezTo>
                  <a:cubicBezTo>
                    <a:pt x="1" y="3783"/>
                    <a:pt x="343" y="4982"/>
                    <a:pt x="1104" y="5781"/>
                  </a:cubicBezTo>
                  <a:cubicBezTo>
                    <a:pt x="1375" y="6073"/>
                    <a:pt x="1770" y="6465"/>
                    <a:pt x="2207" y="6698"/>
                  </a:cubicBezTo>
                  <a:lnTo>
                    <a:pt x="2207" y="6698"/>
                  </a:lnTo>
                  <a:cubicBezTo>
                    <a:pt x="2295" y="7104"/>
                    <a:pt x="2377" y="7509"/>
                    <a:pt x="2454" y="7911"/>
                  </a:cubicBezTo>
                  <a:cubicBezTo>
                    <a:pt x="2644" y="8957"/>
                    <a:pt x="2778" y="10022"/>
                    <a:pt x="2930" y="11049"/>
                  </a:cubicBezTo>
                  <a:cubicBezTo>
                    <a:pt x="3063" y="12133"/>
                    <a:pt x="3405" y="13180"/>
                    <a:pt x="3538" y="14264"/>
                  </a:cubicBezTo>
                  <a:cubicBezTo>
                    <a:pt x="3710" y="15481"/>
                    <a:pt x="3557" y="16717"/>
                    <a:pt x="3653" y="17935"/>
                  </a:cubicBezTo>
                  <a:cubicBezTo>
                    <a:pt x="3729" y="18601"/>
                    <a:pt x="3824" y="19228"/>
                    <a:pt x="3729" y="19875"/>
                  </a:cubicBezTo>
                  <a:cubicBezTo>
                    <a:pt x="3653" y="20446"/>
                    <a:pt x="3538" y="20978"/>
                    <a:pt x="3519" y="21549"/>
                  </a:cubicBezTo>
                  <a:cubicBezTo>
                    <a:pt x="3462" y="22709"/>
                    <a:pt x="3310" y="23850"/>
                    <a:pt x="3120" y="24991"/>
                  </a:cubicBezTo>
                  <a:cubicBezTo>
                    <a:pt x="3044" y="25448"/>
                    <a:pt x="2930" y="25943"/>
                    <a:pt x="2702" y="26342"/>
                  </a:cubicBezTo>
                  <a:cubicBezTo>
                    <a:pt x="2547" y="26620"/>
                    <a:pt x="2393" y="26998"/>
                    <a:pt x="2085" y="26998"/>
                  </a:cubicBezTo>
                  <a:cubicBezTo>
                    <a:pt x="2014" y="26998"/>
                    <a:pt x="1935" y="26978"/>
                    <a:pt x="1846" y="26932"/>
                  </a:cubicBezTo>
                  <a:cubicBezTo>
                    <a:pt x="1560" y="26798"/>
                    <a:pt x="1408" y="26494"/>
                    <a:pt x="1332" y="26171"/>
                  </a:cubicBezTo>
                  <a:cubicBezTo>
                    <a:pt x="1332" y="26113"/>
                    <a:pt x="1271" y="26088"/>
                    <a:pt x="1192" y="26088"/>
                  </a:cubicBezTo>
                  <a:cubicBezTo>
                    <a:pt x="1037" y="26088"/>
                    <a:pt x="812" y="26184"/>
                    <a:pt x="837" y="26323"/>
                  </a:cubicBezTo>
                  <a:cubicBezTo>
                    <a:pt x="951" y="26938"/>
                    <a:pt x="1518" y="27415"/>
                    <a:pt x="2130" y="27415"/>
                  </a:cubicBezTo>
                  <a:cubicBezTo>
                    <a:pt x="2238" y="27415"/>
                    <a:pt x="2346" y="27400"/>
                    <a:pt x="2454" y="27369"/>
                  </a:cubicBezTo>
                  <a:cubicBezTo>
                    <a:pt x="2759" y="27274"/>
                    <a:pt x="2968" y="27065"/>
                    <a:pt x="3120" y="26779"/>
                  </a:cubicBezTo>
                  <a:cubicBezTo>
                    <a:pt x="3424" y="26114"/>
                    <a:pt x="3634" y="25315"/>
                    <a:pt x="3710" y="24592"/>
                  </a:cubicBezTo>
                  <a:cubicBezTo>
                    <a:pt x="3900" y="22994"/>
                    <a:pt x="4071" y="21378"/>
                    <a:pt x="4280" y="19780"/>
                  </a:cubicBezTo>
                  <a:cubicBezTo>
                    <a:pt x="4375" y="19019"/>
                    <a:pt x="4242" y="18315"/>
                    <a:pt x="4185" y="17573"/>
                  </a:cubicBezTo>
                  <a:cubicBezTo>
                    <a:pt x="4109" y="16641"/>
                    <a:pt x="4147" y="15690"/>
                    <a:pt x="4128" y="14777"/>
                  </a:cubicBezTo>
                  <a:cubicBezTo>
                    <a:pt x="4109" y="13959"/>
                    <a:pt x="3900" y="13199"/>
                    <a:pt x="3729" y="12419"/>
                  </a:cubicBezTo>
                  <a:cubicBezTo>
                    <a:pt x="3519" y="11506"/>
                    <a:pt x="3424" y="10593"/>
                    <a:pt x="3272" y="9680"/>
                  </a:cubicBezTo>
                  <a:cubicBezTo>
                    <a:pt x="3131" y="8756"/>
                    <a:pt x="2986" y="7821"/>
                    <a:pt x="2801" y="6892"/>
                  </a:cubicBezTo>
                  <a:lnTo>
                    <a:pt x="2801" y="6892"/>
                  </a:lnTo>
                  <a:cubicBezTo>
                    <a:pt x="2837" y="6896"/>
                    <a:pt x="2874" y="6898"/>
                    <a:pt x="2910" y="6898"/>
                  </a:cubicBezTo>
                  <a:cubicBezTo>
                    <a:pt x="3018" y="6898"/>
                    <a:pt x="3127" y="6881"/>
                    <a:pt x="3234" y="6846"/>
                  </a:cubicBezTo>
                  <a:cubicBezTo>
                    <a:pt x="3634" y="6732"/>
                    <a:pt x="3862" y="6351"/>
                    <a:pt x="4109" y="6047"/>
                  </a:cubicBezTo>
                  <a:cubicBezTo>
                    <a:pt x="4340" y="5760"/>
                    <a:pt x="4554" y="5459"/>
                    <a:pt x="4751" y="5145"/>
                  </a:cubicBezTo>
                  <a:lnTo>
                    <a:pt x="4751" y="5145"/>
                  </a:lnTo>
                  <a:cubicBezTo>
                    <a:pt x="5238" y="5734"/>
                    <a:pt x="5870" y="6061"/>
                    <a:pt x="6734" y="6104"/>
                  </a:cubicBezTo>
                  <a:cubicBezTo>
                    <a:pt x="6753" y="6105"/>
                    <a:pt x="6772" y="6106"/>
                    <a:pt x="6791" y="6107"/>
                  </a:cubicBezTo>
                  <a:lnTo>
                    <a:pt x="6791" y="6107"/>
                  </a:lnTo>
                  <a:cubicBezTo>
                    <a:pt x="6504" y="7298"/>
                    <a:pt x="6355" y="8538"/>
                    <a:pt x="6182" y="9737"/>
                  </a:cubicBezTo>
                  <a:cubicBezTo>
                    <a:pt x="6068" y="10536"/>
                    <a:pt x="6087" y="11373"/>
                    <a:pt x="6220" y="12171"/>
                  </a:cubicBezTo>
                  <a:cubicBezTo>
                    <a:pt x="6392" y="13027"/>
                    <a:pt x="6924" y="13940"/>
                    <a:pt x="6791" y="14834"/>
                  </a:cubicBezTo>
                  <a:cubicBezTo>
                    <a:pt x="6783" y="14922"/>
                    <a:pt x="6872" y="14960"/>
                    <a:pt x="6980" y="14960"/>
                  </a:cubicBezTo>
                  <a:cubicBezTo>
                    <a:pt x="7128" y="14960"/>
                    <a:pt x="7313" y="14888"/>
                    <a:pt x="7324" y="14777"/>
                  </a:cubicBezTo>
                  <a:cubicBezTo>
                    <a:pt x="7343" y="14682"/>
                    <a:pt x="7343" y="14568"/>
                    <a:pt x="7362" y="14492"/>
                  </a:cubicBezTo>
                  <a:cubicBezTo>
                    <a:pt x="7367" y="14460"/>
                    <a:pt x="7361" y="14434"/>
                    <a:pt x="7347" y="14414"/>
                  </a:cubicBezTo>
                  <a:lnTo>
                    <a:pt x="7347" y="14414"/>
                  </a:lnTo>
                  <a:cubicBezTo>
                    <a:pt x="7335" y="13799"/>
                    <a:pt x="7083" y="13198"/>
                    <a:pt x="6924" y="12609"/>
                  </a:cubicBezTo>
                  <a:cubicBezTo>
                    <a:pt x="6582" y="11449"/>
                    <a:pt x="6601" y="10288"/>
                    <a:pt x="6791" y="9128"/>
                  </a:cubicBezTo>
                  <a:cubicBezTo>
                    <a:pt x="6952" y="8189"/>
                    <a:pt x="7062" y="7126"/>
                    <a:pt x="7282" y="6104"/>
                  </a:cubicBezTo>
                  <a:lnTo>
                    <a:pt x="7282" y="6104"/>
                  </a:lnTo>
                  <a:cubicBezTo>
                    <a:pt x="7996" y="6056"/>
                    <a:pt x="8664" y="5806"/>
                    <a:pt x="9150" y="5229"/>
                  </a:cubicBezTo>
                  <a:cubicBezTo>
                    <a:pt x="9530" y="4810"/>
                    <a:pt x="9929" y="4107"/>
                    <a:pt x="9872" y="3517"/>
                  </a:cubicBezTo>
                  <a:cubicBezTo>
                    <a:pt x="9815" y="3118"/>
                    <a:pt x="9530" y="2566"/>
                    <a:pt x="9073" y="2490"/>
                  </a:cubicBezTo>
                  <a:cubicBezTo>
                    <a:pt x="9051" y="2488"/>
                    <a:pt x="9029" y="2487"/>
                    <a:pt x="9006" y="2487"/>
                  </a:cubicBezTo>
                  <a:cubicBezTo>
                    <a:pt x="8256" y="2487"/>
                    <a:pt x="7621" y="3704"/>
                    <a:pt x="7400" y="4240"/>
                  </a:cubicBezTo>
                  <a:cubicBezTo>
                    <a:pt x="7179" y="4749"/>
                    <a:pt x="7006" y="5278"/>
                    <a:pt x="6864" y="5819"/>
                  </a:cubicBezTo>
                  <a:lnTo>
                    <a:pt x="6864" y="5819"/>
                  </a:lnTo>
                  <a:cubicBezTo>
                    <a:pt x="6263" y="5767"/>
                    <a:pt x="5672" y="5501"/>
                    <a:pt x="5269" y="5039"/>
                  </a:cubicBezTo>
                  <a:cubicBezTo>
                    <a:pt x="5179" y="4933"/>
                    <a:pt x="5093" y="4821"/>
                    <a:pt x="5014" y="4703"/>
                  </a:cubicBezTo>
                  <a:lnTo>
                    <a:pt x="5014" y="4703"/>
                  </a:lnTo>
                  <a:cubicBezTo>
                    <a:pt x="5124" y="4509"/>
                    <a:pt x="5227" y="4310"/>
                    <a:pt x="5326" y="4107"/>
                  </a:cubicBezTo>
                  <a:cubicBezTo>
                    <a:pt x="5631" y="3479"/>
                    <a:pt x="5840" y="2813"/>
                    <a:pt x="5973" y="2090"/>
                  </a:cubicBezTo>
                  <a:cubicBezTo>
                    <a:pt x="6049" y="1577"/>
                    <a:pt x="6258" y="854"/>
                    <a:pt x="5935" y="360"/>
                  </a:cubicBezTo>
                  <a:cubicBezTo>
                    <a:pt x="5773" y="105"/>
                    <a:pt x="5558" y="1"/>
                    <a:pt x="53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69"/>
            <p:cNvSpPr/>
            <p:nvPr/>
          </p:nvSpPr>
          <p:spPr>
            <a:xfrm>
              <a:off x="4831925" y="1968275"/>
              <a:ext cx="160175" cy="236675"/>
            </a:xfrm>
            <a:custGeom>
              <a:avLst/>
              <a:gdLst/>
              <a:ahLst/>
              <a:cxnLst/>
              <a:rect l="l" t="t" r="r" b="b"/>
              <a:pathLst>
                <a:path w="6407" h="9467" extrusionOk="0">
                  <a:moveTo>
                    <a:pt x="6084" y="1"/>
                  </a:moveTo>
                  <a:cubicBezTo>
                    <a:pt x="6038" y="1"/>
                    <a:pt x="5989" y="9"/>
                    <a:pt x="5943" y="28"/>
                  </a:cubicBezTo>
                  <a:cubicBezTo>
                    <a:pt x="2158" y="1664"/>
                    <a:pt x="636" y="5525"/>
                    <a:pt x="8" y="9348"/>
                  </a:cubicBezTo>
                  <a:cubicBezTo>
                    <a:pt x="1" y="9432"/>
                    <a:pt x="81" y="9467"/>
                    <a:pt x="181" y="9467"/>
                  </a:cubicBezTo>
                  <a:cubicBezTo>
                    <a:pt x="332" y="9467"/>
                    <a:pt x="529" y="9387"/>
                    <a:pt x="541" y="9272"/>
                  </a:cubicBezTo>
                  <a:cubicBezTo>
                    <a:pt x="1112" y="5639"/>
                    <a:pt x="2519" y="1816"/>
                    <a:pt x="6133" y="237"/>
                  </a:cubicBezTo>
                  <a:cubicBezTo>
                    <a:pt x="6406" y="131"/>
                    <a:pt x="6268" y="1"/>
                    <a:pt x="608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69"/>
            <p:cNvSpPr/>
            <p:nvPr/>
          </p:nvSpPr>
          <p:spPr>
            <a:xfrm>
              <a:off x="4892975" y="2115300"/>
              <a:ext cx="62800" cy="196950"/>
            </a:xfrm>
            <a:custGeom>
              <a:avLst/>
              <a:gdLst/>
              <a:ahLst/>
              <a:cxnLst/>
              <a:rect l="l" t="t" r="r" b="b"/>
              <a:pathLst>
                <a:path w="2512" h="7878" extrusionOk="0">
                  <a:moveTo>
                    <a:pt x="2281" y="1"/>
                  </a:moveTo>
                  <a:cubicBezTo>
                    <a:pt x="2150" y="1"/>
                    <a:pt x="1989" y="44"/>
                    <a:pt x="1941" y="120"/>
                  </a:cubicBezTo>
                  <a:cubicBezTo>
                    <a:pt x="1066" y="1204"/>
                    <a:pt x="800" y="2573"/>
                    <a:pt x="419" y="3886"/>
                  </a:cubicBezTo>
                  <a:cubicBezTo>
                    <a:pt x="229" y="4514"/>
                    <a:pt x="1" y="5217"/>
                    <a:pt x="39" y="5883"/>
                  </a:cubicBezTo>
                  <a:cubicBezTo>
                    <a:pt x="96" y="6549"/>
                    <a:pt x="457" y="7138"/>
                    <a:pt x="591" y="7785"/>
                  </a:cubicBezTo>
                  <a:cubicBezTo>
                    <a:pt x="610" y="7850"/>
                    <a:pt x="683" y="7877"/>
                    <a:pt x="769" y="7877"/>
                  </a:cubicBezTo>
                  <a:cubicBezTo>
                    <a:pt x="935" y="7877"/>
                    <a:pt x="1148" y="7777"/>
                    <a:pt x="1123" y="7652"/>
                  </a:cubicBezTo>
                  <a:cubicBezTo>
                    <a:pt x="971" y="7100"/>
                    <a:pt x="705" y="6568"/>
                    <a:pt x="591" y="6035"/>
                  </a:cubicBezTo>
                  <a:cubicBezTo>
                    <a:pt x="438" y="5293"/>
                    <a:pt x="743" y="4533"/>
                    <a:pt x="952" y="3848"/>
                  </a:cubicBezTo>
                  <a:cubicBezTo>
                    <a:pt x="1332" y="2554"/>
                    <a:pt x="1599" y="1204"/>
                    <a:pt x="2436" y="139"/>
                  </a:cubicBezTo>
                  <a:cubicBezTo>
                    <a:pt x="2512" y="44"/>
                    <a:pt x="2412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69"/>
            <p:cNvSpPr/>
            <p:nvPr/>
          </p:nvSpPr>
          <p:spPr>
            <a:xfrm>
              <a:off x="5743600" y="2301975"/>
              <a:ext cx="128775" cy="347200"/>
            </a:xfrm>
            <a:custGeom>
              <a:avLst/>
              <a:gdLst/>
              <a:ahLst/>
              <a:cxnLst/>
              <a:rect l="l" t="t" r="r" b="b"/>
              <a:pathLst>
                <a:path w="5151" h="13888" extrusionOk="0">
                  <a:moveTo>
                    <a:pt x="4612" y="0"/>
                  </a:moveTo>
                  <a:cubicBezTo>
                    <a:pt x="4476" y="0"/>
                    <a:pt x="4304" y="53"/>
                    <a:pt x="4246" y="185"/>
                  </a:cubicBezTo>
                  <a:cubicBezTo>
                    <a:pt x="3846" y="1155"/>
                    <a:pt x="4227" y="2201"/>
                    <a:pt x="4246" y="3228"/>
                  </a:cubicBezTo>
                  <a:cubicBezTo>
                    <a:pt x="4284" y="4484"/>
                    <a:pt x="4094" y="5777"/>
                    <a:pt x="3751" y="6975"/>
                  </a:cubicBezTo>
                  <a:cubicBezTo>
                    <a:pt x="3428" y="8212"/>
                    <a:pt x="2914" y="9429"/>
                    <a:pt x="2325" y="10570"/>
                  </a:cubicBezTo>
                  <a:cubicBezTo>
                    <a:pt x="1716" y="11769"/>
                    <a:pt x="860" y="12682"/>
                    <a:pt x="61" y="13766"/>
                  </a:cubicBezTo>
                  <a:cubicBezTo>
                    <a:pt x="0" y="13853"/>
                    <a:pt x="75" y="13888"/>
                    <a:pt x="186" y="13888"/>
                  </a:cubicBezTo>
                  <a:cubicBezTo>
                    <a:pt x="318" y="13888"/>
                    <a:pt x="503" y="13838"/>
                    <a:pt x="575" y="13766"/>
                  </a:cubicBezTo>
                  <a:cubicBezTo>
                    <a:pt x="1355" y="12682"/>
                    <a:pt x="2211" y="11769"/>
                    <a:pt x="2819" y="10570"/>
                  </a:cubicBezTo>
                  <a:cubicBezTo>
                    <a:pt x="3390" y="9505"/>
                    <a:pt x="3846" y="8383"/>
                    <a:pt x="4189" y="7223"/>
                  </a:cubicBezTo>
                  <a:cubicBezTo>
                    <a:pt x="4531" y="5986"/>
                    <a:pt x="4721" y="4731"/>
                    <a:pt x="4778" y="3437"/>
                  </a:cubicBezTo>
                  <a:cubicBezTo>
                    <a:pt x="4795" y="2489"/>
                    <a:pt x="4448" y="1467"/>
                    <a:pt x="4654" y="525"/>
                  </a:cubicBezTo>
                  <a:lnTo>
                    <a:pt x="4654" y="525"/>
                  </a:lnTo>
                  <a:cubicBezTo>
                    <a:pt x="4669" y="528"/>
                    <a:pt x="4685" y="529"/>
                    <a:pt x="4703" y="529"/>
                  </a:cubicBezTo>
                  <a:cubicBezTo>
                    <a:pt x="4885" y="529"/>
                    <a:pt x="5151" y="406"/>
                    <a:pt x="5064" y="261"/>
                  </a:cubicBezTo>
                  <a:cubicBezTo>
                    <a:pt x="4912" y="52"/>
                    <a:pt x="4969" y="90"/>
                    <a:pt x="4721" y="14"/>
                  </a:cubicBezTo>
                  <a:cubicBezTo>
                    <a:pt x="4691" y="5"/>
                    <a:pt x="4653" y="0"/>
                    <a:pt x="461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69"/>
            <p:cNvSpPr/>
            <p:nvPr/>
          </p:nvSpPr>
          <p:spPr>
            <a:xfrm>
              <a:off x="5582875" y="2572225"/>
              <a:ext cx="147975" cy="165200"/>
            </a:xfrm>
            <a:custGeom>
              <a:avLst/>
              <a:gdLst/>
              <a:ahLst/>
              <a:cxnLst/>
              <a:rect l="l" t="t" r="r" b="b"/>
              <a:pathLst>
                <a:path w="5919" h="6608" extrusionOk="0">
                  <a:moveTo>
                    <a:pt x="5698" y="0"/>
                  </a:moveTo>
                  <a:cubicBezTo>
                    <a:pt x="5570" y="0"/>
                    <a:pt x="5416" y="53"/>
                    <a:pt x="5387" y="141"/>
                  </a:cubicBezTo>
                  <a:cubicBezTo>
                    <a:pt x="4740" y="1453"/>
                    <a:pt x="4246" y="2804"/>
                    <a:pt x="3257" y="3926"/>
                  </a:cubicBezTo>
                  <a:cubicBezTo>
                    <a:pt x="2686" y="4592"/>
                    <a:pt x="2058" y="5200"/>
                    <a:pt x="1298" y="5676"/>
                  </a:cubicBezTo>
                  <a:cubicBezTo>
                    <a:pt x="1012" y="5847"/>
                    <a:pt x="480" y="6246"/>
                    <a:pt x="270" y="6322"/>
                  </a:cubicBezTo>
                  <a:cubicBezTo>
                    <a:pt x="9" y="6388"/>
                    <a:pt x="0" y="6608"/>
                    <a:pt x="221" y="6608"/>
                  </a:cubicBezTo>
                  <a:cubicBezTo>
                    <a:pt x="257" y="6608"/>
                    <a:pt x="299" y="6602"/>
                    <a:pt x="347" y="6589"/>
                  </a:cubicBezTo>
                  <a:cubicBezTo>
                    <a:pt x="822" y="6456"/>
                    <a:pt x="1203" y="6075"/>
                    <a:pt x="1621" y="5847"/>
                  </a:cubicBezTo>
                  <a:cubicBezTo>
                    <a:pt x="2287" y="5447"/>
                    <a:pt x="2857" y="4915"/>
                    <a:pt x="3390" y="4344"/>
                  </a:cubicBezTo>
                  <a:cubicBezTo>
                    <a:pt x="4550" y="3089"/>
                    <a:pt x="5121" y="1662"/>
                    <a:pt x="5863" y="160"/>
                  </a:cubicBezTo>
                  <a:cubicBezTo>
                    <a:pt x="5918" y="48"/>
                    <a:pt x="5820" y="0"/>
                    <a:pt x="56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7" name="Google Shape;2927;p69"/>
          <p:cNvGrpSpPr/>
          <p:nvPr/>
        </p:nvGrpSpPr>
        <p:grpSpPr>
          <a:xfrm rot="1288750">
            <a:off x="6653380" y="3742083"/>
            <a:ext cx="1207593" cy="1419648"/>
            <a:chOff x="4507000" y="1324025"/>
            <a:chExt cx="705150" cy="828975"/>
          </a:xfrm>
        </p:grpSpPr>
        <p:sp>
          <p:nvSpPr>
            <p:cNvPr id="2928" name="Google Shape;2928;p69"/>
            <p:cNvSpPr/>
            <p:nvPr/>
          </p:nvSpPr>
          <p:spPr>
            <a:xfrm>
              <a:off x="4507000" y="1575775"/>
              <a:ext cx="115100" cy="145200"/>
            </a:xfrm>
            <a:custGeom>
              <a:avLst/>
              <a:gdLst/>
              <a:ahLst/>
              <a:cxnLst/>
              <a:rect l="l" t="t" r="r" b="b"/>
              <a:pathLst>
                <a:path w="4604" h="5808" extrusionOk="0">
                  <a:moveTo>
                    <a:pt x="2736" y="1"/>
                  </a:moveTo>
                  <a:cubicBezTo>
                    <a:pt x="2218" y="1"/>
                    <a:pt x="1715" y="119"/>
                    <a:pt x="1172" y="498"/>
                  </a:cubicBezTo>
                  <a:cubicBezTo>
                    <a:pt x="336" y="1084"/>
                    <a:pt x="43" y="2172"/>
                    <a:pt x="22" y="3155"/>
                  </a:cubicBezTo>
                  <a:cubicBezTo>
                    <a:pt x="1" y="4034"/>
                    <a:pt x="377" y="4892"/>
                    <a:pt x="1047" y="5457"/>
                  </a:cubicBezTo>
                  <a:cubicBezTo>
                    <a:pt x="1386" y="5720"/>
                    <a:pt x="1765" y="5808"/>
                    <a:pt x="2159" y="5808"/>
                  </a:cubicBezTo>
                  <a:cubicBezTo>
                    <a:pt x="2860" y="5808"/>
                    <a:pt x="3605" y="5531"/>
                    <a:pt x="4248" y="5478"/>
                  </a:cubicBezTo>
                  <a:cubicBezTo>
                    <a:pt x="4583" y="5457"/>
                    <a:pt x="4604" y="4934"/>
                    <a:pt x="4269" y="4934"/>
                  </a:cubicBezTo>
                  <a:cubicBezTo>
                    <a:pt x="3683" y="4955"/>
                    <a:pt x="3223" y="5143"/>
                    <a:pt x="2679" y="5289"/>
                  </a:cubicBezTo>
                  <a:cubicBezTo>
                    <a:pt x="2475" y="5357"/>
                    <a:pt x="2284" y="5389"/>
                    <a:pt x="2106" y="5389"/>
                  </a:cubicBezTo>
                  <a:cubicBezTo>
                    <a:pt x="1025" y="5389"/>
                    <a:pt x="434" y="4236"/>
                    <a:pt x="398" y="3176"/>
                  </a:cubicBezTo>
                  <a:cubicBezTo>
                    <a:pt x="377" y="2255"/>
                    <a:pt x="754" y="1398"/>
                    <a:pt x="1424" y="791"/>
                  </a:cubicBezTo>
                  <a:cubicBezTo>
                    <a:pt x="1847" y="409"/>
                    <a:pt x="2342" y="307"/>
                    <a:pt x="2858" y="307"/>
                  </a:cubicBezTo>
                  <a:cubicBezTo>
                    <a:pt x="3387" y="307"/>
                    <a:pt x="3938" y="414"/>
                    <a:pt x="4457" y="435"/>
                  </a:cubicBezTo>
                  <a:cubicBezTo>
                    <a:pt x="4583" y="435"/>
                    <a:pt x="4604" y="247"/>
                    <a:pt x="4478" y="226"/>
                  </a:cubicBezTo>
                  <a:cubicBezTo>
                    <a:pt x="3837" y="130"/>
                    <a:pt x="3278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69"/>
            <p:cNvSpPr/>
            <p:nvPr/>
          </p:nvSpPr>
          <p:spPr>
            <a:xfrm>
              <a:off x="4603775" y="1642425"/>
              <a:ext cx="506900" cy="287950"/>
            </a:xfrm>
            <a:custGeom>
              <a:avLst/>
              <a:gdLst/>
              <a:ahLst/>
              <a:cxnLst/>
              <a:rect l="l" t="t" r="r" b="b"/>
              <a:pathLst>
                <a:path w="20276" h="11518" extrusionOk="0">
                  <a:moveTo>
                    <a:pt x="19189" y="1"/>
                  </a:moveTo>
                  <a:cubicBezTo>
                    <a:pt x="19021" y="1"/>
                    <a:pt x="18853" y="131"/>
                    <a:pt x="18916" y="343"/>
                  </a:cubicBezTo>
                  <a:cubicBezTo>
                    <a:pt x="19564" y="3000"/>
                    <a:pt x="18978" y="5239"/>
                    <a:pt x="17053" y="7143"/>
                  </a:cubicBezTo>
                  <a:cubicBezTo>
                    <a:pt x="15317" y="8859"/>
                    <a:pt x="13120" y="10532"/>
                    <a:pt x="10672" y="10804"/>
                  </a:cubicBezTo>
                  <a:cubicBezTo>
                    <a:pt x="10562" y="10818"/>
                    <a:pt x="10450" y="10824"/>
                    <a:pt x="10336" y="10824"/>
                  </a:cubicBezTo>
                  <a:cubicBezTo>
                    <a:pt x="9165" y="10824"/>
                    <a:pt x="7787" y="10185"/>
                    <a:pt x="6738" y="9842"/>
                  </a:cubicBezTo>
                  <a:cubicBezTo>
                    <a:pt x="5650" y="9507"/>
                    <a:pt x="4395" y="9068"/>
                    <a:pt x="3558" y="8273"/>
                  </a:cubicBezTo>
                  <a:cubicBezTo>
                    <a:pt x="1926" y="6829"/>
                    <a:pt x="545" y="4695"/>
                    <a:pt x="503" y="2477"/>
                  </a:cubicBezTo>
                  <a:cubicBezTo>
                    <a:pt x="503" y="2427"/>
                    <a:pt x="455" y="2401"/>
                    <a:pt x="403" y="2401"/>
                  </a:cubicBezTo>
                  <a:cubicBezTo>
                    <a:pt x="346" y="2401"/>
                    <a:pt x="284" y="2432"/>
                    <a:pt x="273" y="2498"/>
                  </a:cubicBezTo>
                  <a:cubicBezTo>
                    <a:pt x="1" y="4799"/>
                    <a:pt x="1382" y="6913"/>
                    <a:pt x="2909" y="8503"/>
                  </a:cubicBezTo>
                  <a:cubicBezTo>
                    <a:pt x="3871" y="9549"/>
                    <a:pt x="5252" y="10009"/>
                    <a:pt x="6550" y="10491"/>
                  </a:cubicBezTo>
                  <a:cubicBezTo>
                    <a:pt x="7766" y="10996"/>
                    <a:pt x="9200" y="11518"/>
                    <a:pt x="10567" y="11518"/>
                  </a:cubicBezTo>
                  <a:cubicBezTo>
                    <a:pt x="10728" y="11518"/>
                    <a:pt x="10889" y="11510"/>
                    <a:pt x="11048" y="11495"/>
                  </a:cubicBezTo>
                  <a:cubicBezTo>
                    <a:pt x="13664" y="11181"/>
                    <a:pt x="16007" y="9193"/>
                    <a:pt x="17807" y="7415"/>
                  </a:cubicBezTo>
                  <a:cubicBezTo>
                    <a:pt x="19752" y="5511"/>
                    <a:pt x="20276" y="2728"/>
                    <a:pt x="19460" y="196"/>
                  </a:cubicBezTo>
                  <a:cubicBezTo>
                    <a:pt x="19417" y="61"/>
                    <a:pt x="19303" y="1"/>
                    <a:pt x="191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69"/>
            <p:cNvSpPr/>
            <p:nvPr/>
          </p:nvSpPr>
          <p:spPr>
            <a:xfrm>
              <a:off x="5048850" y="1518075"/>
              <a:ext cx="124075" cy="139100"/>
            </a:xfrm>
            <a:custGeom>
              <a:avLst/>
              <a:gdLst/>
              <a:ahLst/>
              <a:cxnLst/>
              <a:rect l="l" t="t" r="r" b="b"/>
              <a:pathLst>
                <a:path w="4963" h="5564" extrusionOk="0">
                  <a:moveTo>
                    <a:pt x="2532" y="1"/>
                  </a:moveTo>
                  <a:cubicBezTo>
                    <a:pt x="1604" y="1"/>
                    <a:pt x="716" y="730"/>
                    <a:pt x="87" y="1320"/>
                  </a:cubicBezTo>
                  <a:cubicBezTo>
                    <a:pt x="1" y="1407"/>
                    <a:pt x="100" y="1550"/>
                    <a:pt x="208" y="1550"/>
                  </a:cubicBezTo>
                  <a:cubicBezTo>
                    <a:pt x="231" y="1550"/>
                    <a:pt x="254" y="1544"/>
                    <a:pt x="276" y="1530"/>
                  </a:cubicBezTo>
                  <a:cubicBezTo>
                    <a:pt x="969" y="1086"/>
                    <a:pt x="1768" y="661"/>
                    <a:pt x="2477" y="661"/>
                  </a:cubicBezTo>
                  <a:cubicBezTo>
                    <a:pt x="3072" y="661"/>
                    <a:pt x="3605" y="961"/>
                    <a:pt x="3958" y="1802"/>
                  </a:cubicBezTo>
                  <a:cubicBezTo>
                    <a:pt x="4230" y="2366"/>
                    <a:pt x="4377" y="3392"/>
                    <a:pt x="3979" y="3957"/>
                  </a:cubicBezTo>
                  <a:cubicBezTo>
                    <a:pt x="3638" y="4444"/>
                    <a:pt x="3031" y="4894"/>
                    <a:pt x="2434" y="4894"/>
                  </a:cubicBezTo>
                  <a:cubicBezTo>
                    <a:pt x="2263" y="4894"/>
                    <a:pt x="2092" y="4857"/>
                    <a:pt x="1929" y="4773"/>
                  </a:cubicBezTo>
                  <a:cubicBezTo>
                    <a:pt x="1887" y="4753"/>
                    <a:pt x="1845" y="4744"/>
                    <a:pt x="1806" y="4744"/>
                  </a:cubicBezTo>
                  <a:cubicBezTo>
                    <a:pt x="1547" y="4744"/>
                    <a:pt x="1361" y="5114"/>
                    <a:pt x="1615" y="5296"/>
                  </a:cubicBezTo>
                  <a:cubicBezTo>
                    <a:pt x="1865" y="5486"/>
                    <a:pt x="2134" y="5563"/>
                    <a:pt x="2405" y="5563"/>
                  </a:cubicBezTo>
                  <a:cubicBezTo>
                    <a:pt x="2972" y="5563"/>
                    <a:pt x="3554" y="5224"/>
                    <a:pt x="4021" y="4856"/>
                  </a:cubicBezTo>
                  <a:cubicBezTo>
                    <a:pt x="4858" y="4166"/>
                    <a:pt x="4962" y="3266"/>
                    <a:pt x="4753" y="2241"/>
                  </a:cubicBezTo>
                  <a:cubicBezTo>
                    <a:pt x="4502" y="1216"/>
                    <a:pt x="3916" y="190"/>
                    <a:pt x="2807" y="23"/>
                  </a:cubicBezTo>
                  <a:cubicBezTo>
                    <a:pt x="2715" y="8"/>
                    <a:pt x="2623" y="1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69"/>
            <p:cNvSpPr/>
            <p:nvPr/>
          </p:nvSpPr>
          <p:spPr>
            <a:xfrm>
              <a:off x="4653475" y="1458125"/>
              <a:ext cx="229100" cy="192725"/>
            </a:xfrm>
            <a:custGeom>
              <a:avLst/>
              <a:gdLst/>
              <a:ahLst/>
              <a:cxnLst/>
              <a:rect l="l" t="t" r="r" b="b"/>
              <a:pathLst>
                <a:path w="9164" h="7709" extrusionOk="0">
                  <a:moveTo>
                    <a:pt x="8929" y="0"/>
                  </a:moveTo>
                  <a:cubicBezTo>
                    <a:pt x="8886" y="0"/>
                    <a:pt x="8843" y="17"/>
                    <a:pt x="8809" y="57"/>
                  </a:cubicBezTo>
                  <a:cubicBezTo>
                    <a:pt x="7052" y="2254"/>
                    <a:pt x="5127" y="4241"/>
                    <a:pt x="2930" y="5978"/>
                  </a:cubicBezTo>
                  <a:cubicBezTo>
                    <a:pt x="2344" y="6417"/>
                    <a:pt x="1716" y="6836"/>
                    <a:pt x="1088" y="7171"/>
                  </a:cubicBezTo>
                  <a:cubicBezTo>
                    <a:pt x="971" y="7235"/>
                    <a:pt x="884" y="7263"/>
                    <a:pt x="823" y="7263"/>
                  </a:cubicBezTo>
                  <a:cubicBezTo>
                    <a:pt x="425" y="7263"/>
                    <a:pt x="1079" y="6090"/>
                    <a:pt x="1151" y="5999"/>
                  </a:cubicBezTo>
                  <a:cubicBezTo>
                    <a:pt x="1339" y="5685"/>
                    <a:pt x="1528" y="5392"/>
                    <a:pt x="1674" y="5057"/>
                  </a:cubicBezTo>
                  <a:cubicBezTo>
                    <a:pt x="1738" y="4917"/>
                    <a:pt x="1616" y="4824"/>
                    <a:pt x="1496" y="4824"/>
                  </a:cubicBezTo>
                  <a:cubicBezTo>
                    <a:pt x="1419" y="4824"/>
                    <a:pt x="1343" y="4863"/>
                    <a:pt x="1319" y="4953"/>
                  </a:cubicBezTo>
                  <a:cubicBezTo>
                    <a:pt x="1026" y="5601"/>
                    <a:pt x="0" y="6564"/>
                    <a:pt x="210" y="7359"/>
                  </a:cubicBezTo>
                  <a:cubicBezTo>
                    <a:pt x="285" y="7620"/>
                    <a:pt x="459" y="7708"/>
                    <a:pt x="665" y="7708"/>
                  </a:cubicBezTo>
                  <a:cubicBezTo>
                    <a:pt x="970" y="7708"/>
                    <a:pt x="1344" y="7513"/>
                    <a:pt x="1570" y="7401"/>
                  </a:cubicBezTo>
                  <a:cubicBezTo>
                    <a:pt x="4562" y="5811"/>
                    <a:pt x="7177" y="2965"/>
                    <a:pt x="9102" y="245"/>
                  </a:cubicBezTo>
                  <a:cubicBezTo>
                    <a:pt x="9163" y="123"/>
                    <a:pt x="9046" y="0"/>
                    <a:pt x="89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69"/>
            <p:cNvSpPr/>
            <p:nvPr/>
          </p:nvSpPr>
          <p:spPr>
            <a:xfrm>
              <a:off x="4588075" y="1567650"/>
              <a:ext cx="100550" cy="45225"/>
            </a:xfrm>
            <a:custGeom>
              <a:avLst/>
              <a:gdLst/>
              <a:ahLst/>
              <a:cxnLst/>
              <a:rect l="l" t="t" r="r" b="b"/>
              <a:pathLst>
                <a:path w="4022" h="1809" extrusionOk="0">
                  <a:moveTo>
                    <a:pt x="792" y="1"/>
                  </a:moveTo>
                  <a:cubicBezTo>
                    <a:pt x="721" y="1"/>
                    <a:pt x="652" y="27"/>
                    <a:pt x="608" y="91"/>
                  </a:cubicBezTo>
                  <a:cubicBezTo>
                    <a:pt x="1" y="907"/>
                    <a:pt x="503" y="1555"/>
                    <a:pt x="1361" y="1764"/>
                  </a:cubicBezTo>
                  <a:cubicBezTo>
                    <a:pt x="1473" y="1795"/>
                    <a:pt x="1587" y="1808"/>
                    <a:pt x="1701" y="1808"/>
                  </a:cubicBezTo>
                  <a:cubicBezTo>
                    <a:pt x="2054" y="1808"/>
                    <a:pt x="2410" y="1682"/>
                    <a:pt x="2742" y="1555"/>
                  </a:cubicBezTo>
                  <a:cubicBezTo>
                    <a:pt x="3223" y="1409"/>
                    <a:pt x="3600" y="1325"/>
                    <a:pt x="3955" y="927"/>
                  </a:cubicBezTo>
                  <a:cubicBezTo>
                    <a:pt x="4022" y="845"/>
                    <a:pt x="3970" y="735"/>
                    <a:pt x="3872" y="735"/>
                  </a:cubicBezTo>
                  <a:cubicBezTo>
                    <a:pt x="3847" y="735"/>
                    <a:pt x="3818" y="743"/>
                    <a:pt x="3788" y="760"/>
                  </a:cubicBezTo>
                  <a:cubicBezTo>
                    <a:pt x="3349" y="990"/>
                    <a:pt x="2826" y="990"/>
                    <a:pt x="2365" y="1137"/>
                  </a:cubicBezTo>
                  <a:cubicBezTo>
                    <a:pt x="2125" y="1204"/>
                    <a:pt x="1910" y="1253"/>
                    <a:pt x="1682" y="1253"/>
                  </a:cubicBezTo>
                  <a:cubicBezTo>
                    <a:pt x="1554" y="1253"/>
                    <a:pt x="1421" y="1237"/>
                    <a:pt x="1277" y="1199"/>
                  </a:cubicBezTo>
                  <a:cubicBezTo>
                    <a:pt x="796" y="1053"/>
                    <a:pt x="901" y="697"/>
                    <a:pt x="1047" y="321"/>
                  </a:cubicBezTo>
                  <a:cubicBezTo>
                    <a:pt x="1135" y="145"/>
                    <a:pt x="957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69"/>
            <p:cNvSpPr/>
            <p:nvPr/>
          </p:nvSpPr>
          <p:spPr>
            <a:xfrm>
              <a:off x="4857375" y="1458975"/>
              <a:ext cx="148625" cy="157600"/>
            </a:xfrm>
            <a:custGeom>
              <a:avLst/>
              <a:gdLst/>
              <a:ahLst/>
              <a:cxnLst/>
              <a:rect l="l" t="t" r="r" b="b"/>
              <a:pathLst>
                <a:path w="5945" h="6304" extrusionOk="0">
                  <a:moveTo>
                    <a:pt x="165" y="0"/>
                  </a:moveTo>
                  <a:cubicBezTo>
                    <a:pt x="82" y="0"/>
                    <a:pt x="0" y="76"/>
                    <a:pt x="25" y="190"/>
                  </a:cubicBezTo>
                  <a:cubicBezTo>
                    <a:pt x="339" y="1404"/>
                    <a:pt x="1155" y="2408"/>
                    <a:pt x="1699" y="3538"/>
                  </a:cubicBezTo>
                  <a:cubicBezTo>
                    <a:pt x="2118" y="4375"/>
                    <a:pt x="2620" y="5588"/>
                    <a:pt x="3457" y="6090"/>
                  </a:cubicBezTo>
                  <a:cubicBezTo>
                    <a:pt x="3713" y="6238"/>
                    <a:pt x="3956" y="6303"/>
                    <a:pt x="4182" y="6303"/>
                  </a:cubicBezTo>
                  <a:cubicBezTo>
                    <a:pt x="5267" y="6303"/>
                    <a:pt x="5945" y="4796"/>
                    <a:pt x="5633" y="3705"/>
                  </a:cubicBezTo>
                  <a:cubicBezTo>
                    <a:pt x="5599" y="3614"/>
                    <a:pt x="5503" y="3560"/>
                    <a:pt x="5409" y="3560"/>
                  </a:cubicBezTo>
                  <a:cubicBezTo>
                    <a:pt x="5330" y="3560"/>
                    <a:pt x="5253" y="3598"/>
                    <a:pt x="5215" y="3684"/>
                  </a:cubicBezTo>
                  <a:cubicBezTo>
                    <a:pt x="5005" y="4228"/>
                    <a:pt x="4943" y="4835"/>
                    <a:pt x="4650" y="5358"/>
                  </a:cubicBezTo>
                  <a:cubicBezTo>
                    <a:pt x="4518" y="5603"/>
                    <a:pt x="4360" y="5703"/>
                    <a:pt x="4189" y="5703"/>
                  </a:cubicBezTo>
                  <a:cubicBezTo>
                    <a:pt x="3540" y="5703"/>
                    <a:pt x="2710" y="4274"/>
                    <a:pt x="2494" y="3894"/>
                  </a:cubicBezTo>
                  <a:cubicBezTo>
                    <a:pt x="1783" y="2659"/>
                    <a:pt x="779" y="1404"/>
                    <a:pt x="297" y="106"/>
                  </a:cubicBezTo>
                  <a:cubicBezTo>
                    <a:pt x="273" y="32"/>
                    <a:pt x="219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69"/>
            <p:cNvSpPr/>
            <p:nvPr/>
          </p:nvSpPr>
          <p:spPr>
            <a:xfrm>
              <a:off x="4993475" y="1503650"/>
              <a:ext cx="83200" cy="81875"/>
            </a:xfrm>
            <a:custGeom>
              <a:avLst/>
              <a:gdLst/>
              <a:ahLst/>
              <a:cxnLst/>
              <a:rect l="l" t="t" r="r" b="b"/>
              <a:pathLst>
                <a:path w="3328" h="3275" extrusionOk="0">
                  <a:moveTo>
                    <a:pt x="2407" y="1"/>
                  </a:moveTo>
                  <a:cubicBezTo>
                    <a:pt x="2306" y="1"/>
                    <a:pt x="2206" y="69"/>
                    <a:pt x="2219" y="182"/>
                  </a:cubicBezTo>
                  <a:cubicBezTo>
                    <a:pt x="2260" y="851"/>
                    <a:pt x="2616" y="1542"/>
                    <a:pt x="2386" y="2190"/>
                  </a:cubicBezTo>
                  <a:cubicBezTo>
                    <a:pt x="2276" y="2540"/>
                    <a:pt x="1793" y="2857"/>
                    <a:pt x="1393" y="2857"/>
                  </a:cubicBezTo>
                  <a:cubicBezTo>
                    <a:pt x="1339" y="2857"/>
                    <a:pt x="1285" y="2851"/>
                    <a:pt x="1235" y="2839"/>
                  </a:cubicBezTo>
                  <a:cubicBezTo>
                    <a:pt x="712" y="2713"/>
                    <a:pt x="398" y="2065"/>
                    <a:pt x="377" y="1583"/>
                  </a:cubicBezTo>
                  <a:cubicBezTo>
                    <a:pt x="356" y="1468"/>
                    <a:pt x="262" y="1416"/>
                    <a:pt x="173" y="1416"/>
                  </a:cubicBezTo>
                  <a:cubicBezTo>
                    <a:pt x="84" y="1416"/>
                    <a:pt x="1" y="1468"/>
                    <a:pt x="1" y="1562"/>
                  </a:cubicBezTo>
                  <a:cubicBezTo>
                    <a:pt x="1" y="2519"/>
                    <a:pt x="629" y="3274"/>
                    <a:pt x="1447" y="3274"/>
                  </a:cubicBezTo>
                  <a:cubicBezTo>
                    <a:pt x="1684" y="3274"/>
                    <a:pt x="1938" y="3210"/>
                    <a:pt x="2198" y="3069"/>
                  </a:cubicBezTo>
                  <a:cubicBezTo>
                    <a:pt x="3328" y="2441"/>
                    <a:pt x="2951" y="1060"/>
                    <a:pt x="2574" y="98"/>
                  </a:cubicBezTo>
                  <a:cubicBezTo>
                    <a:pt x="2541" y="31"/>
                    <a:pt x="247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69"/>
            <p:cNvSpPr/>
            <p:nvPr/>
          </p:nvSpPr>
          <p:spPr>
            <a:xfrm>
              <a:off x="4873475" y="1324025"/>
              <a:ext cx="79750" cy="42700"/>
            </a:xfrm>
            <a:custGeom>
              <a:avLst/>
              <a:gdLst/>
              <a:ahLst/>
              <a:cxnLst/>
              <a:rect l="l" t="t" r="r" b="b"/>
              <a:pathLst>
                <a:path w="3190" h="1708" extrusionOk="0">
                  <a:moveTo>
                    <a:pt x="2222" y="0"/>
                  </a:moveTo>
                  <a:cubicBezTo>
                    <a:pt x="1840" y="0"/>
                    <a:pt x="1461" y="239"/>
                    <a:pt x="1139" y="420"/>
                  </a:cubicBezTo>
                  <a:cubicBezTo>
                    <a:pt x="846" y="587"/>
                    <a:pt x="469" y="922"/>
                    <a:pt x="114" y="1006"/>
                  </a:cubicBezTo>
                  <a:cubicBezTo>
                    <a:pt x="1" y="1006"/>
                    <a:pt x="40" y="1158"/>
                    <a:pt x="110" y="1158"/>
                  </a:cubicBezTo>
                  <a:cubicBezTo>
                    <a:pt x="118" y="1158"/>
                    <a:pt x="126" y="1156"/>
                    <a:pt x="135" y="1152"/>
                  </a:cubicBezTo>
                  <a:cubicBezTo>
                    <a:pt x="323" y="1131"/>
                    <a:pt x="532" y="1006"/>
                    <a:pt x="721" y="922"/>
                  </a:cubicBezTo>
                  <a:cubicBezTo>
                    <a:pt x="1097" y="734"/>
                    <a:pt x="1453" y="566"/>
                    <a:pt x="1850" y="420"/>
                  </a:cubicBezTo>
                  <a:cubicBezTo>
                    <a:pt x="1869" y="420"/>
                    <a:pt x="2131" y="333"/>
                    <a:pt x="2194" y="333"/>
                  </a:cubicBezTo>
                  <a:cubicBezTo>
                    <a:pt x="2200" y="333"/>
                    <a:pt x="2204" y="334"/>
                    <a:pt x="2206" y="336"/>
                  </a:cubicBezTo>
                  <a:cubicBezTo>
                    <a:pt x="2206" y="336"/>
                    <a:pt x="1997" y="587"/>
                    <a:pt x="1955" y="650"/>
                  </a:cubicBezTo>
                  <a:cubicBezTo>
                    <a:pt x="1704" y="901"/>
                    <a:pt x="1348" y="1131"/>
                    <a:pt x="1348" y="1487"/>
                  </a:cubicBezTo>
                  <a:cubicBezTo>
                    <a:pt x="1348" y="1624"/>
                    <a:pt x="1474" y="1707"/>
                    <a:pt x="1590" y="1707"/>
                  </a:cubicBezTo>
                  <a:cubicBezTo>
                    <a:pt x="1651" y="1707"/>
                    <a:pt x="1710" y="1684"/>
                    <a:pt x="1746" y="1633"/>
                  </a:cubicBezTo>
                  <a:cubicBezTo>
                    <a:pt x="1892" y="1424"/>
                    <a:pt x="3190" y="64"/>
                    <a:pt x="2269" y="1"/>
                  </a:cubicBezTo>
                  <a:cubicBezTo>
                    <a:pt x="2253" y="1"/>
                    <a:pt x="2238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6" name="Google Shape;2936;p69"/>
            <p:cNvSpPr/>
            <p:nvPr/>
          </p:nvSpPr>
          <p:spPr>
            <a:xfrm>
              <a:off x="4909775" y="1350400"/>
              <a:ext cx="74325" cy="29225"/>
            </a:xfrm>
            <a:custGeom>
              <a:avLst/>
              <a:gdLst/>
              <a:ahLst/>
              <a:cxnLst/>
              <a:rect l="l" t="t" r="r" b="b"/>
              <a:pathLst>
                <a:path w="2973" h="1169" extrusionOk="0">
                  <a:moveTo>
                    <a:pt x="2006" y="0"/>
                  </a:moveTo>
                  <a:cubicBezTo>
                    <a:pt x="1384" y="0"/>
                    <a:pt x="697" y="313"/>
                    <a:pt x="106" y="369"/>
                  </a:cubicBezTo>
                  <a:cubicBezTo>
                    <a:pt x="1" y="369"/>
                    <a:pt x="1" y="495"/>
                    <a:pt x="106" y="495"/>
                  </a:cubicBezTo>
                  <a:cubicBezTo>
                    <a:pt x="575" y="495"/>
                    <a:pt x="1208" y="280"/>
                    <a:pt x="1767" y="280"/>
                  </a:cubicBezTo>
                  <a:cubicBezTo>
                    <a:pt x="1999" y="280"/>
                    <a:pt x="2218" y="317"/>
                    <a:pt x="2408" y="422"/>
                  </a:cubicBezTo>
                  <a:lnTo>
                    <a:pt x="2408" y="422"/>
                  </a:lnTo>
                  <a:cubicBezTo>
                    <a:pt x="2122" y="577"/>
                    <a:pt x="1834" y="653"/>
                    <a:pt x="1800" y="1039"/>
                  </a:cubicBezTo>
                  <a:cubicBezTo>
                    <a:pt x="1800" y="1115"/>
                    <a:pt x="1877" y="1168"/>
                    <a:pt x="1944" y="1168"/>
                  </a:cubicBezTo>
                  <a:cubicBezTo>
                    <a:pt x="1969" y="1168"/>
                    <a:pt x="1992" y="1161"/>
                    <a:pt x="2010" y="1143"/>
                  </a:cubicBezTo>
                  <a:cubicBezTo>
                    <a:pt x="2303" y="976"/>
                    <a:pt x="2616" y="788"/>
                    <a:pt x="2867" y="578"/>
                  </a:cubicBezTo>
                  <a:cubicBezTo>
                    <a:pt x="2972" y="495"/>
                    <a:pt x="2951" y="369"/>
                    <a:pt x="2847" y="286"/>
                  </a:cubicBezTo>
                  <a:cubicBezTo>
                    <a:pt x="2594" y="74"/>
                    <a:pt x="230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7" name="Google Shape;2937;p69"/>
            <p:cNvSpPr/>
            <p:nvPr/>
          </p:nvSpPr>
          <p:spPr>
            <a:xfrm>
              <a:off x="4948750" y="1368350"/>
              <a:ext cx="152000" cy="183250"/>
            </a:xfrm>
            <a:custGeom>
              <a:avLst/>
              <a:gdLst/>
              <a:ahLst/>
              <a:cxnLst/>
              <a:rect l="l" t="t" r="r" b="b"/>
              <a:pathLst>
                <a:path w="6080" h="7330" extrusionOk="0">
                  <a:moveTo>
                    <a:pt x="148" y="1"/>
                  </a:moveTo>
                  <a:cubicBezTo>
                    <a:pt x="59" y="1"/>
                    <a:pt x="1" y="158"/>
                    <a:pt x="95" y="195"/>
                  </a:cubicBezTo>
                  <a:cubicBezTo>
                    <a:pt x="1580" y="1095"/>
                    <a:pt x="2961" y="1660"/>
                    <a:pt x="3777" y="3313"/>
                  </a:cubicBezTo>
                  <a:cubicBezTo>
                    <a:pt x="4091" y="3961"/>
                    <a:pt x="5326" y="6075"/>
                    <a:pt x="4719" y="6702"/>
                  </a:cubicBezTo>
                  <a:cubicBezTo>
                    <a:pt x="4478" y="6991"/>
                    <a:pt x="4718" y="7330"/>
                    <a:pt x="5003" y="7330"/>
                  </a:cubicBezTo>
                  <a:cubicBezTo>
                    <a:pt x="5090" y="7330"/>
                    <a:pt x="5180" y="7299"/>
                    <a:pt x="5263" y="7226"/>
                  </a:cubicBezTo>
                  <a:cubicBezTo>
                    <a:pt x="6079" y="6430"/>
                    <a:pt x="5117" y="4673"/>
                    <a:pt x="4719" y="3878"/>
                  </a:cubicBezTo>
                  <a:cubicBezTo>
                    <a:pt x="4280" y="2999"/>
                    <a:pt x="3840" y="2162"/>
                    <a:pt x="3129" y="1451"/>
                  </a:cubicBezTo>
                  <a:cubicBezTo>
                    <a:pt x="2334" y="635"/>
                    <a:pt x="1183" y="404"/>
                    <a:pt x="179" y="7"/>
                  </a:cubicBezTo>
                  <a:cubicBezTo>
                    <a:pt x="168" y="3"/>
                    <a:pt x="158" y="1"/>
                    <a:pt x="1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8" name="Google Shape;2938;p69"/>
            <p:cNvSpPr/>
            <p:nvPr/>
          </p:nvSpPr>
          <p:spPr>
            <a:xfrm>
              <a:off x="4691825" y="1333975"/>
              <a:ext cx="184000" cy="37350"/>
            </a:xfrm>
            <a:custGeom>
              <a:avLst/>
              <a:gdLst/>
              <a:ahLst/>
              <a:cxnLst/>
              <a:rect l="l" t="t" r="r" b="b"/>
              <a:pathLst>
                <a:path w="7360" h="1494" extrusionOk="0">
                  <a:moveTo>
                    <a:pt x="3258" y="64"/>
                  </a:moveTo>
                  <a:cubicBezTo>
                    <a:pt x="1919" y="64"/>
                    <a:pt x="1145" y="210"/>
                    <a:pt x="161" y="1131"/>
                  </a:cubicBezTo>
                  <a:cubicBezTo>
                    <a:pt x="1" y="1275"/>
                    <a:pt x="172" y="1493"/>
                    <a:pt x="355" y="1493"/>
                  </a:cubicBezTo>
                  <a:cubicBezTo>
                    <a:pt x="411" y="1493"/>
                    <a:pt x="468" y="1473"/>
                    <a:pt x="517" y="1424"/>
                  </a:cubicBezTo>
                  <a:cubicBezTo>
                    <a:pt x="1626" y="378"/>
                    <a:pt x="2756" y="482"/>
                    <a:pt x="4199" y="440"/>
                  </a:cubicBezTo>
                  <a:cubicBezTo>
                    <a:pt x="5246" y="440"/>
                    <a:pt x="6208" y="440"/>
                    <a:pt x="7212" y="754"/>
                  </a:cubicBezTo>
                  <a:cubicBezTo>
                    <a:pt x="7223" y="768"/>
                    <a:pt x="7234" y="774"/>
                    <a:pt x="7245" y="774"/>
                  </a:cubicBezTo>
                  <a:cubicBezTo>
                    <a:pt x="7303" y="774"/>
                    <a:pt x="7359" y="622"/>
                    <a:pt x="7254" y="587"/>
                  </a:cubicBezTo>
                  <a:cubicBezTo>
                    <a:pt x="5915" y="1"/>
                    <a:pt x="4702" y="85"/>
                    <a:pt x="3258" y="6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9" name="Google Shape;2939;p69"/>
            <p:cNvSpPr/>
            <p:nvPr/>
          </p:nvSpPr>
          <p:spPr>
            <a:xfrm>
              <a:off x="4690075" y="1358100"/>
              <a:ext cx="34225" cy="26950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165" y="0"/>
                  </a:moveTo>
                  <a:cubicBezTo>
                    <a:pt x="57" y="0"/>
                    <a:pt x="0" y="162"/>
                    <a:pt x="106" y="250"/>
                  </a:cubicBezTo>
                  <a:cubicBezTo>
                    <a:pt x="503" y="480"/>
                    <a:pt x="691" y="940"/>
                    <a:pt x="1152" y="1066"/>
                  </a:cubicBezTo>
                  <a:cubicBezTo>
                    <a:pt x="1168" y="1074"/>
                    <a:pt x="1183" y="1077"/>
                    <a:pt x="1198" y="1077"/>
                  </a:cubicBezTo>
                  <a:cubicBezTo>
                    <a:pt x="1301" y="1077"/>
                    <a:pt x="1369" y="908"/>
                    <a:pt x="1277" y="835"/>
                  </a:cubicBezTo>
                  <a:cubicBezTo>
                    <a:pt x="943" y="542"/>
                    <a:pt x="629" y="208"/>
                    <a:pt x="231" y="19"/>
                  </a:cubicBezTo>
                  <a:cubicBezTo>
                    <a:pt x="208" y="6"/>
                    <a:pt x="185" y="0"/>
                    <a:pt x="1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0" name="Google Shape;2940;p69"/>
            <p:cNvSpPr/>
            <p:nvPr/>
          </p:nvSpPr>
          <p:spPr>
            <a:xfrm>
              <a:off x="4561925" y="1383125"/>
              <a:ext cx="163175" cy="206575"/>
            </a:xfrm>
            <a:custGeom>
              <a:avLst/>
              <a:gdLst/>
              <a:ahLst/>
              <a:cxnLst/>
              <a:rect l="l" t="t" r="r" b="b"/>
              <a:pathLst>
                <a:path w="6527" h="8263" extrusionOk="0">
                  <a:moveTo>
                    <a:pt x="6329" y="0"/>
                  </a:moveTo>
                  <a:cubicBezTo>
                    <a:pt x="6305" y="0"/>
                    <a:pt x="6280" y="7"/>
                    <a:pt x="6257" y="23"/>
                  </a:cubicBezTo>
                  <a:cubicBezTo>
                    <a:pt x="4667" y="922"/>
                    <a:pt x="3139" y="1466"/>
                    <a:pt x="2009" y="3015"/>
                  </a:cubicBezTo>
                  <a:cubicBezTo>
                    <a:pt x="1068" y="4291"/>
                    <a:pt x="1" y="6635"/>
                    <a:pt x="900" y="8162"/>
                  </a:cubicBezTo>
                  <a:cubicBezTo>
                    <a:pt x="939" y="8233"/>
                    <a:pt x="996" y="8262"/>
                    <a:pt x="1055" y="8262"/>
                  </a:cubicBezTo>
                  <a:cubicBezTo>
                    <a:pt x="1184" y="8262"/>
                    <a:pt x="1320" y="8118"/>
                    <a:pt x="1277" y="7974"/>
                  </a:cubicBezTo>
                  <a:cubicBezTo>
                    <a:pt x="921" y="6216"/>
                    <a:pt x="1675" y="4417"/>
                    <a:pt x="2700" y="3036"/>
                  </a:cubicBezTo>
                  <a:cubicBezTo>
                    <a:pt x="3662" y="1697"/>
                    <a:pt x="5273" y="1299"/>
                    <a:pt x="6424" y="253"/>
                  </a:cubicBezTo>
                  <a:cubicBezTo>
                    <a:pt x="6527" y="134"/>
                    <a:pt x="6434" y="0"/>
                    <a:pt x="63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4565075" y="1701950"/>
              <a:ext cx="58275" cy="103875"/>
            </a:xfrm>
            <a:custGeom>
              <a:avLst/>
              <a:gdLst/>
              <a:ahLst/>
              <a:cxnLst/>
              <a:rect l="l" t="t" r="r" b="b"/>
              <a:pathLst>
                <a:path w="2331" h="4155" extrusionOk="0">
                  <a:moveTo>
                    <a:pt x="505" y="0"/>
                  </a:moveTo>
                  <a:cubicBezTo>
                    <a:pt x="481" y="0"/>
                    <a:pt x="458" y="10"/>
                    <a:pt x="440" y="33"/>
                  </a:cubicBezTo>
                  <a:cubicBezTo>
                    <a:pt x="0" y="535"/>
                    <a:pt x="84" y="1205"/>
                    <a:pt x="356" y="1791"/>
                  </a:cubicBezTo>
                  <a:cubicBezTo>
                    <a:pt x="691" y="2607"/>
                    <a:pt x="795" y="3695"/>
                    <a:pt x="1674" y="4113"/>
                  </a:cubicBezTo>
                  <a:cubicBezTo>
                    <a:pt x="1739" y="4142"/>
                    <a:pt x="1804" y="4155"/>
                    <a:pt x="1864" y="4155"/>
                  </a:cubicBezTo>
                  <a:cubicBezTo>
                    <a:pt x="2150" y="4155"/>
                    <a:pt x="2331" y="3864"/>
                    <a:pt x="1967" y="3674"/>
                  </a:cubicBezTo>
                  <a:cubicBezTo>
                    <a:pt x="1507" y="3402"/>
                    <a:pt x="1256" y="2942"/>
                    <a:pt x="1026" y="2460"/>
                  </a:cubicBezTo>
                  <a:cubicBezTo>
                    <a:pt x="774" y="1833"/>
                    <a:pt x="251" y="828"/>
                    <a:pt x="628" y="201"/>
                  </a:cubicBezTo>
                  <a:cubicBezTo>
                    <a:pt x="677" y="119"/>
                    <a:pt x="587" y="0"/>
                    <a:pt x="5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4606650" y="1791600"/>
              <a:ext cx="75200" cy="91850"/>
            </a:xfrm>
            <a:custGeom>
              <a:avLst/>
              <a:gdLst/>
              <a:ahLst/>
              <a:cxnLst/>
              <a:rect l="l" t="t" r="r" b="b"/>
              <a:pathLst>
                <a:path w="3008" h="3674" extrusionOk="0">
                  <a:moveTo>
                    <a:pt x="269" y="0"/>
                  </a:moveTo>
                  <a:cubicBezTo>
                    <a:pt x="114" y="0"/>
                    <a:pt x="1" y="177"/>
                    <a:pt x="158" y="318"/>
                  </a:cubicBezTo>
                  <a:cubicBezTo>
                    <a:pt x="471" y="632"/>
                    <a:pt x="848" y="841"/>
                    <a:pt x="1246" y="1113"/>
                  </a:cubicBezTo>
                  <a:cubicBezTo>
                    <a:pt x="1580" y="1322"/>
                    <a:pt x="1852" y="1552"/>
                    <a:pt x="1999" y="1950"/>
                  </a:cubicBezTo>
                  <a:cubicBezTo>
                    <a:pt x="2271" y="2599"/>
                    <a:pt x="2062" y="2954"/>
                    <a:pt x="1413" y="3205"/>
                  </a:cubicBezTo>
                  <a:cubicBezTo>
                    <a:pt x="1162" y="3268"/>
                    <a:pt x="1246" y="3645"/>
                    <a:pt x="1476" y="3666"/>
                  </a:cubicBezTo>
                  <a:cubicBezTo>
                    <a:pt x="1514" y="3671"/>
                    <a:pt x="1552" y="3673"/>
                    <a:pt x="1589" y="3673"/>
                  </a:cubicBezTo>
                  <a:cubicBezTo>
                    <a:pt x="2340" y="3673"/>
                    <a:pt x="3007" y="2710"/>
                    <a:pt x="2668" y="2013"/>
                  </a:cubicBezTo>
                  <a:cubicBezTo>
                    <a:pt x="2396" y="1552"/>
                    <a:pt x="2271" y="1176"/>
                    <a:pt x="1790" y="862"/>
                  </a:cubicBezTo>
                  <a:cubicBezTo>
                    <a:pt x="1350" y="548"/>
                    <a:pt x="848" y="402"/>
                    <a:pt x="430" y="67"/>
                  </a:cubicBezTo>
                  <a:cubicBezTo>
                    <a:pt x="377" y="20"/>
                    <a:pt x="321" y="0"/>
                    <a:pt x="26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4589650" y="1788025"/>
              <a:ext cx="65950" cy="87450"/>
            </a:xfrm>
            <a:custGeom>
              <a:avLst/>
              <a:gdLst/>
              <a:ahLst/>
              <a:cxnLst/>
              <a:rect l="l" t="t" r="r" b="b"/>
              <a:pathLst>
                <a:path w="2638" h="3498" extrusionOk="0">
                  <a:moveTo>
                    <a:pt x="754" y="1"/>
                  </a:moveTo>
                  <a:cubicBezTo>
                    <a:pt x="1" y="43"/>
                    <a:pt x="419" y="1507"/>
                    <a:pt x="482" y="1947"/>
                  </a:cubicBezTo>
                  <a:cubicBezTo>
                    <a:pt x="619" y="2596"/>
                    <a:pt x="1258" y="3497"/>
                    <a:pt x="1978" y="3497"/>
                  </a:cubicBezTo>
                  <a:cubicBezTo>
                    <a:pt x="2140" y="3497"/>
                    <a:pt x="2305" y="3452"/>
                    <a:pt x="2470" y="3348"/>
                  </a:cubicBezTo>
                  <a:cubicBezTo>
                    <a:pt x="2637" y="3265"/>
                    <a:pt x="2616" y="3056"/>
                    <a:pt x="2470" y="2972"/>
                  </a:cubicBezTo>
                  <a:cubicBezTo>
                    <a:pt x="2219" y="2784"/>
                    <a:pt x="1905" y="2846"/>
                    <a:pt x="1612" y="2742"/>
                  </a:cubicBezTo>
                  <a:cubicBezTo>
                    <a:pt x="1298" y="2616"/>
                    <a:pt x="1047" y="2240"/>
                    <a:pt x="963" y="1926"/>
                  </a:cubicBezTo>
                  <a:cubicBezTo>
                    <a:pt x="900" y="1695"/>
                    <a:pt x="377" y="335"/>
                    <a:pt x="796" y="252"/>
                  </a:cubicBezTo>
                  <a:cubicBezTo>
                    <a:pt x="942" y="231"/>
                    <a:pt x="9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4601675" y="1861850"/>
              <a:ext cx="76900" cy="86400"/>
            </a:xfrm>
            <a:custGeom>
              <a:avLst/>
              <a:gdLst/>
              <a:ahLst/>
              <a:cxnLst/>
              <a:rect l="l" t="t" r="r" b="b"/>
              <a:pathLst>
                <a:path w="3076" h="3456" extrusionOk="0">
                  <a:moveTo>
                    <a:pt x="666" y="1"/>
                  </a:moveTo>
                  <a:cubicBezTo>
                    <a:pt x="606" y="1"/>
                    <a:pt x="546" y="31"/>
                    <a:pt x="503" y="103"/>
                  </a:cubicBezTo>
                  <a:cubicBezTo>
                    <a:pt x="147" y="667"/>
                    <a:pt x="1" y="1442"/>
                    <a:pt x="168" y="2090"/>
                  </a:cubicBezTo>
                  <a:cubicBezTo>
                    <a:pt x="252" y="2425"/>
                    <a:pt x="419" y="2697"/>
                    <a:pt x="670" y="2927"/>
                  </a:cubicBezTo>
                  <a:cubicBezTo>
                    <a:pt x="817" y="3116"/>
                    <a:pt x="1110" y="3408"/>
                    <a:pt x="1403" y="3450"/>
                  </a:cubicBezTo>
                  <a:cubicBezTo>
                    <a:pt x="1441" y="3454"/>
                    <a:pt x="1479" y="3456"/>
                    <a:pt x="1516" y="3456"/>
                  </a:cubicBezTo>
                  <a:cubicBezTo>
                    <a:pt x="2723" y="3456"/>
                    <a:pt x="3076" y="1522"/>
                    <a:pt x="2365" y="730"/>
                  </a:cubicBezTo>
                  <a:cubicBezTo>
                    <a:pt x="2347" y="717"/>
                    <a:pt x="2328" y="711"/>
                    <a:pt x="2309" y="711"/>
                  </a:cubicBezTo>
                  <a:cubicBezTo>
                    <a:pt x="2238" y="711"/>
                    <a:pt x="2174" y="790"/>
                    <a:pt x="2240" y="856"/>
                  </a:cubicBezTo>
                  <a:cubicBezTo>
                    <a:pt x="2749" y="1501"/>
                    <a:pt x="2391" y="3014"/>
                    <a:pt x="1656" y="3014"/>
                  </a:cubicBezTo>
                  <a:cubicBezTo>
                    <a:pt x="1485" y="3014"/>
                    <a:pt x="1294" y="2932"/>
                    <a:pt x="1089" y="2739"/>
                  </a:cubicBezTo>
                  <a:cubicBezTo>
                    <a:pt x="294" y="2007"/>
                    <a:pt x="712" y="1128"/>
                    <a:pt x="880" y="249"/>
                  </a:cubicBezTo>
                  <a:cubicBezTo>
                    <a:pt x="893" y="111"/>
                    <a:pt x="781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4652875" y="1875750"/>
              <a:ext cx="68100" cy="75150"/>
            </a:xfrm>
            <a:custGeom>
              <a:avLst/>
              <a:gdLst/>
              <a:ahLst/>
              <a:cxnLst/>
              <a:rect l="l" t="t" r="r" b="b"/>
              <a:pathLst>
                <a:path w="2724" h="3006" extrusionOk="0">
                  <a:moveTo>
                    <a:pt x="1643" y="0"/>
                  </a:moveTo>
                  <a:cubicBezTo>
                    <a:pt x="1474" y="0"/>
                    <a:pt x="1309" y="186"/>
                    <a:pt x="1384" y="383"/>
                  </a:cubicBezTo>
                  <a:cubicBezTo>
                    <a:pt x="1635" y="948"/>
                    <a:pt x="2033" y="1555"/>
                    <a:pt x="1635" y="2183"/>
                  </a:cubicBezTo>
                  <a:cubicBezTo>
                    <a:pt x="1425" y="2478"/>
                    <a:pt x="1091" y="2575"/>
                    <a:pt x="748" y="2575"/>
                  </a:cubicBezTo>
                  <a:cubicBezTo>
                    <a:pt x="581" y="2575"/>
                    <a:pt x="412" y="2552"/>
                    <a:pt x="254" y="2518"/>
                  </a:cubicBezTo>
                  <a:cubicBezTo>
                    <a:pt x="238" y="2512"/>
                    <a:pt x="223" y="2510"/>
                    <a:pt x="209" y="2510"/>
                  </a:cubicBezTo>
                  <a:cubicBezTo>
                    <a:pt x="54" y="2510"/>
                    <a:pt x="0" y="2795"/>
                    <a:pt x="192" y="2852"/>
                  </a:cubicBezTo>
                  <a:cubicBezTo>
                    <a:pt x="451" y="2950"/>
                    <a:pt x="719" y="3006"/>
                    <a:pt x="980" y="3006"/>
                  </a:cubicBezTo>
                  <a:cubicBezTo>
                    <a:pt x="1393" y="3006"/>
                    <a:pt x="1788" y="2864"/>
                    <a:pt x="2096" y="2518"/>
                  </a:cubicBezTo>
                  <a:cubicBezTo>
                    <a:pt x="2723" y="1869"/>
                    <a:pt x="2389" y="697"/>
                    <a:pt x="1824" y="91"/>
                  </a:cubicBezTo>
                  <a:cubicBezTo>
                    <a:pt x="1772" y="27"/>
                    <a:pt x="1707" y="0"/>
                    <a:pt x="164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4605875" y="1945725"/>
              <a:ext cx="69675" cy="70425"/>
            </a:xfrm>
            <a:custGeom>
              <a:avLst/>
              <a:gdLst/>
              <a:ahLst/>
              <a:cxnLst/>
              <a:rect l="l" t="t" r="r" b="b"/>
              <a:pathLst>
                <a:path w="2787" h="2817" extrusionOk="0">
                  <a:moveTo>
                    <a:pt x="99" y="0"/>
                  </a:moveTo>
                  <a:cubicBezTo>
                    <a:pt x="55" y="0"/>
                    <a:pt x="9" y="55"/>
                    <a:pt x="21" y="116"/>
                  </a:cubicBezTo>
                  <a:cubicBezTo>
                    <a:pt x="210" y="911"/>
                    <a:pt x="0" y="1895"/>
                    <a:pt x="649" y="2522"/>
                  </a:cubicBezTo>
                  <a:cubicBezTo>
                    <a:pt x="882" y="2739"/>
                    <a:pt x="1142" y="2816"/>
                    <a:pt x="1410" y="2816"/>
                  </a:cubicBezTo>
                  <a:cubicBezTo>
                    <a:pt x="1815" y="2816"/>
                    <a:pt x="2238" y="2640"/>
                    <a:pt x="2616" y="2502"/>
                  </a:cubicBezTo>
                  <a:cubicBezTo>
                    <a:pt x="2786" y="2426"/>
                    <a:pt x="2700" y="2179"/>
                    <a:pt x="2558" y="2179"/>
                  </a:cubicBezTo>
                  <a:cubicBezTo>
                    <a:pt x="2543" y="2179"/>
                    <a:pt x="2527" y="2182"/>
                    <a:pt x="2511" y="2188"/>
                  </a:cubicBezTo>
                  <a:cubicBezTo>
                    <a:pt x="2176" y="2249"/>
                    <a:pt x="1785" y="2376"/>
                    <a:pt x="1427" y="2376"/>
                  </a:cubicBezTo>
                  <a:cubicBezTo>
                    <a:pt x="1294" y="2376"/>
                    <a:pt x="1166" y="2359"/>
                    <a:pt x="1046" y="2313"/>
                  </a:cubicBezTo>
                  <a:cubicBezTo>
                    <a:pt x="649" y="2146"/>
                    <a:pt x="419" y="1434"/>
                    <a:pt x="356" y="1037"/>
                  </a:cubicBezTo>
                  <a:cubicBezTo>
                    <a:pt x="314" y="723"/>
                    <a:pt x="293" y="409"/>
                    <a:pt x="168" y="95"/>
                  </a:cubicBezTo>
                  <a:cubicBezTo>
                    <a:pt x="159" y="27"/>
                    <a:pt x="129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7" name="Google Shape;2947;p69"/>
            <p:cNvSpPr/>
            <p:nvPr/>
          </p:nvSpPr>
          <p:spPr>
            <a:xfrm>
              <a:off x="4663150" y="1948775"/>
              <a:ext cx="42650" cy="64300"/>
            </a:xfrm>
            <a:custGeom>
              <a:avLst/>
              <a:gdLst/>
              <a:ahLst/>
              <a:cxnLst/>
              <a:rect l="l" t="t" r="r" b="b"/>
              <a:pathLst>
                <a:path w="1706" h="2572" extrusionOk="0">
                  <a:moveTo>
                    <a:pt x="1073" y="0"/>
                  </a:moveTo>
                  <a:cubicBezTo>
                    <a:pt x="964" y="0"/>
                    <a:pt x="844" y="118"/>
                    <a:pt x="890" y="224"/>
                  </a:cubicBezTo>
                  <a:cubicBezTo>
                    <a:pt x="1099" y="601"/>
                    <a:pt x="1266" y="978"/>
                    <a:pt x="1162" y="1417"/>
                  </a:cubicBezTo>
                  <a:cubicBezTo>
                    <a:pt x="1057" y="1856"/>
                    <a:pt x="534" y="2066"/>
                    <a:pt x="157" y="2212"/>
                  </a:cubicBezTo>
                  <a:cubicBezTo>
                    <a:pt x="0" y="2291"/>
                    <a:pt x="83" y="2572"/>
                    <a:pt x="232" y="2572"/>
                  </a:cubicBezTo>
                  <a:cubicBezTo>
                    <a:pt x="241" y="2572"/>
                    <a:pt x="252" y="2570"/>
                    <a:pt x="262" y="2568"/>
                  </a:cubicBezTo>
                  <a:cubicBezTo>
                    <a:pt x="827" y="2400"/>
                    <a:pt x="1266" y="2149"/>
                    <a:pt x="1496" y="1584"/>
                  </a:cubicBezTo>
                  <a:cubicBezTo>
                    <a:pt x="1706" y="1061"/>
                    <a:pt x="1455" y="496"/>
                    <a:pt x="1183" y="57"/>
                  </a:cubicBezTo>
                  <a:cubicBezTo>
                    <a:pt x="1154" y="17"/>
                    <a:pt x="1115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8" name="Google Shape;2948;p69"/>
            <p:cNvSpPr/>
            <p:nvPr/>
          </p:nvSpPr>
          <p:spPr>
            <a:xfrm>
              <a:off x="4629325" y="1983900"/>
              <a:ext cx="76475" cy="68450"/>
            </a:xfrm>
            <a:custGeom>
              <a:avLst/>
              <a:gdLst/>
              <a:ahLst/>
              <a:cxnLst/>
              <a:rect l="l" t="t" r="r" b="b"/>
              <a:pathLst>
                <a:path w="3059" h="2738" extrusionOk="0">
                  <a:moveTo>
                    <a:pt x="2019" y="1"/>
                  </a:moveTo>
                  <a:cubicBezTo>
                    <a:pt x="1858" y="1"/>
                    <a:pt x="1835" y="179"/>
                    <a:pt x="1908" y="326"/>
                  </a:cubicBezTo>
                  <a:cubicBezTo>
                    <a:pt x="2138" y="849"/>
                    <a:pt x="2431" y="1477"/>
                    <a:pt x="1929" y="1958"/>
                  </a:cubicBezTo>
                  <a:cubicBezTo>
                    <a:pt x="1740" y="2147"/>
                    <a:pt x="1594" y="2284"/>
                    <a:pt x="1408" y="2284"/>
                  </a:cubicBezTo>
                  <a:cubicBezTo>
                    <a:pt x="1306" y="2284"/>
                    <a:pt x="1191" y="2243"/>
                    <a:pt x="1050" y="2146"/>
                  </a:cubicBezTo>
                  <a:cubicBezTo>
                    <a:pt x="736" y="1958"/>
                    <a:pt x="548" y="1623"/>
                    <a:pt x="339" y="1330"/>
                  </a:cubicBezTo>
                  <a:cubicBezTo>
                    <a:pt x="294" y="1292"/>
                    <a:pt x="241" y="1275"/>
                    <a:pt x="193" y="1275"/>
                  </a:cubicBezTo>
                  <a:cubicBezTo>
                    <a:pt x="84" y="1275"/>
                    <a:pt x="1" y="1361"/>
                    <a:pt x="88" y="1477"/>
                  </a:cubicBezTo>
                  <a:cubicBezTo>
                    <a:pt x="318" y="1853"/>
                    <a:pt x="569" y="2314"/>
                    <a:pt x="966" y="2586"/>
                  </a:cubicBezTo>
                  <a:cubicBezTo>
                    <a:pt x="1118" y="2694"/>
                    <a:pt x="1268" y="2738"/>
                    <a:pt x="1415" y="2738"/>
                  </a:cubicBezTo>
                  <a:cubicBezTo>
                    <a:pt x="1693" y="2738"/>
                    <a:pt x="1962" y="2582"/>
                    <a:pt x="2222" y="2418"/>
                  </a:cubicBezTo>
                  <a:cubicBezTo>
                    <a:pt x="2933" y="1937"/>
                    <a:pt x="3059" y="242"/>
                    <a:pt x="2096" y="12"/>
                  </a:cubicBezTo>
                  <a:cubicBezTo>
                    <a:pt x="2068" y="4"/>
                    <a:pt x="2042" y="1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9" name="Google Shape;2949;p69"/>
            <p:cNvSpPr/>
            <p:nvPr/>
          </p:nvSpPr>
          <p:spPr>
            <a:xfrm>
              <a:off x="4641975" y="1937175"/>
              <a:ext cx="46050" cy="71675"/>
            </a:xfrm>
            <a:custGeom>
              <a:avLst/>
              <a:gdLst/>
              <a:ahLst/>
              <a:cxnLst/>
              <a:rect l="l" t="t" r="r" b="b"/>
              <a:pathLst>
                <a:path w="1842" h="2867" extrusionOk="0">
                  <a:moveTo>
                    <a:pt x="304" y="0"/>
                  </a:moveTo>
                  <a:cubicBezTo>
                    <a:pt x="131" y="0"/>
                    <a:pt x="1" y="212"/>
                    <a:pt x="146" y="375"/>
                  </a:cubicBezTo>
                  <a:cubicBezTo>
                    <a:pt x="690" y="981"/>
                    <a:pt x="1109" y="1776"/>
                    <a:pt x="690" y="2551"/>
                  </a:cubicBezTo>
                  <a:cubicBezTo>
                    <a:pt x="601" y="2714"/>
                    <a:pt x="744" y="2867"/>
                    <a:pt x="902" y="2867"/>
                  </a:cubicBezTo>
                  <a:cubicBezTo>
                    <a:pt x="967" y="2867"/>
                    <a:pt x="1033" y="2841"/>
                    <a:pt x="1088" y="2781"/>
                  </a:cubicBezTo>
                  <a:cubicBezTo>
                    <a:pt x="1841" y="1881"/>
                    <a:pt x="1172" y="772"/>
                    <a:pt x="460" y="61"/>
                  </a:cubicBezTo>
                  <a:cubicBezTo>
                    <a:pt x="408" y="18"/>
                    <a:pt x="354" y="0"/>
                    <a:pt x="30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0" name="Google Shape;2950;p69"/>
            <p:cNvSpPr/>
            <p:nvPr/>
          </p:nvSpPr>
          <p:spPr>
            <a:xfrm>
              <a:off x="4605875" y="2034525"/>
              <a:ext cx="112475" cy="118475"/>
            </a:xfrm>
            <a:custGeom>
              <a:avLst/>
              <a:gdLst/>
              <a:ahLst/>
              <a:cxnLst/>
              <a:rect l="l" t="t" r="r" b="b"/>
              <a:pathLst>
                <a:path w="4499" h="4739" extrusionOk="0">
                  <a:moveTo>
                    <a:pt x="1718" y="1"/>
                  </a:moveTo>
                  <a:cubicBezTo>
                    <a:pt x="1697" y="1"/>
                    <a:pt x="1675" y="6"/>
                    <a:pt x="1653" y="17"/>
                  </a:cubicBezTo>
                  <a:cubicBezTo>
                    <a:pt x="942" y="310"/>
                    <a:pt x="774" y="979"/>
                    <a:pt x="523" y="1649"/>
                  </a:cubicBezTo>
                  <a:cubicBezTo>
                    <a:pt x="251" y="2297"/>
                    <a:pt x="0" y="3218"/>
                    <a:pt x="314" y="3887"/>
                  </a:cubicBezTo>
                  <a:cubicBezTo>
                    <a:pt x="424" y="4123"/>
                    <a:pt x="562" y="4219"/>
                    <a:pt x="717" y="4219"/>
                  </a:cubicBezTo>
                  <a:cubicBezTo>
                    <a:pt x="1198" y="4219"/>
                    <a:pt x="1833" y="3286"/>
                    <a:pt x="2221" y="2726"/>
                  </a:cubicBezTo>
                  <a:lnTo>
                    <a:pt x="2221" y="2726"/>
                  </a:lnTo>
                  <a:cubicBezTo>
                    <a:pt x="2406" y="3527"/>
                    <a:pt x="2791" y="4738"/>
                    <a:pt x="3525" y="4738"/>
                  </a:cubicBezTo>
                  <a:cubicBezTo>
                    <a:pt x="3595" y="4738"/>
                    <a:pt x="3669" y="4727"/>
                    <a:pt x="3746" y="4704"/>
                  </a:cubicBezTo>
                  <a:cubicBezTo>
                    <a:pt x="4331" y="4515"/>
                    <a:pt x="4394" y="3762"/>
                    <a:pt x="4415" y="3239"/>
                  </a:cubicBezTo>
                  <a:cubicBezTo>
                    <a:pt x="4499" y="2297"/>
                    <a:pt x="4185" y="1544"/>
                    <a:pt x="3787" y="707"/>
                  </a:cubicBezTo>
                  <a:cubicBezTo>
                    <a:pt x="3737" y="605"/>
                    <a:pt x="3637" y="558"/>
                    <a:pt x="3543" y="558"/>
                  </a:cubicBezTo>
                  <a:cubicBezTo>
                    <a:pt x="3405" y="558"/>
                    <a:pt x="3277" y="659"/>
                    <a:pt x="3327" y="833"/>
                  </a:cubicBezTo>
                  <a:cubicBezTo>
                    <a:pt x="3474" y="1439"/>
                    <a:pt x="3850" y="1983"/>
                    <a:pt x="3892" y="2611"/>
                  </a:cubicBezTo>
                  <a:cubicBezTo>
                    <a:pt x="3955" y="3071"/>
                    <a:pt x="3871" y="3595"/>
                    <a:pt x="3767" y="4055"/>
                  </a:cubicBezTo>
                  <a:cubicBezTo>
                    <a:pt x="3729" y="4188"/>
                    <a:pt x="3672" y="4242"/>
                    <a:pt x="3605" y="4242"/>
                  </a:cubicBezTo>
                  <a:cubicBezTo>
                    <a:pt x="3336" y="4242"/>
                    <a:pt x="2900" y="3377"/>
                    <a:pt x="2867" y="3343"/>
                  </a:cubicBezTo>
                  <a:cubicBezTo>
                    <a:pt x="2741" y="3051"/>
                    <a:pt x="2553" y="2611"/>
                    <a:pt x="2595" y="2276"/>
                  </a:cubicBezTo>
                  <a:cubicBezTo>
                    <a:pt x="2612" y="2137"/>
                    <a:pt x="2500" y="1984"/>
                    <a:pt x="2365" y="1984"/>
                  </a:cubicBezTo>
                  <a:cubicBezTo>
                    <a:pt x="2338" y="1984"/>
                    <a:pt x="2309" y="1990"/>
                    <a:pt x="2281" y="2004"/>
                  </a:cubicBezTo>
                  <a:cubicBezTo>
                    <a:pt x="1674" y="2276"/>
                    <a:pt x="1360" y="3051"/>
                    <a:pt x="921" y="3532"/>
                  </a:cubicBezTo>
                  <a:cubicBezTo>
                    <a:pt x="906" y="3544"/>
                    <a:pt x="893" y="3550"/>
                    <a:pt x="881" y="3550"/>
                  </a:cubicBezTo>
                  <a:cubicBezTo>
                    <a:pt x="757" y="3550"/>
                    <a:pt x="754" y="2942"/>
                    <a:pt x="754" y="2925"/>
                  </a:cubicBezTo>
                  <a:lnTo>
                    <a:pt x="754" y="2925"/>
                  </a:lnTo>
                  <a:cubicBezTo>
                    <a:pt x="774" y="2548"/>
                    <a:pt x="879" y="2214"/>
                    <a:pt x="984" y="1858"/>
                  </a:cubicBezTo>
                  <a:cubicBezTo>
                    <a:pt x="1151" y="1335"/>
                    <a:pt x="1402" y="644"/>
                    <a:pt x="1821" y="330"/>
                  </a:cubicBezTo>
                  <a:cubicBezTo>
                    <a:pt x="1985" y="221"/>
                    <a:pt x="1863" y="1"/>
                    <a:pt x="17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1" name="Google Shape;2951;p69"/>
            <p:cNvSpPr/>
            <p:nvPr/>
          </p:nvSpPr>
          <p:spPr>
            <a:xfrm>
              <a:off x="5107350" y="1651050"/>
              <a:ext cx="56150" cy="155500"/>
            </a:xfrm>
            <a:custGeom>
              <a:avLst/>
              <a:gdLst/>
              <a:ahLst/>
              <a:cxnLst/>
              <a:rect l="l" t="t" r="r" b="b"/>
              <a:pathLst>
                <a:path w="2246" h="6220" extrusionOk="0">
                  <a:moveTo>
                    <a:pt x="299" y="0"/>
                  </a:moveTo>
                  <a:cubicBezTo>
                    <a:pt x="215" y="0"/>
                    <a:pt x="127" y="69"/>
                    <a:pt x="153" y="186"/>
                  </a:cubicBezTo>
                  <a:cubicBezTo>
                    <a:pt x="781" y="1923"/>
                    <a:pt x="1430" y="4266"/>
                    <a:pt x="133" y="5856"/>
                  </a:cubicBezTo>
                  <a:cubicBezTo>
                    <a:pt x="0" y="6005"/>
                    <a:pt x="104" y="6220"/>
                    <a:pt x="256" y="6220"/>
                  </a:cubicBezTo>
                  <a:cubicBezTo>
                    <a:pt x="296" y="6220"/>
                    <a:pt x="340" y="6205"/>
                    <a:pt x="384" y="6170"/>
                  </a:cubicBezTo>
                  <a:cubicBezTo>
                    <a:pt x="2246" y="4998"/>
                    <a:pt x="1011" y="1525"/>
                    <a:pt x="426" y="81"/>
                  </a:cubicBezTo>
                  <a:cubicBezTo>
                    <a:pt x="402" y="26"/>
                    <a:pt x="351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2" name="Google Shape;2952;p69"/>
            <p:cNvSpPr/>
            <p:nvPr/>
          </p:nvSpPr>
          <p:spPr>
            <a:xfrm>
              <a:off x="5088150" y="1766450"/>
              <a:ext cx="35700" cy="34000"/>
            </a:xfrm>
            <a:custGeom>
              <a:avLst/>
              <a:gdLst/>
              <a:ahLst/>
              <a:cxnLst/>
              <a:rect l="l" t="t" r="r" b="b"/>
              <a:pathLst>
                <a:path w="1428" h="1360" extrusionOk="0">
                  <a:moveTo>
                    <a:pt x="260" y="0"/>
                  </a:moveTo>
                  <a:cubicBezTo>
                    <a:pt x="186" y="0"/>
                    <a:pt x="114" y="42"/>
                    <a:pt x="85" y="131"/>
                  </a:cubicBezTo>
                  <a:cubicBezTo>
                    <a:pt x="1" y="508"/>
                    <a:pt x="168" y="885"/>
                    <a:pt x="419" y="1178"/>
                  </a:cubicBezTo>
                  <a:cubicBezTo>
                    <a:pt x="545" y="1303"/>
                    <a:pt x="694" y="1360"/>
                    <a:pt x="842" y="1360"/>
                  </a:cubicBezTo>
                  <a:cubicBezTo>
                    <a:pt x="1037" y="1360"/>
                    <a:pt x="1230" y="1261"/>
                    <a:pt x="1361" y="1094"/>
                  </a:cubicBezTo>
                  <a:cubicBezTo>
                    <a:pt x="1428" y="994"/>
                    <a:pt x="1362" y="854"/>
                    <a:pt x="1268" y="854"/>
                  </a:cubicBezTo>
                  <a:cubicBezTo>
                    <a:pt x="1245" y="854"/>
                    <a:pt x="1219" y="863"/>
                    <a:pt x="1194" y="885"/>
                  </a:cubicBezTo>
                  <a:cubicBezTo>
                    <a:pt x="1112" y="950"/>
                    <a:pt x="1030" y="1003"/>
                    <a:pt x="929" y="1003"/>
                  </a:cubicBezTo>
                  <a:cubicBezTo>
                    <a:pt x="900" y="1003"/>
                    <a:pt x="870" y="998"/>
                    <a:pt x="838" y="989"/>
                  </a:cubicBezTo>
                  <a:cubicBezTo>
                    <a:pt x="775" y="926"/>
                    <a:pt x="691" y="822"/>
                    <a:pt x="670" y="759"/>
                  </a:cubicBezTo>
                  <a:cubicBezTo>
                    <a:pt x="566" y="571"/>
                    <a:pt x="503" y="362"/>
                    <a:pt x="461" y="152"/>
                  </a:cubicBezTo>
                  <a:cubicBezTo>
                    <a:pt x="428" y="53"/>
                    <a:pt x="342" y="0"/>
                    <a:pt x="2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3" name="Google Shape;2953;p69"/>
            <p:cNvSpPr/>
            <p:nvPr/>
          </p:nvSpPr>
          <p:spPr>
            <a:xfrm>
              <a:off x="5062150" y="1797150"/>
              <a:ext cx="57625" cy="26875"/>
            </a:xfrm>
            <a:custGeom>
              <a:avLst/>
              <a:gdLst/>
              <a:ahLst/>
              <a:cxnLst/>
              <a:rect l="l" t="t" r="r" b="b"/>
              <a:pathLst>
                <a:path w="2305" h="1075" extrusionOk="0">
                  <a:moveTo>
                    <a:pt x="2094" y="1"/>
                  </a:moveTo>
                  <a:cubicBezTo>
                    <a:pt x="2045" y="1"/>
                    <a:pt x="1995" y="22"/>
                    <a:pt x="1961" y="75"/>
                  </a:cubicBezTo>
                  <a:cubicBezTo>
                    <a:pt x="1753" y="406"/>
                    <a:pt x="1423" y="636"/>
                    <a:pt x="1097" y="636"/>
                  </a:cubicBezTo>
                  <a:cubicBezTo>
                    <a:pt x="866" y="636"/>
                    <a:pt x="637" y="520"/>
                    <a:pt x="455" y="242"/>
                  </a:cubicBezTo>
                  <a:cubicBezTo>
                    <a:pt x="408" y="188"/>
                    <a:pt x="341" y="165"/>
                    <a:pt x="275" y="165"/>
                  </a:cubicBezTo>
                  <a:cubicBezTo>
                    <a:pt x="136" y="165"/>
                    <a:pt x="1" y="268"/>
                    <a:pt x="57" y="410"/>
                  </a:cubicBezTo>
                  <a:cubicBezTo>
                    <a:pt x="255" y="877"/>
                    <a:pt x="607" y="1074"/>
                    <a:pt x="977" y="1074"/>
                  </a:cubicBezTo>
                  <a:cubicBezTo>
                    <a:pt x="1470" y="1074"/>
                    <a:pt x="1995" y="726"/>
                    <a:pt x="2234" y="201"/>
                  </a:cubicBezTo>
                  <a:cubicBezTo>
                    <a:pt x="2305" y="101"/>
                    <a:pt x="2201" y="1"/>
                    <a:pt x="20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4" name="Google Shape;2954;p69"/>
            <p:cNvSpPr/>
            <p:nvPr/>
          </p:nvSpPr>
          <p:spPr>
            <a:xfrm>
              <a:off x="5093400" y="1802275"/>
              <a:ext cx="56725" cy="89975"/>
            </a:xfrm>
            <a:custGeom>
              <a:avLst/>
              <a:gdLst/>
              <a:ahLst/>
              <a:cxnLst/>
              <a:rect l="l" t="t" r="r" b="b"/>
              <a:pathLst>
                <a:path w="2269" h="3599" extrusionOk="0">
                  <a:moveTo>
                    <a:pt x="435" y="1"/>
                  </a:moveTo>
                  <a:cubicBezTo>
                    <a:pt x="374" y="1"/>
                    <a:pt x="316" y="30"/>
                    <a:pt x="293" y="100"/>
                  </a:cubicBezTo>
                  <a:cubicBezTo>
                    <a:pt x="0" y="1021"/>
                    <a:pt x="188" y="1670"/>
                    <a:pt x="502" y="2527"/>
                  </a:cubicBezTo>
                  <a:cubicBezTo>
                    <a:pt x="676" y="3063"/>
                    <a:pt x="1027" y="3598"/>
                    <a:pt x="1520" y="3598"/>
                  </a:cubicBezTo>
                  <a:cubicBezTo>
                    <a:pt x="1682" y="3598"/>
                    <a:pt x="1859" y="3541"/>
                    <a:pt x="2051" y="3406"/>
                  </a:cubicBezTo>
                  <a:cubicBezTo>
                    <a:pt x="2269" y="3242"/>
                    <a:pt x="2076" y="2968"/>
                    <a:pt x="1870" y="2968"/>
                  </a:cubicBezTo>
                  <a:cubicBezTo>
                    <a:pt x="1840" y="2968"/>
                    <a:pt x="1809" y="2974"/>
                    <a:pt x="1779" y="2988"/>
                  </a:cubicBezTo>
                  <a:cubicBezTo>
                    <a:pt x="1730" y="3004"/>
                    <a:pt x="1683" y="3011"/>
                    <a:pt x="1639" y="3011"/>
                  </a:cubicBezTo>
                  <a:cubicBezTo>
                    <a:pt x="1289" y="3011"/>
                    <a:pt x="1093" y="2534"/>
                    <a:pt x="963" y="2255"/>
                  </a:cubicBezTo>
                  <a:cubicBezTo>
                    <a:pt x="649" y="1544"/>
                    <a:pt x="419" y="1021"/>
                    <a:pt x="628" y="205"/>
                  </a:cubicBezTo>
                  <a:cubicBezTo>
                    <a:pt x="654" y="86"/>
                    <a:pt x="540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5" name="Google Shape;2955;p69"/>
            <p:cNvSpPr/>
            <p:nvPr/>
          </p:nvSpPr>
          <p:spPr>
            <a:xfrm>
              <a:off x="5122625" y="1785875"/>
              <a:ext cx="50825" cy="115775"/>
            </a:xfrm>
            <a:custGeom>
              <a:avLst/>
              <a:gdLst/>
              <a:ahLst/>
              <a:cxnLst/>
              <a:rect l="l" t="t" r="r" b="b"/>
              <a:pathLst>
                <a:path w="2033" h="4631" extrusionOk="0">
                  <a:moveTo>
                    <a:pt x="295" y="1"/>
                  </a:moveTo>
                  <a:cubicBezTo>
                    <a:pt x="152" y="1"/>
                    <a:pt x="0" y="189"/>
                    <a:pt x="149" y="338"/>
                  </a:cubicBezTo>
                  <a:cubicBezTo>
                    <a:pt x="798" y="1070"/>
                    <a:pt x="1216" y="2033"/>
                    <a:pt x="1216" y="3037"/>
                  </a:cubicBezTo>
                  <a:cubicBezTo>
                    <a:pt x="1216" y="3393"/>
                    <a:pt x="882" y="4062"/>
                    <a:pt x="484" y="4062"/>
                  </a:cubicBezTo>
                  <a:cubicBezTo>
                    <a:pt x="296" y="4062"/>
                    <a:pt x="254" y="4271"/>
                    <a:pt x="338" y="4397"/>
                  </a:cubicBezTo>
                  <a:cubicBezTo>
                    <a:pt x="463" y="4563"/>
                    <a:pt x="592" y="4630"/>
                    <a:pt x="719" y="4630"/>
                  </a:cubicBezTo>
                  <a:cubicBezTo>
                    <a:pt x="1185" y="4630"/>
                    <a:pt x="1620" y="3713"/>
                    <a:pt x="1719" y="3351"/>
                  </a:cubicBezTo>
                  <a:cubicBezTo>
                    <a:pt x="2032" y="2242"/>
                    <a:pt x="1154" y="819"/>
                    <a:pt x="400" y="45"/>
                  </a:cubicBezTo>
                  <a:cubicBezTo>
                    <a:pt x="370" y="14"/>
                    <a:pt x="333" y="1"/>
                    <a:pt x="29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6" name="Google Shape;2956;p69"/>
            <p:cNvSpPr/>
            <p:nvPr/>
          </p:nvSpPr>
          <p:spPr>
            <a:xfrm>
              <a:off x="5058350" y="1831100"/>
              <a:ext cx="82825" cy="64175"/>
            </a:xfrm>
            <a:custGeom>
              <a:avLst/>
              <a:gdLst/>
              <a:ahLst/>
              <a:cxnLst/>
              <a:rect l="l" t="t" r="r" b="b"/>
              <a:pathLst>
                <a:path w="3313" h="2567" extrusionOk="0">
                  <a:moveTo>
                    <a:pt x="230" y="1"/>
                  </a:moveTo>
                  <a:cubicBezTo>
                    <a:pt x="117" y="1"/>
                    <a:pt x="0" y="80"/>
                    <a:pt x="0" y="224"/>
                  </a:cubicBezTo>
                  <a:cubicBezTo>
                    <a:pt x="17" y="1507"/>
                    <a:pt x="1098" y="2567"/>
                    <a:pt x="2304" y="2567"/>
                  </a:cubicBezTo>
                  <a:cubicBezTo>
                    <a:pt x="2572" y="2567"/>
                    <a:pt x="2847" y="2514"/>
                    <a:pt x="3118" y="2400"/>
                  </a:cubicBezTo>
                  <a:cubicBezTo>
                    <a:pt x="3312" y="2322"/>
                    <a:pt x="3200" y="2081"/>
                    <a:pt x="3048" y="2081"/>
                  </a:cubicBezTo>
                  <a:cubicBezTo>
                    <a:pt x="3037" y="2081"/>
                    <a:pt x="3025" y="2083"/>
                    <a:pt x="3013" y="2086"/>
                  </a:cubicBezTo>
                  <a:cubicBezTo>
                    <a:pt x="2827" y="2149"/>
                    <a:pt x="2641" y="2178"/>
                    <a:pt x="2458" y="2178"/>
                  </a:cubicBezTo>
                  <a:cubicBezTo>
                    <a:pt x="1432" y="2178"/>
                    <a:pt x="528" y="1251"/>
                    <a:pt x="440" y="203"/>
                  </a:cubicBezTo>
                  <a:cubicBezTo>
                    <a:pt x="430" y="64"/>
                    <a:pt x="331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7" name="Google Shape;2957;p69"/>
            <p:cNvSpPr/>
            <p:nvPr/>
          </p:nvSpPr>
          <p:spPr>
            <a:xfrm>
              <a:off x="5078750" y="1879525"/>
              <a:ext cx="66875" cy="72150"/>
            </a:xfrm>
            <a:custGeom>
              <a:avLst/>
              <a:gdLst/>
              <a:ahLst/>
              <a:cxnLst/>
              <a:rect l="l" t="t" r="r" b="b"/>
              <a:pathLst>
                <a:path w="2675" h="2886" extrusionOk="0">
                  <a:moveTo>
                    <a:pt x="828" y="1"/>
                  </a:moveTo>
                  <a:cubicBezTo>
                    <a:pt x="799" y="1"/>
                    <a:pt x="772" y="14"/>
                    <a:pt x="753" y="44"/>
                  </a:cubicBezTo>
                  <a:cubicBezTo>
                    <a:pt x="523" y="358"/>
                    <a:pt x="251" y="651"/>
                    <a:pt x="126" y="1007"/>
                  </a:cubicBezTo>
                  <a:cubicBezTo>
                    <a:pt x="0" y="1404"/>
                    <a:pt x="230" y="1906"/>
                    <a:pt x="377" y="2241"/>
                  </a:cubicBezTo>
                  <a:cubicBezTo>
                    <a:pt x="605" y="2697"/>
                    <a:pt x="1006" y="2886"/>
                    <a:pt x="1429" y="2886"/>
                  </a:cubicBezTo>
                  <a:cubicBezTo>
                    <a:pt x="1783" y="2886"/>
                    <a:pt x="2153" y="2753"/>
                    <a:pt x="2448" y="2534"/>
                  </a:cubicBezTo>
                  <a:cubicBezTo>
                    <a:pt x="2675" y="2360"/>
                    <a:pt x="2466" y="2055"/>
                    <a:pt x="2244" y="2055"/>
                  </a:cubicBezTo>
                  <a:cubicBezTo>
                    <a:pt x="2200" y="2055"/>
                    <a:pt x="2155" y="2067"/>
                    <a:pt x="2114" y="2095"/>
                  </a:cubicBezTo>
                  <a:cubicBezTo>
                    <a:pt x="1898" y="2227"/>
                    <a:pt x="1676" y="2298"/>
                    <a:pt x="1467" y="2298"/>
                  </a:cubicBezTo>
                  <a:cubicBezTo>
                    <a:pt x="1148" y="2298"/>
                    <a:pt x="859" y="2135"/>
                    <a:pt x="670" y="1781"/>
                  </a:cubicBezTo>
                  <a:cubicBezTo>
                    <a:pt x="544" y="1488"/>
                    <a:pt x="356" y="1258"/>
                    <a:pt x="481" y="902"/>
                  </a:cubicBezTo>
                  <a:cubicBezTo>
                    <a:pt x="565" y="651"/>
                    <a:pt x="774" y="379"/>
                    <a:pt x="942" y="149"/>
                  </a:cubicBezTo>
                  <a:cubicBezTo>
                    <a:pt x="971" y="75"/>
                    <a:pt x="89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8" name="Google Shape;2958;p69"/>
            <p:cNvSpPr/>
            <p:nvPr/>
          </p:nvSpPr>
          <p:spPr>
            <a:xfrm>
              <a:off x="5129000" y="1887875"/>
              <a:ext cx="19350" cy="60725"/>
            </a:xfrm>
            <a:custGeom>
              <a:avLst/>
              <a:gdLst/>
              <a:ahLst/>
              <a:cxnLst/>
              <a:rect l="l" t="t" r="r" b="b"/>
              <a:pathLst>
                <a:path w="774" h="2429" extrusionOk="0">
                  <a:moveTo>
                    <a:pt x="236" y="1"/>
                  </a:moveTo>
                  <a:cubicBezTo>
                    <a:pt x="101" y="1"/>
                    <a:pt x="1" y="211"/>
                    <a:pt x="124" y="317"/>
                  </a:cubicBezTo>
                  <a:cubicBezTo>
                    <a:pt x="731" y="819"/>
                    <a:pt x="20" y="1677"/>
                    <a:pt x="208" y="2284"/>
                  </a:cubicBezTo>
                  <a:cubicBezTo>
                    <a:pt x="231" y="2375"/>
                    <a:pt x="328" y="2429"/>
                    <a:pt x="425" y="2429"/>
                  </a:cubicBezTo>
                  <a:cubicBezTo>
                    <a:pt x="507" y="2429"/>
                    <a:pt x="588" y="2391"/>
                    <a:pt x="627" y="2305"/>
                  </a:cubicBezTo>
                  <a:cubicBezTo>
                    <a:pt x="752" y="1970"/>
                    <a:pt x="752" y="1489"/>
                    <a:pt x="752" y="1091"/>
                  </a:cubicBezTo>
                  <a:cubicBezTo>
                    <a:pt x="773" y="673"/>
                    <a:pt x="648" y="296"/>
                    <a:pt x="313" y="24"/>
                  </a:cubicBezTo>
                  <a:cubicBezTo>
                    <a:pt x="287" y="8"/>
                    <a:pt x="261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9" name="Google Shape;2959;p69"/>
            <p:cNvSpPr/>
            <p:nvPr/>
          </p:nvSpPr>
          <p:spPr>
            <a:xfrm>
              <a:off x="5129225" y="1877975"/>
              <a:ext cx="49975" cy="79100"/>
            </a:xfrm>
            <a:custGeom>
              <a:avLst/>
              <a:gdLst/>
              <a:ahLst/>
              <a:cxnLst/>
              <a:rect l="l" t="t" r="r" b="b"/>
              <a:pathLst>
                <a:path w="1999" h="3164" extrusionOk="0">
                  <a:moveTo>
                    <a:pt x="1229" y="0"/>
                  </a:moveTo>
                  <a:cubicBezTo>
                    <a:pt x="1137" y="0"/>
                    <a:pt x="1032" y="76"/>
                    <a:pt x="1057" y="190"/>
                  </a:cubicBezTo>
                  <a:cubicBezTo>
                    <a:pt x="1141" y="483"/>
                    <a:pt x="1224" y="734"/>
                    <a:pt x="1266" y="1048"/>
                  </a:cubicBezTo>
                  <a:cubicBezTo>
                    <a:pt x="1287" y="1257"/>
                    <a:pt x="1392" y="1906"/>
                    <a:pt x="1203" y="2094"/>
                  </a:cubicBezTo>
                  <a:cubicBezTo>
                    <a:pt x="1090" y="2189"/>
                    <a:pt x="580" y="2697"/>
                    <a:pt x="361" y="2697"/>
                  </a:cubicBezTo>
                  <a:cubicBezTo>
                    <a:pt x="339" y="2697"/>
                    <a:pt x="319" y="2691"/>
                    <a:pt x="304" y="2680"/>
                  </a:cubicBezTo>
                  <a:cubicBezTo>
                    <a:pt x="267" y="2643"/>
                    <a:pt x="228" y="2627"/>
                    <a:pt x="192" y="2627"/>
                  </a:cubicBezTo>
                  <a:cubicBezTo>
                    <a:pt x="86" y="2627"/>
                    <a:pt x="0" y="2764"/>
                    <a:pt x="32" y="2889"/>
                  </a:cubicBezTo>
                  <a:cubicBezTo>
                    <a:pt x="113" y="3089"/>
                    <a:pt x="239" y="3164"/>
                    <a:pt x="383" y="3164"/>
                  </a:cubicBezTo>
                  <a:cubicBezTo>
                    <a:pt x="722" y="3164"/>
                    <a:pt x="1159" y="2751"/>
                    <a:pt x="1350" y="2575"/>
                  </a:cubicBezTo>
                  <a:cubicBezTo>
                    <a:pt x="1999" y="1947"/>
                    <a:pt x="1601" y="838"/>
                    <a:pt x="1350" y="106"/>
                  </a:cubicBezTo>
                  <a:cubicBezTo>
                    <a:pt x="1342" y="32"/>
                    <a:pt x="1288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0" name="Google Shape;2960;p69"/>
            <p:cNvSpPr/>
            <p:nvPr/>
          </p:nvSpPr>
          <p:spPr>
            <a:xfrm>
              <a:off x="5093400" y="1934525"/>
              <a:ext cx="55450" cy="71175"/>
            </a:xfrm>
            <a:custGeom>
              <a:avLst/>
              <a:gdLst/>
              <a:ahLst/>
              <a:cxnLst/>
              <a:rect l="l" t="t" r="r" b="b"/>
              <a:pathLst>
                <a:path w="2218" h="2847" extrusionOk="0">
                  <a:moveTo>
                    <a:pt x="831" y="1"/>
                  </a:moveTo>
                  <a:cubicBezTo>
                    <a:pt x="786" y="1"/>
                    <a:pt x="740" y="19"/>
                    <a:pt x="711" y="62"/>
                  </a:cubicBezTo>
                  <a:cubicBezTo>
                    <a:pt x="565" y="460"/>
                    <a:pt x="251" y="794"/>
                    <a:pt x="105" y="1213"/>
                  </a:cubicBezTo>
                  <a:cubicBezTo>
                    <a:pt x="0" y="1631"/>
                    <a:pt x="105" y="2071"/>
                    <a:pt x="377" y="2426"/>
                  </a:cubicBezTo>
                  <a:cubicBezTo>
                    <a:pt x="586" y="2712"/>
                    <a:pt x="887" y="2846"/>
                    <a:pt x="1186" y="2846"/>
                  </a:cubicBezTo>
                  <a:cubicBezTo>
                    <a:pt x="1543" y="2846"/>
                    <a:pt x="1899" y="2654"/>
                    <a:pt x="2092" y="2301"/>
                  </a:cubicBezTo>
                  <a:cubicBezTo>
                    <a:pt x="2218" y="2082"/>
                    <a:pt x="2015" y="1862"/>
                    <a:pt x="1817" y="1862"/>
                  </a:cubicBezTo>
                  <a:cubicBezTo>
                    <a:pt x="1751" y="1862"/>
                    <a:pt x="1685" y="1887"/>
                    <a:pt x="1632" y="1945"/>
                  </a:cubicBezTo>
                  <a:cubicBezTo>
                    <a:pt x="1477" y="2100"/>
                    <a:pt x="1325" y="2167"/>
                    <a:pt x="1183" y="2167"/>
                  </a:cubicBezTo>
                  <a:cubicBezTo>
                    <a:pt x="924" y="2167"/>
                    <a:pt x="700" y="1943"/>
                    <a:pt x="565" y="1631"/>
                  </a:cubicBezTo>
                  <a:cubicBezTo>
                    <a:pt x="377" y="1213"/>
                    <a:pt x="837" y="564"/>
                    <a:pt x="984" y="167"/>
                  </a:cubicBezTo>
                  <a:cubicBezTo>
                    <a:pt x="1011" y="70"/>
                    <a:pt x="920" y="1"/>
                    <a:pt x="83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1" name="Google Shape;2961;p69"/>
            <p:cNvSpPr/>
            <p:nvPr/>
          </p:nvSpPr>
          <p:spPr>
            <a:xfrm>
              <a:off x="5135225" y="1944375"/>
              <a:ext cx="28275" cy="49350"/>
            </a:xfrm>
            <a:custGeom>
              <a:avLst/>
              <a:gdLst/>
              <a:ahLst/>
              <a:cxnLst/>
              <a:rect l="l" t="t" r="r" b="b"/>
              <a:pathLst>
                <a:path w="1131" h="1974" extrusionOk="0">
                  <a:moveTo>
                    <a:pt x="798" y="0"/>
                  </a:moveTo>
                  <a:cubicBezTo>
                    <a:pt x="701" y="0"/>
                    <a:pt x="607" y="91"/>
                    <a:pt x="650" y="191"/>
                  </a:cubicBezTo>
                  <a:cubicBezTo>
                    <a:pt x="984" y="819"/>
                    <a:pt x="1" y="1195"/>
                    <a:pt x="210" y="1823"/>
                  </a:cubicBezTo>
                  <a:cubicBezTo>
                    <a:pt x="247" y="1909"/>
                    <a:pt x="342" y="1974"/>
                    <a:pt x="431" y="1974"/>
                  </a:cubicBezTo>
                  <a:cubicBezTo>
                    <a:pt x="493" y="1974"/>
                    <a:pt x="552" y="1942"/>
                    <a:pt x="587" y="1865"/>
                  </a:cubicBezTo>
                  <a:cubicBezTo>
                    <a:pt x="650" y="1677"/>
                    <a:pt x="712" y="1509"/>
                    <a:pt x="796" y="1321"/>
                  </a:cubicBezTo>
                  <a:cubicBezTo>
                    <a:pt x="859" y="1195"/>
                    <a:pt x="943" y="1028"/>
                    <a:pt x="1005" y="903"/>
                  </a:cubicBezTo>
                  <a:cubicBezTo>
                    <a:pt x="1131" y="610"/>
                    <a:pt x="1110" y="359"/>
                    <a:pt x="922" y="66"/>
                  </a:cubicBezTo>
                  <a:cubicBezTo>
                    <a:pt x="889" y="19"/>
                    <a:pt x="843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2" name="Google Shape;2962;p69"/>
            <p:cNvSpPr/>
            <p:nvPr/>
          </p:nvSpPr>
          <p:spPr>
            <a:xfrm>
              <a:off x="5106475" y="1999650"/>
              <a:ext cx="41350" cy="107275"/>
            </a:xfrm>
            <a:custGeom>
              <a:avLst/>
              <a:gdLst/>
              <a:ahLst/>
              <a:cxnLst/>
              <a:rect l="l" t="t" r="r" b="b"/>
              <a:pathLst>
                <a:path w="1654" h="4291" extrusionOk="0">
                  <a:moveTo>
                    <a:pt x="523" y="1"/>
                  </a:moveTo>
                  <a:cubicBezTo>
                    <a:pt x="460" y="1"/>
                    <a:pt x="394" y="35"/>
                    <a:pt x="377" y="114"/>
                  </a:cubicBezTo>
                  <a:cubicBezTo>
                    <a:pt x="105" y="1056"/>
                    <a:pt x="0" y="1809"/>
                    <a:pt x="84" y="2751"/>
                  </a:cubicBezTo>
                  <a:cubicBezTo>
                    <a:pt x="105" y="3190"/>
                    <a:pt x="147" y="4027"/>
                    <a:pt x="607" y="4257"/>
                  </a:cubicBezTo>
                  <a:cubicBezTo>
                    <a:pt x="648" y="4281"/>
                    <a:pt x="690" y="4291"/>
                    <a:pt x="732" y="4291"/>
                  </a:cubicBezTo>
                  <a:cubicBezTo>
                    <a:pt x="840" y="4291"/>
                    <a:pt x="944" y="4222"/>
                    <a:pt x="1005" y="4132"/>
                  </a:cubicBezTo>
                  <a:cubicBezTo>
                    <a:pt x="1444" y="3420"/>
                    <a:pt x="1653" y="2583"/>
                    <a:pt x="1486" y="1746"/>
                  </a:cubicBezTo>
                  <a:cubicBezTo>
                    <a:pt x="1474" y="1664"/>
                    <a:pt x="1390" y="1608"/>
                    <a:pt x="1307" y="1608"/>
                  </a:cubicBezTo>
                  <a:cubicBezTo>
                    <a:pt x="1242" y="1608"/>
                    <a:pt x="1179" y="1643"/>
                    <a:pt x="1151" y="1725"/>
                  </a:cubicBezTo>
                  <a:cubicBezTo>
                    <a:pt x="1004" y="2315"/>
                    <a:pt x="895" y="2878"/>
                    <a:pt x="664" y="3426"/>
                  </a:cubicBezTo>
                  <a:lnTo>
                    <a:pt x="664" y="3426"/>
                  </a:lnTo>
                  <a:cubicBezTo>
                    <a:pt x="580" y="3126"/>
                    <a:pt x="544" y="2700"/>
                    <a:pt x="544" y="2562"/>
                  </a:cubicBezTo>
                  <a:cubicBezTo>
                    <a:pt x="523" y="2207"/>
                    <a:pt x="440" y="1872"/>
                    <a:pt x="440" y="1516"/>
                  </a:cubicBezTo>
                  <a:cubicBezTo>
                    <a:pt x="481" y="1077"/>
                    <a:pt x="586" y="637"/>
                    <a:pt x="649" y="177"/>
                  </a:cubicBezTo>
                  <a:cubicBezTo>
                    <a:pt x="697" y="68"/>
                    <a:pt x="612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3" name="Google Shape;2963;p69"/>
            <p:cNvSpPr/>
            <p:nvPr/>
          </p:nvSpPr>
          <p:spPr>
            <a:xfrm>
              <a:off x="5136700" y="1981600"/>
              <a:ext cx="75450" cy="123525"/>
            </a:xfrm>
            <a:custGeom>
              <a:avLst/>
              <a:gdLst/>
              <a:ahLst/>
              <a:cxnLst/>
              <a:rect l="l" t="t" r="r" b="b"/>
              <a:pathLst>
                <a:path w="3018" h="4941" extrusionOk="0">
                  <a:moveTo>
                    <a:pt x="1130" y="0"/>
                  </a:moveTo>
                  <a:cubicBezTo>
                    <a:pt x="984" y="0"/>
                    <a:pt x="840" y="90"/>
                    <a:pt x="863" y="271"/>
                  </a:cubicBezTo>
                  <a:cubicBezTo>
                    <a:pt x="1030" y="1673"/>
                    <a:pt x="2829" y="2761"/>
                    <a:pt x="2348" y="4226"/>
                  </a:cubicBezTo>
                  <a:cubicBezTo>
                    <a:pt x="2290" y="4400"/>
                    <a:pt x="2197" y="4469"/>
                    <a:pt x="2087" y="4469"/>
                  </a:cubicBezTo>
                  <a:cubicBezTo>
                    <a:pt x="1720" y="4469"/>
                    <a:pt x="1159" y="3708"/>
                    <a:pt x="1030" y="3515"/>
                  </a:cubicBezTo>
                  <a:cubicBezTo>
                    <a:pt x="758" y="3180"/>
                    <a:pt x="528" y="2761"/>
                    <a:pt x="214" y="2447"/>
                  </a:cubicBezTo>
                  <a:cubicBezTo>
                    <a:pt x="186" y="2419"/>
                    <a:pt x="156" y="2408"/>
                    <a:pt x="129" y="2408"/>
                  </a:cubicBezTo>
                  <a:cubicBezTo>
                    <a:pt x="55" y="2408"/>
                    <a:pt x="1" y="2491"/>
                    <a:pt x="47" y="2552"/>
                  </a:cubicBezTo>
                  <a:cubicBezTo>
                    <a:pt x="421" y="3001"/>
                    <a:pt x="1247" y="4940"/>
                    <a:pt x="2091" y="4940"/>
                  </a:cubicBezTo>
                  <a:cubicBezTo>
                    <a:pt x="2191" y="4940"/>
                    <a:pt x="2291" y="4913"/>
                    <a:pt x="2390" y="4854"/>
                  </a:cubicBezTo>
                  <a:cubicBezTo>
                    <a:pt x="2955" y="4519"/>
                    <a:pt x="3018" y="3640"/>
                    <a:pt x="2829" y="3096"/>
                  </a:cubicBezTo>
                  <a:cubicBezTo>
                    <a:pt x="2495" y="2092"/>
                    <a:pt x="1700" y="1276"/>
                    <a:pt x="1407" y="188"/>
                  </a:cubicBezTo>
                  <a:cubicBezTo>
                    <a:pt x="1378" y="63"/>
                    <a:pt x="1253" y="0"/>
                    <a:pt x="1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4" name="Google Shape;2964;p69"/>
            <p:cNvSpPr/>
            <p:nvPr/>
          </p:nvSpPr>
          <p:spPr>
            <a:xfrm>
              <a:off x="4728800" y="1634100"/>
              <a:ext cx="28275" cy="77225"/>
            </a:xfrm>
            <a:custGeom>
              <a:avLst/>
              <a:gdLst/>
              <a:ahLst/>
              <a:cxnLst/>
              <a:rect l="l" t="t" r="r" b="b"/>
              <a:pathLst>
                <a:path w="1131" h="3089" extrusionOk="0">
                  <a:moveTo>
                    <a:pt x="253" y="1"/>
                  </a:moveTo>
                  <a:cubicBezTo>
                    <a:pt x="145" y="1"/>
                    <a:pt x="32" y="74"/>
                    <a:pt x="21" y="215"/>
                  </a:cubicBezTo>
                  <a:cubicBezTo>
                    <a:pt x="0" y="1136"/>
                    <a:pt x="230" y="2119"/>
                    <a:pt x="628" y="2935"/>
                  </a:cubicBezTo>
                  <a:cubicBezTo>
                    <a:pt x="674" y="3043"/>
                    <a:pt x="754" y="3089"/>
                    <a:pt x="837" y="3089"/>
                  </a:cubicBezTo>
                  <a:cubicBezTo>
                    <a:pt x="979" y="3089"/>
                    <a:pt x="1130" y="2953"/>
                    <a:pt x="1130" y="2768"/>
                  </a:cubicBezTo>
                  <a:cubicBezTo>
                    <a:pt x="1088" y="2391"/>
                    <a:pt x="942" y="2015"/>
                    <a:pt x="795" y="1680"/>
                  </a:cubicBezTo>
                  <a:cubicBezTo>
                    <a:pt x="649" y="1199"/>
                    <a:pt x="523" y="718"/>
                    <a:pt x="461" y="194"/>
                  </a:cubicBezTo>
                  <a:cubicBezTo>
                    <a:pt x="451" y="64"/>
                    <a:pt x="353" y="1"/>
                    <a:pt x="25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5" name="Google Shape;2965;p69"/>
            <p:cNvSpPr/>
            <p:nvPr/>
          </p:nvSpPr>
          <p:spPr>
            <a:xfrm>
              <a:off x="4956350" y="1618775"/>
              <a:ext cx="25700" cy="63500"/>
            </a:xfrm>
            <a:custGeom>
              <a:avLst/>
              <a:gdLst/>
              <a:ahLst/>
              <a:cxnLst/>
              <a:rect l="l" t="t" r="r" b="b"/>
              <a:pathLst>
                <a:path w="1028" h="2540" extrusionOk="0">
                  <a:moveTo>
                    <a:pt x="229" y="1"/>
                  </a:moveTo>
                  <a:cubicBezTo>
                    <a:pt x="130" y="1"/>
                    <a:pt x="42" y="55"/>
                    <a:pt x="42" y="180"/>
                  </a:cubicBezTo>
                  <a:cubicBezTo>
                    <a:pt x="0" y="912"/>
                    <a:pt x="126" y="1665"/>
                    <a:pt x="398" y="2335"/>
                  </a:cubicBezTo>
                  <a:cubicBezTo>
                    <a:pt x="453" y="2477"/>
                    <a:pt x="562" y="2539"/>
                    <a:pt x="671" y="2539"/>
                  </a:cubicBezTo>
                  <a:cubicBezTo>
                    <a:pt x="850" y="2539"/>
                    <a:pt x="1028" y="2373"/>
                    <a:pt x="963" y="2126"/>
                  </a:cubicBezTo>
                  <a:cubicBezTo>
                    <a:pt x="774" y="1477"/>
                    <a:pt x="565" y="849"/>
                    <a:pt x="502" y="201"/>
                  </a:cubicBezTo>
                  <a:cubicBezTo>
                    <a:pt x="480" y="76"/>
                    <a:pt x="347" y="1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6" name="Google Shape;2966;p69"/>
            <p:cNvSpPr/>
            <p:nvPr/>
          </p:nvSpPr>
          <p:spPr>
            <a:xfrm>
              <a:off x="5077700" y="1559150"/>
              <a:ext cx="38725" cy="59950"/>
            </a:xfrm>
            <a:custGeom>
              <a:avLst/>
              <a:gdLst/>
              <a:ahLst/>
              <a:cxnLst/>
              <a:rect l="l" t="t" r="r" b="b"/>
              <a:pathLst>
                <a:path w="1549" h="2398" extrusionOk="0">
                  <a:moveTo>
                    <a:pt x="1282" y="1"/>
                  </a:moveTo>
                  <a:cubicBezTo>
                    <a:pt x="1239" y="1"/>
                    <a:pt x="1194" y="16"/>
                    <a:pt x="1151" y="54"/>
                  </a:cubicBezTo>
                  <a:cubicBezTo>
                    <a:pt x="503" y="577"/>
                    <a:pt x="0" y="2314"/>
                    <a:pt x="1256" y="2397"/>
                  </a:cubicBezTo>
                  <a:cubicBezTo>
                    <a:pt x="1444" y="2397"/>
                    <a:pt x="1549" y="2146"/>
                    <a:pt x="1360" y="2042"/>
                  </a:cubicBezTo>
                  <a:cubicBezTo>
                    <a:pt x="963" y="1853"/>
                    <a:pt x="921" y="1581"/>
                    <a:pt x="1005" y="1163"/>
                  </a:cubicBezTo>
                  <a:cubicBezTo>
                    <a:pt x="1047" y="849"/>
                    <a:pt x="1235" y="514"/>
                    <a:pt x="1423" y="242"/>
                  </a:cubicBezTo>
                  <a:cubicBezTo>
                    <a:pt x="1501" y="133"/>
                    <a:pt x="1405" y="1"/>
                    <a:pt x="12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7" name="Google Shape;2967;p69"/>
            <p:cNvSpPr/>
            <p:nvPr/>
          </p:nvSpPr>
          <p:spPr>
            <a:xfrm>
              <a:off x="4561600" y="1613800"/>
              <a:ext cx="45350" cy="60375"/>
            </a:xfrm>
            <a:custGeom>
              <a:avLst/>
              <a:gdLst/>
              <a:ahLst/>
              <a:cxnLst/>
              <a:rect l="l" t="t" r="r" b="b"/>
              <a:pathLst>
                <a:path w="1814" h="2415" extrusionOk="0">
                  <a:moveTo>
                    <a:pt x="287" y="1"/>
                  </a:moveTo>
                  <a:cubicBezTo>
                    <a:pt x="128" y="1"/>
                    <a:pt x="0" y="236"/>
                    <a:pt x="181" y="337"/>
                  </a:cubicBezTo>
                  <a:cubicBezTo>
                    <a:pt x="537" y="546"/>
                    <a:pt x="830" y="839"/>
                    <a:pt x="1018" y="1237"/>
                  </a:cubicBezTo>
                  <a:cubicBezTo>
                    <a:pt x="1165" y="1571"/>
                    <a:pt x="1144" y="1990"/>
                    <a:pt x="1290" y="2304"/>
                  </a:cubicBezTo>
                  <a:cubicBezTo>
                    <a:pt x="1324" y="2371"/>
                    <a:pt x="1399" y="2414"/>
                    <a:pt x="1475" y="2414"/>
                  </a:cubicBezTo>
                  <a:cubicBezTo>
                    <a:pt x="1541" y="2414"/>
                    <a:pt x="1607" y="2382"/>
                    <a:pt x="1646" y="2304"/>
                  </a:cubicBezTo>
                  <a:cubicBezTo>
                    <a:pt x="1813" y="1906"/>
                    <a:pt x="1604" y="1383"/>
                    <a:pt x="1395" y="1006"/>
                  </a:cubicBezTo>
                  <a:cubicBezTo>
                    <a:pt x="1165" y="546"/>
                    <a:pt x="746" y="232"/>
                    <a:pt x="307" y="2"/>
                  </a:cubicBezTo>
                  <a:cubicBezTo>
                    <a:pt x="300" y="1"/>
                    <a:pt x="293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8" name="Google Shape;2968;p69"/>
            <p:cNvSpPr/>
            <p:nvPr/>
          </p:nvSpPr>
          <p:spPr>
            <a:xfrm>
              <a:off x="4556550" y="1613375"/>
              <a:ext cx="38825" cy="46925"/>
            </a:xfrm>
            <a:custGeom>
              <a:avLst/>
              <a:gdLst/>
              <a:ahLst/>
              <a:cxnLst/>
              <a:rect l="l" t="t" r="r" b="b"/>
              <a:pathLst>
                <a:path w="1553" h="1877" extrusionOk="0">
                  <a:moveTo>
                    <a:pt x="1262" y="1"/>
                  </a:moveTo>
                  <a:cubicBezTo>
                    <a:pt x="1222" y="1"/>
                    <a:pt x="1180" y="13"/>
                    <a:pt x="1136" y="40"/>
                  </a:cubicBezTo>
                  <a:cubicBezTo>
                    <a:pt x="571" y="417"/>
                    <a:pt x="216" y="982"/>
                    <a:pt x="27" y="1609"/>
                  </a:cubicBezTo>
                  <a:cubicBezTo>
                    <a:pt x="1" y="1768"/>
                    <a:pt x="134" y="1877"/>
                    <a:pt x="261" y="1877"/>
                  </a:cubicBezTo>
                  <a:cubicBezTo>
                    <a:pt x="335" y="1877"/>
                    <a:pt x="407" y="1840"/>
                    <a:pt x="446" y="1756"/>
                  </a:cubicBezTo>
                  <a:cubicBezTo>
                    <a:pt x="697" y="1191"/>
                    <a:pt x="1136" y="856"/>
                    <a:pt x="1450" y="396"/>
                  </a:cubicBezTo>
                  <a:cubicBezTo>
                    <a:pt x="1552" y="226"/>
                    <a:pt x="1433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9" name="Google Shape;2969;p69"/>
            <p:cNvSpPr/>
            <p:nvPr/>
          </p:nvSpPr>
          <p:spPr>
            <a:xfrm>
              <a:off x="5102275" y="1572525"/>
              <a:ext cx="29325" cy="17050"/>
            </a:xfrm>
            <a:custGeom>
              <a:avLst/>
              <a:gdLst/>
              <a:ahLst/>
              <a:cxnLst/>
              <a:rect l="l" t="t" r="r" b="b"/>
              <a:pathLst>
                <a:path w="1173" h="682" extrusionOk="0">
                  <a:moveTo>
                    <a:pt x="315" y="0"/>
                  </a:moveTo>
                  <a:cubicBezTo>
                    <a:pt x="22" y="42"/>
                    <a:pt x="1" y="460"/>
                    <a:pt x="252" y="481"/>
                  </a:cubicBezTo>
                  <a:cubicBezTo>
                    <a:pt x="440" y="481"/>
                    <a:pt x="629" y="502"/>
                    <a:pt x="754" y="628"/>
                  </a:cubicBezTo>
                  <a:cubicBezTo>
                    <a:pt x="800" y="665"/>
                    <a:pt x="854" y="681"/>
                    <a:pt x="907" y="681"/>
                  </a:cubicBezTo>
                  <a:cubicBezTo>
                    <a:pt x="975" y="681"/>
                    <a:pt x="1042" y="654"/>
                    <a:pt x="1089" y="607"/>
                  </a:cubicBezTo>
                  <a:cubicBezTo>
                    <a:pt x="1173" y="502"/>
                    <a:pt x="1152" y="377"/>
                    <a:pt x="1068" y="272"/>
                  </a:cubicBezTo>
                  <a:cubicBezTo>
                    <a:pt x="859" y="42"/>
                    <a:pt x="587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0" name="Google Shape;2970;p69"/>
            <p:cNvSpPr/>
            <p:nvPr/>
          </p:nvSpPr>
          <p:spPr>
            <a:xfrm>
              <a:off x="4746025" y="1741425"/>
              <a:ext cx="242175" cy="106125"/>
            </a:xfrm>
            <a:custGeom>
              <a:avLst/>
              <a:gdLst/>
              <a:ahLst/>
              <a:cxnLst/>
              <a:rect l="l" t="t" r="r" b="b"/>
              <a:pathLst>
                <a:path w="9687" h="4245" extrusionOk="0">
                  <a:moveTo>
                    <a:pt x="9483" y="0"/>
                  </a:moveTo>
                  <a:cubicBezTo>
                    <a:pt x="9475" y="0"/>
                    <a:pt x="9467" y="1"/>
                    <a:pt x="9459" y="2"/>
                  </a:cubicBezTo>
                  <a:cubicBezTo>
                    <a:pt x="9041" y="86"/>
                    <a:pt x="9083" y="233"/>
                    <a:pt x="8853" y="630"/>
                  </a:cubicBezTo>
                  <a:cubicBezTo>
                    <a:pt x="8643" y="965"/>
                    <a:pt x="8539" y="1342"/>
                    <a:pt x="8308" y="1676"/>
                  </a:cubicBezTo>
                  <a:cubicBezTo>
                    <a:pt x="7911" y="2304"/>
                    <a:pt x="7095" y="2702"/>
                    <a:pt x="6467" y="3057"/>
                  </a:cubicBezTo>
                  <a:cubicBezTo>
                    <a:pt x="5726" y="3487"/>
                    <a:pt x="5012" y="3673"/>
                    <a:pt x="4326" y="3673"/>
                  </a:cubicBezTo>
                  <a:cubicBezTo>
                    <a:pt x="2841" y="3673"/>
                    <a:pt x="1483" y="2807"/>
                    <a:pt x="253" y="1676"/>
                  </a:cubicBezTo>
                  <a:cubicBezTo>
                    <a:pt x="233" y="1661"/>
                    <a:pt x="212" y="1654"/>
                    <a:pt x="190" y="1654"/>
                  </a:cubicBezTo>
                  <a:cubicBezTo>
                    <a:pt x="95" y="1654"/>
                    <a:pt x="0" y="1784"/>
                    <a:pt x="86" y="1886"/>
                  </a:cubicBezTo>
                  <a:cubicBezTo>
                    <a:pt x="1287" y="3179"/>
                    <a:pt x="2635" y="4245"/>
                    <a:pt x="4376" y="4245"/>
                  </a:cubicBezTo>
                  <a:cubicBezTo>
                    <a:pt x="4606" y="4245"/>
                    <a:pt x="4842" y="4226"/>
                    <a:pt x="5086" y="4187"/>
                  </a:cubicBezTo>
                  <a:cubicBezTo>
                    <a:pt x="7409" y="3811"/>
                    <a:pt x="8706" y="2179"/>
                    <a:pt x="9648" y="233"/>
                  </a:cubicBezTo>
                  <a:cubicBezTo>
                    <a:pt x="9686" y="116"/>
                    <a:pt x="9582" y="0"/>
                    <a:pt x="94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1" name="Google Shape;2971;p69"/>
            <p:cNvSpPr/>
            <p:nvPr/>
          </p:nvSpPr>
          <p:spPr>
            <a:xfrm>
              <a:off x="5007075" y="1684975"/>
              <a:ext cx="12575" cy="9450"/>
            </a:xfrm>
            <a:custGeom>
              <a:avLst/>
              <a:gdLst/>
              <a:ahLst/>
              <a:cxnLst/>
              <a:rect l="l" t="t" r="r" b="b"/>
              <a:pathLst>
                <a:path w="503" h="378" extrusionOk="0">
                  <a:moveTo>
                    <a:pt x="273" y="1"/>
                  </a:moveTo>
                  <a:cubicBezTo>
                    <a:pt x="22" y="1"/>
                    <a:pt x="1" y="377"/>
                    <a:pt x="252" y="377"/>
                  </a:cubicBezTo>
                  <a:cubicBezTo>
                    <a:pt x="482" y="377"/>
                    <a:pt x="503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2" name="Google Shape;2972;p69"/>
            <p:cNvSpPr/>
            <p:nvPr/>
          </p:nvSpPr>
          <p:spPr>
            <a:xfrm>
              <a:off x="5035850" y="1664050"/>
              <a:ext cx="15200" cy="11550"/>
            </a:xfrm>
            <a:custGeom>
              <a:avLst/>
              <a:gdLst/>
              <a:ahLst/>
              <a:cxnLst/>
              <a:rect l="l" t="t" r="r" b="b"/>
              <a:pathLst>
                <a:path w="608" h="462" extrusionOk="0">
                  <a:moveTo>
                    <a:pt x="293" y="1"/>
                  </a:moveTo>
                  <a:cubicBezTo>
                    <a:pt x="0" y="1"/>
                    <a:pt x="42" y="461"/>
                    <a:pt x="314" y="461"/>
                  </a:cubicBezTo>
                  <a:cubicBezTo>
                    <a:pt x="607" y="461"/>
                    <a:pt x="586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3" name="Google Shape;2973;p69"/>
            <p:cNvSpPr/>
            <p:nvPr/>
          </p:nvSpPr>
          <p:spPr>
            <a:xfrm>
              <a:off x="5020150" y="1714800"/>
              <a:ext cx="17300" cy="11525"/>
            </a:xfrm>
            <a:custGeom>
              <a:avLst/>
              <a:gdLst/>
              <a:ahLst/>
              <a:cxnLst/>
              <a:rect l="l" t="t" r="r" b="b"/>
              <a:pathLst>
                <a:path w="692" h="461" extrusionOk="0">
                  <a:moveTo>
                    <a:pt x="315" y="0"/>
                  </a:moveTo>
                  <a:cubicBezTo>
                    <a:pt x="1" y="0"/>
                    <a:pt x="64" y="461"/>
                    <a:pt x="377" y="461"/>
                  </a:cubicBezTo>
                  <a:cubicBezTo>
                    <a:pt x="691" y="461"/>
                    <a:pt x="628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4" name="Google Shape;2974;p69"/>
            <p:cNvSpPr/>
            <p:nvPr/>
          </p:nvSpPr>
          <p:spPr>
            <a:xfrm>
              <a:off x="4672300" y="1735725"/>
              <a:ext cx="14150" cy="10475"/>
            </a:xfrm>
            <a:custGeom>
              <a:avLst/>
              <a:gdLst/>
              <a:ahLst/>
              <a:cxnLst/>
              <a:rect l="l" t="t" r="r" b="b"/>
              <a:pathLst>
                <a:path w="566" h="419" extrusionOk="0">
                  <a:moveTo>
                    <a:pt x="294" y="0"/>
                  </a:moveTo>
                  <a:cubicBezTo>
                    <a:pt x="1" y="0"/>
                    <a:pt x="1" y="419"/>
                    <a:pt x="294" y="419"/>
                  </a:cubicBezTo>
                  <a:cubicBezTo>
                    <a:pt x="566" y="419"/>
                    <a:pt x="566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5" name="Google Shape;2975;p69"/>
            <p:cNvSpPr/>
            <p:nvPr/>
          </p:nvSpPr>
          <p:spPr>
            <a:xfrm>
              <a:off x="4707875" y="1725250"/>
              <a:ext cx="14150" cy="10500"/>
            </a:xfrm>
            <a:custGeom>
              <a:avLst/>
              <a:gdLst/>
              <a:ahLst/>
              <a:cxnLst/>
              <a:rect l="l" t="t" r="r" b="b"/>
              <a:pathLst>
                <a:path w="566" h="420" extrusionOk="0">
                  <a:moveTo>
                    <a:pt x="293" y="1"/>
                  </a:moveTo>
                  <a:cubicBezTo>
                    <a:pt x="0" y="1"/>
                    <a:pt x="21" y="419"/>
                    <a:pt x="293" y="419"/>
                  </a:cubicBezTo>
                  <a:cubicBezTo>
                    <a:pt x="565" y="419"/>
                    <a:pt x="544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6" name="Google Shape;2976;p69"/>
            <p:cNvSpPr/>
            <p:nvPr/>
          </p:nvSpPr>
          <p:spPr>
            <a:xfrm>
              <a:off x="4697925" y="1765525"/>
              <a:ext cx="14675" cy="10500"/>
            </a:xfrm>
            <a:custGeom>
              <a:avLst/>
              <a:gdLst/>
              <a:ahLst/>
              <a:cxnLst/>
              <a:rect l="l" t="t" r="r" b="b"/>
              <a:pathLst>
                <a:path w="587" h="420" extrusionOk="0">
                  <a:moveTo>
                    <a:pt x="294" y="1"/>
                  </a:moveTo>
                  <a:cubicBezTo>
                    <a:pt x="1" y="1"/>
                    <a:pt x="1" y="419"/>
                    <a:pt x="294" y="419"/>
                  </a:cubicBezTo>
                  <a:cubicBezTo>
                    <a:pt x="587" y="419"/>
                    <a:pt x="545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77" name="Google Shape;2977;p69"/>
          <p:cNvGrpSpPr/>
          <p:nvPr/>
        </p:nvGrpSpPr>
        <p:grpSpPr>
          <a:xfrm rot="-768077">
            <a:off x="4108473" y="2879518"/>
            <a:ext cx="1314337" cy="1268868"/>
            <a:chOff x="2634875" y="1019675"/>
            <a:chExt cx="643150" cy="620900"/>
          </a:xfrm>
        </p:grpSpPr>
        <p:sp>
          <p:nvSpPr>
            <p:cNvPr id="2978" name="Google Shape;2978;p69"/>
            <p:cNvSpPr/>
            <p:nvPr/>
          </p:nvSpPr>
          <p:spPr>
            <a:xfrm>
              <a:off x="2701825" y="1357225"/>
              <a:ext cx="105150" cy="103975"/>
            </a:xfrm>
            <a:custGeom>
              <a:avLst/>
              <a:gdLst/>
              <a:ahLst/>
              <a:cxnLst/>
              <a:rect l="l" t="t" r="r" b="b"/>
              <a:pathLst>
                <a:path w="4206" h="4159" extrusionOk="0">
                  <a:moveTo>
                    <a:pt x="2221" y="1"/>
                  </a:moveTo>
                  <a:cubicBezTo>
                    <a:pt x="1724" y="1"/>
                    <a:pt x="1263" y="138"/>
                    <a:pt x="837" y="536"/>
                  </a:cubicBezTo>
                  <a:cubicBezTo>
                    <a:pt x="251" y="1080"/>
                    <a:pt x="0" y="1958"/>
                    <a:pt x="105" y="2733"/>
                  </a:cubicBezTo>
                  <a:cubicBezTo>
                    <a:pt x="210" y="3444"/>
                    <a:pt x="1109" y="3883"/>
                    <a:pt x="1716" y="4051"/>
                  </a:cubicBezTo>
                  <a:cubicBezTo>
                    <a:pt x="2009" y="4122"/>
                    <a:pt x="2336" y="4159"/>
                    <a:pt x="2665" y="4159"/>
                  </a:cubicBezTo>
                  <a:cubicBezTo>
                    <a:pt x="3111" y="4159"/>
                    <a:pt x="3561" y="4091"/>
                    <a:pt x="3934" y="3946"/>
                  </a:cubicBezTo>
                  <a:cubicBezTo>
                    <a:pt x="4206" y="3800"/>
                    <a:pt x="4080" y="3423"/>
                    <a:pt x="3808" y="3423"/>
                  </a:cubicBezTo>
                  <a:cubicBezTo>
                    <a:pt x="3761" y="3421"/>
                    <a:pt x="3713" y="3420"/>
                    <a:pt x="3665" y="3420"/>
                  </a:cubicBezTo>
                  <a:cubicBezTo>
                    <a:pt x="3199" y="3420"/>
                    <a:pt x="2721" y="3502"/>
                    <a:pt x="2266" y="3502"/>
                  </a:cubicBezTo>
                  <a:cubicBezTo>
                    <a:pt x="1740" y="3502"/>
                    <a:pt x="1245" y="3392"/>
                    <a:pt x="837" y="2921"/>
                  </a:cubicBezTo>
                  <a:cubicBezTo>
                    <a:pt x="335" y="2377"/>
                    <a:pt x="733" y="1498"/>
                    <a:pt x="1088" y="996"/>
                  </a:cubicBezTo>
                  <a:cubicBezTo>
                    <a:pt x="1570" y="368"/>
                    <a:pt x="2323" y="431"/>
                    <a:pt x="3034" y="410"/>
                  </a:cubicBezTo>
                  <a:cubicBezTo>
                    <a:pt x="3223" y="410"/>
                    <a:pt x="3181" y="117"/>
                    <a:pt x="3034" y="96"/>
                  </a:cubicBezTo>
                  <a:cubicBezTo>
                    <a:pt x="2753" y="39"/>
                    <a:pt x="2482" y="1"/>
                    <a:pt x="222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9" name="Google Shape;2979;p69"/>
            <p:cNvSpPr/>
            <p:nvPr/>
          </p:nvSpPr>
          <p:spPr>
            <a:xfrm>
              <a:off x="3136525" y="1303950"/>
              <a:ext cx="141500" cy="122025"/>
            </a:xfrm>
            <a:custGeom>
              <a:avLst/>
              <a:gdLst/>
              <a:ahLst/>
              <a:cxnLst/>
              <a:rect l="l" t="t" r="r" b="b"/>
              <a:pathLst>
                <a:path w="5660" h="4881" extrusionOk="0">
                  <a:moveTo>
                    <a:pt x="1814" y="1"/>
                  </a:moveTo>
                  <a:cubicBezTo>
                    <a:pt x="1197" y="1"/>
                    <a:pt x="593" y="211"/>
                    <a:pt x="104" y="700"/>
                  </a:cubicBezTo>
                  <a:cubicBezTo>
                    <a:pt x="1" y="769"/>
                    <a:pt x="82" y="909"/>
                    <a:pt x="196" y="909"/>
                  </a:cubicBezTo>
                  <a:cubicBezTo>
                    <a:pt x="221" y="909"/>
                    <a:pt x="246" y="903"/>
                    <a:pt x="272" y="888"/>
                  </a:cubicBezTo>
                  <a:cubicBezTo>
                    <a:pt x="681" y="554"/>
                    <a:pt x="1120" y="413"/>
                    <a:pt x="1557" y="413"/>
                  </a:cubicBezTo>
                  <a:cubicBezTo>
                    <a:pt x="2459" y="413"/>
                    <a:pt x="3355" y="1013"/>
                    <a:pt x="3975" y="1746"/>
                  </a:cubicBezTo>
                  <a:cubicBezTo>
                    <a:pt x="5231" y="3252"/>
                    <a:pt x="3410" y="4152"/>
                    <a:pt x="2155" y="4424"/>
                  </a:cubicBezTo>
                  <a:cubicBezTo>
                    <a:pt x="1946" y="4466"/>
                    <a:pt x="1967" y="4843"/>
                    <a:pt x="2176" y="4864"/>
                  </a:cubicBezTo>
                  <a:cubicBezTo>
                    <a:pt x="2272" y="4875"/>
                    <a:pt x="2370" y="4880"/>
                    <a:pt x="2468" y="4880"/>
                  </a:cubicBezTo>
                  <a:cubicBezTo>
                    <a:pt x="4008" y="4880"/>
                    <a:pt x="5659" y="3526"/>
                    <a:pt x="4833" y="1913"/>
                  </a:cubicBezTo>
                  <a:cubicBezTo>
                    <a:pt x="4279" y="806"/>
                    <a:pt x="3020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0" name="Google Shape;2980;p69"/>
            <p:cNvSpPr/>
            <p:nvPr/>
          </p:nvSpPr>
          <p:spPr>
            <a:xfrm>
              <a:off x="3165800" y="1343925"/>
              <a:ext cx="32450" cy="39100"/>
            </a:xfrm>
            <a:custGeom>
              <a:avLst/>
              <a:gdLst/>
              <a:ahLst/>
              <a:cxnLst/>
              <a:rect l="l" t="t" r="r" b="b"/>
              <a:pathLst>
                <a:path w="1298" h="1564" extrusionOk="0">
                  <a:moveTo>
                    <a:pt x="1047" y="1"/>
                  </a:moveTo>
                  <a:cubicBezTo>
                    <a:pt x="294" y="1"/>
                    <a:pt x="1" y="628"/>
                    <a:pt x="1" y="1298"/>
                  </a:cubicBezTo>
                  <a:cubicBezTo>
                    <a:pt x="1" y="1438"/>
                    <a:pt x="118" y="1564"/>
                    <a:pt x="242" y="1564"/>
                  </a:cubicBezTo>
                  <a:cubicBezTo>
                    <a:pt x="266" y="1564"/>
                    <a:pt x="291" y="1559"/>
                    <a:pt x="314" y="1549"/>
                  </a:cubicBezTo>
                  <a:cubicBezTo>
                    <a:pt x="503" y="1465"/>
                    <a:pt x="461" y="1172"/>
                    <a:pt x="482" y="984"/>
                  </a:cubicBezTo>
                  <a:cubicBezTo>
                    <a:pt x="524" y="628"/>
                    <a:pt x="691" y="398"/>
                    <a:pt x="1089" y="356"/>
                  </a:cubicBezTo>
                  <a:cubicBezTo>
                    <a:pt x="1298" y="335"/>
                    <a:pt x="1256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1" name="Google Shape;2981;p69"/>
            <p:cNvSpPr/>
            <p:nvPr/>
          </p:nvSpPr>
          <p:spPr>
            <a:xfrm>
              <a:off x="3172825" y="1352250"/>
              <a:ext cx="42350" cy="28125"/>
            </a:xfrm>
            <a:custGeom>
              <a:avLst/>
              <a:gdLst/>
              <a:ahLst/>
              <a:cxnLst/>
              <a:rect l="l" t="t" r="r" b="b"/>
              <a:pathLst>
                <a:path w="1694" h="1125" extrusionOk="0">
                  <a:moveTo>
                    <a:pt x="344" y="0"/>
                  </a:moveTo>
                  <a:cubicBezTo>
                    <a:pt x="149" y="0"/>
                    <a:pt x="0" y="332"/>
                    <a:pt x="201" y="442"/>
                  </a:cubicBezTo>
                  <a:cubicBezTo>
                    <a:pt x="536" y="630"/>
                    <a:pt x="891" y="818"/>
                    <a:pt x="1205" y="1069"/>
                  </a:cubicBezTo>
                  <a:cubicBezTo>
                    <a:pt x="1248" y="1108"/>
                    <a:pt x="1296" y="1125"/>
                    <a:pt x="1343" y="1125"/>
                  </a:cubicBezTo>
                  <a:cubicBezTo>
                    <a:pt x="1523" y="1125"/>
                    <a:pt x="1694" y="880"/>
                    <a:pt x="1561" y="714"/>
                  </a:cubicBezTo>
                  <a:cubicBezTo>
                    <a:pt x="1247" y="379"/>
                    <a:pt x="849" y="212"/>
                    <a:pt x="431" y="23"/>
                  </a:cubicBezTo>
                  <a:cubicBezTo>
                    <a:pt x="402" y="7"/>
                    <a:pt x="372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2" name="Google Shape;2982;p69"/>
            <p:cNvSpPr/>
            <p:nvPr/>
          </p:nvSpPr>
          <p:spPr>
            <a:xfrm>
              <a:off x="2739275" y="1386725"/>
              <a:ext cx="48125" cy="22325"/>
            </a:xfrm>
            <a:custGeom>
              <a:avLst/>
              <a:gdLst/>
              <a:ahLst/>
              <a:cxnLst/>
              <a:rect l="l" t="t" r="r" b="b"/>
              <a:pathLst>
                <a:path w="1925" h="893" extrusionOk="0">
                  <a:moveTo>
                    <a:pt x="740" y="1"/>
                  </a:moveTo>
                  <a:cubicBezTo>
                    <a:pt x="552" y="1"/>
                    <a:pt x="370" y="31"/>
                    <a:pt x="218" y="88"/>
                  </a:cubicBezTo>
                  <a:cubicBezTo>
                    <a:pt x="1" y="167"/>
                    <a:pt x="63" y="489"/>
                    <a:pt x="283" y="489"/>
                  </a:cubicBezTo>
                  <a:cubicBezTo>
                    <a:pt x="295" y="489"/>
                    <a:pt x="309" y="488"/>
                    <a:pt x="323" y="486"/>
                  </a:cubicBezTo>
                  <a:cubicBezTo>
                    <a:pt x="399" y="467"/>
                    <a:pt x="470" y="459"/>
                    <a:pt x="538" y="459"/>
                  </a:cubicBezTo>
                  <a:cubicBezTo>
                    <a:pt x="940" y="459"/>
                    <a:pt x="1226" y="740"/>
                    <a:pt x="1620" y="883"/>
                  </a:cubicBezTo>
                  <a:cubicBezTo>
                    <a:pt x="1642" y="890"/>
                    <a:pt x="1664" y="893"/>
                    <a:pt x="1684" y="893"/>
                  </a:cubicBezTo>
                  <a:cubicBezTo>
                    <a:pt x="1849" y="893"/>
                    <a:pt x="1925" y="677"/>
                    <a:pt x="1850" y="527"/>
                  </a:cubicBezTo>
                  <a:cubicBezTo>
                    <a:pt x="1646" y="162"/>
                    <a:pt x="1176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3" name="Google Shape;2983;p69"/>
            <p:cNvSpPr/>
            <p:nvPr/>
          </p:nvSpPr>
          <p:spPr>
            <a:xfrm>
              <a:off x="2755725" y="1399875"/>
              <a:ext cx="26675" cy="24275"/>
            </a:xfrm>
            <a:custGeom>
              <a:avLst/>
              <a:gdLst/>
              <a:ahLst/>
              <a:cxnLst/>
              <a:rect l="l" t="t" r="r" b="b"/>
              <a:pathLst>
                <a:path w="1067" h="971" extrusionOk="0">
                  <a:moveTo>
                    <a:pt x="841" y="0"/>
                  </a:moveTo>
                  <a:cubicBezTo>
                    <a:pt x="433" y="0"/>
                    <a:pt x="1" y="329"/>
                    <a:pt x="41" y="776"/>
                  </a:cubicBezTo>
                  <a:cubicBezTo>
                    <a:pt x="53" y="901"/>
                    <a:pt x="170" y="970"/>
                    <a:pt x="277" y="970"/>
                  </a:cubicBezTo>
                  <a:cubicBezTo>
                    <a:pt x="367" y="970"/>
                    <a:pt x="450" y="922"/>
                    <a:pt x="460" y="817"/>
                  </a:cubicBezTo>
                  <a:cubicBezTo>
                    <a:pt x="481" y="587"/>
                    <a:pt x="648" y="336"/>
                    <a:pt x="878" y="315"/>
                  </a:cubicBezTo>
                  <a:cubicBezTo>
                    <a:pt x="1025" y="294"/>
                    <a:pt x="1067" y="43"/>
                    <a:pt x="878" y="1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4" name="Google Shape;2984;p69"/>
            <p:cNvSpPr/>
            <p:nvPr/>
          </p:nvSpPr>
          <p:spPr>
            <a:xfrm>
              <a:off x="2764075" y="1414150"/>
              <a:ext cx="460850" cy="226425"/>
            </a:xfrm>
            <a:custGeom>
              <a:avLst/>
              <a:gdLst/>
              <a:ahLst/>
              <a:cxnLst/>
              <a:rect l="l" t="t" r="r" b="b"/>
              <a:pathLst>
                <a:path w="18434" h="9057" extrusionOk="0">
                  <a:moveTo>
                    <a:pt x="17509" y="1"/>
                  </a:moveTo>
                  <a:cubicBezTo>
                    <a:pt x="17367" y="1"/>
                    <a:pt x="17230" y="119"/>
                    <a:pt x="17304" y="267"/>
                  </a:cubicBezTo>
                  <a:cubicBezTo>
                    <a:pt x="18434" y="2757"/>
                    <a:pt x="16990" y="4870"/>
                    <a:pt x="15107" y="6503"/>
                  </a:cubicBezTo>
                  <a:cubicBezTo>
                    <a:pt x="13559" y="7842"/>
                    <a:pt x="11634" y="8386"/>
                    <a:pt x="9604" y="8469"/>
                  </a:cubicBezTo>
                  <a:cubicBezTo>
                    <a:pt x="9481" y="8473"/>
                    <a:pt x="9357" y="8475"/>
                    <a:pt x="9233" y="8475"/>
                  </a:cubicBezTo>
                  <a:cubicBezTo>
                    <a:pt x="7365" y="8475"/>
                    <a:pt x="5481" y="8029"/>
                    <a:pt x="3892" y="7067"/>
                  </a:cubicBezTo>
                  <a:cubicBezTo>
                    <a:pt x="1904" y="5875"/>
                    <a:pt x="42" y="3699"/>
                    <a:pt x="1632" y="1272"/>
                  </a:cubicBezTo>
                  <a:cubicBezTo>
                    <a:pt x="1696" y="1176"/>
                    <a:pt x="1590" y="1069"/>
                    <a:pt x="1499" y="1069"/>
                  </a:cubicBezTo>
                  <a:cubicBezTo>
                    <a:pt x="1470" y="1069"/>
                    <a:pt x="1443" y="1079"/>
                    <a:pt x="1423" y="1104"/>
                  </a:cubicBezTo>
                  <a:cubicBezTo>
                    <a:pt x="0" y="2653"/>
                    <a:pt x="774" y="5122"/>
                    <a:pt x="2114" y="6419"/>
                  </a:cubicBezTo>
                  <a:cubicBezTo>
                    <a:pt x="3892" y="8155"/>
                    <a:pt x="6424" y="8888"/>
                    <a:pt x="8830" y="9034"/>
                  </a:cubicBezTo>
                  <a:cubicBezTo>
                    <a:pt x="9053" y="9049"/>
                    <a:pt x="9275" y="9057"/>
                    <a:pt x="9494" y="9057"/>
                  </a:cubicBezTo>
                  <a:cubicBezTo>
                    <a:pt x="11719" y="9057"/>
                    <a:pt x="13733" y="8291"/>
                    <a:pt x="15505" y="6900"/>
                  </a:cubicBezTo>
                  <a:cubicBezTo>
                    <a:pt x="16404" y="6126"/>
                    <a:pt x="17220" y="5142"/>
                    <a:pt x="17764" y="4096"/>
                  </a:cubicBezTo>
                  <a:cubicBezTo>
                    <a:pt x="18434" y="2820"/>
                    <a:pt x="18015" y="1523"/>
                    <a:pt x="17743" y="205"/>
                  </a:cubicBezTo>
                  <a:cubicBezTo>
                    <a:pt x="17709" y="58"/>
                    <a:pt x="17608" y="1"/>
                    <a:pt x="175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5" name="Google Shape;2985;p69"/>
            <p:cNvSpPr/>
            <p:nvPr/>
          </p:nvSpPr>
          <p:spPr>
            <a:xfrm>
              <a:off x="2916325" y="1259650"/>
              <a:ext cx="111325" cy="132100"/>
            </a:xfrm>
            <a:custGeom>
              <a:avLst/>
              <a:gdLst/>
              <a:ahLst/>
              <a:cxnLst/>
              <a:rect l="l" t="t" r="r" b="b"/>
              <a:pathLst>
                <a:path w="4453" h="5284" extrusionOk="0">
                  <a:moveTo>
                    <a:pt x="4321" y="0"/>
                  </a:moveTo>
                  <a:cubicBezTo>
                    <a:pt x="4281" y="0"/>
                    <a:pt x="4241" y="18"/>
                    <a:pt x="4226" y="66"/>
                  </a:cubicBezTo>
                  <a:cubicBezTo>
                    <a:pt x="3807" y="1886"/>
                    <a:pt x="2719" y="3058"/>
                    <a:pt x="1568" y="4418"/>
                  </a:cubicBezTo>
                  <a:lnTo>
                    <a:pt x="1192" y="4773"/>
                  </a:lnTo>
                  <a:cubicBezTo>
                    <a:pt x="1136" y="4777"/>
                    <a:pt x="1083" y="4779"/>
                    <a:pt x="1033" y="4779"/>
                  </a:cubicBezTo>
                  <a:cubicBezTo>
                    <a:pt x="480" y="4779"/>
                    <a:pt x="267" y="4566"/>
                    <a:pt x="459" y="4125"/>
                  </a:cubicBezTo>
                  <a:cubicBezTo>
                    <a:pt x="522" y="3895"/>
                    <a:pt x="606" y="3623"/>
                    <a:pt x="669" y="3392"/>
                  </a:cubicBezTo>
                  <a:cubicBezTo>
                    <a:pt x="914" y="2713"/>
                    <a:pt x="1040" y="2050"/>
                    <a:pt x="1078" y="1328"/>
                  </a:cubicBezTo>
                  <a:lnTo>
                    <a:pt x="1078" y="1328"/>
                  </a:lnTo>
                  <a:cubicBezTo>
                    <a:pt x="1087" y="1268"/>
                    <a:pt x="1087" y="1209"/>
                    <a:pt x="1087" y="1091"/>
                  </a:cubicBezTo>
                  <a:lnTo>
                    <a:pt x="1087" y="1091"/>
                  </a:lnTo>
                  <a:cubicBezTo>
                    <a:pt x="1087" y="1091"/>
                    <a:pt x="1087" y="1091"/>
                    <a:pt x="1087" y="1091"/>
                  </a:cubicBezTo>
                  <a:lnTo>
                    <a:pt x="1087" y="1091"/>
                  </a:lnTo>
                  <a:cubicBezTo>
                    <a:pt x="1087" y="1084"/>
                    <a:pt x="1087" y="1077"/>
                    <a:pt x="1087" y="1070"/>
                  </a:cubicBezTo>
                  <a:cubicBezTo>
                    <a:pt x="1087" y="929"/>
                    <a:pt x="985" y="860"/>
                    <a:pt x="879" y="860"/>
                  </a:cubicBezTo>
                  <a:cubicBezTo>
                    <a:pt x="765" y="860"/>
                    <a:pt x="648" y="939"/>
                    <a:pt x="648" y="1091"/>
                  </a:cubicBezTo>
                  <a:cubicBezTo>
                    <a:pt x="627" y="2242"/>
                    <a:pt x="104" y="3288"/>
                    <a:pt x="20" y="4418"/>
                  </a:cubicBezTo>
                  <a:cubicBezTo>
                    <a:pt x="0" y="4750"/>
                    <a:pt x="164" y="5284"/>
                    <a:pt x="578" y="5284"/>
                  </a:cubicBezTo>
                  <a:cubicBezTo>
                    <a:pt x="607" y="5284"/>
                    <a:pt x="637" y="5281"/>
                    <a:pt x="669" y="5276"/>
                  </a:cubicBezTo>
                  <a:cubicBezTo>
                    <a:pt x="1464" y="5171"/>
                    <a:pt x="2112" y="4020"/>
                    <a:pt x="2552" y="3434"/>
                  </a:cubicBezTo>
                  <a:cubicBezTo>
                    <a:pt x="3430" y="2367"/>
                    <a:pt x="4100" y="1447"/>
                    <a:pt x="4414" y="87"/>
                  </a:cubicBezTo>
                  <a:cubicBezTo>
                    <a:pt x="4453" y="48"/>
                    <a:pt x="4387" y="0"/>
                    <a:pt x="43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6" name="Google Shape;2986;p69"/>
            <p:cNvSpPr/>
            <p:nvPr/>
          </p:nvSpPr>
          <p:spPr>
            <a:xfrm>
              <a:off x="2770925" y="1294175"/>
              <a:ext cx="167900" cy="92500"/>
            </a:xfrm>
            <a:custGeom>
              <a:avLst/>
              <a:gdLst/>
              <a:ahLst/>
              <a:cxnLst/>
              <a:rect l="l" t="t" r="r" b="b"/>
              <a:pathLst>
                <a:path w="6716" h="3700" extrusionOk="0">
                  <a:moveTo>
                    <a:pt x="6497" y="0"/>
                  </a:moveTo>
                  <a:cubicBezTo>
                    <a:pt x="6457" y="0"/>
                    <a:pt x="6416" y="14"/>
                    <a:pt x="6380" y="45"/>
                  </a:cubicBezTo>
                  <a:cubicBezTo>
                    <a:pt x="5710" y="735"/>
                    <a:pt x="4957" y="1300"/>
                    <a:pt x="4120" y="1802"/>
                  </a:cubicBezTo>
                  <a:cubicBezTo>
                    <a:pt x="3597" y="2116"/>
                    <a:pt x="3074" y="2430"/>
                    <a:pt x="2509" y="2723"/>
                  </a:cubicBezTo>
                  <a:cubicBezTo>
                    <a:pt x="2267" y="2839"/>
                    <a:pt x="1733" y="3024"/>
                    <a:pt x="1323" y="3024"/>
                  </a:cubicBezTo>
                  <a:cubicBezTo>
                    <a:pt x="920" y="3024"/>
                    <a:pt x="638" y="2844"/>
                    <a:pt x="877" y="2242"/>
                  </a:cubicBezTo>
                  <a:cubicBezTo>
                    <a:pt x="957" y="2042"/>
                    <a:pt x="792" y="1910"/>
                    <a:pt x="623" y="1910"/>
                  </a:cubicBezTo>
                  <a:cubicBezTo>
                    <a:pt x="526" y="1910"/>
                    <a:pt x="428" y="1954"/>
                    <a:pt x="375" y="2053"/>
                  </a:cubicBezTo>
                  <a:cubicBezTo>
                    <a:pt x="0" y="2892"/>
                    <a:pt x="203" y="3699"/>
                    <a:pt x="997" y="3699"/>
                  </a:cubicBezTo>
                  <a:cubicBezTo>
                    <a:pt x="1135" y="3699"/>
                    <a:pt x="1290" y="3675"/>
                    <a:pt x="1463" y="3623"/>
                  </a:cubicBezTo>
                  <a:cubicBezTo>
                    <a:pt x="3388" y="3058"/>
                    <a:pt x="5417" y="1844"/>
                    <a:pt x="6589" y="233"/>
                  </a:cubicBezTo>
                  <a:cubicBezTo>
                    <a:pt x="6715" y="123"/>
                    <a:pt x="6616" y="0"/>
                    <a:pt x="64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7" name="Google Shape;2987;p69"/>
            <p:cNvSpPr/>
            <p:nvPr/>
          </p:nvSpPr>
          <p:spPr>
            <a:xfrm>
              <a:off x="3008725" y="1263150"/>
              <a:ext cx="166525" cy="88225"/>
            </a:xfrm>
            <a:custGeom>
              <a:avLst/>
              <a:gdLst/>
              <a:ahLst/>
              <a:cxnLst/>
              <a:rect l="l" t="t" r="r" b="b"/>
              <a:pathLst>
                <a:path w="6661" h="3529" extrusionOk="0">
                  <a:moveTo>
                    <a:pt x="233" y="1"/>
                  </a:moveTo>
                  <a:cubicBezTo>
                    <a:pt x="112" y="1"/>
                    <a:pt x="1" y="102"/>
                    <a:pt x="69" y="239"/>
                  </a:cubicBezTo>
                  <a:cubicBezTo>
                    <a:pt x="530" y="1118"/>
                    <a:pt x="1304" y="3357"/>
                    <a:pt x="2455" y="3524"/>
                  </a:cubicBezTo>
                  <a:cubicBezTo>
                    <a:pt x="2475" y="3527"/>
                    <a:pt x="2495" y="3529"/>
                    <a:pt x="2515" y="3529"/>
                  </a:cubicBezTo>
                  <a:cubicBezTo>
                    <a:pt x="3039" y="3529"/>
                    <a:pt x="3182" y="2494"/>
                    <a:pt x="3267" y="1862"/>
                  </a:cubicBezTo>
                  <a:lnTo>
                    <a:pt x="3267" y="1862"/>
                  </a:lnTo>
                  <a:cubicBezTo>
                    <a:pt x="3861" y="2425"/>
                    <a:pt x="4448" y="3380"/>
                    <a:pt x="5241" y="3380"/>
                  </a:cubicBezTo>
                  <a:cubicBezTo>
                    <a:pt x="5373" y="3380"/>
                    <a:pt x="5511" y="3354"/>
                    <a:pt x="5656" y="3294"/>
                  </a:cubicBezTo>
                  <a:cubicBezTo>
                    <a:pt x="6660" y="2897"/>
                    <a:pt x="6535" y="1558"/>
                    <a:pt x="6263" y="721"/>
                  </a:cubicBezTo>
                  <a:cubicBezTo>
                    <a:pt x="6245" y="648"/>
                    <a:pt x="6195" y="619"/>
                    <a:pt x="6140" y="619"/>
                  </a:cubicBezTo>
                  <a:cubicBezTo>
                    <a:pt x="6068" y="619"/>
                    <a:pt x="5984" y="670"/>
                    <a:pt x="5949" y="742"/>
                  </a:cubicBezTo>
                  <a:cubicBezTo>
                    <a:pt x="5841" y="1193"/>
                    <a:pt x="5903" y="2686"/>
                    <a:pt x="5252" y="2686"/>
                  </a:cubicBezTo>
                  <a:cubicBezTo>
                    <a:pt x="5148" y="2686"/>
                    <a:pt x="5026" y="2648"/>
                    <a:pt x="4882" y="2562"/>
                  </a:cubicBezTo>
                  <a:cubicBezTo>
                    <a:pt x="4254" y="2206"/>
                    <a:pt x="3856" y="1516"/>
                    <a:pt x="3208" y="1139"/>
                  </a:cubicBezTo>
                  <a:cubicBezTo>
                    <a:pt x="3153" y="1112"/>
                    <a:pt x="3095" y="1098"/>
                    <a:pt x="3039" y="1098"/>
                  </a:cubicBezTo>
                  <a:cubicBezTo>
                    <a:pt x="2924" y="1098"/>
                    <a:pt x="2824" y="1158"/>
                    <a:pt x="2810" y="1286"/>
                  </a:cubicBezTo>
                  <a:cubicBezTo>
                    <a:pt x="2685" y="1809"/>
                    <a:pt x="2664" y="2353"/>
                    <a:pt x="2496" y="2876"/>
                  </a:cubicBezTo>
                  <a:cubicBezTo>
                    <a:pt x="2488" y="2902"/>
                    <a:pt x="2473" y="2914"/>
                    <a:pt x="2450" y="2914"/>
                  </a:cubicBezTo>
                  <a:cubicBezTo>
                    <a:pt x="2240" y="2914"/>
                    <a:pt x="1459" y="1855"/>
                    <a:pt x="1346" y="1704"/>
                  </a:cubicBezTo>
                  <a:cubicBezTo>
                    <a:pt x="1011" y="1181"/>
                    <a:pt x="718" y="637"/>
                    <a:pt x="404" y="93"/>
                  </a:cubicBezTo>
                  <a:cubicBezTo>
                    <a:pt x="361" y="28"/>
                    <a:pt x="296" y="1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8" name="Google Shape;2988;p69"/>
            <p:cNvSpPr/>
            <p:nvPr/>
          </p:nvSpPr>
          <p:spPr>
            <a:xfrm>
              <a:off x="2957450" y="1095000"/>
              <a:ext cx="95900" cy="55975"/>
            </a:xfrm>
            <a:custGeom>
              <a:avLst/>
              <a:gdLst/>
              <a:ahLst/>
              <a:cxnLst/>
              <a:rect l="l" t="t" r="r" b="b"/>
              <a:pathLst>
                <a:path w="3836" h="2239" extrusionOk="0">
                  <a:moveTo>
                    <a:pt x="2576" y="1"/>
                  </a:moveTo>
                  <a:cubicBezTo>
                    <a:pt x="1547" y="1"/>
                    <a:pt x="779" y="1236"/>
                    <a:pt x="133" y="1902"/>
                  </a:cubicBezTo>
                  <a:cubicBezTo>
                    <a:pt x="0" y="2051"/>
                    <a:pt x="129" y="2239"/>
                    <a:pt x="272" y="2239"/>
                  </a:cubicBezTo>
                  <a:cubicBezTo>
                    <a:pt x="310" y="2239"/>
                    <a:pt x="349" y="2226"/>
                    <a:pt x="384" y="2195"/>
                  </a:cubicBezTo>
                  <a:cubicBezTo>
                    <a:pt x="990" y="1588"/>
                    <a:pt x="1534" y="688"/>
                    <a:pt x="2371" y="437"/>
                  </a:cubicBezTo>
                  <a:cubicBezTo>
                    <a:pt x="2428" y="429"/>
                    <a:pt x="2502" y="418"/>
                    <a:pt x="2575" y="418"/>
                  </a:cubicBezTo>
                  <a:cubicBezTo>
                    <a:pt x="2693" y="418"/>
                    <a:pt x="2806" y="447"/>
                    <a:pt x="2832" y="563"/>
                  </a:cubicBezTo>
                  <a:cubicBezTo>
                    <a:pt x="2832" y="751"/>
                    <a:pt x="2748" y="939"/>
                    <a:pt x="2664" y="1065"/>
                  </a:cubicBezTo>
                  <a:cubicBezTo>
                    <a:pt x="2497" y="1379"/>
                    <a:pt x="2309" y="1672"/>
                    <a:pt x="2141" y="1986"/>
                  </a:cubicBezTo>
                  <a:cubicBezTo>
                    <a:pt x="2104" y="2078"/>
                    <a:pt x="2197" y="2202"/>
                    <a:pt x="2306" y="2202"/>
                  </a:cubicBezTo>
                  <a:cubicBezTo>
                    <a:pt x="2320" y="2202"/>
                    <a:pt x="2335" y="2200"/>
                    <a:pt x="2350" y="2195"/>
                  </a:cubicBezTo>
                  <a:cubicBezTo>
                    <a:pt x="2790" y="1944"/>
                    <a:pt x="3836" y="249"/>
                    <a:pt x="2894" y="40"/>
                  </a:cubicBezTo>
                  <a:cubicBezTo>
                    <a:pt x="2786" y="13"/>
                    <a:pt x="2680" y="1"/>
                    <a:pt x="25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9" name="Google Shape;2989;p69"/>
            <p:cNvSpPr/>
            <p:nvPr/>
          </p:nvSpPr>
          <p:spPr>
            <a:xfrm>
              <a:off x="3015150" y="1131525"/>
              <a:ext cx="158525" cy="71875"/>
            </a:xfrm>
            <a:custGeom>
              <a:avLst/>
              <a:gdLst/>
              <a:ahLst/>
              <a:cxnLst/>
              <a:rect l="l" t="t" r="r" b="b"/>
              <a:pathLst>
                <a:path w="6341" h="2875" extrusionOk="0">
                  <a:moveTo>
                    <a:pt x="1690" y="1"/>
                  </a:moveTo>
                  <a:cubicBezTo>
                    <a:pt x="1173" y="1"/>
                    <a:pt x="747" y="106"/>
                    <a:pt x="147" y="253"/>
                  </a:cubicBezTo>
                  <a:cubicBezTo>
                    <a:pt x="1" y="274"/>
                    <a:pt x="42" y="525"/>
                    <a:pt x="168" y="525"/>
                  </a:cubicBezTo>
                  <a:cubicBezTo>
                    <a:pt x="559" y="492"/>
                    <a:pt x="921" y="454"/>
                    <a:pt x="1285" y="454"/>
                  </a:cubicBezTo>
                  <a:cubicBezTo>
                    <a:pt x="1622" y="454"/>
                    <a:pt x="1961" y="487"/>
                    <a:pt x="2323" y="587"/>
                  </a:cubicBezTo>
                  <a:cubicBezTo>
                    <a:pt x="2762" y="692"/>
                    <a:pt x="3139" y="1006"/>
                    <a:pt x="3579" y="1110"/>
                  </a:cubicBezTo>
                  <a:cubicBezTo>
                    <a:pt x="4646" y="1382"/>
                    <a:pt x="5252" y="1801"/>
                    <a:pt x="5817" y="2743"/>
                  </a:cubicBezTo>
                  <a:cubicBezTo>
                    <a:pt x="5879" y="2831"/>
                    <a:pt x="5979" y="2875"/>
                    <a:pt x="6074" y="2875"/>
                  </a:cubicBezTo>
                  <a:cubicBezTo>
                    <a:pt x="6202" y="2875"/>
                    <a:pt x="6320" y="2795"/>
                    <a:pt x="6320" y="2638"/>
                  </a:cubicBezTo>
                  <a:cubicBezTo>
                    <a:pt x="6340" y="1487"/>
                    <a:pt x="5294" y="901"/>
                    <a:pt x="4311" y="629"/>
                  </a:cubicBezTo>
                  <a:cubicBezTo>
                    <a:pt x="3683" y="441"/>
                    <a:pt x="3055" y="169"/>
                    <a:pt x="2428" y="64"/>
                  </a:cubicBezTo>
                  <a:cubicBezTo>
                    <a:pt x="2151" y="20"/>
                    <a:pt x="1912" y="1"/>
                    <a:pt x="169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0" name="Google Shape;2990;p69"/>
            <p:cNvSpPr/>
            <p:nvPr/>
          </p:nvSpPr>
          <p:spPr>
            <a:xfrm>
              <a:off x="3145500" y="1187275"/>
              <a:ext cx="67400" cy="131575"/>
            </a:xfrm>
            <a:custGeom>
              <a:avLst/>
              <a:gdLst/>
              <a:ahLst/>
              <a:cxnLst/>
              <a:rect l="l" t="t" r="r" b="b"/>
              <a:pathLst>
                <a:path w="2696" h="5263" extrusionOk="0">
                  <a:moveTo>
                    <a:pt x="228" y="1"/>
                  </a:moveTo>
                  <a:cubicBezTo>
                    <a:pt x="114" y="1"/>
                    <a:pt x="1" y="145"/>
                    <a:pt x="101" y="261"/>
                  </a:cubicBezTo>
                  <a:cubicBezTo>
                    <a:pt x="854" y="1161"/>
                    <a:pt x="1419" y="2207"/>
                    <a:pt x="1670" y="3337"/>
                  </a:cubicBezTo>
                  <a:cubicBezTo>
                    <a:pt x="1817" y="3881"/>
                    <a:pt x="1817" y="4802"/>
                    <a:pt x="2256" y="5178"/>
                  </a:cubicBezTo>
                  <a:cubicBezTo>
                    <a:pt x="2320" y="5234"/>
                    <a:pt x="2399" y="5263"/>
                    <a:pt x="2472" y="5263"/>
                  </a:cubicBezTo>
                  <a:cubicBezTo>
                    <a:pt x="2591" y="5263"/>
                    <a:pt x="2696" y="5187"/>
                    <a:pt x="2696" y="5032"/>
                  </a:cubicBezTo>
                  <a:cubicBezTo>
                    <a:pt x="2696" y="4195"/>
                    <a:pt x="2298" y="3128"/>
                    <a:pt x="1963" y="2354"/>
                  </a:cubicBezTo>
                  <a:cubicBezTo>
                    <a:pt x="1566" y="1454"/>
                    <a:pt x="1043" y="680"/>
                    <a:pt x="310" y="31"/>
                  </a:cubicBezTo>
                  <a:cubicBezTo>
                    <a:pt x="285" y="10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1" name="Google Shape;2991;p69"/>
            <p:cNvSpPr/>
            <p:nvPr/>
          </p:nvSpPr>
          <p:spPr>
            <a:xfrm>
              <a:off x="2732675" y="1135300"/>
              <a:ext cx="233325" cy="238575"/>
            </a:xfrm>
            <a:custGeom>
              <a:avLst/>
              <a:gdLst/>
              <a:ahLst/>
              <a:cxnLst/>
              <a:rect l="l" t="t" r="r" b="b"/>
              <a:pathLst>
                <a:path w="9333" h="9543" extrusionOk="0">
                  <a:moveTo>
                    <a:pt x="8711" y="1"/>
                  </a:moveTo>
                  <a:cubicBezTo>
                    <a:pt x="7350" y="1"/>
                    <a:pt x="6044" y="763"/>
                    <a:pt x="5022" y="1650"/>
                  </a:cubicBezTo>
                  <a:cubicBezTo>
                    <a:pt x="4903" y="1735"/>
                    <a:pt x="4923" y="1890"/>
                    <a:pt x="4991" y="2001"/>
                  </a:cubicBezTo>
                  <a:lnTo>
                    <a:pt x="4991" y="2001"/>
                  </a:lnTo>
                  <a:cubicBezTo>
                    <a:pt x="3332" y="3124"/>
                    <a:pt x="1832" y="4254"/>
                    <a:pt x="984" y="6128"/>
                  </a:cubicBezTo>
                  <a:cubicBezTo>
                    <a:pt x="566" y="7090"/>
                    <a:pt x="1" y="9308"/>
                    <a:pt x="1591" y="9538"/>
                  </a:cubicBezTo>
                  <a:cubicBezTo>
                    <a:pt x="1607" y="9541"/>
                    <a:pt x="1623" y="9542"/>
                    <a:pt x="1638" y="9542"/>
                  </a:cubicBezTo>
                  <a:cubicBezTo>
                    <a:pt x="1835" y="9542"/>
                    <a:pt x="1916" y="9298"/>
                    <a:pt x="1779" y="9162"/>
                  </a:cubicBezTo>
                  <a:cubicBezTo>
                    <a:pt x="566" y="8011"/>
                    <a:pt x="1403" y="6190"/>
                    <a:pt x="2240" y="5081"/>
                  </a:cubicBezTo>
                  <a:cubicBezTo>
                    <a:pt x="3098" y="3910"/>
                    <a:pt x="4437" y="3094"/>
                    <a:pt x="5650" y="2299"/>
                  </a:cubicBezTo>
                  <a:cubicBezTo>
                    <a:pt x="5786" y="2202"/>
                    <a:pt x="5814" y="1997"/>
                    <a:pt x="5717" y="1851"/>
                  </a:cubicBezTo>
                  <a:lnTo>
                    <a:pt x="5717" y="1851"/>
                  </a:lnTo>
                  <a:cubicBezTo>
                    <a:pt x="6711" y="1067"/>
                    <a:pt x="7959" y="532"/>
                    <a:pt x="9207" y="415"/>
                  </a:cubicBezTo>
                  <a:cubicBezTo>
                    <a:pt x="9333" y="395"/>
                    <a:pt x="9249" y="60"/>
                    <a:pt x="9061" y="18"/>
                  </a:cubicBezTo>
                  <a:cubicBezTo>
                    <a:pt x="8944" y="6"/>
                    <a:pt x="8827" y="1"/>
                    <a:pt x="87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2" name="Google Shape;2992;p69"/>
            <p:cNvSpPr/>
            <p:nvPr/>
          </p:nvSpPr>
          <p:spPr>
            <a:xfrm>
              <a:off x="3074550" y="1120750"/>
              <a:ext cx="115625" cy="65450"/>
            </a:xfrm>
            <a:custGeom>
              <a:avLst/>
              <a:gdLst/>
              <a:ahLst/>
              <a:cxnLst/>
              <a:rect l="l" t="t" r="r" b="b"/>
              <a:pathLst>
                <a:path w="4625" h="2618" extrusionOk="0">
                  <a:moveTo>
                    <a:pt x="1809" y="1"/>
                  </a:moveTo>
                  <a:cubicBezTo>
                    <a:pt x="1194" y="1"/>
                    <a:pt x="614" y="255"/>
                    <a:pt x="135" y="893"/>
                  </a:cubicBezTo>
                  <a:cubicBezTo>
                    <a:pt x="1" y="1042"/>
                    <a:pt x="112" y="1170"/>
                    <a:pt x="240" y="1170"/>
                  </a:cubicBezTo>
                  <a:cubicBezTo>
                    <a:pt x="291" y="1170"/>
                    <a:pt x="345" y="1150"/>
                    <a:pt x="386" y="1102"/>
                  </a:cubicBezTo>
                  <a:cubicBezTo>
                    <a:pt x="781" y="665"/>
                    <a:pt x="1270" y="428"/>
                    <a:pt x="1797" y="428"/>
                  </a:cubicBezTo>
                  <a:cubicBezTo>
                    <a:pt x="2053" y="428"/>
                    <a:pt x="2317" y="484"/>
                    <a:pt x="2583" y="600"/>
                  </a:cubicBezTo>
                  <a:cubicBezTo>
                    <a:pt x="2918" y="767"/>
                    <a:pt x="3232" y="893"/>
                    <a:pt x="3525" y="1123"/>
                  </a:cubicBezTo>
                  <a:cubicBezTo>
                    <a:pt x="3902" y="1395"/>
                    <a:pt x="3860" y="2065"/>
                    <a:pt x="3441" y="2232"/>
                  </a:cubicBezTo>
                  <a:cubicBezTo>
                    <a:pt x="3232" y="2295"/>
                    <a:pt x="3274" y="2588"/>
                    <a:pt x="3504" y="2609"/>
                  </a:cubicBezTo>
                  <a:cubicBezTo>
                    <a:pt x="3550" y="2614"/>
                    <a:pt x="3593" y="2617"/>
                    <a:pt x="3634" y="2617"/>
                  </a:cubicBezTo>
                  <a:cubicBezTo>
                    <a:pt x="4624" y="2617"/>
                    <a:pt x="4252" y="982"/>
                    <a:pt x="3630" y="600"/>
                  </a:cubicBezTo>
                  <a:cubicBezTo>
                    <a:pt x="3032" y="240"/>
                    <a:pt x="2405" y="1"/>
                    <a:pt x="18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3" name="Google Shape;2993;p69"/>
            <p:cNvSpPr/>
            <p:nvPr/>
          </p:nvSpPr>
          <p:spPr>
            <a:xfrm>
              <a:off x="3110975" y="1019675"/>
              <a:ext cx="156850" cy="144800"/>
            </a:xfrm>
            <a:custGeom>
              <a:avLst/>
              <a:gdLst/>
              <a:ahLst/>
              <a:cxnLst/>
              <a:rect l="l" t="t" r="r" b="b"/>
              <a:pathLst>
                <a:path w="6274" h="5792" extrusionOk="0">
                  <a:moveTo>
                    <a:pt x="2916" y="1"/>
                  </a:moveTo>
                  <a:cubicBezTo>
                    <a:pt x="1817" y="1"/>
                    <a:pt x="191" y="3927"/>
                    <a:pt x="80" y="4204"/>
                  </a:cubicBezTo>
                  <a:cubicBezTo>
                    <a:pt x="1" y="4323"/>
                    <a:pt x="97" y="4417"/>
                    <a:pt x="205" y="4417"/>
                  </a:cubicBezTo>
                  <a:cubicBezTo>
                    <a:pt x="268" y="4417"/>
                    <a:pt x="335" y="4385"/>
                    <a:pt x="373" y="4308"/>
                  </a:cubicBezTo>
                  <a:cubicBezTo>
                    <a:pt x="582" y="3785"/>
                    <a:pt x="834" y="3367"/>
                    <a:pt x="1147" y="2906"/>
                  </a:cubicBezTo>
                  <a:cubicBezTo>
                    <a:pt x="1419" y="2488"/>
                    <a:pt x="1545" y="2090"/>
                    <a:pt x="1754" y="1651"/>
                  </a:cubicBezTo>
                  <a:cubicBezTo>
                    <a:pt x="1940" y="1253"/>
                    <a:pt x="2444" y="738"/>
                    <a:pt x="2699" y="738"/>
                  </a:cubicBezTo>
                  <a:cubicBezTo>
                    <a:pt x="2846" y="738"/>
                    <a:pt x="2910" y="911"/>
                    <a:pt x="2779" y="1379"/>
                  </a:cubicBezTo>
                  <a:cubicBezTo>
                    <a:pt x="2570" y="2132"/>
                    <a:pt x="2068" y="2864"/>
                    <a:pt x="1963" y="3639"/>
                  </a:cubicBezTo>
                  <a:cubicBezTo>
                    <a:pt x="1947" y="3773"/>
                    <a:pt x="2091" y="3920"/>
                    <a:pt x="2245" y="3920"/>
                  </a:cubicBezTo>
                  <a:cubicBezTo>
                    <a:pt x="2284" y="3920"/>
                    <a:pt x="2323" y="3911"/>
                    <a:pt x="2361" y="3890"/>
                  </a:cubicBezTo>
                  <a:cubicBezTo>
                    <a:pt x="3188" y="3393"/>
                    <a:pt x="4371" y="2574"/>
                    <a:pt x="5412" y="2524"/>
                  </a:cubicBezTo>
                  <a:lnTo>
                    <a:pt x="5412" y="2524"/>
                  </a:lnTo>
                  <a:cubicBezTo>
                    <a:pt x="5142" y="2866"/>
                    <a:pt x="4677" y="3092"/>
                    <a:pt x="4579" y="3597"/>
                  </a:cubicBezTo>
                  <a:cubicBezTo>
                    <a:pt x="4558" y="3743"/>
                    <a:pt x="4621" y="3890"/>
                    <a:pt x="4746" y="3952"/>
                  </a:cubicBezTo>
                  <a:cubicBezTo>
                    <a:pt x="4851" y="3994"/>
                    <a:pt x="4955" y="4015"/>
                    <a:pt x="5081" y="4078"/>
                  </a:cubicBezTo>
                  <a:cubicBezTo>
                    <a:pt x="6044" y="4392"/>
                    <a:pt x="4955" y="4789"/>
                    <a:pt x="4767" y="4831"/>
                  </a:cubicBezTo>
                  <a:cubicBezTo>
                    <a:pt x="4119" y="5103"/>
                    <a:pt x="3491" y="5124"/>
                    <a:pt x="2800" y="5229"/>
                  </a:cubicBezTo>
                  <a:cubicBezTo>
                    <a:pt x="2466" y="5271"/>
                    <a:pt x="2570" y="5752"/>
                    <a:pt x="2863" y="5773"/>
                  </a:cubicBezTo>
                  <a:cubicBezTo>
                    <a:pt x="2980" y="5785"/>
                    <a:pt x="3112" y="5792"/>
                    <a:pt x="3254" y="5792"/>
                  </a:cubicBezTo>
                  <a:cubicBezTo>
                    <a:pt x="4327" y="5792"/>
                    <a:pt x="5971" y="5419"/>
                    <a:pt x="6211" y="4329"/>
                  </a:cubicBezTo>
                  <a:cubicBezTo>
                    <a:pt x="6274" y="3890"/>
                    <a:pt x="5813" y="3660"/>
                    <a:pt x="5479" y="3555"/>
                  </a:cubicBezTo>
                  <a:cubicBezTo>
                    <a:pt x="5060" y="3429"/>
                    <a:pt x="5730" y="3074"/>
                    <a:pt x="5939" y="2906"/>
                  </a:cubicBezTo>
                  <a:cubicBezTo>
                    <a:pt x="6127" y="2718"/>
                    <a:pt x="6169" y="2530"/>
                    <a:pt x="6232" y="2299"/>
                  </a:cubicBezTo>
                  <a:cubicBezTo>
                    <a:pt x="6253" y="2132"/>
                    <a:pt x="6127" y="1965"/>
                    <a:pt x="5960" y="1923"/>
                  </a:cubicBezTo>
                  <a:cubicBezTo>
                    <a:pt x="5861" y="1910"/>
                    <a:pt x="5761" y="1904"/>
                    <a:pt x="5662" y="1904"/>
                  </a:cubicBezTo>
                  <a:cubicBezTo>
                    <a:pt x="4662" y="1904"/>
                    <a:pt x="3632" y="2504"/>
                    <a:pt x="2741" y="3060"/>
                  </a:cubicBezTo>
                  <a:lnTo>
                    <a:pt x="2741" y="3060"/>
                  </a:lnTo>
                  <a:cubicBezTo>
                    <a:pt x="3129" y="2140"/>
                    <a:pt x="3895" y="968"/>
                    <a:pt x="3323" y="228"/>
                  </a:cubicBezTo>
                  <a:cubicBezTo>
                    <a:pt x="3200" y="70"/>
                    <a:pt x="3063" y="1"/>
                    <a:pt x="29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4" name="Google Shape;2994;p69"/>
            <p:cNvSpPr/>
            <p:nvPr/>
          </p:nvSpPr>
          <p:spPr>
            <a:xfrm>
              <a:off x="2769825" y="1173800"/>
              <a:ext cx="84875" cy="79425"/>
            </a:xfrm>
            <a:custGeom>
              <a:avLst/>
              <a:gdLst/>
              <a:ahLst/>
              <a:cxnLst/>
              <a:rect l="l" t="t" r="r" b="b"/>
              <a:pathLst>
                <a:path w="3395" h="3177" extrusionOk="0">
                  <a:moveTo>
                    <a:pt x="1599" y="0"/>
                  </a:moveTo>
                  <a:cubicBezTo>
                    <a:pt x="1222" y="0"/>
                    <a:pt x="854" y="139"/>
                    <a:pt x="565" y="466"/>
                  </a:cubicBezTo>
                  <a:cubicBezTo>
                    <a:pt x="0" y="1156"/>
                    <a:pt x="42" y="2830"/>
                    <a:pt x="984" y="3165"/>
                  </a:cubicBezTo>
                  <a:cubicBezTo>
                    <a:pt x="1011" y="3173"/>
                    <a:pt x="1038" y="3176"/>
                    <a:pt x="1063" y="3176"/>
                  </a:cubicBezTo>
                  <a:cubicBezTo>
                    <a:pt x="1308" y="3176"/>
                    <a:pt x="1438" y="2839"/>
                    <a:pt x="1172" y="2725"/>
                  </a:cubicBezTo>
                  <a:cubicBezTo>
                    <a:pt x="523" y="2412"/>
                    <a:pt x="628" y="1135"/>
                    <a:pt x="1026" y="654"/>
                  </a:cubicBezTo>
                  <a:cubicBezTo>
                    <a:pt x="1180" y="456"/>
                    <a:pt x="1357" y="378"/>
                    <a:pt x="1543" y="378"/>
                  </a:cubicBezTo>
                  <a:cubicBezTo>
                    <a:pt x="2063" y="378"/>
                    <a:pt x="2648" y="989"/>
                    <a:pt x="2972" y="1282"/>
                  </a:cubicBezTo>
                  <a:cubicBezTo>
                    <a:pt x="3020" y="1324"/>
                    <a:pt x="3073" y="1343"/>
                    <a:pt x="3123" y="1343"/>
                  </a:cubicBezTo>
                  <a:cubicBezTo>
                    <a:pt x="3271" y="1343"/>
                    <a:pt x="3395" y="1187"/>
                    <a:pt x="3285" y="1031"/>
                  </a:cubicBezTo>
                  <a:cubicBezTo>
                    <a:pt x="2952" y="430"/>
                    <a:pt x="2261" y="0"/>
                    <a:pt x="15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5" name="Google Shape;2995;p69"/>
            <p:cNvSpPr/>
            <p:nvPr/>
          </p:nvSpPr>
          <p:spPr>
            <a:xfrm>
              <a:off x="2694500" y="1081800"/>
              <a:ext cx="121900" cy="102875"/>
            </a:xfrm>
            <a:custGeom>
              <a:avLst/>
              <a:gdLst/>
              <a:ahLst/>
              <a:cxnLst/>
              <a:rect l="l" t="t" r="r" b="b"/>
              <a:pathLst>
                <a:path w="4876" h="4115" extrusionOk="0">
                  <a:moveTo>
                    <a:pt x="599" y="0"/>
                  </a:moveTo>
                  <a:cubicBezTo>
                    <a:pt x="428" y="0"/>
                    <a:pt x="267" y="44"/>
                    <a:pt x="126" y="149"/>
                  </a:cubicBezTo>
                  <a:cubicBezTo>
                    <a:pt x="21" y="233"/>
                    <a:pt x="0" y="379"/>
                    <a:pt x="84" y="484"/>
                  </a:cubicBezTo>
                  <a:cubicBezTo>
                    <a:pt x="544" y="1154"/>
                    <a:pt x="1172" y="1677"/>
                    <a:pt x="1653" y="2325"/>
                  </a:cubicBezTo>
                  <a:cubicBezTo>
                    <a:pt x="1946" y="2744"/>
                    <a:pt x="2051" y="3141"/>
                    <a:pt x="2511" y="3413"/>
                  </a:cubicBezTo>
                  <a:cubicBezTo>
                    <a:pt x="2570" y="3450"/>
                    <a:pt x="2632" y="3466"/>
                    <a:pt x="2690" y="3466"/>
                  </a:cubicBezTo>
                  <a:cubicBezTo>
                    <a:pt x="2964" y="3466"/>
                    <a:pt x="3184" y="3118"/>
                    <a:pt x="2909" y="2911"/>
                  </a:cubicBezTo>
                  <a:cubicBezTo>
                    <a:pt x="2407" y="2576"/>
                    <a:pt x="2176" y="2011"/>
                    <a:pt x="1779" y="1530"/>
                  </a:cubicBezTo>
                  <a:cubicBezTo>
                    <a:pt x="1438" y="1155"/>
                    <a:pt x="1042" y="836"/>
                    <a:pt x="703" y="447"/>
                  </a:cubicBezTo>
                  <a:lnTo>
                    <a:pt x="703" y="447"/>
                  </a:lnTo>
                  <a:cubicBezTo>
                    <a:pt x="1352" y="481"/>
                    <a:pt x="2485" y="1507"/>
                    <a:pt x="2825" y="1739"/>
                  </a:cubicBezTo>
                  <a:cubicBezTo>
                    <a:pt x="3578" y="2325"/>
                    <a:pt x="4478" y="2974"/>
                    <a:pt x="4583" y="3957"/>
                  </a:cubicBezTo>
                  <a:cubicBezTo>
                    <a:pt x="4583" y="4067"/>
                    <a:pt x="4649" y="4115"/>
                    <a:pt x="4718" y="4115"/>
                  </a:cubicBezTo>
                  <a:cubicBezTo>
                    <a:pt x="4795" y="4115"/>
                    <a:pt x="4876" y="4056"/>
                    <a:pt x="4876" y="3957"/>
                  </a:cubicBezTo>
                  <a:cubicBezTo>
                    <a:pt x="4792" y="2660"/>
                    <a:pt x="3620" y="1844"/>
                    <a:pt x="2679" y="1112"/>
                  </a:cubicBezTo>
                  <a:cubicBezTo>
                    <a:pt x="2223" y="774"/>
                    <a:pt x="1317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6" name="Google Shape;2996;p69"/>
            <p:cNvSpPr/>
            <p:nvPr/>
          </p:nvSpPr>
          <p:spPr>
            <a:xfrm>
              <a:off x="2634875" y="1128400"/>
              <a:ext cx="129550" cy="59825"/>
            </a:xfrm>
            <a:custGeom>
              <a:avLst/>
              <a:gdLst/>
              <a:ahLst/>
              <a:cxnLst/>
              <a:rect l="l" t="t" r="r" b="b"/>
              <a:pathLst>
                <a:path w="5182" h="2393" extrusionOk="0">
                  <a:moveTo>
                    <a:pt x="1828" y="0"/>
                  </a:moveTo>
                  <a:cubicBezTo>
                    <a:pt x="1798" y="0"/>
                    <a:pt x="1767" y="0"/>
                    <a:pt x="1737" y="1"/>
                  </a:cubicBezTo>
                  <a:cubicBezTo>
                    <a:pt x="1193" y="1"/>
                    <a:pt x="0" y="273"/>
                    <a:pt x="356" y="1089"/>
                  </a:cubicBezTo>
                  <a:cubicBezTo>
                    <a:pt x="607" y="1717"/>
                    <a:pt x="1611" y="1863"/>
                    <a:pt x="2176" y="1989"/>
                  </a:cubicBezTo>
                  <a:cubicBezTo>
                    <a:pt x="2779" y="2131"/>
                    <a:pt x="3608" y="2393"/>
                    <a:pt x="4293" y="2393"/>
                  </a:cubicBezTo>
                  <a:cubicBezTo>
                    <a:pt x="4416" y="2393"/>
                    <a:pt x="4534" y="2384"/>
                    <a:pt x="4645" y="2365"/>
                  </a:cubicBezTo>
                  <a:cubicBezTo>
                    <a:pt x="4854" y="2324"/>
                    <a:pt x="4917" y="2052"/>
                    <a:pt x="4750" y="1926"/>
                  </a:cubicBezTo>
                  <a:cubicBezTo>
                    <a:pt x="4373" y="1654"/>
                    <a:pt x="3745" y="1696"/>
                    <a:pt x="3306" y="1612"/>
                  </a:cubicBezTo>
                  <a:cubicBezTo>
                    <a:pt x="2678" y="1528"/>
                    <a:pt x="2030" y="1424"/>
                    <a:pt x="1423" y="1215"/>
                  </a:cubicBezTo>
                  <a:cubicBezTo>
                    <a:pt x="1297" y="1173"/>
                    <a:pt x="628" y="922"/>
                    <a:pt x="984" y="712"/>
                  </a:cubicBezTo>
                  <a:cubicBezTo>
                    <a:pt x="1145" y="613"/>
                    <a:pt x="1388" y="587"/>
                    <a:pt x="1624" y="587"/>
                  </a:cubicBezTo>
                  <a:cubicBezTo>
                    <a:pt x="1786" y="587"/>
                    <a:pt x="1944" y="599"/>
                    <a:pt x="2072" y="608"/>
                  </a:cubicBezTo>
                  <a:cubicBezTo>
                    <a:pt x="2992" y="671"/>
                    <a:pt x="3913" y="1005"/>
                    <a:pt x="4771" y="1319"/>
                  </a:cubicBezTo>
                  <a:cubicBezTo>
                    <a:pt x="4804" y="1331"/>
                    <a:pt x="4836" y="1337"/>
                    <a:pt x="4865" y="1337"/>
                  </a:cubicBezTo>
                  <a:cubicBezTo>
                    <a:pt x="5092" y="1337"/>
                    <a:pt x="5181" y="1012"/>
                    <a:pt x="4959" y="901"/>
                  </a:cubicBezTo>
                  <a:cubicBezTo>
                    <a:pt x="3961" y="371"/>
                    <a:pt x="2943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7" name="Google Shape;2997;p69"/>
            <p:cNvSpPr/>
            <p:nvPr/>
          </p:nvSpPr>
          <p:spPr>
            <a:xfrm>
              <a:off x="2673575" y="1183400"/>
              <a:ext cx="127650" cy="52275"/>
            </a:xfrm>
            <a:custGeom>
              <a:avLst/>
              <a:gdLst/>
              <a:ahLst/>
              <a:cxnLst/>
              <a:rect l="l" t="t" r="r" b="b"/>
              <a:pathLst>
                <a:path w="5106" h="2091" extrusionOk="0">
                  <a:moveTo>
                    <a:pt x="2125" y="1"/>
                  </a:moveTo>
                  <a:cubicBezTo>
                    <a:pt x="2109" y="1"/>
                    <a:pt x="2091" y="6"/>
                    <a:pt x="2072" y="19"/>
                  </a:cubicBezTo>
                  <a:cubicBezTo>
                    <a:pt x="1423" y="291"/>
                    <a:pt x="0" y="877"/>
                    <a:pt x="586" y="1818"/>
                  </a:cubicBezTo>
                  <a:cubicBezTo>
                    <a:pt x="712" y="2028"/>
                    <a:pt x="952" y="2090"/>
                    <a:pt x="1211" y="2090"/>
                  </a:cubicBezTo>
                  <a:cubicBezTo>
                    <a:pt x="1470" y="2090"/>
                    <a:pt x="1748" y="2028"/>
                    <a:pt x="1946" y="1986"/>
                  </a:cubicBezTo>
                  <a:cubicBezTo>
                    <a:pt x="2909" y="1839"/>
                    <a:pt x="3892" y="1735"/>
                    <a:pt x="4813" y="1421"/>
                  </a:cubicBezTo>
                  <a:cubicBezTo>
                    <a:pt x="5106" y="1337"/>
                    <a:pt x="5085" y="919"/>
                    <a:pt x="4792" y="856"/>
                  </a:cubicBezTo>
                  <a:cubicBezTo>
                    <a:pt x="4663" y="829"/>
                    <a:pt x="4536" y="817"/>
                    <a:pt x="4411" y="817"/>
                  </a:cubicBezTo>
                  <a:cubicBezTo>
                    <a:pt x="4051" y="817"/>
                    <a:pt x="3706" y="914"/>
                    <a:pt x="3348" y="1023"/>
                  </a:cubicBezTo>
                  <a:cubicBezTo>
                    <a:pt x="2846" y="1191"/>
                    <a:pt x="2323" y="1295"/>
                    <a:pt x="1842" y="1421"/>
                  </a:cubicBezTo>
                  <a:cubicBezTo>
                    <a:pt x="1612" y="1463"/>
                    <a:pt x="1381" y="1525"/>
                    <a:pt x="1172" y="1546"/>
                  </a:cubicBezTo>
                  <a:cubicBezTo>
                    <a:pt x="1005" y="1295"/>
                    <a:pt x="1005" y="1086"/>
                    <a:pt x="1172" y="940"/>
                  </a:cubicBezTo>
                  <a:cubicBezTo>
                    <a:pt x="1256" y="877"/>
                    <a:pt x="1340" y="814"/>
                    <a:pt x="1423" y="730"/>
                  </a:cubicBezTo>
                  <a:cubicBezTo>
                    <a:pt x="1653" y="563"/>
                    <a:pt x="1905" y="396"/>
                    <a:pt x="2177" y="249"/>
                  </a:cubicBezTo>
                  <a:cubicBezTo>
                    <a:pt x="2265" y="178"/>
                    <a:pt x="2218" y="1"/>
                    <a:pt x="21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8" name="Google Shape;2998;p69"/>
            <p:cNvSpPr/>
            <p:nvPr/>
          </p:nvSpPr>
          <p:spPr>
            <a:xfrm>
              <a:off x="2860325" y="1413625"/>
              <a:ext cx="25275" cy="62925"/>
            </a:xfrm>
            <a:custGeom>
              <a:avLst/>
              <a:gdLst/>
              <a:ahLst/>
              <a:cxnLst/>
              <a:rect l="l" t="t" r="r" b="b"/>
              <a:pathLst>
                <a:path w="1011" h="2517" extrusionOk="0">
                  <a:moveTo>
                    <a:pt x="487" y="0"/>
                  </a:moveTo>
                  <a:cubicBezTo>
                    <a:pt x="384" y="0"/>
                    <a:pt x="282" y="63"/>
                    <a:pt x="272" y="184"/>
                  </a:cubicBezTo>
                  <a:cubicBezTo>
                    <a:pt x="188" y="958"/>
                    <a:pt x="0" y="1753"/>
                    <a:pt x="502" y="2423"/>
                  </a:cubicBezTo>
                  <a:cubicBezTo>
                    <a:pt x="557" y="2489"/>
                    <a:pt x="625" y="2517"/>
                    <a:pt x="691" y="2517"/>
                  </a:cubicBezTo>
                  <a:cubicBezTo>
                    <a:pt x="855" y="2517"/>
                    <a:pt x="1010" y="2344"/>
                    <a:pt x="921" y="2150"/>
                  </a:cubicBezTo>
                  <a:cubicBezTo>
                    <a:pt x="628" y="1523"/>
                    <a:pt x="774" y="874"/>
                    <a:pt x="712" y="226"/>
                  </a:cubicBezTo>
                  <a:cubicBezTo>
                    <a:pt x="712" y="73"/>
                    <a:pt x="599" y="0"/>
                    <a:pt x="48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9" name="Google Shape;2999;p69"/>
            <p:cNvSpPr/>
            <p:nvPr/>
          </p:nvSpPr>
          <p:spPr>
            <a:xfrm>
              <a:off x="3081575" y="1369700"/>
              <a:ext cx="20225" cy="76100"/>
            </a:xfrm>
            <a:custGeom>
              <a:avLst/>
              <a:gdLst/>
              <a:ahLst/>
              <a:cxnLst/>
              <a:rect l="l" t="t" r="r" b="b"/>
              <a:pathLst>
                <a:path w="809" h="3044" extrusionOk="0">
                  <a:moveTo>
                    <a:pt x="354" y="0"/>
                  </a:moveTo>
                  <a:cubicBezTo>
                    <a:pt x="278" y="0"/>
                    <a:pt x="200" y="47"/>
                    <a:pt x="189" y="141"/>
                  </a:cubicBezTo>
                  <a:cubicBezTo>
                    <a:pt x="126" y="1041"/>
                    <a:pt x="1" y="2024"/>
                    <a:pt x="315" y="2882"/>
                  </a:cubicBezTo>
                  <a:cubicBezTo>
                    <a:pt x="355" y="2996"/>
                    <a:pt x="439" y="3043"/>
                    <a:pt x="526" y="3043"/>
                  </a:cubicBezTo>
                  <a:cubicBezTo>
                    <a:pt x="664" y="3043"/>
                    <a:pt x="809" y="2924"/>
                    <a:pt x="796" y="2757"/>
                  </a:cubicBezTo>
                  <a:cubicBezTo>
                    <a:pt x="712" y="1899"/>
                    <a:pt x="545" y="1041"/>
                    <a:pt x="503" y="141"/>
                  </a:cubicBezTo>
                  <a:cubicBezTo>
                    <a:pt x="503" y="47"/>
                    <a:pt x="43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0" name="Google Shape;3000;p69"/>
            <p:cNvSpPr/>
            <p:nvPr/>
          </p:nvSpPr>
          <p:spPr>
            <a:xfrm>
              <a:off x="2879575" y="1495650"/>
              <a:ext cx="206675" cy="90275"/>
            </a:xfrm>
            <a:custGeom>
              <a:avLst/>
              <a:gdLst/>
              <a:ahLst/>
              <a:cxnLst/>
              <a:rect l="l" t="t" r="r" b="b"/>
              <a:pathLst>
                <a:path w="8267" h="3611" extrusionOk="0">
                  <a:moveTo>
                    <a:pt x="8039" y="1"/>
                  </a:moveTo>
                  <a:cubicBezTo>
                    <a:pt x="8004" y="1"/>
                    <a:pt x="7967" y="13"/>
                    <a:pt x="7934" y="41"/>
                  </a:cubicBezTo>
                  <a:cubicBezTo>
                    <a:pt x="7432" y="460"/>
                    <a:pt x="7223" y="941"/>
                    <a:pt x="6951" y="1506"/>
                  </a:cubicBezTo>
                  <a:cubicBezTo>
                    <a:pt x="6470" y="2615"/>
                    <a:pt x="5696" y="3012"/>
                    <a:pt x="4545" y="3159"/>
                  </a:cubicBezTo>
                  <a:cubicBezTo>
                    <a:pt x="4370" y="3185"/>
                    <a:pt x="4201" y="3197"/>
                    <a:pt x="4035" y="3197"/>
                  </a:cubicBezTo>
                  <a:cubicBezTo>
                    <a:pt x="2452" y="3197"/>
                    <a:pt x="1257" y="2077"/>
                    <a:pt x="235" y="941"/>
                  </a:cubicBezTo>
                  <a:cubicBezTo>
                    <a:pt x="206" y="913"/>
                    <a:pt x="175" y="901"/>
                    <a:pt x="145" y="901"/>
                  </a:cubicBezTo>
                  <a:cubicBezTo>
                    <a:pt x="66" y="901"/>
                    <a:pt x="0" y="984"/>
                    <a:pt x="46" y="1046"/>
                  </a:cubicBezTo>
                  <a:cubicBezTo>
                    <a:pt x="1193" y="2449"/>
                    <a:pt x="2414" y="3610"/>
                    <a:pt x="4258" y="3610"/>
                  </a:cubicBezTo>
                  <a:cubicBezTo>
                    <a:pt x="4365" y="3610"/>
                    <a:pt x="4475" y="3606"/>
                    <a:pt x="4587" y="3598"/>
                  </a:cubicBezTo>
                  <a:cubicBezTo>
                    <a:pt x="5361" y="3556"/>
                    <a:pt x="6051" y="3263"/>
                    <a:pt x="6700" y="2845"/>
                  </a:cubicBezTo>
                  <a:cubicBezTo>
                    <a:pt x="7432" y="2322"/>
                    <a:pt x="7746" y="1025"/>
                    <a:pt x="8185" y="292"/>
                  </a:cubicBezTo>
                  <a:cubicBezTo>
                    <a:pt x="8267" y="146"/>
                    <a:pt x="8159" y="1"/>
                    <a:pt x="80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1" name="Google Shape;3001;p69"/>
            <p:cNvSpPr/>
            <p:nvPr/>
          </p:nvSpPr>
          <p:spPr>
            <a:xfrm>
              <a:off x="3111925" y="1462675"/>
              <a:ext cx="17275" cy="13100"/>
            </a:xfrm>
            <a:custGeom>
              <a:avLst/>
              <a:gdLst/>
              <a:ahLst/>
              <a:cxnLst/>
              <a:rect l="l" t="t" r="r" b="b"/>
              <a:pathLst>
                <a:path w="691" h="524" extrusionOk="0">
                  <a:moveTo>
                    <a:pt x="377" y="0"/>
                  </a:moveTo>
                  <a:cubicBezTo>
                    <a:pt x="42" y="42"/>
                    <a:pt x="0" y="523"/>
                    <a:pt x="335" y="523"/>
                  </a:cubicBezTo>
                  <a:cubicBezTo>
                    <a:pt x="670" y="523"/>
                    <a:pt x="691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2" name="Google Shape;3002;p69"/>
            <p:cNvSpPr/>
            <p:nvPr/>
          </p:nvSpPr>
          <p:spPr>
            <a:xfrm>
              <a:off x="3117150" y="1504000"/>
              <a:ext cx="17300" cy="13100"/>
            </a:xfrm>
            <a:custGeom>
              <a:avLst/>
              <a:gdLst/>
              <a:ahLst/>
              <a:cxnLst/>
              <a:rect l="l" t="t" r="r" b="b"/>
              <a:pathLst>
                <a:path w="692" h="524" extrusionOk="0">
                  <a:moveTo>
                    <a:pt x="356" y="0"/>
                  </a:moveTo>
                  <a:cubicBezTo>
                    <a:pt x="43" y="0"/>
                    <a:pt x="1" y="523"/>
                    <a:pt x="335" y="523"/>
                  </a:cubicBezTo>
                  <a:cubicBezTo>
                    <a:pt x="670" y="523"/>
                    <a:pt x="691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3" name="Google Shape;3003;p69"/>
            <p:cNvSpPr/>
            <p:nvPr/>
          </p:nvSpPr>
          <p:spPr>
            <a:xfrm>
              <a:off x="3160050" y="1470000"/>
              <a:ext cx="12575" cy="9950"/>
            </a:xfrm>
            <a:custGeom>
              <a:avLst/>
              <a:gdLst/>
              <a:ahLst/>
              <a:cxnLst/>
              <a:rect l="l" t="t" r="r" b="b"/>
              <a:pathLst>
                <a:path w="503" h="398" extrusionOk="0">
                  <a:moveTo>
                    <a:pt x="272" y="0"/>
                  </a:moveTo>
                  <a:cubicBezTo>
                    <a:pt x="0" y="0"/>
                    <a:pt x="0" y="398"/>
                    <a:pt x="231" y="398"/>
                  </a:cubicBezTo>
                  <a:cubicBezTo>
                    <a:pt x="482" y="398"/>
                    <a:pt x="503" y="0"/>
                    <a:pt x="2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4" name="Google Shape;3004;p69"/>
            <p:cNvSpPr/>
            <p:nvPr/>
          </p:nvSpPr>
          <p:spPr>
            <a:xfrm>
              <a:off x="2820125" y="1499075"/>
              <a:ext cx="17725" cy="13125"/>
            </a:xfrm>
            <a:custGeom>
              <a:avLst/>
              <a:gdLst/>
              <a:ahLst/>
              <a:cxnLst/>
              <a:rect l="l" t="t" r="r" b="b"/>
              <a:pathLst>
                <a:path w="709" h="525" extrusionOk="0">
                  <a:moveTo>
                    <a:pt x="308" y="1"/>
                  </a:moveTo>
                  <a:cubicBezTo>
                    <a:pt x="160" y="1"/>
                    <a:pt x="18" y="117"/>
                    <a:pt x="18" y="281"/>
                  </a:cubicBezTo>
                  <a:cubicBezTo>
                    <a:pt x="0" y="388"/>
                    <a:pt x="134" y="525"/>
                    <a:pt x="264" y="525"/>
                  </a:cubicBezTo>
                  <a:cubicBezTo>
                    <a:pt x="287" y="525"/>
                    <a:pt x="310" y="520"/>
                    <a:pt x="332" y="511"/>
                  </a:cubicBezTo>
                  <a:lnTo>
                    <a:pt x="583" y="427"/>
                  </a:lnTo>
                  <a:cubicBezTo>
                    <a:pt x="708" y="365"/>
                    <a:pt x="708" y="176"/>
                    <a:pt x="583" y="93"/>
                  </a:cubicBezTo>
                  <a:cubicBezTo>
                    <a:pt x="499" y="51"/>
                    <a:pt x="416" y="51"/>
                    <a:pt x="374" y="9"/>
                  </a:cubicBezTo>
                  <a:cubicBezTo>
                    <a:pt x="352" y="3"/>
                    <a:pt x="330" y="1"/>
                    <a:pt x="3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5" name="Google Shape;3005;p69"/>
            <p:cNvSpPr/>
            <p:nvPr/>
          </p:nvSpPr>
          <p:spPr>
            <a:xfrm>
              <a:off x="2833125" y="1532200"/>
              <a:ext cx="26225" cy="25325"/>
            </a:xfrm>
            <a:custGeom>
              <a:avLst/>
              <a:gdLst/>
              <a:ahLst/>
              <a:cxnLst/>
              <a:rect l="l" t="t" r="r" b="b"/>
              <a:pathLst>
                <a:path w="1049" h="1013" extrusionOk="0">
                  <a:moveTo>
                    <a:pt x="567" y="0"/>
                  </a:moveTo>
                  <a:cubicBezTo>
                    <a:pt x="499" y="0"/>
                    <a:pt x="432" y="25"/>
                    <a:pt x="377" y="86"/>
                  </a:cubicBezTo>
                  <a:cubicBezTo>
                    <a:pt x="168" y="253"/>
                    <a:pt x="0" y="441"/>
                    <a:pt x="63" y="734"/>
                  </a:cubicBezTo>
                  <a:cubicBezTo>
                    <a:pt x="85" y="912"/>
                    <a:pt x="236" y="1013"/>
                    <a:pt x="386" y="1013"/>
                  </a:cubicBezTo>
                  <a:cubicBezTo>
                    <a:pt x="519" y="1013"/>
                    <a:pt x="651" y="933"/>
                    <a:pt x="691" y="755"/>
                  </a:cubicBezTo>
                  <a:cubicBezTo>
                    <a:pt x="691" y="726"/>
                    <a:pt x="711" y="678"/>
                    <a:pt x="709" y="678"/>
                  </a:cubicBezTo>
                  <a:lnTo>
                    <a:pt x="709" y="678"/>
                  </a:lnTo>
                  <a:cubicBezTo>
                    <a:pt x="709" y="678"/>
                    <a:pt x="704" y="687"/>
                    <a:pt x="691" y="713"/>
                  </a:cubicBezTo>
                  <a:cubicBezTo>
                    <a:pt x="712" y="651"/>
                    <a:pt x="795" y="567"/>
                    <a:pt x="837" y="525"/>
                  </a:cubicBezTo>
                  <a:cubicBezTo>
                    <a:pt x="1049" y="313"/>
                    <a:pt x="804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06" name="Google Shape;3006;p69"/>
          <p:cNvGrpSpPr/>
          <p:nvPr/>
        </p:nvGrpSpPr>
        <p:grpSpPr>
          <a:xfrm>
            <a:off x="971468" y="4514501"/>
            <a:ext cx="1643433" cy="1567833"/>
            <a:chOff x="1654675" y="1217850"/>
            <a:chExt cx="1232575" cy="1175875"/>
          </a:xfrm>
        </p:grpSpPr>
        <p:sp>
          <p:nvSpPr>
            <p:cNvPr id="3007" name="Google Shape;3007;p69"/>
            <p:cNvSpPr/>
            <p:nvPr/>
          </p:nvSpPr>
          <p:spPr>
            <a:xfrm>
              <a:off x="1811400" y="1321400"/>
              <a:ext cx="69900" cy="63475"/>
            </a:xfrm>
            <a:custGeom>
              <a:avLst/>
              <a:gdLst/>
              <a:ahLst/>
              <a:cxnLst/>
              <a:rect l="l" t="t" r="r" b="b"/>
              <a:pathLst>
                <a:path w="2796" h="2539" extrusionOk="0">
                  <a:moveTo>
                    <a:pt x="1527" y="0"/>
                  </a:moveTo>
                  <a:cubicBezTo>
                    <a:pt x="1466" y="0"/>
                    <a:pt x="1403" y="11"/>
                    <a:pt x="1337" y="33"/>
                  </a:cubicBezTo>
                  <a:cubicBezTo>
                    <a:pt x="1" y="490"/>
                    <a:pt x="1531" y="2539"/>
                    <a:pt x="2100" y="2539"/>
                  </a:cubicBezTo>
                  <a:cubicBezTo>
                    <a:pt x="2113" y="2539"/>
                    <a:pt x="2126" y="2537"/>
                    <a:pt x="2138" y="2535"/>
                  </a:cubicBezTo>
                  <a:cubicBezTo>
                    <a:pt x="2795" y="2473"/>
                    <a:pt x="2454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1789200" y="1384200"/>
              <a:ext cx="62125" cy="33300"/>
            </a:xfrm>
            <a:custGeom>
              <a:avLst/>
              <a:gdLst/>
              <a:ahLst/>
              <a:cxnLst/>
              <a:rect l="l" t="t" r="r" b="b"/>
              <a:pathLst>
                <a:path w="2485" h="1332" extrusionOk="0">
                  <a:moveTo>
                    <a:pt x="979" y="0"/>
                  </a:moveTo>
                  <a:cubicBezTo>
                    <a:pt x="675" y="0"/>
                    <a:pt x="402" y="126"/>
                    <a:pt x="257" y="457"/>
                  </a:cubicBezTo>
                  <a:cubicBezTo>
                    <a:pt x="0" y="1070"/>
                    <a:pt x="751" y="1331"/>
                    <a:pt x="1433" y="1331"/>
                  </a:cubicBezTo>
                  <a:cubicBezTo>
                    <a:pt x="1902" y="1331"/>
                    <a:pt x="2338" y="1208"/>
                    <a:pt x="2392" y="991"/>
                  </a:cubicBezTo>
                  <a:cubicBezTo>
                    <a:pt x="2484" y="622"/>
                    <a:pt x="1655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1789775" y="1409775"/>
              <a:ext cx="899850" cy="789625"/>
            </a:xfrm>
            <a:custGeom>
              <a:avLst/>
              <a:gdLst/>
              <a:ahLst/>
              <a:cxnLst/>
              <a:rect l="l" t="t" r="r" b="b"/>
              <a:pathLst>
                <a:path w="35994" h="31585" extrusionOk="0">
                  <a:moveTo>
                    <a:pt x="24418" y="1"/>
                  </a:moveTo>
                  <a:cubicBezTo>
                    <a:pt x="24418" y="1"/>
                    <a:pt x="27487" y="6272"/>
                    <a:pt x="27354" y="6806"/>
                  </a:cubicBezTo>
                  <a:cubicBezTo>
                    <a:pt x="27234" y="7285"/>
                    <a:pt x="23181" y="8385"/>
                    <a:pt x="21513" y="8385"/>
                  </a:cubicBezTo>
                  <a:cubicBezTo>
                    <a:pt x="21325" y="8385"/>
                    <a:pt x="21167" y="8371"/>
                    <a:pt x="21049" y="8340"/>
                  </a:cubicBezTo>
                  <a:cubicBezTo>
                    <a:pt x="20682" y="8240"/>
                    <a:pt x="20882" y="6172"/>
                    <a:pt x="17680" y="1135"/>
                  </a:cubicBezTo>
                  <a:lnTo>
                    <a:pt x="17680" y="1135"/>
                  </a:lnTo>
                  <a:cubicBezTo>
                    <a:pt x="17680" y="1136"/>
                    <a:pt x="20015" y="7506"/>
                    <a:pt x="19815" y="8607"/>
                  </a:cubicBezTo>
                  <a:cubicBezTo>
                    <a:pt x="19738" y="8966"/>
                    <a:pt x="17044" y="9659"/>
                    <a:pt x="15557" y="9659"/>
                  </a:cubicBezTo>
                  <a:cubicBezTo>
                    <a:pt x="15108" y="9659"/>
                    <a:pt x="14768" y="9596"/>
                    <a:pt x="14645" y="9441"/>
                  </a:cubicBezTo>
                  <a:cubicBezTo>
                    <a:pt x="14078" y="8707"/>
                    <a:pt x="13177" y="4871"/>
                    <a:pt x="12176" y="3170"/>
                  </a:cubicBezTo>
                  <a:lnTo>
                    <a:pt x="12176" y="3170"/>
                  </a:lnTo>
                  <a:cubicBezTo>
                    <a:pt x="14244" y="14144"/>
                    <a:pt x="6672" y="19548"/>
                    <a:pt x="6672" y="19548"/>
                  </a:cubicBezTo>
                  <a:cubicBezTo>
                    <a:pt x="6174" y="19050"/>
                    <a:pt x="5117" y="18216"/>
                    <a:pt x="3876" y="18216"/>
                  </a:cubicBezTo>
                  <a:cubicBezTo>
                    <a:pt x="3457" y="18216"/>
                    <a:pt x="3016" y="18311"/>
                    <a:pt x="2569" y="18547"/>
                  </a:cubicBezTo>
                  <a:cubicBezTo>
                    <a:pt x="1" y="20049"/>
                    <a:pt x="635" y="25219"/>
                    <a:pt x="3904" y="26220"/>
                  </a:cubicBezTo>
                  <a:cubicBezTo>
                    <a:pt x="4355" y="26368"/>
                    <a:pt x="4791" y="26428"/>
                    <a:pt x="5202" y="26428"/>
                  </a:cubicBezTo>
                  <a:cubicBezTo>
                    <a:pt x="6914" y="26428"/>
                    <a:pt x="8173" y="25386"/>
                    <a:pt x="8173" y="25386"/>
                  </a:cubicBezTo>
                  <a:cubicBezTo>
                    <a:pt x="8173" y="25386"/>
                    <a:pt x="11075" y="30790"/>
                    <a:pt x="17914" y="31490"/>
                  </a:cubicBezTo>
                  <a:cubicBezTo>
                    <a:pt x="18385" y="31537"/>
                    <a:pt x="18890" y="31584"/>
                    <a:pt x="19405" y="31584"/>
                  </a:cubicBezTo>
                  <a:cubicBezTo>
                    <a:pt x="19619" y="31584"/>
                    <a:pt x="19834" y="31576"/>
                    <a:pt x="20048" y="31557"/>
                  </a:cubicBezTo>
                  <a:cubicBezTo>
                    <a:pt x="23184" y="31457"/>
                    <a:pt x="25919" y="30790"/>
                    <a:pt x="28188" y="29789"/>
                  </a:cubicBezTo>
                  <a:cubicBezTo>
                    <a:pt x="33325" y="27521"/>
                    <a:pt x="35993" y="23484"/>
                    <a:pt x="35593" y="19848"/>
                  </a:cubicBezTo>
                  <a:cubicBezTo>
                    <a:pt x="35193" y="15946"/>
                    <a:pt x="32424" y="14144"/>
                    <a:pt x="31924" y="13210"/>
                  </a:cubicBezTo>
                  <a:cubicBezTo>
                    <a:pt x="31190" y="11843"/>
                    <a:pt x="29188" y="6506"/>
                    <a:pt x="29188" y="6506"/>
                  </a:cubicBezTo>
                  <a:cubicBezTo>
                    <a:pt x="28981" y="6519"/>
                    <a:pt x="28797" y="6527"/>
                    <a:pt x="28642" y="6527"/>
                  </a:cubicBezTo>
                  <a:cubicBezTo>
                    <a:pt x="28424" y="6527"/>
                    <a:pt x="28266" y="6511"/>
                    <a:pt x="28188" y="6472"/>
                  </a:cubicBezTo>
                  <a:cubicBezTo>
                    <a:pt x="27654" y="6105"/>
                    <a:pt x="27354" y="2970"/>
                    <a:pt x="2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2493625" y="1556550"/>
              <a:ext cx="393625" cy="697425"/>
            </a:xfrm>
            <a:custGeom>
              <a:avLst/>
              <a:gdLst/>
              <a:ahLst/>
              <a:cxnLst/>
              <a:rect l="l" t="t" r="r" b="b"/>
              <a:pathLst>
                <a:path w="15745" h="27897" extrusionOk="0">
                  <a:moveTo>
                    <a:pt x="4170" y="1"/>
                  </a:moveTo>
                  <a:cubicBezTo>
                    <a:pt x="3069" y="334"/>
                    <a:pt x="1835" y="635"/>
                    <a:pt x="1001" y="701"/>
                  </a:cubicBezTo>
                  <a:cubicBezTo>
                    <a:pt x="1001" y="701"/>
                    <a:pt x="2969" y="6038"/>
                    <a:pt x="3736" y="7439"/>
                  </a:cubicBezTo>
                  <a:cubicBezTo>
                    <a:pt x="4237" y="8340"/>
                    <a:pt x="7005" y="10141"/>
                    <a:pt x="7406" y="14044"/>
                  </a:cubicBezTo>
                  <a:cubicBezTo>
                    <a:pt x="7772" y="17647"/>
                    <a:pt x="5104" y="21683"/>
                    <a:pt x="0" y="23985"/>
                  </a:cubicBezTo>
                  <a:cubicBezTo>
                    <a:pt x="0" y="23985"/>
                    <a:pt x="1568" y="27587"/>
                    <a:pt x="3036" y="27821"/>
                  </a:cubicBezTo>
                  <a:cubicBezTo>
                    <a:pt x="3336" y="27873"/>
                    <a:pt x="3628" y="27896"/>
                    <a:pt x="3910" y="27896"/>
                  </a:cubicBezTo>
                  <a:cubicBezTo>
                    <a:pt x="6892" y="27896"/>
                    <a:pt x="8840" y="25252"/>
                    <a:pt x="8840" y="25252"/>
                  </a:cubicBezTo>
                  <a:cubicBezTo>
                    <a:pt x="7706" y="24118"/>
                    <a:pt x="7239" y="21850"/>
                    <a:pt x="7239" y="21850"/>
                  </a:cubicBezTo>
                  <a:lnTo>
                    <a:pt x="7239" y="21850"/>
                  </a:lnTo>
                  <a:cubicBezTo>
                    <a:pt x="7239" y="21850"/>
                    <a:pt x="9022" y="24432"/>
                    <a:pt x="9991" y="24432"/>
                  </a:cubicBezTo>
                  <a:cubicBezTo>
                    <a:pt x="10031" y="24432"/>
                    <a:pt x="10070" y="24428"/>
                    <a:pt x="10107" y="24418"/>
                  </a:cubicBezTo>
                  <a:cubicBezTo>
                    <a:pt x="13443" y="23584"/>
                    <a:pt x="15745" y="19148"/>
                    <a:pt x="15745" y="18281"/>
                  </a:cubicBezTo>
                  <a:cubicBezTo>
                    <a:pt x="15745" y="17413"/>
                    <a:pt x="13944" y="17347"/>
                    <a:pt x="10574" y="12109"/>
                  </a:cubicBezTo>
                  <a:cubicBezTo>
                    <a:pt x="8173" y="8307"/>
                    <a:pt x="4770" y="1168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1654675" y="1217850"/>
              <a:ext cx="1015750" cy="1175875"/>
            </a:xfrm>
            <a:custGeom>
              <a:avLst/>
              <a:gdLst/>
              <a:ahLst/>
              <a:cxnLst/>
              <a:rect l="l" t="t" r="r" b="b"/>
              <a:pathLst>
                <a:path w="40630" h="47035" extrusionOk="0">
                  <a:moveTo>
                    <a:pt x="25795" y="0"/>
                  </a:moveTo>
                  <a:cubicBezTo>
                    <a:pt x="20191" y="0"/>
                    <a:pt x="13860" y="1905"/>
                    <a:pt x="12110" y="3608"/>
                  </a:cubicBezTo>
                  <a:cubicBezTo>
                    <a:pt x="9641" y="5977"/>
                    <a:pt x="10842" y="8712"/>
                    <a:pt x="10842" y="8712"/>
                  </a:cubicBezTo>
                  <a:cubicBezTo>
                    <a:pt x="10842" y="8712"/>
                    <a:pt x="10828" y="8711"/>
                    <a:pt x="10802" y="8711"/>
                  </a:cubicBezTo>
                  <a:cubicBezTo>
                    <a:pt x="10358" y="8711"/>
                    <a:pt x="6356" y="8860"/>
                    <a:pt x="4404" y="14149"/>
                  </a:cubicBezTo>
                  <a:cubicBezTo>
                    <a:pt x="2303" y="19720"/>
                    <a:pt x="4171" y="28226"/>
                    <a:pt x="3937" y="33196"/>
                  </a:cubicBezTo>
                  <a:cubicBezTo>
                    <a:pt x="3670" y="38166"/>
                    <a:pt x="1" y="43003"/>
                    <a:pt x="635" y="43737"/>
                  </a:cubicBezTo>
                  <a:cubicBezTo>
                    <a:pt x="1221" y="44447"/>
                    <a:pt x="5519" y="46413"/>
                    <a:pt x="6951" y="46413"/>
                  </a:cubicBezTo>
                  <a:cubicBezTo>
                    <a:pt x="7067" y="46413"/>
                    <a:pt x="7164" y="46400"/>
                    <a:pt x="7239" y="46372"/>
                  </a:cubicBezTo>
                  <a:cubicBezTo>
                    <a:pt x="8140" y="46039"/>
                    <a:pt x="8941" y="43237"/>
                    <a:pt x="9074" y="41836"/>
                  </a:cubicBezTo>
                  <a:lnTo>
                    <a:pt x="9074" y="41836"/>
                  </a:lnTo>
                  <a:cubicBezTo>
                    <a:pt x="9041" y="42970"/>
                    <a:pt x="8974" y="46072"/>
                    <a:pt x="9174" y="46506"/>
                  </a:cubicBezTo>
                  <a:cubicBezTo>
                    <a:pt x="9344" y="46733"/>
                    <a:pt x="11585" y="47035"/>
                    <a:pt x="13609" y="47035"/>
                  </a:cubicBezTo>
                  <a:cubicBezTo>
                    <a:pt x="15154" y="47035"/>
                    <a:pt x="16572" y="46859"/>
                    <a:pt x="16846" y="46339"/>
                  </a:cubicBezTo>
                  <a:cubicBezTo>
                    <a:pt x="17547" y="45138"/>
                    <a:pt x="17580" y="41802"/>
                    <a:pt x="17447" y="41335"/>
                  </a:cubicBezTo>
                  <a:lnTo>
                    <a:pt x="17447" y="41335"/>
                  </a:lnTo>
                  <a:cubicBezTo>
                    <a:pt x="17447" y="41336"/>
                    <a:pt x="18081" y="42837"/>
                    <a:pt x="18447" y="45738"/>
                  </a:cubicBezTo>
                  <a:cubicBezTo>
                    <a:pt x="18454" y="45809"/>
                    <a:pt x="18649" y="45842"/>
                    <a:pt x="18958" y="45842"/>
                  </a:cubicBezTo>
                  <a:cubicBezTo>
                    <a:pt x="20112" y="45842"/>
                    <a:pt x="22856" y="45375"/>
                    <a:pt x="23251" y="44638"/>
                  </a:cubicBezTo>
                  <a:cubicBezTo>
                    <a:pt x="23751" y="43670"/>
                    <a:pt x="23584" y="40301"/>
                    <a:pt x="23318" y="39234"/>
                  </a:cubicBezTo>
                  <a:cubicBezTo>
                    <a:pt x="16479" y="38533"/>
                    <a:pt x="13577" y="33163"/>
                    <a:pt x="13577" y="33163"/>
                  </a:cubicBezTo>
                  <a:cubicBezTo>
                    <a:pt x="13577" y="33163"/>
                    <a:pt x="12295" y="34180"/>
                    <a:pt x="10558" y="34180"/>
                  </a:cubicBezTo>
                  <a:cubicBezTo>
                    <a:pt x="10162" y="34180"/>
                    <a:pt x="9742" y="34127"/>
                    <a:pt x="9308" y="33997"/>
                  </a:cubicBezTo>
                  <a:cubicBezTo>
                    <a:pt x="6005" y="32996"/>
                    <a:pt x="5405" y="27826"/>
                    <a:pt x="7973" y="26325"/>
                  </a:cubicBezTo>
                  <a:cubicBezTo>
                    <a:pt x="8440" y="26052"/>
                    <a:pt x="8900" y="25944"/>
                    <a:pt x="9336" y="25944"/>
                  </a:cubicBezTo>
                  <a:cubicBezTo>
                    <a:pt x="10552" y="25944"/>
                    <a:pt x="11585" y="26783"/>
                    <a:pt x="12076" y="27225"/>
                  </a:cubicBezTo>
                  <a:cubicBezTo>
                    <a:pt x="12076" y="27225"/>
                    <a:pt x="19648" y="21821"/>
                    <a:pt x="17580" y="10847"/>
                  </a:cubicBezTo>
                  <a:lnTo>
                    <a:pt x="17580" y="10847"/>
                  </a:lnTo>
                  <a:cubicBezTo>
                    <a:pt x="18581" y="12615"/>
                    <a:pt x="19482" y="16451"/>
                    <a:pt x="20049" y="17118"/>
                  </a:cubicBezTo>
                  <a:cubicBezTo>
                    <a:pt x="20174" y="17283"/>
                    <a:pt x="20521" y="17350"/>
                    <a:pt x="20979" y="17350"/>
                  </a:cubicBezTo>
                  <a:cubicBezTo>
                    <a:pt x="22471" y="17350"/>
                    <a:pt x="25142" y="16641"/>
                    <a:pt x="25219" y="16284"/>
                  </a:cubicBezTo>
                  <a:cubicBezTo>
                    <a:pt x="25419" y="15183"/>
                    <a:pt x="23084" y="8813"/>
                    <a:pt x="23084" y="8812"/>
                  </a:cubicBezTo>
                  <a:lnTo>
                    <a:pt x="23084" y="8812"/>
                  </a:lnTo>
                  <a:cubicBezTo>
                    <a:pt x="26253" y="13816"/>
                    <a:pt x="26086" y="15950"/>
                    <a:pt x="26453" y="16017"/>
                  </a:cubicBezTo>
                  <a:cubicBezTo>
                    <a:pt x="26562" y="16042"/>
                    <a:pt x="26705" y="16054"/>
                    <a:pt x="26874" y="16054"/>
                  </a:cubicBezTo>
                  <a:cubicBezTo>
                    <a:pt x="28513" y="16054"/>
                    <a:pt x="32637" y="14967"/>
                    <a:pt x="32758" y="14483"/>
                  </a:cubicBezTo>
                  <a:cubicBezTo>
                    <a:pt x="32891" y="13949"/>
                    <a:pt x="29822" y="7678"/>
                    <a:pt x="29822" y="7678"/>
                  </a:cubicBezTo>
                  <a:lnTo>
                    <a:pt x="29822" y="7678"/>
                  </a:lnTo>
                  <a:cubicBezTo>
                    <a:pt x="32758" y="10647"/>
                    <a:pt x="33058" y="13716"/>
                    <a:pt x="33592" y="14149"/>
                  </a:cubicBezTo>
                  <a:cubicBezTo>
                    <a:pt x="33670" y="14188"/>
                    <a:pt x="33828" y="14204"/>
                    <a:pt x="34046" y="14204"/>
                  </a:cubicBezTo>
                  <a:cubicBezTo>
                    <a:pt x="34201" y="14204"/>
                    <a:pt x="34385" y="14196"/>
                    <a:pt x="34592" y="14183"/>
                  </a:cubicBezTo>
                  <a:cubicBezTo>
                    <a:pt x="35426" y="14116"/>
                    <a:pt x="36660" y="13849"/>
                    <a:pt x="37761" y="13482"/>
                  </a:cubicBezTo>
                  <a:cubicBezTo>
                    <a:pt x="38995" y="13048"/>
                    <a:pt x="40063" y="12548"/>
                    <a:pt x="40230" y="12114"/>
                  </a:cubicBezTo>
                  <a:cubicBezTo>
                    <a:pt x="40630" y="10947"/>
                    <a:pt x="37761" y="3775"/>
                    <a:pt x="31957" y="1107"/>
                  </a:cubicBezTo>
                  <a:cubicBezTo>
                    <a:pt x="30269" y="321"/>
                    <a:pt x="28093" y="0"/>
                    <a:pt x="25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2090825" y="1867950"/>
              <a:ext cx="186825" cy="177100"/>
            </a:xfrm>
            <a:custGeom>
              <a:avLst/>
              <a:gdLst/>
              <a:ahLst/>
              <a:cxnLst/>
              <a:rect l="l" t="t" r="r" b="b"/>
              <a:pathLst>
                <a:path w="7473" h="7084" extrusionOk="0">
                  <a:moveTo>
                    <a:pt x="3718" y="1"/>
                  </a:moveTo>
                  <a:cubicBezTo>
                    <a:pt x="3592" y="1"/>
                    <a:pt x="3465" y="7"/>
                    <a:pt x="3336" y="20"/>
                  </a:cubicBezTo>
                  <a:cubicBezTo>
                    <a:pt x="1368" y="220"/>
                    <a:pt x="1" y="1988"/>
                    <a:pt x="201" y="3957"/>
                  </a:cubicBezTo>
                  <a:cubicBezTo>
                    <a:pt x="449" y="5721"/>
                    <a:pt x="1961" y="7084"/>
                    <a:pt x="3724" y="7084"/>
                  </a:cubicBezTo>
                  <a:cubicBezTo>
                    <a:pt x="3860" y="7084"/>
                    <a:pt x="3998" y="7076"/>
                    <a:pt x="4137" y="7059"/>
                  </a:cubicBezTo>
                  <a:cubicBezTo>
                    <a:pt x="6105" y="6859"/>
                    <a:pt x="7473" y="5124"/>
                    <a:pt x="7273" y="3156"/>
                  </a:cubicBezTo>
                  <a:cubicBezTo>
                    <a:pt x="7054" y="1316"/>
                    <a:pt x="5524" y="1"/>
                    <a:pt x="3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476950" y="1809575"/>
              <a:ext cx="185975" cy="177125"/>
            </a:xfrm>
            <a:custGeom>
              <a:avLst/>
              <a:gdLst/>
              <a:ahLst/>
              <a:cxnLst/>
              <a:rect l="l" t="t" r="r" b="b"/>
              <a:pathLst>
                <a:path w="7439" h="7085" extrusionOk="0">
                  <a:moveTo>
                    <a:pt x="3711" y="1"/>
                  </a:moveTo>
                  <a:cubicBezTo>
                    <a:pt x="3587" y="1"/>
                    <a:pt x="3462" y="7"/>
                    <a:pt x="3336" y="20"/>
                  </a:cubicBezTo>
                  <a:cubicBezTo>
                    <a:pt x="1368" y="220"/>
                    <a:pt x="0" y="1988"/>
                    <a:pt x="200" y="3923"/>
                  </a:cubicBezTo>
                  <a:cubicBezTo>
                    <a:pt x="386" y="5747"/>
                    <a:pt x="1918" y="7084"/>
                    <a:pt x="3682" y="7084"/>
                  </a:cubicBezTo>
                  <a:cubicBezTo>
                    <a:pt x="3821" y="7084"/>
                    <a:pt x="3961" y="7076"/>
                    <a:pt x="4103" y="7059"/>
                  </a:cubicBezTo>
                  <a:cubicBezTo>
                    <a:pt x="6071" y="6859"/>
                    <a:pt x="7439" y="5091"/>
                    <a:pt x="7239" y="3156"/>
                  </a:cubicBezTo>
                  <a:cubicBezTo>
                    <a:pt x="7051" y="1316"/>
                    <a:pt x="5494" y="1"/>
                    <a:pt x="3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2101975" y="1694075"/>
              <a:ext cx="108125" cy="80325"/>
            </a:xfrm>
            <a:custGeom>
              <a:avLst/>
              <a:gdLst/>
              <a:ahLst/>
              <a:cxnLst/>
              <a:rect l="l" t="t" r="r" b="b"/>
              <a:pathLst>
                <a:path w="4325" h="3213" extrusionOk="0">
                  <a:moveTo>
                    <a:pt x="3205" y="0"/>
                  </a:moveTo>
                  <a:cubicBezTo>
                    <a:pt x="1425" y="0"/>
                    <a:pt x="0" y="2157"/>
                    <a:pt x="522" y="3006"/>
                  </a:cubicBezTo>
                  <a:cubicBezTo>
                    <a:pt x="620" y="3149"/>
                    <a:pt x="714" y="3213"/>
                    <a:pt x="823" y="3213"/>
                  </a:cubicBezTo>
                  <a:cubicBezTo>
                    <a:pt x="1123" y="3213"/>
                    <a:pt x="1546" y="2732"/>
                    <a:pt x="2524" y="2072"/>
                  </a:cubicBezTo>
                  <a:cubicBezTo>
                    <a:pt x="3257" y="1538"/>
                    <a:pt x="3591" y="1538"/>
                    <a:pt x="4025" y="1104"/>
                  </a:cubicBezTo>
                  <a:cubicBezTo>
                    <a:pt x="4325" y="771"/>
                    <a:pt x="4225" y="37"/>
                    <a:pt x="3324" y="4"/>
                  </a:cubicBezTo>
                  <a:cubicBezTo>
                    <a:pt x="3284" y="2"/>
                    <a:pt x="3244" y="0"/>
                    <a:pt x="3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2381050" y="1632000"/>
              <a:ext cx="117550" cy="49250"/>
            </a:xfrm>
            <a:custGeom>
              <a:avLst/>
              <a:gdLst/>
              <a:ahLst/>
              <a:cxnLst/>
              <a:rect l="l" t="t" r="r" b="b"/>
              <a:pathLst>
                <a:path w="4702" h="1970" extrusionOk="0">
                  <a:moveTo>
                    <a:pt x="2076" y="0"/>
                  </a:moveTo>
                  <a:cubicBezTo>
                    <a:pt x="1607" y="0"/>
                    <a:pt x="1138" y="113"/>
                    <a:pt x="734" y="385"/>
                  </a:cubicBezTo>
                  <a:cubicBezTo>
                    <a:pt x="0" y="852"/>
                    <a:pt x="234" y="1553"/>
                    <a:pt x="667" y="1653"/>
                  </a:cubicBezTo>
                  <a:cubicBezTo>
                    <a:pt x="877" y="1727"/>
                    <a:pt x="1050" y="1746"/>
                    <a:pt x="1228" y="1746"/>
                  </a:cubicBezTo>
                  <a:cubicBezTo>
                    <a:pt x="1424" y="1746"/>
                    <a:pt x="1626" y="1723"/>
                    <a:pt x="1890" y="1723"/>
                  </a:cubicBezTo>
                  <a:cubicBezTo>
                    <a:pt x="2038" y="1723"/>
                    <a:pt x="2205" y="1730"/>
                    <a:pt x="2402" y="1753"/>
                  </a:cubicBezTo>
                  <a:cubicBezTo>
                    <a:pt x="3349" y="1811"/>
                    <a:pt x="3926" y="1970"/>
                    <a:pt x="4251" y="1970"/>
                  </a:cubicBezTo>
                  <a:cubicBezTo>
                    <a:pt x="4487" y="1970"/>
                    <a:pt x="4589" y="1886"/>
                    <a:pt x="4603" y="1619"/>
                  </a:cubicBezTo>
                  <a:cubicBezTo>
                    <a:pt x="4702" y="882"/>
                    <a:pt x="3388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1849000" y="1909325"/>
              <a:ext cx="95075" cy="42875"/>
            </a:xfrm>
            <a:custGeom>
              <a:avLst/>
              <a:gdLst/>
              <a:ahLst/>
              <a:cxnLst/>
              <a:rect l="l" t="t" r="r" b="b"/>
              <a:pathLst>
                <a:path w="3803" h="1715" extrusionOk="0">
                  <a:moveTo>
                    <a:pt x="1701" y="1"/>
                  </a:moveTo>
                  <a:cubicBezTo>
                    <a:pt x="1421" y="1"/>
                    <a:pt x="1162" y="53"/>
                    <a:pt x="934" y="167"/>
                  </a:cubicBezTo>
                  <a:cubicBezTo>
                    <a:pt x="701" y="233"/>
                    <a:pt x="601" y="367"/>
                    <a:pt x="434" y="467"/>
                  </a:cubicBezTo>
                  <a:lnTo>
                    <a:pt x="34" y="834"/>
                  </a:lnTo>
                  <a:cubicBezTo>
                    <a:pt x="0" y="900"/>
                    <a:pt x="0" y="967"/>
                    <a:pt x="0" y="1034"/>
                  </a:cubicBezTo>
                  <a:cubicBezTo>
                    <a:pt x="28" y="1116"/>
                    <a:pt x="100" y="1176"/>
                    <a:pt x="199" y="1176"/>
                  </a:cubicBezTo>
                  <a:cubicBezTo>
                    <a:pt x="221" y="1176"/>
                    <a:pt x="243" y="1173"/>
                    <a:pt x="267" y="1167"/>
                  </a:cubicBezTo>
                  <a:lnTo>
                    <a:pt x="300" y="1167"/>
                  </a:lnTo>
                  <a:cubicBezTo>
                    <a:pt x="467" y="1134"/>
                    <a:pt x="634" y="1034"/>
                    <a:pt x="767" y="1001"/>
                  </a:cubicBezTo>
                  <a:cubicBezTo>
                    <a:pt x="867" y="967"/>
                    <a:pt x="1034" y="867"/>
                    <a:pt x="1168" y="867"/>
                  </a:cubicBezTo>
                  <a:cubicBezTo>
                    <a:pt x="1318" y="850"/>
                    <a:pt x="1451" y="842"/>
                    <a:pt x="1580" y="842"/>
                  </a:cubicBezTo>
                  <a:cubicBezTo>
                    <a:pt x="1710" y="842"/>
                    <a:pt x="1835" y="850"/>
                    <a:pt x="1968" y="867"/>
                  </a:cubicBezTo>
                  <a:cubicBezTo>
                    <a:pt x="2202" y="900"/>
                    <a:pt x="2469" y="1034"/>
                    <a:pt x="2702" y="1167"/>
                  </a:cubicBezTo>
                  <a:cubicBezTo>
                    <a:pt x="2969" y="1301"/>
                    <a:pt x="3202" y="1501"/>
                    <a:pt x="3469" y="1668"/>
                  </a:cubicBezTo>
                  <a:cubicBezTo>
                    <a:pt x="3516" y="1691"/>
                    <a:pt x="3580" y="1715"/>
                    <a:pt x="3614" y="1715"/>
                  </a:cubicBezTo>
                  <a:cubicBezTo>
                    <a:pt x="3628" y="1715"/>
                    <a:pt x="3636" y="1711"/>
                    <a:pt x="3636" y="1701"/>
                  </a:cubicBezTo>
                  <a:cubicBezTo>
                    <a:pt x="3770" y="1668"/>
                    <a:pt x="3803" y="1568"/>
                    <a:pt x="3770" y="1468"/>
                  </a:cubicBezTo>
                  <a:cubicBezTo>
                    <a:pt x="3636" y="1067"/>
                    <a:pt x="3436" y="800"/>
                    <a:pt x="3136" y="534"/>
                  </a:cubicBezTo>
                  <a:cubicBezTo>
                    <a:pt x="2836" y="300"/>
                    <a:pt x="2469" y="133"/>
                    <a:pt x="2102" y="33"/>
                  </a:cubicBezTo>
                  <a:cubicBezTo>
                    <a:pt x="1964" y="12"/>
                    <a:pt x="1830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2322675" y="1806100"/>
              <a:ext cx="81750" cy="65500"/>
            </a:xfrm>
            <a:custGeom>
              <a:avLst/>
              <a:gdLst/>
              <a:ahLst/>
              <a:cxnLst/>
              <a:rect l="l" t="t" r="r" b="b"/>
              <a:pathLst>
                <a:path w="3270" h="2620" extrusionOk="0">
                  <a:moveTo>
                    <a:pt x="1790" y="1"/>
                  </a:moveTo>
                  <a:cubicBezTo>
                    <a:pt x="1610" y="1"/>
                    <a:pt x="1422" y="30"/>
                    <a:pt x="1234" y="93"/>
                  </a:cubicBezTo>
                  <a:cubicBezTo>
                    <a:pt x="434" y="326"/>
                    <a:pt x="0" y="1093"/>
                    <a:pt x="234" y="1794"/>
                  </a:cubicBezTo>
                  <a:cubicBezTo>
                    <a:pt x="438" y="2305"/>
                    <a:pt x="935" y="2620"/>
                    <a:pt x="1517" y="2620"/>
                  </a:cubicBezTo>
                  <a:cubicBezTo>
                    <a:pt x="1695" y="2620"/>
                    <a:pt x="1880" y="2590"/>
                    <a:pt x="2068" y="2528"/>
                  </a:cubicBezTo>
                  <a:cubicBezTo>
                    <a:pt x="2869" y="2294"/>
                    <a:pt x="3269" y="1494"/>
                    <a:pt x="3069" y="826"/>
                  </a:cubicBezTo>
                  <a:cubicBezTo>
                    <a:pt x="2890" y="316"/>
                    <a:pt x="2379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2215075" y="1900650"/>
              <a:ext cx="241875" cy="83850"/>
            </a:xfrm>
            <a:custGeom>
              <a:avLst/>
              <a:gdLst/>
              <a:ahLst/>
              <a:cxnLst/>
              <a:rect l="l" t="t" r="r" b="b"/>
              <a:pathLst>
                <a:path w="9675" h="3354" extrusionOk="0">
                  <a:moveTo>
                    <a:pt x="9441" y="0"/>
                  </a:moveTo>
                  <a:cubicBezTo>
                    <a:pt x="9356" y="0"/>
                    <a:pt x="9290" y="31"/>
                    <a:pt x="9241" y="80"/>
                  </a:cubicBezTo>
                  <a:lnTo>
                    <a:pt x="9241" y="147"/>
                  </a:lnTo>
                  <a:cubicBezTo>
                    <a:pt x="9041" y="480"/>
                    <a:pt x="8807" y="814"/>
                    <a:pt x="8474" y="1081"/>
                  </a:cubicBezTo>
                  <a:cubicBezTo>
                    <a:pt x="8173" y="1381"/>
                    <a:pt x="7840" y="1648"/>
                    <a:pt x="7440" y="1848"/>
                  </a:cubicBezTo>
                  <a:cubicBezTo>
                    <a:pt x="6739" y="2215"/>
                    <a:pt x="5905" y="2482"/>
                    <a:pt x="5071" y="2515"/>
                  </a:cubicBezTo>
                  <a:cubicBezTo>
                    <a:pt x="4945" y="2520"/>
                    <a:pt x="4818" y="2523"/>
                    <a:pt x="4691" y="2523"/>
                  </a:cubicBezTo>
                  <a:cubicBezTo>
                    <a:pt x="3976" y="2523"/>
                    <a:pt x="3249" y="2436"/>
                    <a:pt x="2569" y="2182"/>
                  </a:cubicBezTo>
                  <a:cubicBezTo>
                    <a:pt x="2169" y="2015"/>
                    <a:pt x="1802" y="1848"/>
                    <a:pt x="1402" y="1648"/>
                  </a:cubicBezTo>
                  <a:cubicBezTo>
                    <a:pt x="1035" y="1414"/>
                    <a:pt x="668" y="1181"/>
                    <a:pt x="368" y="881"/>
                  </a:cubicBezTo>
                  <a:cubicBezTo>
                    <a:pt x="335" y="864"/>
                    <a:pt x="293" y="856"/>
                    <a:pt x="251" y="856"/>
                  </a:cubicBezTo>
                  <a:cubicBezTo>
                    <a:pt x="209" y="856"/>
                    <a:pt x="168" y="864"/>
                    <a:pt x="134" y="881"/>
                  </a:cubicBezTo>
                  <a:cubicBezTo>
                    <a:pt x="34" y="981"/>
                    <a:pt x="1" y="1081"/>
                    <a:pt x="68" y="1181"/>
                  </a:cubicBezTo>
                  <a:cubicBezTo>
                    <a:pt x="668" y="1981"/>
                    <a:pt x="1469" y="2515"/>
                    <a:pt x="2336" y="2882"/>
                  </a:cubicBezTo>
                  <a:cubicBezTo>
                    <a:pt x="3118" y="3213"/>
                    <a:pt x="3982" y="3354"/>
                    <a:pt x="4853" y="3354"/>
                  </a:cubicBezTo>
                  <a:cubicBezTo>
                    <a:pt x="4948" y="3354"/>
                    <a:pt x="5043" y="3352"/>
                    <a:pt x="5138" y="3349"/>
                  </a:cubicBezTo>
                  <a:cubicBezTo>
                    <a:pt x="6039" y="3316"/>
                    <a:pt x="7039" y="3015"/>
                    <a:pt x="7840" y="2482"/>
                  </a:cubicBezTo>
                  <a:cubicBezTo>
                    <a:pt x="8640" y="1915"/>
                    <a:pt x="9308" y="1181"/>
                    <a:pt x="9641" y="247"/>
                  </a:cubicBezTo>
                  <a:cubicBezTo>
                    <a:pt x="9675" y="180"/>
                    <a:pt x="9641" y="47"/>
                    <a:pt x="9541" y="13"/>
                  </a:cubicBezTo>
                  <a:cubicBezTo>
                    <a:pt x="9505" y="4"/>
                    <a:pt x="9472" y="0"/>
                    <a:pt x="9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150050" y="1777550"/>
              <a:ext cx="98425" cy="97550"/>
            </a:xfrm>
            <a:custGeom>
              <a:avLst/>
              <a:gdLst/>
              <a:ahLst/>
              <a:cxnLst/>
              <a:rect l="l" t="t" r="r" b="b"/>
              <a:pathLst>
                <a:path w="3937" h="3902" extrusionOk="0">
                  <a:moveTo>
                    <a:pt x="601" y="0"/>
                  </a:moveTo>
                  <a:cubicBezTo>
                    <a:pt x="500" y="0"/>
                    <a:pt x="467" y="100"/>
                    <a:pt x="467" y="167"/>
                  </a:cubicBezTo>
                  <a:cubicBezTo>
                    <a:pt x="500" y="434"/>
                    <a:pt x="634" y="668"/>
                    <a:pt x="834" y="834"/>
                  </a:cubicBezTo>
                  <a:cubicBezTo>
                    <a:pt x="967" y="934"/>
                    <a:pt x="1101" y="1001"/>
                    <a:pt x="1234" y="1068"/>
                  </a:cubicBezTo>
                  <a:lnTo>
                    <a:pt x="1268" y="1068"/>
                  </a:lnTo>
                  <a:cubicBezTo>
                    <a:pt x="1268" y="1101"/>
                    <a:pt x="1234" y="1101"/>
                    <a:pt x="1234" y="1135"/>
                  </a:cubicBezTo>
                  <a:cubicBezTo>
                    <a:pt x="1134" y="1135"/>
                    <a:pt x="1101" y="1168"/>
                    <a:pt x="1001" y="1168"/>
                  </a:cubicBezTo>
                  <a:lnTo>
                    <a:pt x="767" y="1168"/>
                  </a:lnTo>
                  <a:cubicBezTo>
                    <a:pt x="667" y="1168"/>
                    <a:pt x="601" y="1135"/>
                    <a:pt x="500" y="1101"/>
                  </a:cubicBezTo>
                  <a:cubicBezTo>
                    <a:pt x="434" y="1068"/>
                    <a:pt x="300" y="1001"/>
                    <a:pt x="234" y="968"/>
                  </a:cubicBezTo>
                  <a:lnTo>
                    <a:pt x="100" y="968"/>
                  </a:lnTo>
                  <a:cubicBezTo>
                    <a:pt x="0" y="1001"/>
                    <a:pt x="0" y="1101"/>
                    <a:pt x="67" y="1135"/>
                  </a:cubicBezTo>
                  <a:cubicBezTo>
                    <a:pt x="167" y="1401"/>
                    <a:pt x="400" y="1568"/>
                    <a:pt x="634" y="1635"/>
                  </a:cubicBezTo>
                  <a:cubicBezTo>
                    <a:pt x="728" y="1659"/>
                    <a:pt x="839" y="1682"/>
                    <a:pt x="943" y="1682"/>
                  </a:cubicBezTo>
                  <a:cubicBezTo>
                    <a:pt x="986" y="1682"/>
                    <a:pt x="1028" y="1678"/>
                    <a:pt x="1068" y="1668"/>
                  </a:cubicBezTo>
                  <a:lnTo>
                    <a:pt x="1101" y="1668"/>
                  </a:lnTo>
                  <a:cubicBezTo>
                    <a:pt x="1101" y="1802"/>
                    <a:pt x="1101" y="2169"/>
                    <a:pt x="1268" y="2769"/>
                  </a:cubicBezTo>
                  <a:cubicBezTo>
                    <a:pt x="1471" y="3436"/>
                    <a:pt x="2053" y="3902"/>
                    <a:pt x="2640" y="3902"/>
                  </a:cubicBezTo>
                  <a:cubicBezTo>
                    <a:pt x="2727" y="3902"/>
                    <a:pt x="2815" y="3892"/>
                    <a:pt x="2902" y="3870"/>
                  </a:cubicBezTo>
                  <a:cubicBezTo>
                    <a:pt x="3569" y="3703"/>
                    <a:pt x="3936" y="2869"/>
                    <a:pt x="3736" y="2102"/>
                  </a:cubicBezTo>
                  <a:cubicBezTo>
                    <a:pt x="3528" y="1418"/>
                    <a:pt x="2975" y="946"/>
                    <a:pt x="2385" y="946"/>
                  </a:cubicBezTo>
                  <a:cubicBezTo>
                    <a:pt x="2313" y="946"/>
                    <a:pt x="2241" y="953"/>
                    <a:pt x="2168" y="968"/>
                  </a:cubicBezTo>
                  <a:cubicBezTo>
                    <a:pt x="2235" y="934"/>
                    <a:pt x="2235" y="934"/>
                    <a:pt x="2268" y="934"/>
                  </a:cubicBezTo>
                  <a:cubicBezTo>
                    <a:pt x="2302" y="868"/>
                    <a:pt x="2402" y="834"/>
                    <a:pt x="2469" y="801"/>
                  </a:cubicBezTo>
                  <a:cubicBezTo>
                    <a:pt x="2569" y="768"/>
                    <a:pt x="2635" y="701"/>
                    <a:pt x="2735" y="701"/>
                  </a:cubicBezTo>
                  <a:cubicBezTo>
                    <a:pt x="2802" y="668"/>
                    <a:pt x="2902" y="668"/>
                    <a:pt x="2936" y="634"/>
                  </a:cubicBezTo>
                  <a:cubicBezTo>
                    <a:pt x="3069" y="601"/>
                    <a:pt x="3236" y="601"/>
                    <a:pt x="3302" y="601"/>
                  </a:cubicBezTo>
                  <a:lnTo>
                    <a:pt x="3436" y="601"/>
                  </a:lnTo>
                  <a:cubicBezTo>
                    <a:pt x="3569" y="601"/>
                    <a:pt x="3636" y="567"/>
                    <a:pt x="3636" y="434"/>
                  </a:cubicBezTo>
                  <a:cubicBezTo>
                    <a:pt x="3736" y="301"/>
                    <a:pt x="3669" y="201"/>
                    <a:pt x="3569" y="167"/>
                  </a:cubicBezTo>
                  <a:cubicBezTo>
                    <a:pt x="3569" y="167"/>
                    <a:pt x="3503" y="134"/>
                    <a:pt x="3369" y="134"/>
                  </a:cubicBezTo>
                  <a:cubicBezTo>
                    <a:pt x="3269" y="100"/>
                    <a:pt x="3136" y="67"/>
                    <a:pt x="2936" y="67"/>
                  </a:cubicBezTo>
                  <a:lnTo>
                    <a:pt x="2602" y="67"/>
                  </a:lnTo>
                  <a:cubicBezTo>
                    <a:pt x="2469" y="67"/>
                    <a:pt x="2335" y="100"/>
                    <a:pt x="2235" y="134"/>
                  </a:cubicBezTo>
                  <a:cubicBezTo>
                    <a:pt x="2102" y="167"/>
                    <a:pt x="1968" y="201"/>
                    <a:pt x="1835" y="301"/>
                  </a:cubicBezTo>
                  <a:cubicBezTo>
                    <a:pt x="1701" y="334"/>
                    <a:pt x="1635" y="467"/>
                    <a:pt x="1535" y="567"/>
                  </a:cubicBezTo>
                  <a:cubicBezTo>
                    <a:pt x="1468" y="567"/>
                    <a:pt x="1368" y="567"/>
                    <a:pt x="1334" y="501"/>
                  </a:cubicBezTo>
                  <a:cubicBezTo>
                    <a:pt x="1268" y="467"/>
                    <a:pt x="1168" y="467"/>
                    <a:pt x="1134" y="434"/>
                  </a:cubicBezTo>
                  <a:cubicBezTo>
                    <a:pt x="1034" y="401"/>
                    <a:pt x="967" y="334"/>
                    <a:pt x="934" y="267"/>
                  </a:cubicBezTo>
                  <a:cubicBezTo>
                    <a:pt x="834" y="167"/>
                    <a:pt x="767" y="134"/>
                    <a:pt x="701" y="67"/>
                  </a:cubicBezTo>
                  <a:cubicBezTo>
                    <a:pt x="667" y="0"/>
                    <a:pt x="634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429400" y="1684975"/>
              <a:ext cx="82600" cy="126750"/>
            </a:xfrm>
            <a:custGeom>
              <a:avLst/>
              <a:gdLst/>
              <a:ahLst/>
              <a:cxnLst/>
              <a:rect l="l" t="t" r="r" b="b"/>
              <a:pathLst>
                <a:path w="3304" h="5070" extrusionOk="0">
                  <a:moveTo>
                    <a:pt x="2002" y="1"/>
                  </a:moveTo>
                  <a:cubicBezTo>
                    <a:pt x="1935" y="1"/>
                    <a:pt x="1902" y="67"/>
                    <a:pt x="1902" y="134"/>
                  </a:cubicBezTo>
                  <a:lnTo>
                    <a:pt x="1902" y="401"/>
                  </a:lnTo>
                  <a:lnTo>
                    <a:pt x="1902" y="701"/>
                  </a:lnTo>
                  <a:cubicBezTo>
                    <a:pt x="1902" y="801"/>
                    <a:pt x="1835" y="868"/>
                    <a:pt x="1802" y="968"/>
                  </a:cubicBezTo>
                  <a:cubicBezTo>
                    <a:pt x="1769" y="1035"/>
                    <a:pt x="1635" y="1202"/>
                    <a:pt x="1635" y="1202"/>
                  </a:cubicBezTo>
                  <a:lnTo>
                    <a:pt x="1535" y="1202"/>
                  </a:lnTo>
                  <a:cubicBezTo>
                    <a:pt x="1435" y="1202"/>
                    <a:pt x="1302" y="1235"/>
                    <a:pt x="1168" y="1302"/>
                  </a:cubicBezTo>
                  <a:cubicBezTo>
                    <a:pt x="1035" y="1335"/>
                    <a:pt x="935" y="1368"/>
                    <a:pt x="801" y="1468"/>
                  </a:cubicBezTo>
                  <a:cubicBezTo>
                    <a:pt x="668" y="1535"/>
                    <a:pt x="601" y="1635"/>
                    <a:pt x="468" y="1735"/>
                  </a:cubicBezTo>
                  <a:cubicBezTo>
                    <a:pt x="368" y="1869"/>
                    <a:pt x="301" y="2002"/>
                    <a:pt x="201" y="2069"/>
                  </a:cubicBezTo>
                  <a:cubicBezTo>
                    <a:pt x="168" y="2202"/>
                    <a:pt x="101" y="2336"/>
                    <a:pt x="101" y="2469"/>
                  </a:cubicBezTo>
                  <a:cubicBezTo>
                    <a:pt x="34" y="2569"/>
                    <a:pt x="34" y="2703"/>
                    <a:pt x="34" y="2803"/>
                  </a:cubicBezTo>
                  <a:cubicBezTo>
                    <a:pt x="34" y="2903"/>
                    <a:pt x="1" y="3303"/>
                    <a:pt x="234" y="3904"/>
                  </a:cubicBezTo>
                  <a:cubicBezTo>
                    <a:pt x="437" y="4600"/>
                    <a:pt x="994" y="5070"/>
                    <a:pt x="1575" y="5070"/>
                  </a:cubicBezTo>
                  <a:cubicBezTo>
                    <a:pt x="1662" y="5070"/>
                    <a:pt x="1749" y="5059"/>
                    <a:pt x="1835" y="5038"/>
                  </a:cubicBezTo>
                  <a:cubicBezTo>
                    <a:pt x="2503" y="4871"/>
                    <a:pt x="2903" y="4037"/>
                    <a:pt x="2669" y="3236"/>
                  </a:cubicBezTo>
                  <a:cubicBezTo>
                    <a:pt x="2491" y="2583"/>
                    <a:pt x="1942" y="2114"/>
                    <a:pt x="1352" y="2114"/>
                  </a:cubicBezTo>
                  <a:cubicBezTo>
                    <a:pt x="1280" y="2114"/>
                    <a:pt x="1208" y="2121"/>
                    <a:pt x="1135" y="2136"/>
                  </a:cubicBezTo>
                  <a:cubicBezTo>
                    <a:pt x="1168" y="2069"/>
                    <a:pt x="1168" y="2069"/>
                    <a:pt x="1235" y="2069"/>
                  </a:cubicBezTo>
                  <a:cubicBezTo>
                    <a:pt x="1268" y="2036"/>
                    <a:pt x="1335" y="2002"/>
                    <a:pt x="1435" y="1969"/>
                  </a:cubicBezTo>
                  <a:cubicBezTo>
                    <a:pt x="1502" y="1902"/>
                    <a:pt x="1602" y="1869"/>
                    <a:pt x="1669" y="1869"/>
                  </a:cubicBezTo>
                  <a:cubicBezTo>
                    <a:pt x="1769" y="1835"/>
                    <a:pt x="1835" y="1835"/>
                    <a:pt x="1902" y="1802"/>
                  </a:cubicBezTo>
                  <a:cubicBezTo>
                    <a:pt x="2002" y="1735"/>
                    <a:pt x="2436" y="1735"/>
                    <a:pt x="2469" y="1702"/>
                  </a:cubicBezTo>
                  <a:cubicBezTo>
                    <a:pt x="2603" y="1669"/>
                    <a:pt x="2769" y="1569"/>
                    <a:pt x="2836" y="1468"/>
                  </a:cubicBezTo>
                  <a:cubicBezTo>
                    <a:pt x="2970" y="1335"/>
                    <a:pt x="3003" y="1202"/>
                    <a:pt x="3103" y="1068"/>
                  </a:cubicBezTo>
                  <a:cubicBezTo>
                    <a:pt x="3303" y="935"/>
                    <a:pt x="3303" y="635"/>
                    <a:pt x="3170" y="368"/>
                  </a:cubicBezTo>
                  <a:cubicBezTo>
                    <a:pt x="3170" y="334"/>
                    <a:pt x="3136" y="301"/>
                    <a:pt x="3103" y="301"/>
                  </a:cubicBezTo>
                  <a:cubicBezTo>
                    <a:pt x="3003" y="301"/>
                    <a:pt x="2970" y="334"/>
                    <a:pt x="2936" y="368"/>
                  </a:cubicBezTo>
                  <a:cubicBezTo>
                    <a:pt x="2903" y="468"/>
                    <a:pt x="2903" y="568"/>
                    <a:pt x="2836" y="668"/>
                  </a:cubicBezTo>
                  <a:lnTo>
                    <a:pt x="2736" y="901"/>
                  </a:lnTo>
                  <a:cubicBezTo>
                    <a:pt x="2669" y="1001"/>
                    <a:pt x="2636" y="1035"/>
                    <a:pt x="2536" y="1135"/>
                  </a:cubicBezTo>
                  <a:cubicBezTo>
                    <a:pt x="2503" y="1168"/>
                    <a:pt x="2436" y="1202"/>
                    <a:pt x="2336" y="1302"/>
                  </a:cubicBezTo>
                  <a:lnTo>
                    <a:pt x="2302" y="1302"/>
                  </a:lnTo>
                  <a:cubicBezTo>
                    <a:pt x="2302" y="1235"/>
                    <a:pt x="2336" y="1235"/>
                    <a:pt x="2336" y="1202"/>
                  </a:cubicBezTo>
                  <a:cubicBezTo>
                    <a:pt x="2436" y="1068"/>
                    <a:pt x="2436" y="935"/>
                    <a:pt x="2436" y="801"/>
                  </a:cubicBezTo>
                  <a:cubicBezTo>
                    <a:pt x="2436" y="501"/>
                    <a:pt x="2336" y="234"/>
                    <a:pt x="2136" y="34"/>
                  </a:cubicBezTo>
                  <a:cubicBezTo>
                    <a:pt x="2102" y="1"/>
                    <a:pt x="2036" y="1"/>
                    <a:pt x="2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1913600" y="1425100"/>
              <a:ext cx="159750" cy="380100"/>
            </a:xfrm>
            <a:custGeom>
              <a:avLst/>
              <a:gdLst/>
              <a:ahLst/>
              <a:cxnLst/>
              <a:rect l="l" t="t" r="r" b="b"/>
              <a:pathLst>
                <a:path w="6390" h="15204" extrusionOk="0">
                  <a:moveTo>
                    <a:pt x="5596" y="1"/>
                  </a:moveTo>
                  <a:cubicBezTo>
                    <a:pt x="5501" y="1"/>
                    <a:pt x="5389" y="72"/>
                    <a:pt x="5389" y="188"/>
                  </a:cubicBezTo>
                  <a:cubicBezTo>
                    <a:pt x="5555" y="2857"/>
                    <a:pt x="5188" y="5559"/>
                    <a:pt x="4254" y="8061"/>
                  </a:cubicBezTo>
                  <a:cubicBezTo>
                    <a:pt x="3320" y="10563"/>
                    <a:pt x="1886" y="12697"/>
                    <a:pt x="185" y="14732"/>
                  </a:cubicBezTo>
                  <a:cubicBezTo>
                    <a:pt x="1" y="14916"/>
                    <a:pt x="210" y="15203"/>
                    <a:pt x="421" y="15203"/>
                  </a:cubicBezTo>
                  <a:cubicBezTo>
                    <a:pt x="478" y="15203"/>
                    <a:pt x="535" y="15182"/>
                    <a:pt x="585" y="15132"/>
                  </a:cubicBezTo>
                  <a:cubicBezTo>
                    <a:pt x="4588" y="11530"/>
                    <a:pt x="6389" y="5392"/>
                    <a:pt x="5722" y="122"/>
                  </a:cubicBezTo>
                  <a:cubicBezTo>
                    <a:pt x="5722" y="38"/>
                    <a:pt x="5664" y="1"/>
                    <a:pt x="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1732475" y="2073950"/>
              <a:ext cx="84925" cy="248000"/>
            </a:xfrm>
            <a:custGeom>
              <a:avLst/>
              <a:gdLst/>
              <a:ahLst/>
              <a:cxnLst/>
              <a:rect l="l" t="t" r="r" b="b"/>
              <a:pathLst>
                <a:path w="3397" h="9920" extrusionOk="0">
                  <a:moveTo>
                    <a:pt x="3123" y="0"/>
                  </a:moveTo>
                  <a:cubicBezTo>
                    <a:pt x="3008" y="0"/>
                    <a:pt x="2890" y="69"/>
                    <a:pt x="2860" y="220"/>
                  </a:cubicBezTo>
                  <a:cubicBezTo>
                    <a:pt x="2626" y="1821"/>
                    <a:pt x="2193" y="3455"/>
                    <a:pt x="1792" y="5057"/>
                  </a:cubicBezTo>
                  <a:cubicBezTo>
                    <a:pt x="1592" y="5890"/>
                    <a:pt x="1325" y="6658"/>
                    <a:pt x="1025" y="7458"/>
                  </a:cubicBezTo>
                  <a:cubicBezTo>
                    <a:pt x="758" y="8259"/>
                    <a:pt x="325" y="8993"/>
                    <a:pt x="25" y="9760"/>
                  </a:cubicBezTo>
                  <a:cubicBezTo>
                    <a:pt x="0" y="9858"/>
                    <a:pt x="83" y="9919"/>
                    <a:pt x="168" y="9919"/>
                  </a:cubicBezTo>
                  <a:cubicBezTo>
                    <a:pt x="200" y="9919"/>
                    <a:pt x="231" y="9911"/>
                    <a:pt x="258" y="9893"/>
                  </a:cubicBezTo>
                  <a:cubicBezTo>
                    <a:pt x="692" y="9226"/>
                    <a:pt x="1025" y="8426"/>
                    <a:pt x="1325" y="7658"/>
                  </a:cubicBezTo>
                  <a:cubicBezTo>
                    <a:pt x="1659" y="6891"/>
                    <a:pt x="1993" y="6091"/>
                    <a:pt x="2293" y="5257"/>
                  </a:cubicBezTo>
                  <a:cubicBezTo>
                    <a:pt x="2860" y="3622"/>
                    <a:pt x="3193" y="1954"/>
                    <a:pt x="3360" y="286"/>
                  </a:cubicBezTo>
                  <a:cubicBezTo>
                    <a:pt x="3397" y="103"/>
                    <a:pt x="3262" y="0"/>
                    <a:pt x="3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1820100" y="2094800"/>
              <a:ext cx="44000" cy="179775"/>
            </a:xfrm>
            <a:custGeom>
              <a:avLst/>
              <a:gdLst/>
              <a:ahLst/>
              <a:cxnLst/>
              <a:rect l="l" t="t" r="r" b="b"/>
              <a:pathLst>
                <a:path w="1760" h="7191" extrusionOk="0">
                  <a:moveTo>
                    <a:pt x="1510" y="0"/>
                  </a:moveTo>
                  <a:cubicBezTo>
                    <a:pt x="1408" y="0"/>
                    <a:pt x="1305" y="69"/>
                    <a:pt x="1290" y="220"/>
                  </a:cubicBezTo>
                  <a:cubicBezTo>
                    <a:pt x="1123" y="2488"/>
                    <a:pt x="489" y="4723"/>
                    <a:pt x="22" y="6958"/>
                  </a:cubicBezTo>
                  <a:cubicBezTo>
                    <a:pt x="0" y="7088"/>
                    <a:pt x="134" y="7190"/>
                    <a:pt x="258" y="7190"/>
                  </a:cubicBezTo>
                  <a:cubicBezTo>
                    <a:pt x="324" y="7190"/>
                    <a:pt x="387" y="7161"/>
                    <a:pt x="422" y="7091"/>
                  </a:cubicBezTo>
                  <a:cubicBezTo>
                    <a:pt x="1156" y="4890"/>
                    <a:pt x="1657" y="2621"/>
                    <a:pt x="1723" y="286"/>
                  </a:cubicBezTo>
                  <a:cubicBezTo>
                    <a:pt x="1760" y="103"/>
                    <a:pt x="1635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1926550" y="2146100"/>
              <a:ext cx="20875" cy="202625"/>
            </a:xfrm>
            <a:custGeom>
              <a:avLst/>
              <a:gdLst/>
              <a:ahLst/>
              <a:cxnLst/>
              <a:rect l="l" t="t" r="r" b="b"/>
              <a:pathLst>
                <a:path w="835" h="8105" extrusionOk="0">
                  <a:moveTo>
                    <a:pt x="597" y="1"/>
                  </a:moveTo>
                  <a:cubicBezTo>
                    <a:pt x="546" y="1"/>
                    <a:pt x="501" y="29"/>
                    <a:pt x="501" y="102"/>
                  </a:cubicBezTo>
                  <a:cubicBezTo>
                    <a:pt x="401" y="1437"/>
                    <a:pt x="267" y="2771"/>
                    <a:pt x="234" y="4072"/>
                  </a:cubicBezTo>
                  <a:cubicBezTo>
                    <a:pt x="201" y="4739"/>
                    <a:pt x="167" y="5373"/>
                    <a:pt x="100" y="6040"/>
                  </a:cubicBezTo>
                  <a:cubicBezTo>
                    <a:pt x="67" y="6674"/>
                    <a:pt x="0" y="7341"/>
                    <a:pt x="34" y="7941"/>
                  </a:cubicBezTo>
                  <a:cubicBezTo>
                    <a:pt x="34" y="8041"/>
                    <a:pt x="117" y="8105"/>
                    <a:pt x="198" y="8105"/>
                  </a:cubicBezTo>
                  <a:cubicBezTo>
                    <a:pt x="253" y="8105"/>
                    <a:pt x="307" y="8075"/>
                    <a:pt x="334" y="8008"/>
                  </a:cubicBezTo>
                  <a:cubicBezTo>
                    <a:pt x="501" y="7374"/>
                    <a:pt x="534" y="6674"/>
                    <a:pt x="567" y="6040"/>
                  </a:cubicBezTo>
                  <a:cubicBezTo>
                    <a:pt x="601" y="5373"/>
                    <a:pt x="701" y="4739"/>
                    <a:pt x="734" y="4072"/>
                  </a:cubicBezTo>
                  <a:cubicBezTo>
                    <a:pt x="834" y="2738"/>
                    <a:pt x="768" y="1437"/>
                    <a:pt x="734" y="102"/>
                  </a:cubicBezTo>
                  <a:cubicBezTo>
                    <a:pt x="734" y="46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1989100" y="2125775"/>
              <a:ext cx="19200" cy="209500"/>
            </a:xfrm>
            <a:custGeom>
              <a:avLst/>
              <a:gdLst/>
              <a:ahLst/>
              <a:cxnLst/>
              <a:rect l="l" t="t" r="r" b="b"/>
              <a:pathLst>
                <a:path w="768" h="8380" extrusionOk="0">
                  <a:moveTo>
                    <a:pt x="168" y="0"/>
                  </a:moveTo>
                  <a:cubicBezTo>
                    <a:pt x="83" y="0"/>
                    <a:pt x="0" y="70"/>
                    <a:pt x="0" y="182"/>
                  </a:cubicBezTo>
                  <a:cubicBezTo>
                    <a:pt x="67" y="2883"/>
                    <a:pt x="167" y="5552"/>
                    <a:pt x="234" y="8254"/>
                  </a:cubicBezTo>
                  <a:cubicBezTo>
                    <a:pt x="234" y="8337"/>
                    <a:pt x="300" y="8379"/>
                    <a:pt x="367" y="8379"/>
                  </a:cubicBezTo>
                  <a:cubicBezTo>
                    <a:pt x="434" y="8379"/>
                    <a:pt x="501" y="8337"/>
                    <a:pt x="501" y="8254"/>
                  </a:cubicBezTo>
                  <a:cubicBezTo>
                    <a:pt x="667" y="6920"/>
                    <a:pt x="734" y="5585"/>
                    <a:pt x="734" y="4218"/>
                  </a:cubicBezTo>
                  <a:cubicBezTo>
                    <a:pt x="767" y="2850"/>
                    <a:pt x="567" y="1516"/>
                    <a:pt x="334" y="148"/>
                  </a:cubicBezTo>
                  <a:cubicBezTo>
                    <a:pt x="304" y="45"/>
                    <a:pt x="235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033300" y="2163650"/>
              <a:ext cx="20025" cy="81650"/>
            </a:xfrm>
            <a:custGeom>
              <a:avLst/>
              <a:gdLst/>
              <a:ahLst/>
              <a:cxnLst/>
              <a:rect l="l" t="t" r="r" b="b"/>
              <a:pathLst>
                <a:path w="801" h="3266" extrusionOk="0">
                  <a:moveTo>
                    <a:pt x="267" y="1"/>
                  </a:moveTo>
                  <a:cubicBezTo>
                    <a:pt x="134" y="1"/>
                    <a:pt x="0" y="168"/>
                    <a:pt x="0" y="301"/>
                  </a:cubicBezTo>
                  <a:cubicBezTo>
                    <a:pt x="100" y="735"/>
                    <a:pt x="134" y="1202"/>
                    <a:pt x="134" y="1669"/>
                  </a:cubicBezTo>
                  <a:lnTo>
                    <a:pt x="134" y="3036"/>
                  </a:lnTo>
                  <a:cubicBezTo>
                    <a:pt x="134" y="3189"/>
                    <a:pt x="275" y="3265"/>
                    <a:pt x="403" y="3265"/>
                  </a:cubicBezTo>
                  <a:cubicBezTo>
                    <a:pt x="498" y="3265"/>
                    <a:pt x="586" y="3222"/>
                    <a:pt x="601" y="3136"/>
                  </a:cubicBezTo>
                  <a:cubicBezTo>
                    <a:pt x="667" y="2870"/>
                    <a:pt x="734" y="2636"/>
                    <a:pt x="767" y="2369"/>
                  </a:cubicBezTo>
                  <a:cubicBezTo>
                    <a:pt x="801" y="2136"/>
                    <a:pt x="767" y="1869"/>
                    <a:pt x="767" y="1635"/>
                  </a:cubicBezTo>
                  <a:cubicBezTo>
                    <a:pt x="734" y="1202"/>
                    <a:pt x="634" y="701"/>
                    <a:pt x="567" y="234"/>
                  </a:cubicBezTo>
                  <a:cubicBezTo>
                    <a:pt x="500" y="68"/>
                    <a:pt x="400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1810750" y="1435625"/>
              <a:ext cx="175875" cy="353300"/>
            </a:xfrm>
            <a:custGeom>
              <a:avLst/>
              <a:gdLst/>
              <a:ahLst/>
              <a:cxnLst/>
              <a:rect l="l" t="t" r="r" b="b"/>
              <a:pathLst>
                <a:path w="7035" h="14132" extrusionOk="0">
                  <a:moveTo>
                    <a:pt x="6871" y="1"/>
                  </a:moveTo>
                  <a:cubicBezTo>
                    <a:pt x="6801" y="1"/>
                    <a:pt x="6734" y="34"/>
                    <a:pt x="6734" y="101"/>
                  </a:cubicBezTo>
                  <a:cubicBezTo>
                    <a:pt x="6200" y="2569"/>
                    <a:pt x="5366" y="5005"/>
                    <a:pt x="4332" y="7306"/>
                  </a:cubicBezTo>
                  <a:cubicBezTo>
                    <a:pt x="3798" y="8440"/>
                    <a:pt x="3165" y="9574"/>
                    <a:pt x="2464" y="10609"/>
                  </a:cubicBezTo>
                  <a:cubicBezTo>
                    <a:pt x="1730" y="11643"/>
                    <a:pt x="863" y="12577"/>
                    <a:pt x="163" y="13611"/>
                  </a:cubicBezTo>
                  <a:cubicBezTo>
                    <a:pt x="0" y="13827"/>
                    <a:pt x="189" y="14132"/>
                    <a:pt x="445" y="14132"/>
                  </a:cubicBezTo>
                  <a:cubicBezTo>
                    <a:pt x="504" y="14132"/>
                    <a:pt x="567" y="14115"/>
                    <a:pt x="630" y="14078"/>
                  </a:cubicBezTo>
                  <a:cubicBezTo>
                    <a:pt x="1630" y="13310"/>
                    <a:pt x="2397" y="12143"/>
                    <a:pt x="3131" y="11109"/>
                  </a:cubicBezTo>
                  <a:cubicBezTo>
                    <a:pt x="3832" y="10008"/>
                    <a:pt x="4466" y="8874"/>
                    <a:pt x="4999" y="7673"/>
                  </a:cubicBezTo>
                  <a:cubicBezTo>
                    <a:pt x="6067" y="5271"/>
                    <a:pt x="6734" y="2736"/>
                    <a:pt x="7034" y="101"/>
                  </a:cubicBezTo>
                  <a:cubicBezTo>
                    <a:pt x="7017" y="34"/>
                    <a:pt x="6942" y="1"/>
                    <a:pt x="6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1826325" y="1627675"/>
              <a:ext cx="158000" cy="70300"/>
            </a:xfrm>
            <a:custGeom>
              <a:avLst/>
              <a:gdLst/>
              <a:ahLst/>
              <a:cxnLst/>
              <a:rect l="l" t="t" r="r" b="b"/>
              <a:pathLst>
                <a:path w="6320" h="2812" extrusionOk="0">
                  <a:moveTo>
                    <a:pt x="1045" y="0"/>
                  </a:moveTo>
                  <a:cubicBezTo>
                    <a:pt x="715" y="0"/>
                    <a:pt x="483" y="87"/>
                    <a:pt x="407" y="291"/>
                  </a:cubicBezTo>
                  <a:cubicBezTo>
                    <a:pt x="0" y="1375"/>
                    <a:pt x="3667" y="2811"/>
                    <a:pt x="5307" y="2811"/>
                  </a:cubicBezTo>
                  <a:cubicBezTo>
                    <a:pt x="5686" y="2811"/>
                    <a:pt x="5957" y="2735"/>
                    <a:pt x="6044" y="2560"/>
                  </a:cubicBezTo>
                  <a:cubicBezTo>
                    <a:pt x="6319" y="1927"/>
                    <a:pt x="2600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1853550" y="1545100"/>
              <a:ext cx="156625" cy="70625"/>
            </a:xfrm>
            <a:custGeom>
              <a:avLst/>
              <a:gdLst/>
              <a:ahLst/>
              <a:cxnLst/>
              <a:rect l="l" t="t" r="r" b="b"/>
              <a:pathLst>
                <a:path w="6265" h="2825" extrusionOk="0">
                  <a:moveTo>
                    <a:pt x="990" y="1"/>
                  </a:moveTo>
                  <a:cubicBezTo>
                    <a:pt x="660" y="1"/>
                    <a:pt x="428" y="88"/>
                    <a:pt x="352" y="292"/>
                  </a:cubicBezTo>
                  <a:cubicBezTo>
                    <a:pt x="1" y="1372"/>
                    <a:pt x="3652" y="2825"/>
                    <a:pt x="5267" y="2825"/>
                  </a:cubicBezTo>
                  <a:cubicBezTo>
                    <a:pt x="5646" y="2825"/>
                    <a:pt x="5913" y="2744"/>
                    <a:pt x="5989" y="2560"/>
                  </a:cubicBezTo>
                  <a:cubicBezTo>
                    <a:pt x="6264" y="1927"/>
                    <a:pt x="254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0" name="Google Shape;3030;p69"/>
          <p:cNvGrpSpPr/>
          <p:nvPr/>
        </p:nvGrpSpPr>
        <p:grpSpPr>
          <a:xfrm>
            <a:off x="9311267" y="1849767"/>
            <a:ext cx="1277600" cy="1514600"/>
            <a:chOff x="4868650" y="2591500"/>
            <a:chExt cx="958200" cy="1135950"/>
          </a:xfrm>
        </p:grpSpPr>
        <p:sp>
          <p:nvSpPr>
            <p:cNvPr id="3031" name="Google Shape;3031;p69"/>
            <p:cNvSpPr/>
            <p:nvPr/>
          </p:nvSpPr>
          <p:spPr>
            <a:xfrm>
              <a:off x="4868650" y="2591500"/>
              <a:ext cx="914850" cy="664625"/>
            </a:xfrm>
            <a:custGeom>
              <a:avLst/>
              <a:gdLst/>
              <a:ahLst/>
              <a:cxnLst/>
              <a:rect l="l" t="t" r="r" b="b"/>
              <a:pathLst>
                <a:path w="36594" h="26585" extrusionOk="0">
                  <a:moveTo>
                    <a:pt x="21058" y="0"/>
                  </a:moveTo>
                  <a:cubicBezTo>
                    <a:pt x="20540" y="0"/>
                    <a:pt x="20054" y="95"/>
                    <a:pt x="19614" y="299"/>
                  </a:cubicBezTo>
                  <a:cubicBezTo>
                    <a:pt x="18647" y="766"/>
                    <a:pt x="18013" y="1267"/>
                    <a:pt x="17646" y="1767"/>
                  </a:cubicBezTo>
                  <a:cubicBezTo>
                    <a:pt x="15667" y="942"/>
                    <a:pt x="13101" y="395"/>
                    <a:pt x="10871" y="395"/>
                  </a:cubicBezTo>
                  <a:cubicBezTo>
                    <a:pt x="8591" y="395"/>
                    <a:pt x="6662" y="967"/>
                    <a:pt x="6071" y="2401"/>
                  </a:cubicBezTo>
                  <a:cubicBezTo>
                    <a:pt x="5471" y="3802"/>
                    <a:pt x="5671" y="4969"/>
                    <a:pt x="6238" y="5770"/>
                  </a:cubicBezTo>
                  <a:cubicBezTo>
                    <a:pt x="4070" y="6270"/>
                    <a:pt x="1735" y="7538"/>
                    <a:pt x="1101" y="9439"/>
                  </a:cubicBezTo>
                  <a:cubicBezTo>
                    <a:pt x="0" y="12775"/>
                    <a:pt x="2135" y="15544"/>
                    <a:pt x="6171" y="15910"/>
                  </a:cubicBezTo>
                  <a:cubicBezTo>
                    <a:pt x="6455" y="15927"/>
                    <a:pt x="6747" y="15935"/>
                    <a:pt x="7047" y="15935"/>
                  </a:cubicBezTo>
                  <a:cubicBezTo>
                    <a:pt x="7347" y="15935"/>
                    <a:pt x="7656" y="15927"/>
                    <a:pt x="7973" y="15910"/>
                  </a:cubicBezTo>
                  <a:cubicBezTo>
                    <a:pt x="9607" y="15777"/>
                    <a:pt x="10942" y="15277"/>
                    <a:pt x="11909" y="14643"/>
                  </a:cubicBezTo>
                  <a:cubicBezTo>
                    <a:pt x="12109" y="15677"/>
                    <a:pt x="12676" y="16611"/>
                    <a:pt x="13944" y="17011"/>
                  </a:cubicBezTo>
                  <a:cubicBezTo>
                    <a:pt x="14481" y="17180"/>
                    <a:pt x="15007" y="17252"/>
                    <a:pt x="15512" y="17252"/>
                  </a:cubicBezTo>
                  <a:cubicBezTo>
                    <a:pt x="18297" y="17252"/>
                    <a:pt x="20448" y="15077"/>
                    <a:pt x="20448" y="15077"/>
                  </a:cubicBezTo>
                  <a:cubicBezTo>
                    <a:pt x="21360" y="16975"/>
                    <a:pt x="22908" y="17569"/>
                    <a:pt x="24487" y="17569"/>
                  </a:cubicBezTo>
                  <a:cubicBezTo>
                    <a:pt x="27126" y="17569"/>
                    <a:pt x="29855" y="15911"/>
                    <a:pt x="29855" y="15910"/>
                  </a:cubicBezTo>
                  <a:lnTo>
                    <a:pt x="29855" y="15910"/>
                  </a:lnTo>
                  <a:cubicBezTo>
                    <a:pt x="28587" y="23082"/>
                    <a:pt x="30656" y="26585"/>
                    <a:pt x="30656" y="26585"/>
                  </a:cubicBezTo>
                  <a:cubicBezTo>
                    <a:pt x="30656" y="26585"/>
                    <a:pt x="31868" y="25324"/>
                    <a:pt x="33858" y="25324"/>
                  </a:cubicBezTo>
                  <a:cubicBezTo>
                    <a:pt x="34202" y="25324"/>
                    <a:pt x="34570" y="25362"/>
                    <a:pt x="34959" y="25451"/>
                  </a:cubicBezTo>
                  <a:cubicBezTo>
                    <a:pt x="35192" y="24617"/>
                    <a:pt x="36593" y="19380"/>
                    <a:pt x="35426" y="15410"/>
                  </a:cubicBezTo>
                  <a:cubicBezTo>
                    <a:pt x="34658" y="12775"/>
                    <a:pt x="32323" y="11808"/>
                    <a:pt x="32323" y="11808"/>
                  </a:cubicBezTo>
                  <a:cubicBezTo>
                    <a:pt x="32924" y="7577"/>
                    <a:pt x="25697" y="0"/>
                    <a:pt x="2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2" name="Google Shape;3032;p69"/>
            <p:cNvSpPr/>
            <p:nvPr/>
          </p:nvSpPr>
          <p:spPr>
            <a:xfrm>
              <a:off x="4901175" y="2959225"/>
              <a:ext cx="925675" cy="647225"/>
            </a:xfrm>
            <a:custGeom>
              <a:avLst/>
              <a:gdLst/>
              <a:ahLst/>
              <a:cxnLst/>
              <a:rect l="l" t="t" r="r" b="b"/>
              <a:pathLst>
                <a:path w="37027" h="25889" extrusionOk="0">
                  <a:moveTo>
                    <a:pt x="10641" y="1"/>
                  </a:moveTo>
                  <a:cubicBezTo>
                    <a:pt x="9674" y="601"/>
                    <a:pt x="8340" y="1101"/>
                    <a:pt x="6705" y="1235"/>
                  </a:cubicBezTo>
                  <a:cubicBezTo>
                    <a:pt x="6405" y="1251"/>
                    <a:pt x="6096" y="1260"/>
                    <a:pt x="5796" y="1260"/>
                  </a:cubicBezTo>
                  <a:cubicBezTo>
                    <a:pt x="5496" y="1260"/>
                    <a:pt x="5204" y="1251"/>
                    <a:pt x="4937" y="1235"/>
                  </a:cubicBezTo>
                  <a:cubicBezTo>
                    <a:pt x="4937" y="1235"/>
                    <a:pt x="3503" y="7373"/>
                    <a:pt x="2936" y="8874"/>
                  </a:cubicBezTo>
                  <a:cubicBezTo>
                    <a:pt x="2535" y="9841"/>
                    <a:pt x="0" y="11942"/>
                    <a:pt x="100" y="15945"/>
                  </a:cubicBezTo>
                  <a:cubicBezTo>
                    <a:pt x="191" y="20725"/>
                    <a:pt x="5631" y="25888"/>
                    <a:pt x="14356" y="25888"/>
                  </a:cubicBezTo>
                  <a:cubicBezTo>
                    <a:pt x="15252" y="25888"/>
                    <a:pt x="16183" y="25834"/>
                    <a:pt x="17146" y="25719"/>
                  </a:cubicBezTo>
                  <a:cubicBezTo>
                    <a:pt x="27487" y="24451"/>
                    <a:pt x="29388" y="19515"/>
                    <a:pt x="29388" y="19515"/>
                  </a:cubicBezTo>
                  <a:cubicBezTo>
                    <a:pt x="29388" y="19515"/>
                    <a:pt x="29987" y="19961"/>
                    <a:pt x="31141" y="19961"/>
                  </a:cubicBezTo>
                  <a:cubicBezTo>
                    <a:pt x="31772" y="19961"/>
                    <a:pt x="32569" y="19827"/>
                    <a:pt x="33524" y="19414"/>
                  </a:cubicBezTo>
                  <a:cubicBezTo>
                    <a:pt x="36993" y="17913"/>
                    <a:pt x="37027" y="11776"/>
                    <a:pt x="34158" y="10875"/>
                  </a:cubicBezTo>
                  <a:cubicBezTo>
                    <a:pt x="33991" y="10842"/>
                    <a:pt x="33858" y="10775"/>
                    <a:pt x="33691" y="10742"/>
                  </a:cubicBezTo>
                  <a:cubicBezTo>
                    <a:pt x="33309" y="10654"/>
                    <a:pt x="32946" y="10617"/>
                    <a:pt x="32607" y="10617"/>
                  </a:cubicBezTo>
                  <a:cubicBezTo>
                    <a:pt x="30607" y="10617"/>
                    <a:pt x="29388" y="11909"/>
                    <a:pt x="29388" y="11909"/>
                  </a:cubicBezTo>
                  <a:cubicBezTo>
                    <a:pt x="29388" y="11909"/>
                    <a:pt x="27320" y="8407"/>
                    <a:pt x="28621" y="1235"/>
                  </a:cubicBezTo>
                  <a:lnTo>
                    <a:pt x="28621" y="1235"/>
                  </a:lnTo>
                  <a:cubicBezTo>
                    <a:pt x="28620" y="1235"/>
                    <a:pt x="25889" y="2908"/>
                    <a:pt x="23241" y="2908"/>
                  </a:cubicBezTo>
                  <a:cubicBezTo>
                    <a:pt x="21658" y="2908"/>
                    <a:pt x="20104" y="2310"/>
                    <a:pt x="19181" y="401"/>
                  </a:cubicBezTo>
                  <a:cubicBezTo>
                    <a:pt x="19181" y="401"/>
                    <a:pt x="17009" y="2596"/>
                    <a:pt x="14205" y="2596"/>
                  </a:cubicBezTo>
                  <a:cubicBezTo>
                    <a:pt x="13712" y="2596"/>
                    <a:pt x="13200" y="2529"/>
                    <a:pt x="12676" y="2369"/>
                  </a:cubicBezTo>
                  <a:cubicBezTo>
                    <a:pt x="11442" y="1935"/>
                    <a:pt x="10841" y="1035"/>
                    <a:pt x="10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3" name="Google Shape;3033;p69"/>
            <p:cNvSpPr/>
            <p:nvPr/>
          </p:nvSpPr>
          <p:spPr>
            <a:xfrm>
              <a:off x="5176375" y="3214350"/>
              <a:ext cx="79250" cy="65225"/>
            </a:xfrm>
            <a:custGeom>
              <a:avLst/>
              <a:gdLst/>
              <a:ahLst/>
              <a:cxnLst/>
              <a:rect l="l" t="t" r="r" b="b"/>
              <a:pathLst>
                <a:path w="3170" h="2609" extrusionOk="0">
                  <a:moveTo>
                    <a:pt x="1491" y="1"/>
                  </a:moveTo>
                  <a:cubicBezTo>
                    <a:pt x="826" y="1"/>
                    <a:pt x="248" y="404"/>
                    <a:pt x="134" y="1004"/>
                  </a:cubicBezTo>
                  <a:cubicBezTo>
                    <a:pt x="0" y="1704"/>
                    <a:pt x="534" y="2405"/>
                    <a:pt x="1334" y="2571"/>
                  </a:cubicBezTo>
                  <a:cubicBezTo>
                    <a:pt x="1456" y="2597"/>
                    <a:pt x="1578" y="2609"/>
                    <a:pt x="1697" y="2609"/>
                  </a:cubicBezTo>
                  <a:cubicBezTo>
                    <a:pt x="2362" y="2609"/>
                    <a:pt x="2951" y="2226"/>
                    <a:pt x="3036" y="1604"/>
                  </a:cubicBezTo>
                  <a:cubicBezTo>
                    <a:pt x="3169" y="904"/>
                    <a:pt x="2635" y="203"/>
                    <a:pt x="1835" y="36"/>
                  </a:cubicBezTo>
                  <a:cubicBezTo>
                    <a:pt x="1719" y="12"/>
                    <a:pt x="1604" y="1"/>
                    <a:pt x="1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4" name="Google Shape;3034;p69"/>
            <p:cNvSpPr/>
            <p:nvPr/>
          </p:nvSpPr>
          <p:spPr>
            <a:xfrm>
              <a:off x="5379850" y="3267775"/>
              <a:ext cx="180150" cy="179325"/>
            </a:xfrm>
            <a:custGeom>
              <a:avLst/>
              <a:gdLst/>
              <a:ahLst/>
              <a:cxnLst/>
              <a:rect l="l" t="t" r="r" b="b"/>
              <a:pathLst>
                <a:path w="7206" h="7173" extrusionOk="0">
                  <a:moveTo>
                    <a:pt x="3536" y="1"/>
                  </a:moveTo>
                  <a:cubicBezTo>
                    <a:pt x="1568" y="34"/>
                    <a:pt x="0" y="1602"/>
                    <a:pt x="0" y="3603"/>
                  </a:cubicBezTo>
                  <a:cubicBezTo>
                    <a:pt x="34" y="5571"/>
                    <a:pt x="1635" y="7173"/>
                    <a:pt x="3636" y="7173"/>
                  </a:cubicBezTo>
                  <a:cubicBezTo>
                    <a:pt x="5638" y="7173"/>
                    <a:pt x="7205" y="5538"/>
                    <a:pt x="7172" y="3537"/>
                  </a:cubicBezTo>
                  <a:cubicBezTo>
                    <a:pt x="7139" y="1569"/>
                    <a:pt x="5538" y="1"/>
                    <a:pt x="3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5" name="Google Shape;3035;p69"/>
            <p:cNvSpPr/>
            <p:nvPr/>
          </p:nvSpPr>
          <p:spPr>
            <a:xfrm>
              <a:off x="4922850" y="3236925"/>
              <a:ext cx="181000" cy="179325"/>
            </a:xfrm>
            <a:custGeom>
              <a:avLst/>
              <a:gdLst/>
              <a:ahLst/>
              <a:cxnLst/>
              <a:rect l="l" t="t" r="r" b="b"/>
              <a:pathLst>
                <a:path w="7240" h="7173" extrusionOk="0">
                  <a:moveTo>
                    <a:pt x="3570" y="1"/>
                  </a:moveTo>
                  <a:cubicBezTo>
                    <a:pt x="1602" y="67"/>
                    <a:pt x="1" y="1635"/>
                    <a:pt x="1" y="3636"/>
                  </a:cubicBezTo>
                  <a:cubicBezTo>
                    <a:pt x="67" y="5605"/>
                    <a:pt x="1635" y="7172"/>
                    <a:pt x="3637" y="7172"/>
                  </a:cubicBezTo>
                  <a:cubicBezTo>
                    <a:pt x="5638" y="7139"/>
                    <a:pt x="7239" y="5504"/>
                    <a:pt x="7172" y="3570"/>
                  </a:cubicBezTo>
                  <a:cubicBezTo>
                    <a:pt x="7139" y="1602"/>
                    <a:pt x="5571" y="1"/>
                    <a:pt x="3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6" name="Google Shape;3036;p69"/>
            <p:cNvSpPr/>
            <p:nvPr/>
          </p:nvSpPr>
          <p:spPr>
            <a:xfrm>
              <a:off x="5347325" y="3059225"/>
              <a:ext cx="112650" cy="72725"/>
            </a:xfrm>
            <a:custGeom>
              <a:avLst/>
              <a:gdLst/>
              <a:ahLst/>
              <a:cxnLst/>
              <a:rect l="l" t="t" r="r" b="b"/>
              <a:pathLst>
                <a:path w="4506" h="2909" extrusionOk="0">
                  <a:moveTo>
                    <a:pt x="1337" y="1"/>
                  </a:moveTo>
                  <a:cubicBezTo>
                    <a:pt x="1204" y="1"/>
                    <a:pt x="1069" y="12"/>
                    <a:pt x="934" y="37"/>
                  </a:cubicBezTo>
                  <a:cubicBezTo>
                    <a:pt x="0" y="204"/>
                    <a:pt x="0" y="904"/>
                    <a:pt x="334" y="1204"/>
                  </a:cubicBezTo>
                  <a:cubicBezTo>
                    <a:pt x="801" y="1605"/>
                    <a:pt x="1168" y="1538"/>
                    <a:pt x="1968" y="1938"/>
                  </a:cubicBezTo>
                  <a:cubicBezTo>
                    <a:pt x="3009" y="2482"/>
                    <a:pt x="3496" y="2909"/>
                    <a:pt x="3799" y="2909"/>
                  </a:cubicBezTo>
                  <a:cubicBezTo>
                    <a:pt x="3923" y="2909"/>
                    <a:pt x="4016" y="2837"/>
                    <a:pt x="4103" y="2672"/>
                  </a:cubicBezTo>
                  <a:cubicBezTo>
                    <a:pt x="4505" y="1838"/>
                    <a:pt x="3017" y="1"/>
                    <a:pt x="13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7" name="Google Shape;3037;p69"/>
            <p:cNvSpPr/>
            <p:nvPr/>
          </p:nvSpPr>
          <p:spPr>
            <a:xfrm>
              <a:off x="5051425" y="3029525"/>
              <a:ext cx="117450" cy="56250"/>
            </a:xfrm>
            <a:custGeom>
              <a:avLst/>
              <a:gdLst/>
              <a:ahLst/>
              <a:cxnLst/>
              <a:rect l="l" t="t" r="r" b="b"/>
              <a:pathLst>
                <a:path w="4698" h="2250" extrusionOk="0">
                  <a:moveTo>
                    <a:pt x="2871" y="1"/>
                  </a:moveTo>
                  <a:cubicBezTo>
                    <a:pt x="1460" y="1"/>
                    <a:pt x="0" y="1147"/>
                    <a:pt x="161" y="1925"/>
                  </a:cubicBezTo>
                  <a:cubicBezTo>
                    <a:pt x="211" y="2162"/>
                    <a:pt x="307" y="2250"/>
                    <a:pt x="491" y="2250"/>
                  </a:cubicBezTo>
                  <a:cubicBezTo>
                    <a:pt x="801" y="2250"/>
                    <a:pt x="1359" y="2001"/>
                    <a:pt x="2363" y="1792"/>
                  </a:cubicBezTo>
                  <a:cubicBezTo>
                    <a:pt x="3264" y="1625"/>
                    <a:pt x="3597" y="1792"/>
                    <a:pt x="4131" y="1525"/>
                  </a:cubicBezTo>
                  <a:cubicBezTo>
                    <a:pt x="4531" y="1292"/>
                    <a:pt x="4698" y="624"/>
                    <a:pt x="3864" y="224"/>
                  </a:cubicBezTo>
                  <a:cubicBezTo>
                    <a:pt x="3552" y="68"/>
                    <a:pt x="3213" y="1"/>
                    <a:pt x="28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8" name="Google Shape;3038;p69"/>
            <p:cNvSpPr/>
            <p:nvPr/>
          </p:nvSpPr>
          <p:spPr>
            <a:xfrm>
              <a:off x="5333150" y="3153150"/>
              <a:ext cx="73400" cy="98850"/>
            </a:xfrm>
            <a:custGeom>
              <a:avLst/>
              <a:gdLst/>
              <a:ahLst/>
              <a:cxnLst/>
              <a:rect l="l" t="t" r="r" b="b"/>
              <a:pathLst>
                <a:path w="2936" h="3954" extrusionOk="0">
                  <a:moveTo>
                    <a:pt x="1200" y="1"/>
                  </a:moveTo>
                  <a:cubicBezTo>
                    <a:pt x="1157" y="1"/>
                    <a:pt x="1112" y="5"/>
                    <a:pt x="1068" y="16"/>
                  </a:cubicBezTo>
                  <a:cubicBezTo>
                    <a:pt x="934" y="16"/>
                    <a:pt x="868" y="83"/>
                    <a:pt x="734" y="83"/>
                  </a:cubicBezTo>
                  <a:cubicBezTo>
                    <a:pt x="534" y="116"/>
                    <a:pt x="401" y="149"/>
                    <a:pt x="334" y="249"/>
                  </a:cubicBezTo>
                  <a:lnTo>
                    <a:pt x="167" y="316"/>
                  </a:lnTo>
                  <a:cubicBezTo>
                    <a:pt x="67" y="349"/>
                    <a:pt x="0" y="483"/>
                    <a:pt x="34" y="583"/>
                  </a:cubicBezTo>
                  <a:cubicBezTo>
                    <a:pt x="67" y="650"/>
                    <a:pt x="167" y="683"/>
                    <a:pt x="267" y="683"/>
                  </a:cubicBezTo>
                  <a:lnTo>
                    <a:pt x="768" y="683"/>
                  </a:lnTo>
                  <a:cubicBezTo>
                    <a:pt x="868" y="683"/>
                    <a:pt x="934" y="683"/>
                    <a:pt x="1034" y="750"/>
                  </a:cubicBezTo>
                  <a:cubicBezTo>
                    <a:pt x="1101" y="750"/>
                    <a:pt x="1201" y="783"/>
                    <a:pt x="1268" y="783"/>
                  </a:cubicBezTo>
                  <a:cubicBezTo>
                    <a:pt x="1368" y="816"/>
                    <a:pt x="1435" y="816"/>
                    <a:pt x="1535" y="850"/>
                  </a:cubicBezTo>
                  <a:cubicBezTo>
                    <a:pt x="1568" y="850"/>
                    <a:pt x="1568" y="916"/>
                    <a:pt x="1601" y="916"/>
                  </a:cubicBezTo>
                  <a:cubicBezTo>
                    <a:pt x="934" y="916"/>
                    <a:pt x="367" y="1517"/>
                    <a:pt x="334" y="2317"/>
                  </a:cubicBezTo>
                  <a:cubicBezTo>
                    <a:pt x="234" y="3151"/>
                    <a:pt x="768" y="3919"/>
                    <a:pt x="1435" y="3952"/>
                  </a:cubicBezTo>
                  <a:cubicBezTo>
                    <a:pt x="1453" y="3953"/>
                    <a:pt x="1472" y="3953"/>
                    <a:pt x="1490" y="3953"/>
                  </a:cubicBezTo>
                  <a:cubicBezTo>
                    <a:pt x="2197" y="3953"/>
                    <a:pt x="2739" y="3331"/>
                    <a:pt x="2869" y="2518"/>
                  </a:cubicBezTo>
                  <a:cubicBezTo>
                    <a:pt x="2936" y="1817"/>
                    <a:pt x="2869" y="1450"/>
                    <a:pt x="2836" y="1317"/>
                  </a:cubicBezTo>
                  <a:cubicBezTo>
                    <a:pt x="2769" y="1183"/>
                    <a:pt x="2736" y="1117"/>
                    <a:pt x="2702" y="983"/>
                  </a:cubicBezTo>
                  <a:cubicBezTo>
                    <a:pt x="2636" y="850"/>
                    <a:pt x="2569" y="783"/>
                    <a:pt x="2502" y="650"/>
                  </a:cubicBezTo>
                  <a:cubicBezTo>
                    <a:pt x="2402" y="516"/>
                    <a:pt x="2335" y="449"/>
                    <a:pt x="2202" y="349"/>
                  </a:cubicBezTo>
                  <a:cubicBezTo>
                    <a:pt x="2068" y="283"/>
                    <a:pt x="1935" y="183"/>
                    <a:pt x="1835" y="149"/>
                  </a:cubicBezTo>
                  <a:cubicBezTo>
                    <a:pt x="1702" y="83"/>
                    <a:pt x="1568" y="83"/>
                    <a:pt x="1435" y="16"/>
                  </a:cubicBezTo>
                  <a:cubicBezTo>
                    <a:pt x="1368" y="16"/>
                    <a:pt x="1286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9" name="Google Shape;3039;p69"/>
            <p:cNvSpPr/>
            <p:nvPr/>
          </p:nvSpPr>
          <p:spPr>
            <a:xfrm>
              <a:off x="5056275" y="3127300"/>
              <a:ext cx="74250" cy="98850"/>
            </a:xfrm>
            <a:custGeom>
              <a:avLst/>
              <a:gdLst/>
              <a:ahLst/>
              <a:cxnLst/>
              <a:rect l="l" t="t" r="r" b="b"/>
              <a:pathLst>
                <a:path w="2970" h="3954" extrusionOk="0">
                  <a:moveTo>
                    <a:pt x="1226" y="1"/>
                  </a:moveTo>
                  <a:cubicBezTo>
                    <a:pt x="1187" y="1"/>
                    <a:pt x="1146" y="5"/>
                    <a:pt x="1102" y="16"/>
                  </a:cubicBezTo>
                  <a:cubicBezTo>
                    <a:pt x="968" y="16"/>
                    <a:pt x="901" y="49"/>
                    <a:pt x="768" y="49"/>
                  </a:cubicBezTo>
                  <a:cubicBezTo>
                    <a:pt x="568" y="116"/>
                    <a:pt x="434" y="149"/>
                    <a:pt x="334" y="216"/>
                  </a:cubicBezTo>
                  <a:lnTo>
                    <a:pt x="168" y="316"/>
                  </a:lnTo>
                  <a:cubicBezTo>
                    <a:pt x="101" y="349"/>
                    <a:pt x="1" y="483"/>
                    <a:pt x="67" y="549"/>
                  </a:cubicBezTo>
                  <a:cubicBezTo>
                    <a:pt x="101" y="650"/>
                    <a:pt x="168" y="683"/>
                    <a:pt x="301" y="683"/>
                  </a:cubicBezTo>
                  <a:lnTo>
                    <a:pt x="801" y="683"/>
                  </a:lnTo>
                  <a:cubicBezTo>
                    <a:pt x="901" y="683"/>
                    <a:pt x="968" y="683"/>
                    <a:pt x="1068" y="716"/>
                  </a:cubicBezTo>
                  <a:cubicBezTo>
                    <a:pt x="1135" y="716"/>
                    <a:pt x="1235" y="783"/>
                    <a:pt x="1302" y="783"/>
                  </a:cubicBezTo>
                  <a:cubicBezTo>
                    <a:pt x="1402" y="816"/>
                    <a:pt x="1468" y="816"/>
                    <a:pt x="1569" y="850"/>
                  </a:cubicBezTo>
                  <a:cubicBezTo>
                    <a:pt x="1602" y="850"/>
                    <a:pt x="1602" y="883"/>
                    <a:pt x="1635" y="883"/>
                  </a:cubicBezTo>
                  <a:cubicBezTo>
                    <a:pt x="968" y="883"/>
                    <a:pt x="401" y="1517"/>
                    <a:pt x="334" y="2317"/>
                  </a:cubicBezTo>
                  <a:cubicBezTo>
                    <a:pt x="268" y="3151"/>
                    <a:pt x="801" y="3885"/>
                    <a:pt x="1468" y="3952"/>
                  </a:cubicBezTo>
                  <a:cubicBezTo>
                    <a:pt x="1486" y="3953"/>
                    <a:pt x="1504" y="3953"/>
                    <a:pt x="1521" y="3953"/>
                  </a:cubicBezTo>
                  <a:cubicBezTo>
                    <a:pt x="2199" y="3953"/>
                    <a:pt x="2773" y="3330"/>
                    <a:pt x="2903" y="2518"/>
                  </a:cubicBezTo>
                  <a:cubicBezTo>
                    <a:pt x="2970" y="1817"/>
                    <a:pt x="2903" y="1450"/>
                    <a:pt x="2836" y="1317"/>
                  </a:cubicBezTo>
                  <a:cubicBezTo>
                    <a:pt x="2803" y="1183"/>
                    <a:pt x="2769" y="1117"/>
                    <a:pt x="2736" y="983"/>
                  </a:cubicBezTo>
                  <a:cubicBezTo>
                    <a:pt x="2669" y="850"/>
                    <a:pt x="2603" y="783"/>
                    <a:pt x="2503" y="650"/>
                  </a:cubicBezTo>
                  <a:cubicBezTo>
                    <a:pt x="2436" y="516"/>
                    <a:pt x="2336" y="449"/>
                    <a:pt x="2236" y="349"/>
                  </a:cubicBezTo>
                  <a:cubicBezTo>
                    <a:pt x="2102" y="283"/>
                    <a:pt x="1969" y="183"/>
                    <a:pt x="1835" y="149"/>
                  </a:cubicBezTo>
                  <a:cubicBezTo>
                    <a:pt x="1735" y="49"/>
                    <a:pt x="1602" y="49"/>
                    <a:pt x="1468" y="16"/>
                  </a:cubicBezTo>
                  <a:cubicBezTo>
                    <a:pt x="1380" y="16"/>
                    <a:pt x="1305" y="1"/>
                    <a:pt x="1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0" name="Google Shape;3040;p69"/>
            <p:cNvSpPr/>
            <p:nvPr/>
          </p:nvSpPr>
          <p:spPr>
            <a:xfrm>
              <a:off x="5689000" y="2785525"/>
              <a:ext cx="65300" cy="66150"/>
            </a:xfrm>
            <a:custGeom>
              <a:avLst/>
              <a:gdLst/>
              <a:ahLst/>
              <a:cxnLst/>
              <a:rect l="l" t="t" r="r" b="b"/>
              <a:pathLst>
                <a:path w="2612" h="2646" extrusionOk="0">
                  <a:moveTo>
                    <a:pt x="1062" y="0"/>
                  </a:moveTo>
                  <a:cubicBezTo>
                    <a:pt x="8" y="0"/>
                    <a:pt x="0" y="2646"/>
                    <a:pt x="677" y="2646"/>
                  </a:cubicBezTo>
                  <a:cubicBezTo>
                    <a:pt x="1277" y="2646"/>
                    <a:pt x="2612" y="310"/>
                    <a:pt x="1177" y="10"/>
                  </a:cubicBezTo>
                  <a:cubicBezTo>
                    <a:pt x="1138" y="3"/>
                    <a:pt x="1099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1" name="Google Shape;3041;p69"/>
            <p:cNvSpPr/>
            <p:nvPr/>
          </p:nvSpPr>
          <p:spPr>
            <a:xfrm>
              <a:off x="5722250" y="2842325"/>
              <a:ext cx="64925" cy="36325"/>
            </a:xfrm>
            <a:custGeom>
              <a:avLst/>
              <a:gdLst/>
              <a:ahLst/>
              <a:cxnLst/>
              <a:rect l="l" t="t" r="r" b="b"/>
              <a:pathLst>
                <a:path w="2597" h="1453" extrusionOk="0">
                  <a:moveTo>
                    <a:pt x="1548" y="1"/>
                  </a:moveTo>
                  <a:cubicBezTo>
                    <a:pt x="857" y="1"/>
                    <a:pt x="1" y="792"/>
                    <a:pt x="148" y="1207"/>
                  </a:cubicBezTo>
                  <a:cubicBezTo>
                    <a:pt x="199" y="1373"/>
                    <a:pt x="473" y="1452"/>
                    <a:pt x="808" y="1452"/>
                  </a:cubicBezTo>
                  <a:cubicBezTo>
                    <a:pt x="1552" y="1452"/>
                    <a:pt x="2596" y="1063"/>
                    <a:pt x="2182" y="374"/>
                  </a:cubicBezTo>
                  <a:cubicBezTo>
                    <a:pt x="2031" y="106"/>
                    <a:pt x="1800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2" name="Google Shape;3042;p69"/>
            <p:cNvSpPr/>
            <p:nvPr/>
          </p:nvSpPr>
          <p:spPr>
            <a:xfrm>
              <a:off x="5665050" y="3273625"/>
              <a:ext cx="83425" cy="56575"/>
            </a:xfrm>
            <a:custGeom>
              <a:avLst/>
              <a:gdLst/>
              <a:ahLst/>
              <a:cxnLst/>
              <a:rect l="l" t="t" r="r" b="b"/>
              <a:pathLst>
                <a:path w="3337" h="2263" extrusionOk="0">
                  <a:moveTo>
                    <a:pt x="2169" y="0"/>
                  </a:moveTo>
                  <a:cubicBezTo>
                    <a:pt x="1802" y="0"/>
                    <a:pt x="1435" y="100"/>
                    <a:pt x="1101" y="300"/>
                  </a:cubicBezTo>
                  <a:cubicBezTo>
                    <a:pt x="768" y="467"/>
                    <a:pt x="467" y="767"/>
                    <a:pt x="301" y="1101"/>
                  </a:cubicBezTo>
                  <a:cubicBezTo>
                    <a:pt x="134" y="1435"/>
                    <a:pt x="67" y="1768"/>
                    <a:pt x="0" y="2135"/>
                  </a:cubicBezTo>
                  <a:cubicBezTo>
                    <a:pt x="0" y="2168"/>
                    <a:pt x="0" y="2202"/>
                    <a:pt x="134" y="2235"/>
                  </a:cubicBezTo>
                  <a:cubicBezTo>
                    <a:pt x="153" y="2255"/>
                    <a:pt x="176" y="2263"/>
                    <a:pt x="199" y="2263"/>
                  </a:cubicBezTo>
                  <a:cubicBezTo>
                    <a:pt x="254" y="2263"/>
                    <a:pt x="310" y="2216"/>
                    <a:pt x="334" y="2168"/>
                  </a:cubicBezTo>
                  <a:cubicBezTo>
                    <a:pt x="467" y="1868"/>
                    <a:pt x="634" y="1635"/>
                    <a:pt x="801" y="1368"/>
                  </a:cubicBezTo>
                  <a:cubicBezTo>
                    <a:pt x="968" y="1134"/>
                    <a:pt x="1168" y="934"/>
                    <a:pt x="1435" y="801"/>
                  </a:cubicBezTo>
                  <a:cubicBezTo>
                    <a:pt x="1668" y="667"/>
                    <a:pt x="1935" y="601"/>
                    <a:pt x="2202" y="534"/>
                  </a:cubicBezTo>
                  <a:cubicBezTo>
                    <a:pt x="2369" y="501"/>
                    <a:pt x="2502" y="501"/>
                    <a:pt x="2669" y="501"/>
                  </a:cubicBezTo>
                  <a:cubicBezTo>
                    <a:pt x="2802" y="501"/>
                    <a:pt x="2969" y="534"/>
                    <a:pt x="3136" y="534"/>
                  </a:cubicBezTo>
                  <a:lnTo>
                    <a:pt x="3169" y="534"/>
                  </a:lnTo>
                  <a:cubicBezTo>
                    <a:pt x="3236" y="534"/>
                    <a:pt x="3269" y="501"/>
                    <a:pt x="3303" y="467"/>
                  </a:cubicBezTo>
                  <a:cubicBezTo>
                    <a:pt x="3336" y="367"/>
                    <a:pt x="3303" y="300"/>
                    <a:pt x="3236" y="267"/>
                  </a:cubicBezTo>
                  <a:cubicBezTo>
                    <a:pt x="3069" y="200"/>
                    <a:pt x="2903" y="134"/>
                    <a:pt x="2736" y="100"/>
                  </a:cubicBezTo>
                  <a:cubicBezTo>
                    <a:pt x="2569" y="34"/>
                    <a:pt x="2402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3" name="Google Shape;3043;p69"/>
            <p:cNvSpPr/>
            <p:nvPr/>
          </p:nvSpPr>
          <p:spPr>
            <a:xfrm>
              <a:off x="5162200" y="3398475"/>
              <a:ext cx="159300" cy="67050"/>
            </a:xfrm>
            <a:custGeom>
              <a:avLst/>
              <a:gdLst/>
              <a:ahLst/>
              <a:cxnLst/>
              <a:rect l="l" t="t" r="r" b="b"/>
              <a:pathLst>
                <a:path w="6372" h="2682" extrusionOk="0">
                  <a:moveTo>
                    <a:pt x="3754" y="1"/>
                  </a:moveTo>
                  <a:cubicBezTo>
                    <a:pt x="3543" y="1"/>
                    <a:pt x="3315" y="14"/>
                    <a:pt x="3069" y="43"/>
                  </a:cubicBezTo>
                  <a:cubicBezTo>
                    <a:pt x="667" y="343"/>
                    <a:pt x="0" y="2145"/>
                    <a:pt x="0" y="2145"/>
                  </a:cubicBezTo>
                  <a:cubicBezTo>
                    <a:pt x="650" y="2485"/>
                    <a:pt x="1444" y="2682"/>
                    <a:pt x="2434" y="2682"/>
                  </a:cubicBezTo>
                  <a:cubicBezTo>
                    <a:pt x="2511" y="2682"/>
                    <a:pt x="2589" y="2681"/>
                    <a:pt x="2669" y="2678"/>
                  </a:cubicBezTo>
                  <a:cubicBezTo>
                    <a:pt x="4136" y="2645"/>
                    <a:pt x="5404" y="2145"/>
                    <a:pt x="6371" y="1444"/>
                  </a:cubicBezTo>
                  <a:cubicBezTo>
                    <a:pt x="6371" y="1444"/>
                    <a:pt x="5955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4" name="Google Shape;3044;p69"/>
            <p:cNvSpPr/>
            <p:nvPr/>
          </p:nvSpPr>
          <p:spPr>
            <a:xfrm>
              <a:off x="5096300" y="3296675"/>
              <a:ext cx="288575" cy="155425"/>
            </a:xfrm>
            <a:custGeom>
              <a:avLst/>
              <a:gdLst/>
              <a:ahLst/>
              <a:cxnLst/>
              <a:rect l="l" t="t" r="r" b="b"/>
              <a:pathLst>
                <a:path w="11543" h="6217" extrusionOk="0">
                  <a:moveTo>
                    <a:pt x="9116" y="0"/>
                  </a:moveTo>
                  <a:cubicBezTo>
                    <a:pt x="7904" y="0"/>
                    <a:pt x="6493" y="1113"/>
                    <a:pt x="4838" y="1347"/>
                  </a:cubicBezTo>
                  <a:cubicBezTo>
                    <a:pt x="4530" y="1385"/>
                    <a:pt x="4230" y="1399"/>
                    <a:pt x="3941" y="1399"/>
                  </a:cubicBezTo>
                  <a:cubicBezTo>
                    <a:pt x="3168" y="1399"/>
                    <a:pt x="2477" y="1298"/>
                    <a:pt x="1926" y="1298"/>
                  </a:cubicBezTo>
                  <a:cubicBezTo>
                    <a:pt x="1436" y="1298"/>
                    <a:pt x="1058" y="1378"/>
                    <a:pt x="835" y="1680"/>
                  </a:cubicBezTo>
                  <a:cubicBezTo>
                    <a:pt x="1" y="2748"/>
                    <a:pt x="501" y="5116"/>
                    <a:pt x="2669" y="6217"/>
                  </a:cubicBezTo>
                  <a:cubicBezTo>
                    <a:pt x="2669" y="6217"/>
                    <a:pt x="3337" y="4415"/>
                    <a:pt x="5738" y="4115"/>
                  </a:cubicBezTo>
                  <a:cubicBezTo>
                    <a:pt x="5943" y="4095"/>
                    <a:pt x="6136" y="4086"/>
                    <a:pt x="6318" y="4086"/>
                  </a:cubicBezTo>
                  <a:cubicBezTo>
                    <a:pt x="8583" y="4086"/>
                    <a:pt x="9041" y="5516"/>
                    <a:pt x="9041" y="5516"/>
                  </a:cubicBezTo>
                  <a:cubicBezTo>
                    <a:pt x="10842" y="4115"/>
                    <a:pt x="11542" y="2014"/>
                    <a:pt x="10575" y="779"/>
                  </a:cubicBezTo>
                  <a:cubicBezTo>
                    <a:pt x="10123" y="207"/>
                    <a:pt x="9638" y="0"/>
                    <a:pt x="9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5" name="Google Shape;3045;p69"/>
            <p:cNvSpPr/>
            <p:nvPr/>
          </p:nvSpPr>
          <p:spPr>
            <a:xfrm>
              <a:off x="4963725" y="2593050"/>
              <a:ext cx="437825" cy="186375"/>
            </a:xfrm>
            <a:custGeom>
              <a:avLst/>
              <a:gdLst/>
              <a:ahLst/>
              <a:cxnLst/>
              <a:rect l="l" t="t" r="r" b="b"/>
              <a:pathLst>
                <a:path w="17513" h="7455" extrusionOk="0">
                  <a:moveTo>
                    <a:pt x="14006" y="1855"/>
                  </a:moveTo>
                  <a:cubicBezTo>
                    <a:pt x="14108" y="1903"/>
                    <a:pt x="14210" y="1953"/>
                    <a:pt x="14310" y="2005"/>
                  </a:cubicBezTo>
                  <a:cubicBezTo>
                    <a:pt x="15078" y="2372"/>
                    <a:pt x="15811" y="2772"/>
                    <a:pt x="16378" y="3373"/>
                  </a:cubicBezTo>
                  <a:cubicBezTo>
                    <a:pt x="16645" y="3673"/>
                    <a:pt x="16879" y="4007"/>
                    <a:pt x="16912" y="4340"/>
                  </a:cubicBezTo>
                  <a:cubicBezTo>
                    <a:pt x="16979" y="4674"/>
                    <a:pt x="16845" y="5041"/>
                    <a:pt x="16645" y="5174"/>
                  </a:cubicBezTo>
                  <a:cubicBezTo>
                    <a:pt x="16538" y="5241"/>
                    <a:pt x="16408" y="5271"/>
                    <a:pt x="16270" y="5271"/>
                  </a:cubicBezTo>
                  <a:cubicBezTo>
                    <a:pt x="16066" y="5271"/>
                    <a:pt x="15844" y="5207"/>
                    <a:pt x="15645" y="5107"/>
                  </a:cubicBezTo>
                  <a:cubicBezTo>
                    <a:pt x="15244" y="5007"/>
                    <a:pt x="14911" y="4774"/>
                    <a:pt x="14644" y="4507"/>
                  </a:cubicBezTo>
                  <a:cubicBezTo>
                    <a:pt x="14043" y="3940"/>
                    <a:pt x="13677" y="3206"/>
                    <a:pt x="13810" y="2405"/>
                  </a:cubicBezTo>
                  <a:cubicBezTo>
                    <a:pt x="13851" y="2217"/>
                    <a:pt x="13918" y="2033"/>
                    <a:pt x="14006" y="1855"/>
                  </a:cubicBezTo>
                  <a:close/>
                  <a:moveTo>
                    <a:pt x="4778" y="5705"/>
                  </a:moveTo>
                  <a:cubicBezTo>
                    <a:pt x="4864" y="5705"/>
                    <a:pt x="4951" y="5706"/>
                    <a:pt x="5037" y="5708"/>
                  </a:cubicBezTo>
                  <a:cubicBezTo>
                    <a:pt x="5404" y="5741"/>
                    <a:pt x="5871" y="5841"/>
                    <a:pt x="6138" y="6041"/>
                  </a:cubicBezTo>
                  <a:cubicBezTo>
                    <a:pt x="6205" y="6075"/>
                    <a:pt x="6238" y="6108"/>
                    <a:pt x="6238" y="6175"/>
                  </a:cubicBezTo>
                  <a:lnTo>
                    <a:pt x="6238" y="6208"/>
                  </a:lnTo>
                  <a:lnTo>
                    <a:pt x="6238" y="6342"/>
                  </a:lnTo>
                  <a:cubicBezTo>
                    <a:pt x="6205" y="6508"/>
                    <a:pt x="6138" y="6575"/>
                    <a:pt x="6004" y="6675"/>
                  </a:cubicBezTo>
                  <a:cubicBezTo>
                    <a:pt x="5835" y="6769"/>
                    <a:pt x="5634" y="6810"/>
                    <a:pt x="5419" y="6810"/>
                  </a:cubicBezTo>
                  <a:cubicBezTo>
                    <a:pt x="5253" y="6810"/>
                    <a:pt x="5078" y="6786"/>
                    <a:pt x="4904" y="6742"/>
                  </a:cubicBezTo>
                  <a:cubicBezTo>
                    <a:pt x="4503" y="6675"/>
                    <a:pt x="4136" y="6542"/>
                    <a:pt x="3803" y="6342"/>
                  </a:cubicBezTo>
                  <a:cubicBezTo>
                    <a:pt x="3538" y="6197"/>
                    <a:pt x="3300" y="6018"/>
                    <a:pt x="3093" y="5814"/>
                  </a:cubicBezTo>
                  <a:lnTo>
                    <a:pt x="3093" y="5814"/>
                  </a:lnTo>
                  <a:cubicBezTo>
                    <a:pt x="3649" y="5741"/>
                    <a:pt x="4212" y="5705"/>
                    <a:pt x="4778" y="5705"/>
                  </a:cubicBezTo>
                  <a:close/>
                  <a:moveTo>
                    <a:pt x="7169" y="1"/>
                  </a:moveTo>
                  <a:cubicBezTo>
                    <a:pt x="7070" y="1"/>
                    <a:pt x="6971" y="2"/>
                    <a:pt x="6872" y="4"/>
                  </a:cubicBezTo>
                  <a:cubicBezTo>
                    <a:pt x="6004" y="4"/>
                    <a:pt x="5137" y="70"/>
                    <a:pt x="4270" y="371"/>
                  </a:cubicBezTo>
                  <a:cubicBezTo>
                    <a:pt x="3836" y="504"/>
                    <a:pt x="3436" y="671"/>
                    <a:pt x="3036" y="971"/>
                  </a:cubicBezTo>
                  <a:cubicBezTo>
                    <a:pt x="2669" y="1238"/>
                    <a:pt x="2335" y="1572"/>
                    <a:pt x="2135" y="2039"/>
                  </a:cubicBezTo>
                  <a:cubicBezTo>
                    <a:pt x="1768" y="2872"/>
                    <a:pt x="1535" y="3840"/>
                    <a:pt x="1801" y="4740"/>
                  </a:cubicBezTo>
                  <a:cubicBezTo>
                    <a:pt x="1875" y="5082"/>
                    <a:pt x="2010" y="5405"/>
                    <a:pt x="2192" y="5699"/>
                  </a:cubicBezTo>
                  <a:lnTo>
                    <a:pt x="2192" y="5699"/>
                  </a:lnTo>
                  <a:cubicBezTo>
                    <a:pt x="1394" y="5903"/>
                    <a:pt x="697" y="6218"/>
                    <a:pt x="0" y="6642"/>
                  </a:cubicBezTo>
                  <a:cubicBezTo>
                    <a:pt x="763" y="6324"/>
                    <a:pt x="1549" y="6089"/>
                    <a:pt x="2351" y="5934"/>
                  </a:cubicBezTo>
                  <a:lnTo>
                    <a:pt x="2351" y="5934"/>
                  </a:lnTo>
                  <a:cubicBezTo>
                    <a:pt x="2651" y="6340"/>
                    <a:pt x="3041" y="6677"/>
                    <a:pt x="3469" y="6909"/>
                  </a:cubicBezTo>
                  <a:cubicBezTo>
                    <a:pt x="3836" y="7176"/>
                    <a:pt x="4303" y="7342"/>
                    <a:pt x="4770" y="7409"/>
                  </a:cubicBezTo>
                  <a:cubicBezTo>
                    <a:pt x="4932" y="7434"/>
                    <a:pt x="5103" y="7454"/>
                    <a:pt x="5280" y="7454"/>
                  </a:cubicBezTo>
                  <a:cubicBezTo>
                    <a:pt x="5577" y="7454"/>
                    <a:pt x="5891" y="7397"/>
                    <a:pt x="6205" y="7209"/>
                  </a:cubicBezTo>
                  <a:cubicBezTo>
                    <a:pt x="6471" y="7075"/>
                    <a:pt x="6672" y="6842"/>
                    <a:pt x="6705" y="6542"/>
                  </a:cubicBezTo>
                  <a:cubicBezTo>
                    <a:pt x="6772" y="6475"/>
                    <a:pt x="6772" y="6408"/>
                    <a:pt x="6772" y="6342"/>
                  </a:cubicBezTo>
                  <a:cubicBezTo>
                    <a:pt x="6772" y="6242"/>
                    <a:pt x="6772" y="6175"/>
                    <a:pt x="6705" y="6075"/>
                  </a:cubicBezTo>
                  <a:cubicBezTo>
                    <a:pt x="6638" y="5975"/>
                    <a:pt x="6538" y="5841"/>
                    <a:pt x="6438" y="5741"/>
                  </a:cubicBezTo>
                  <a:cubicBezTo>
                    <a:pt x="5971" y="5474"/>
                    <a:pt x="5504" y="5408"/>
                    <a:pt x="5037" y="5374"/>
                  </a:cubicBezTo>
                  <a:cubicBezTo>
                    <a:pt x="4853" y="5361"/>
                    <a:pt x="4671" y="5354"/>
                    <a:pt x="4490" y="5354"/>
                  </a:cubicBezTo>
                  <a:cubicBezTo>
                    <a:pt x="3928" y="5354"/>
                    <a:pt x="3381" y="5418"/>
                    <a:pt x="2846" y="5538"/>
                  </a:cubicBezTo>
                  <a:lnTo>
                    <a:pt x="2846" y="5538"/>
                  </a:lnTo>
                  <a:cubicBezTo>
                    <a:pt x="2608" y="5236"/>
                    <a:pt x="2432" y="4896"/>
                    <a:pt x="2335" y="4540"/>
                  </a:cubicBezTo>
                  <a:cubicBezTo>
                    <a:pt x="2135" y="3773"/>
                    <a:pt x="2235" y="2939"/>
                    <a:pt x="2569" y="2205"/>
                  </a:cubicBezTo>
                  <a:cubicBezTo>
                    <a:pt x="2902" y="1505"/>
                    <a:pt x="3636" y="1038"/>
                    <a:pt x="4403" y="771"/>
                  </a:cubicBezTo>
                  <a:cubicBezTo>
                    <a:pt x="5170" y="537"/>
                    <a:pt x="6038" y="404"/>
                    <a:pt x="6872" y="404"/>
                  </a:cubicBezTo>
                  <a:cubicBezTo>
                    <a:pt x="6958" y="402"/>
                    <a:pt x="7045" y="402"/>
                    <a:pt x="7131" y="402"/>
                  </a:cubicBezTo>
                  <a:cubicBezTo>
                    <a:pt x="8749" y="402"/>
                    <a:pt x="10389" y="693"/>
                    <a:pt x="11909" y="1105"/>
                  </a:cubicBezTo>
                  <a:cubicBezTo>
                    <a:pt x="12518" y="1282"/>
                    <a:pt x="13147" y="1479"/>
                    <a:pt x="13751" y="1740"/>
                  </a:cubicBezTo>
                  <a:lnTo>
                    <a:pt x="13751" y="1740"/>
                  </a:lnTo>
                  <a:cubicBezTo>
                    <a:pt x="13626" y="1931"/>
                    <a:pt x="13526" y="2139"/>
                    <a:pt x="13476" y="2372"/>
                  </a:cubicBezTo>
                  <a:cubicBezTo>
                    <a:pt x="13310" y="2839"/>
                    <a:pt x="13343" y="3339"/>
                    <a:pt x="13510" y="3806"/>
                  </a:cubicBezTo>
                  <a:cubicBezTo>
                    <a:pt x="13677" y="4240"/>
                    <a:pt x="13910" y="4640"/>
                    <a:pt x="14244" y="4974"/>
                  </a:cubicBezTo>
                  <a:cubicBezTo>
                    <a:pt x="14577" y="5308"/>
                    <a:pt x="14977" y="5574"/>
                    <a:pt x="15411" y="5741"/>
                  </a:cubicBezTo>
                  <a:cubicBezTo>
                    <a:pt x="15645" y="5841"/>
                    <a:pt x="15878" y="5875"/>
                    <a:pt x="16145" y="5908"/>
                  </a:cubicBezTo>
                  <a:cubicBezTo>
                    <a:pt x="16378" y="5908"/>
                    <a:pt x="16679" y="5908"/>
                    <a:pt x="16912" y="5741"/>
                  </a:cubicBezTo>
                  <a:cubicBezTo>
                    <a:pt x="17179" y="5641"/>
                    <a:pt x="17346" y="5341"/>
                    <a:pt x="17413" y="5074"/>
                  </a:cubicBezTo>
                  <a:cubicBezTo>
                    <a:pt x="17513" y="4841"/>
                    <a:pt x="17513" y="4540"/>
                    <a:pt x="17479" y="4307"/>
                  </a:cubicBezTo>
                  <a:cubicBezTo>
                    <a:pt x="17379" y="3806"/>
                    <a:pt x="17079" y="3373"/>
                    <a:pt x="16745" y="3039"/>
                  </a:cubicBezTo>
                  <a:cubicBezTo>
                    <a:pt x="16112" y="2372"/>
                    <a:pt x="15311" y="1972"/>
                    <a:pt x="14510" y="1572"/>
                  </a:cubicBezTo>
                  <a:cubicBezTo>
                    <a:pt x="14422" y="1531"/>
                    <a:pt x="14332" y="1492"/>
                    <a:pt x="14243" y="1454"/>
                  </a:cubicBezTo>
                  <a:lnTo>
                    <a:pt x="14243" y="1454"/>
                  </a:lnTo>
                  <a:cubicBezTo>
                    <a:pt x="14511" y="1067"/>
                    <a:pt x="14867" y="720"/>
                    <a:pt x="15244" y="437"/>
                  </a:cubicBezTo>
                  <a:lnTo>
                    <a:pt x="15244" y="437"/>
                  </a:lnTo>
                  <a:cubicBezTo>
                    <a:pt x="14877" y="671"/>
                    <a:pt x="14510" y="904"/>
                    <a:pt x="14177" y="1205"/>
                  </a:cubicBezTo>
                  <a:cubicBezTo>
                    <a:pt x="14129" y="1258"/>
                    <a:pt x="14080" y="1313"/>
                    <a:pt x="14033" y="1369"/>
                  </a:cubicBezTo>
                  <a:lnTo>
                    <a:pt x="14033" y="1369"/>
                  </a:lnTo>
                  <a:cubicBezTo>
                    <a:pt x="13381" y="1111"/>
                    <a:pt x="12711" y="918"/>
                    <a:pt x="12042" y="704"/>
                  </a:cubicBezTo>
                  <a:cubicBezTo>
                    <a:pt x="10468" y="263"/>
                    <a:pt x="8834" y="1"/>
                    <a:pt x="7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6" name="Google Shape;3046;p69"/>
            <p:cNvSpPr/>
            <p:nvPr/>
          </p:nvSpPr>
          <p:spPr>
            <a:xfrm>
              <a:off x="4962875" y="2854250"/>
              <a:ext cx="654675" cy="180175"/>
            </a:xfrm>
            <a:custGeom>
              <a:avLst/>
              <a:gdLst/>
              <a:ahLst/>
              <a:cxnLst/>
              <a:rect l="l" t="t" r="r" b="b"/>
              <a:pathLst>
                <a:path w="26187" h="7207" extrusionOk="0">
                  <a:moveTo>
                    <a:pt x="9628" y="552"/>
                  </a:moveTo>
                  <a:cubicBezTo>
                    <a:pt x="9666" y="552"/>
                    <a:pt x="9704" y="556"/>
                    <a:pt x="9741" y="564"/>
                  </a:cubicBezTo>
                  <a:cubicBezTo>
                    <a:pt x="9975" y="597"/>
                    <a:pt x="10041" y="764"/>
                    <a:pt x="10075" y="964"/>
                  </a:cubicBezTo>
                  <a:cubicBezTo>
                    <a:pt x="10141" y="1431"/>
                    <a:pt x="9841" y="1965"/>
                    <a:pt x="9541" y="2432"/>
                  </a:cubicBezTo>
                  <a:cubicBezTo>
                    <a:pt x="9232" y="2888"/>
                    <a:pt x="8835" y="3272"/>
                    <a:pt x="8389" y="3600"/>
                  </a:cubicBezTo>
                  <a:lnTo>
                    <a:pt x="8389" y="3600"/>
                  </a:lnTo>
                  <a:cubicBezTo>
                    <a:pt x="8348" y="3121"/>
                    <a:pt x="8387" y="2640"/>
                    <a:pt x="8507" y="2131"/>
                  </a:cubicBezTo>
                  <a:cubicBezTo>
                    <a:pt x="8640" y="1598"/>
                    <a:pt x="8840" y="1064"/>
                    <a:pt x="9207" y="730"/>
                  </a:cubicBezTo>
                  <a:cubicBezTo>
                    <a:pt x="9363" y="601"/>
                    <a:pt x="9498" y="552"/>
                    <a:pt x="9628" y="552"/>
                  </a:cubicBezTo>
                  <a:close/>
                  <a:moveTo>
                    <a:pt x="9615" y="0"/>
                  </a:moveTo>
                  <a:cubicBezTo>
                    <a:pt x="9521" y="0"/>
                    <a:pt x="9431" y="18"/>
                    <a:pt x="9341" y="63"/>
                  </a:cubicBezTo>
                  <a:cubicBezTo>
                    <a:pt x="9141" y="130"/>
                    <a:pt x="8974" y="230"/>
                    <a:pt x="8840" y="330"/>
                  </a:cubicBezTo>
                  <a:cubicBezTo>
                    <a:pt x="8307" y="831"/>
                    <a:pt x="8073" y="1464"/>
                    <a:pt x="7906" y="2065"/>
                  </a:cubicBezTo>
                  <a:cubicBezTo>
                    <a:pt x="7740" y="2665"/>
                    <a:pt x="7706" y="3299"/>
                    <a:pt x="7806" y="3933"/>
                  </a:cubicBezTo>
                  <a:cubicBezTo>
                    <a:pt x="7808" y="3949"/>
                    <a:pt x="7810" y="3965"/>
                    <a:pt x="7812" y="3982"/>
                  </a:cubicBezTo>
                  <a:lnTo>
                    <a:pt x="7812" y="3982"/>
                  </a:lnTo>
                  <a:cubicBezTo>
                    <a:pt x="7508" y="4162"/>
                    <a:pt x="7192" y="4322"/>
                    <a:pt x="6872" y="4466"/>
                  </a:cubicBezTo>
                  <a:cubicBezTo>
                    <a:pt x="5838" y="4933"/>
                    <a:pt x="4671" y="5134"/>
                    <a:pt x="3503" y="5167"/>
                  </a:cubicBezTo>
                  <a:cubicBezTo>
                    <a:pt x="3319" y="5178"/>
                    <a:pt x="3133" y="5183"/>
                    <a:pt x="2947" y="5183"/>
                  </a:cubicBezTo>
                  <a:cubicBezTo>
                    <a:pt x="1982" y="5183"/>
                    <a:pt x="990" y="5035"/>
                    <a:pt x="67" y="4700"/>
                  </a:cubicBezTo>
                  <a:cubicBezTo>
                    <a:pt x="34" y="4700"/>
                    <a:pt x="1" y="4700"/>
                    <a:pt x="1" y="4733"/>
                  </a:cubicBezTo>
                  <a:cubicBezTo>
                    <a:pt x="1" y="4767"/>
                    <a:pt x="1" y="4800"/>
                    <a:pt x="34" y="4800"/>
                  </a:cubicBezTo>
                  <a:cubicBezTo>
                    <a:pt x="1135" y="5300"/>
                    <a:pt x="2336" y="5534"/>
                    <a:pt x="3537" y="5534"/>
                  </a:cubicBezTo>
                  <a:cubicBezTo>
                    <a:pt x="4737" y="5534"/>
                    <a:pt x="5972" y="5367"/>
                    <a:pt x="7072" y="4900"/>
                  </a:cubicBezTo>
                  <a:cubicBezTo>
                    <a:pt x="7354" y="4784"/>
                    <a:pt x="7634" y="4656"/>
                    <a:pt x="7907" y="4513"/>
                  </a:cubicBezTo>
                  <a:lnTo>
                    <a:pt x="7907" y="4513"/>
                  </a:lnTo>
                  <a:cubicBezTo>
                    <a:pt x="8016" y="4956"/>
                    <a:pt x="8205" y="5385"/>
                    <a:pt x="8507" y="5734"/>
                  </a:cubicBezTo>
                  <a:cubicBezTo>
                    <a:pt x="8874" y="6268"/>
                    <a:pt x="9474" y="6635"/>
                    <a:pt x="10075" y="6801"/>
                  </a:cubicBezTo>
                  <a:cubicBezTo>
                    <a:pt x="10565" y="6910"/>
                    <a:pt x="11077" y="7019"/>
                    <a:pt x="11576" y="7019"/>
                  </a:cubicBezTo>
                  <a:cubicBezTo>
                    <a:pt x="11688" y="7019"/>
                    <a:pt x="11799" y="7014"/>
                    <a:pt x="11909" y="7002"/>
                  </a:cubicBezTo>
                  <a:cubicBezTo>
                    <a:pt x="12543" y="6968"/>
                    <a:pt x="13177" y="6835"/>
                    <a:pt x="13744" y="6635"/>
                  </a:cubicBezTo>
                  <a:cubicBezTo>
                    <a:pt x="14807" y="6240"/>
                    <a:pt x="15787" y="5679"/>
                    <a:pt x="16608" y="4928"/>
                  </a:cubicBezTo>
                  <a:lnTo>
                    <a:pt x="16608" y="4928"/>
                  </a:lnTo>
                  <a:cubicBezTo>
                    <a:pt x="17052" y="5625"/>
                    <a:pt x="17624" y="6230"/>
                    <a:pt x="18347" y="6635"/>
                  </a:cubicBezTo>
                  <a:cubicBezTo>
                    <a:pt x="19102" y="7057"/>
                    <a:pt x="19965" y="7207"/>
                    <a:pt x="20790" y="7207"/>
                  </a:cubicBezTo>
                  <a:cubicBezTo>
                    <a:pt x="20877" y="7207"/>
                    <a:pt x="20963" y="7205"/>
                    <a:pt x="21049" y="7202"/>
                  </a:cubicBezTo>
                  <a:cubicBezTo>
                    <a:pt x="21983" y="7135"/>
                    <a:pt x="22884" y="6902"/>
                    <a:pt x="23718" y="6601"/>
                  </a:cubicBezTo>
                  <a:cubicBezTo>
                    <a:pt x="24552" y="6301"/>
                    <a:pt x="25386" y="5934"/>
                    <a:pt x="26153" y="5434"/>
                  </a:cubicBezTo>
                  <a:cubicBezTo>
                    <a:pt x="26186" y="5434"/>
                    <a:pt x="26186" y="5400"/>
                    <a:pt x="26086" y="5267"/>
                  </a:cubicBezTo>
                  <a:cubicBezTo>
                    <a:pt x="26086" y="5234"/>
                    <a:pt x="26053" y="5234"/>
                    <a:pt x="26019" y="5234"/>
                  </a:cubicBezTo>
                  <a:cubicBezTo>
                    <a:pt x="25219" y="5634"/>
                    <a:pt x="24385" y="5968"/>
                    <a:pt x="23551" y="6268"/>
                  </a:cubicBezTo>
                  <a:cubicBezTo>
                    <a:pt x="22717" y="6535"/>
                    <a:pt x="21850" y="6701"/>
                    <a:pt x="20949" y="6735"/>
                  </a:cubicBezTo>
                  <a:cubicBezTo>
                    <a:pt x="20877" y="6737"/>
                    <a:pt x="20806" y="6739"/>
                    <a:pt x="20734" y="6739"/>
                  </a:cubicBezTo>
                  <a:cubicBezTo>
                    <a:pt x="19944" y="6739"/>
                    <a:pt x="19187" y="6568"/>
                    <a:pt x="18514" y="6201"/>
                  </a:cubicBezTo>
                  <a:cubicBezTo>
                    <a:pt x="17813" y="5767"/>
                    <a:pt x="17246" y="5067"/>
                    <a:pt x="16879" y="4300"/>
                  </a:cubicBezTo>
                  <a:cubicBezTo>
                    <a:pt x="16879" y="4266"/>
                    <a:pt x="16846" y="4233"/>
                    <a:pt x="16846" y="4233"/>
                  </a:cubicBezTo>
                  <a:cubicBezTo>
                    <a:pt x="16796" y="4183"/>
                    <a:pt x="16729" y="4158"/>
                    <a:pt x="16663" y="4158"/>
                  </a:cubicBezTo>
                  <a:cubicBezTo>
                    <a:pt x="16596" y="4158"/>
                    <a:pt x="16529" y="4183"/>
                    <a:pt x="16479" y="4233"/>
                  </a:cubicBezTo>
                  <a:cubicBezTo>
                    <a:pt x="15679" y="4967"/>
                    <a:pt x="14678" y="5601"/>
                    <a:pt x="13577" y="5968"/>
                  </a:cubicBezTo>
                  <a:cubicBezTo>
                    <a:pt x="13043" y="6201"/>
                    <a:pt x="12476" y="6268"/>
                    <a:pt x="11909" y="6301"/>
                  </a:cubicBezTo>
                  <a:cubicBezTo>
                    <a:pt x="11811" y="6313"/>
                    <a:pt x="11713" y="6319"/>
                    <a:pt x="11615" y="6319"/>
                  </a:cubicBezTo>
                  <a:cubicBezTo>
                    <a:pt x="11180" y="6319"/>
                    <a:pt x="10744" y="6210"/>
                    <a:pt x="10308" y="6101"/>
                  </a:cubicBezTo>
                  <a:cubicBezTo>
                    <a:pt x="9808" y="5934"/>
                    <a:pt x="9341" y="5634"/>
                    <a:pt x="9007" y="5234"/>
                  </a:cubicBezTo>
                  <a:cubicBezTo>
                    <a:pt x="8759" y="4912"/>
                    <a:pt x="8604" y="4553"/>
                    <a:pt x="8499" y="4171"/>
                  </a:cubicBezTo>
                  <a:lnTo>
                    <a:pt x="8499" y="4171"/>
                  </a:lnTo>
                  <a:cubicBezTo>
                    <a:pt x="9091" y="3793"/>
                    <a:pt x="9625" y="3333"/>
                    <a:pt x="10041" y="2765"/>
                  </a:cubicBezTo>
                  <a:cubicBezTo>
                    <a:pt x="10208" y="2498"/>
                    <a:pt x="10375" y="2232"/>
                    <a:pt x="10508" y="1931"/>
                  </a:cubicBezTo>
                  <a:cubicBezTo>
                    <a:pt x="10642" y="1631"/>
                    <a:pt x="10708" y="1298"/>
                    <a:pt x="10675" y="931"/>
                  </a:cubicBezTo>
                  <a:cubicBezTo>
                    <a:pt x="10642" y="764"/>
                    <a:pt x="10575" y="564"/>
                    <a:pt x="10475" y="397"/>
                  </a:cubicBezTo>
                  <a:cubicBezTo>
                    <a:pt x="10341" y="230"/>
                    <a:pt x="10141" y="97"/>
                    <a:pt x="9975" y="63"/>
                  </a:cubicBezTo>
                  <a:cubicBezTo>
                    <a:pt x="9846" y="27"/>
                    <a:pt x="9728" y="0"/>
                    <a:pt x="9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7" name="Google Shape;3047;p69"/>
            <p:cNvSpPr/>
            <p:nvPr/>
          </p:nvSpPr>
          <p:spPr>
            <a:xfrm>
              <a:off x="5244750" y="3549875"/>
              <a:ext cx="380525" cy="163900"/>
            </a:xfrm>
            <a:custGeom>
              <a:avLst/>
              <a:gdLst/>
              <a:ahLst/>
              <a:cxnLst/>
              <a:rect l="l" t="t" r="r" b="b"/>
              <a:pathLst>
                <a:path w="15221" h="6556" extrusionOk="0">
                  <a:moveTo>
                    <a:pt x="14976" y="1"/>
                  </a:moveTo>
                  <a:cubicBezTo>
                    <a:pt x="14903" y="1"/>
                    <a:pt x="14827" y="30"/>
                    <a:pt x="14778" y="92"/>
                  </a:cubicBezTo>
                  <a:cubicBezTo>
                    <a:pt x="13377" y="2260"/>
                    <a:pt x="10741" y="3627"/>
                    <a:pt x="8406" y="4495"/>
                  </a:cubicBezTo>
                  <a:cubicBezTo>
                    <a:pt x="7139" y="4962"/>
                    <a:pt x="5838" y="5295"/>
                    <a:pt x="4570" y="5462"/>
                  </a:cubicBezTo>
                  <a:cubicBezTo>
                    <a:pt x="3203" y="5662"/>
                    <a:pt x="1802" y="5629"/>
                    <a:pt x="467" y="5762"/>
                  </a:cubicBezTo>
                  <a:cubicBezTo>
                    <a:pt x="134" y="5796"/>
                    <a:pt x="0" y="6329"/>
                    <a:pt x="401" y="6396"/>
                  </a:cubicBezTo>
                  <a:cubicBezTo>
                    <a:pt x="989" y="6508"/>
                    <a:pt x="1594" y="6555"/>
                    <a:pt x="2205" y="6555"/>
                  </a:cubicBezTo>
                  <a:cubicBezTo>
                    <a:pt x="3050" y="6555"/>
                    <a:pt x="3905" y="6465"/>
                    <a:pt x="4737" y="6329"/>
                  </a:cubicBezTo>
                  <a:cubicBezTo>
                    <a:pt x="6172" y="6129"/>
                    <a:pt x="7606" y="5729"/>
                    <a:pt x="8974" y="5162"/>
                  </a:cubicBezTo>
                  <a:cubicBezTo>
                    <a:pt x="11342" y="4195"/>
                    <a:pt x="14144" y="2793"/>
                    <a:pt x="15178" y="258"/>
                  </a:cubicBezTo>
                  <a:cubicBezTo>
                    <a:pt x="15220" y="89"/>
                    <a:pt x="15102" y="1"/>
                    <a:pt x="14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8" name="Google Shape;3048;p69"/>
            <p:cNvSpPr/>
            <p:nvPr/>
          </p:nvSpPr>
          <p:spPr>
            <a:xfrm>
              <a:off x="5461325" y="3602050"/>
              <a:ext cx="181200" cy="125400"/>
            </a:xfrm>
            <a:custGeom>
              <a:avLst/>
              <a:gdLst/>
              <a:ahLst/>
              <a:cxnLst/>
              <a:rect l="l" t="t" r="r" b="b"/>
              <a:pathLst>
                <a:path w="7248" h="5016" extrusionOk="0">
                  <a:moveTo>
                    <a:pt x="6988" y="1"/>
                  </a:moveTo>
                  <a:cubicBezTo>
                    <a:pt x="6946" y="1"/>
                    <a:pt x="6908" y="21"/>
                    <a:pt x="6882" y="73"/>
                  </a:cubicBezTo>
                  <a:cubicBezTo>
                    <a:pt x="5214" y="2174"/>
                    <a:pt x="2912" y="3675"/>
                    <a:pt x="377" y="4409"/>
                  </a:cubicBezTo>
                  <a:cubicBezTo>
                    <a:pt x="0" y="4535"/>
                    <a:pt x="126" y="5015"/>
                    <a:pt x="449" y="5015"/>
                  </a:cubicBezTo>
                  <a:cubicBezTo>
                    <a:pt x="469" y="5015"/>
                    <a:pt x="489" y="5013"/>
                    <a:pt x="511" y="5010"/>
                  </a:cubicBezTo>
                  <a:cubicBezTo>
                    <a:pt x="3279" y="4443"/>
                    <a:pt x="5681" y="2708"/>
                    <a:pt x="7149" y="273"/>
                  </a:cubicBezTo>
                  <a:cubicBezTo>
                    <a:pt x="7248" y="174"/>
                    <a:pt x="7108" y="1"/>
                    <a:pt x="69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49" name="Google Shape;3049;p69"/>
          <p:cNvGrpSpPr/>
          <p:nvPr/>
        </p:nvGrpSpPr>
        <p:grpSpPr>
          <a:xfrm>
            <a:off x="7860978" y="2978518"/>
            <a:ext cx="698031" cy="763612"/>
            <a:chOff x="5372350" y="3834175"/>
            <a:chExt cx="291900" cy="319325"/>
          </a:xfrm>
        </p:grpSpPr>
        <p:sp>
          <p:nvSpPr>
            <p:cNvPr id="3050" name="Google Shape;3050;p69"/>
            <p:cNvSpPr/>
            <p:nvPr/>
          </p:nvSpPr>
          <p:spPr>
            <a:xfrm>
              <a:off x="5435725" y="3898500"/>
              <a:ext cx="172350" cy="172650"/>
            </a:xfrm>
            <a:custGeom>
              <a:avLst/>
              <a:gdLst/>
              <a:ahLst/>
              <a:cxnLst/>
              <a:rect l="l" t="t" r="r" b="b"/>
              <a:pathLst>
                <a:path w="6894" h="6906" extrusionOk="0">
                  <a:moveTo>
                    <a:pt x="2973" y="1"/>
                  </a:moveTo>
                  <a:cubicBezTo>
                    <a:pt x="2741" y="1"/>
                    <a:pt x="2490" y="202"/>
                    <a:pt x="2469" y="457"/>
                  </a:cubicBezTo>
                  <a:lnTo>
                    <a:pt x="2235" y="2692"/>
                  </a:lnTo>
                  <a:cubicBezTo>
                    <a:pt x="1635" y="2892"/>
                    <a:pt x="1068" y="3159"/>
                    <a:pt x="467" y="3359"/>
                  </a:cubicBezTo>
                  <a:cubicBezTo>
                    <a:pt x="0" y="3526"/>
                    <a:pt x="67" y="4193"/>
                    <a:pt x="601" y="4226"/>
                  </a:cubicBezTo>
                  <a:cubicBezTo>
                    <a:pt x="1068" y="4226"/>
                    <a:pt x="1568" y="4293"/>
                    <a:pt x="2002" y="4360"/>
                  </a:cubicBezTo>
                  <a:cubicBezTo>
                    <a:pt x="1902" y="5027"/>
                    <a:pt x="1768" y="5694"/>
                    <a:pt x="1735" y="6394"/>
                  </a:cubicBezTo>
                  <a:cubicBezTo>
                    <a:pt x="1735" y="6628"/>
                    <a:pt x="1902" y="6795"/>
                    <a:pt x="2102" y="6828"/>
                  </a:cubicBezTo>
                  <a:cubicBezTo>
                    <a:pt x="2179" y="6867"/>
                    <a:pt x="2267" y="6905"/>
                    <a:pt x="2341" y="6905"/>
                  </a:cubicBezTo>
                  <a:cubicBezTo>
                    <a:pt x="2394" y="6905"/>
                    <a:pt x="2441" y="6884"/>
                    <a:pt x="2469" y="6828"/>
                  </a:cubicBezTo>
                  <a:cubicBezTo>
                    <a:pt x="2969" y="6161"/>
                    <a:pt x="3503" y="5494"/>
                    <a:pt x="4003" y="4827"/>
                  </a:cubicBezTo>
                  <a:cubicBezTo>
                    <a:pt x="4737" y="5027"/>
                    <a:pt x="5404" y="5294"/>
                    <a:pt x="6038" y="5627"/>
                  </a:cubicBezTo>
                  <a:cubicBezTo>
                    <a:pt x="6101" y="5650"/>
                    <a:pt x="6163" y="5660"/>
                    <a:pt x="6223" y="5660"/>
                  </a:cubicBezTo>
                  <a:cubicBezTo>
                    <a:pt x="6608" y="5660"/>
                    <a:pt x="6894" y="5235"/>
                    <a:pt x="6605" y="4860"/>
                  </a:cubicBezTo>
                  <a:cubicBezTo>
                    <a:pt x="6138" y="4326"/>
                    <a:pt x="5671" y="3793"/>
                    <a:pt x="5237" y="3192"/>
                  </a:cubicBezTo>
                  <a:cubicBezTo>
                    <a:pt x="5571" y="2792"/>
                    <a:pt x="5838" y="2392"/>
                    <a:pt x="6171" y="1991"/>
                  </a:cubicBezTo>
                  <a:cubicBezTo>
                    <a:pt x="6378" y="1755"/>
                    <a:pt x="6271" y="1335"/>
                    <a:pt x="5942" y="1335"/>
                  </a:cubicBezTo>
                  <a:cubicBezTo>
                    <a:pt x="5900" y="1335"/>
                    <a:pt x="5854" y="1342"/>
                    <a:pt x="5804" y="1357"/>
                  </a:cubicBezTo>
                  <a:cubicBezTo>
                    <a:pt x="5304" y="1558"/>
                    <a:pt x="4804" y="1724"/>
                    <a:pt x="4303" y="1891"/>
                  </a:cubicBezTo>
                  <a:cubicBezTo>
                    <a:pt x="3936" y="1357"/>
                    <a:pt x="3603" y="824"/>
                    <a:pt x="3303" y="223"/>
                  </a:cubicBezTo>
                  <a:cubicBezTo>
                    <a:pt x="3230" y="66"/>
                    <a:pt x="3105" y="1"/>
                    <a:pt x="2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1" name="Google Shape;3051;p69"/>
            <p:cNvSpPr/>
            <p:nvPr/>
          </p:nvSpPr>
          <p:spPr>
            <a:xfrm>
              <a:off x="5418200" y="3902400"/>
              <a:ext cx="45900" cy="38925"/>
            </a:xfrm>
            <a:custGeom>
              <a:avLst/>
              <a:gdLst/>
              <a:ahLst/>
              <a:cxnLst/>
              <a:rect l="l" t="t" r="r" b="b"/>
              <a:pathLst>
                <a:path w="1836" h="1557" extrusionOk="0">
                  <a:moveTo>
                    <a:pt x="303" y="1"/>
                  </a:moveTo>
                  <a:cubicBezTo>
                    <a:pt x="219" y="1"/>
                    <a:pt x="145" y="45"/>
                    <a:pt x="101" y="134"/>
                  </a:cubicBezTo>
                  <a:cubicBezTo>
                    <a:pt x="1" y="234"/>
                    <a:pt x="1" y="368"/>
                    <a:pt x="101" y="468"/>
                  </a:cubicBezTo>
                  <a:cubicBezTo>
                    <a:pt x="168" y="568"/>
                    <a:pt x="301" y="668"/>
                    <a:pt x="434" y="734"/>
                  </a:cubicBezTo>
                  <a:cubicBezTo>
                    <a:pt x="534" y="835"/>
                    <a:pt x="668" y="968"/>
                    <a:pt x="801" y="1035"/>
                  </a:cubicBezTo>
                  <a:cubicBezTo>
                    <a:pt x="1035" y="1201"/>
                    <a:pt x="1268" y="1368"/>
                    <a:pt x="1502" y="1535"/>
                  </a:cubicBezTo>
                  <a:cubicBezTo>
                    <a:pt x="1543" y="1549"/>
                    <a:pt x="1585" y="1557"/>
                    <a:pt x="1624" y="1557"/>
                  </a:cubicBezTo>
                  <a:cubicBezTo>
                    <a:pt x="1679" y="1557"/>
                    <a:pt x="1730" y="1541"/>
                    <a:pt x="1769" y="1502"/>
                  </a:cubicBezTo>
                  <a:cubicBezTo>
                    <a:pt x="1835" y="1402"/>
                    <a:pt x="1835" y="1302"/>
                    <a:pt x="1769" y="1201"/>
                  </a:cubicBezTo>
                  <a:cubicBezTo>
                    <a:pt x="1535" y="1001"/>
                    <a:pt x="1335" y="801"/>
                    <a:pt x="1135" y="634"/>
                  </a:cubicBezTo>
                  <a:cubicBezTo>
                    <a:pt x="1035" y="534"/>
                    <a:pt x="935" y="401"/>
                    <a:pt x="801" y="334"/>
                  </a:cubicBezTo>
                  <a:cubicBezTo>
                    <a:pt x="668" y="201"/>
                    <a:pt x="534" y="134"/>
                    <a:pt x="434" y="34"/>
                  </a:cubicBezTo>
                  <a:cubicBezTo>
                    <a:pt x="390" y="12"/>
                    <a:pt x="345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2" name="Google Shape;3052;p69"/>
            <p:cNvSpPr/>
            <p:nvPr/>
          </p:nvSpPr>
          <p:spPr>
            <a:xfrm>
              <a:off x="5379850" y="4053675"/>
              <a:ext cx="50050" cy="30025"/>
            </a:xfrm>
            <a:custGeom>
              <a:avLst/>
              <a:gdLst/>
              <a:ahLst/>
              <a:cxnLst/>
              <a:rect l="l" t="t" r="r" b="b"/>
              <a:pathLst>
                <a:path w="2002" h="1201" extrusionOk="0">
                  <a:moveTo>
                    <a:pt x="1810" y="1"/>
                  </a:moveTo>
                  <a:cubicBezTo>
                    <a:pt x="1775" y="1"/>
                    <a:pt x="1738" y="8"/>
                    <a:pt x="1702" y="21"/>
                  </a:cubicBezTo>
                  <a:cubicBezTo>
                    <a:pt x="1468" y="154"/>
                    <a:pt x="1201" y="287"/>
                    <a:pt x="968" y="354"/>
                  </a:cubicBezTo>
                  <a:cubicBezTo>
                    <a:pt x="834" y="421"/>
                    <a:pt x="701" y="488"/>
                    <a:pt x="567" y="521"/>
                  </a:cubicBezTo>
                  <a:cubicBezTo>
                    <a:pt x="534" y="588"/>
                    <a:pt x="501" y="588"/>
                    <a:pt x="401" y="588"/>
                  </a:cubicBezTo>
                  <a:cubicBezTo>
                    <a:pt x="301" y="621"/>
                    <a:pt x="200" y="621"/>
                    <a:pt x="134" y="688"/>
                  </a:cubicBezTo>
                  <a:cubicBezTo>
                    <a:pt x="34" y="788"/>
                    <a:pt x="0" y="955"/>
                    <a:pt x="67" y="1088"/>
                  </a:cubicBezTo>
                  <a:cubicBezTo>
                    <a:pt x="142" y="1163"/>
                    <a:pt x="236" y="1201"/>
                    <a:pt x="320" y="1201"/>
                  </a:cubicBezTo>
                  <a:cubicBezTo>
                    <a:pt x="349" y="1201"/>
                    <a:pt x="376" y="1196"/>
                    <a:pt x="401" y="1188"/>
                  </a:cubicBezTo>
                  <a:cubicBezTo>
                    <a:pt x="534" y="1155"/>
                    <a:pt x="567" y="1121"/>
                    <a:pt x="667" y="1021"/>
                  </a:cubicBezTo>
                  <a:cubicBezTo>
                    <a:pt x="701" y="1021"/>
                    <a:pt x="701" y="988"/>
                    <a:pt x="734" y="988"/>
                  </a:cubicBezTo>
                  <a:cubicBezTo>
                    <a:pt x="734" y="988"/>
                    <a:pt x="801" y="988"/>
                    <a:pt x="801" y="955"/>
                  </a:cubicBezTo>
                  <a:cubicBezTo>
                    <a:pt x="901" y="855"/>
                    <a:pt x="1001" y="821"/>
                    <a:pt x="1134" y="721"/>
                  </a:cubicBezTo>
                  <a:cubicBezTo>
                    <a:pt x="1368" y="588"/>
                    <a:pt x="1568" y="454"/>
                    <a:pt x="1835" y="287"/>
                  </a:cubicBezTo>
                  <a:cubicBezTo>
                    <a:pt x="2002" y="287"/>
                    <a:pt x="2002" y="154"/>
                    <a:pt x="1968" y="87"/>
                  </a:cubicBezTo>
                  <a:cubicBezTo>
                    <a:pt x="1926" y="24"/>
                    <a:pt x="1870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3" name="Google Shape;3053;p69"/>
            <p:cNvSpPr/>
            <p:nvPr/>
          </p:nvSpPr>
          <p:spPr>
            <a:xfrm>
              <a:off x="5450725" y="4117300"/>
              <a:ext cx="24225" cy="34475"/>
            </a:xfrm>
            <a:custGeom>
              <a:avLst/>
              <a:gdLst/>
              <a:ahLst/>
              <a:cxnLst/>
              <a:rect l="l" t="t" r="r" b="b"/>
              <a:pathLst>
                <a:path w="969" h="1379" extrusionOk="0">
                  <a:moveTo>
                    <a:pt x="817" y="1"/>
                  </a:moveTo>
                  <a:cubicBezTo>
                    <a:pt x="777" y="1"/>
                    <a:pt x="734" y="23"/>
                    <a:pt x="701" y="77"/>
                  </a:cubicBezTo>
                  <a:cubicBezTo>
                    <a:pt x="568" y="244"/>
                    <a:pt x="501" y="411"/>
                    <a:pt x="368" y="578"/>
                  </a:cubicBezTo>
                  <a:cubicBezTo>
                    <a:pt x="334" y="645"/>
                    <a:pt x="301" y="745"/>
                    <a:pt x="201" y="778"/>
                  </a:cubicBezTo>
                  <a:cubicBezTo>
                    <a:pt x="167" y="811"/>
                    <a:pt x="167" y="878"/>
                    <a:pt x="134" y="911"/>
                  </a:cubicBezTo>
                  <a:cubicBezTo>
                    <a:pt x="67" y="945"/>
                    <a:pt x="34" y="1045"/>
                    <a:pt x="34" y="1078"/>
                  </a:cubicBezTo>
                  <a:cubicBezTo>
                    <a:pt x="1" y="1112"/>
                    <a:pt x="1" y="1212"/>
                    <a:pt x="34" y="1278"/>
                  </a:cubicBezTo>
                  <a:cubicBezTo>
                    <a:pt x="67" y="1378"/>
                    <a:pt x="134" y="1378"/>
                    <a:pt x="201" y="1378"/>
                  </a:cubicBezTo>
                  <a:cubicBezTo>
                    <a:pt x="301" y="1378"/>
                    <a:pt x="334" y="1312"/>
                    <a:pt x="368" y="1278"/>
                  </a:cubicBezTo>
                  <a:cubicBezTo>
                    <a:pt x="401" y="1245"/>
                    <a:pt x="401" y="1212"/>
                    <a:pt x="434" y="1145"/>
                  </a:cubicBezTo>
                  <a:cubicBezTo>
                    <a:pt x="501" y="1112"/>
                    <a:pt x="501" y="1078"/>
                    <a:pt x="501" y="1045"/>
                  </a:cubicBezTo>
                  <a:cubicBezTo>
                    <a:pt x="534" y="945"/>
                    <a:pt x="568" y="878"/>
                    <a:pt x="634" y="745"/>
                  </a:cubicBezTo>
                  <a:cubicBezTo>
                    <a:pt x="701" y="578"/>
                    <a:pt x="835" y="378"/>
                    <a:pt x="901" y="211"/>
                  </a:cubicBezTo>
                  <a:cubicBezTo>
                    <a:pt x="969" y="98"/>
                    <a:pt x="900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4" name="Google Shape;3054;p69"/>
            <p:cNvSpPr/>
            <p:nvPr/>
          </p:nvSpPr>
          <p:spPr>
            <a:xfrm>
              <a:off x="5555800" y="4072050"/>
              <a:ext cx="32550" cy="81450"/>
            </a:xfrm>
            <a:custGeom>
              <a:avLst/>
              <a:gdLst/>
              <a:ahLst/>
              <a:cxnLst/>
              <a:rect l="l" t="t" r="r" b="b"/>
              <a:pathLst>
                <a:path w="1302" h="3258" extrusionOk="0">
                  <a:moveTo>
                    <a:pt x="305" y="0"/>
                  </a:moveTo>
                  <a:cubicBezTo>
                    <a:pt x="152" y="0"/>
                    <a:pt x="1" y="103"/>
                    <a:pt x="1" y="286"/>
                  </a:cubicBezTo>
                  <a:cubicBezTo>
                    <a:pt x="1" y="853"/>
                    <a:pt x="101" y="1354"/>
                    <a:pt x="167" y="1854"/>
                  </a:cubicBezTo>
                  <a:cubicBezTo>
                    <a:pt x="201" y="2088"/>
                    <a:pt x="268" y="2354"/>
                    <a:pt x="334" y="2588"/>
                  </a:cubicBezTo>
                  <a:cubicBezTo>
                    <a:pt x="430" y="2876"/>
                    <a:pt x="527" y="3257"/>
                    <a:pt x="918" y="3257"/>
                  </a:cubicBezTo>
                  <a:cubicBezTo>
                    <a:pt x="934" y="3257"/>
                    <a:pt x="951" y="3256"/>
                    <a:pt x="968" y="3255"/>
                  </a:cubicBezTo>
                  <a:cubicBezTo>
                    <a:pt x="1135" y="3222"/>
                    <a:pt x="1268" y="3088"/>
                    <a:pt x="1302" y="2922"/>
                  </a:cubicBezTo>
                  <a:cubicBezTo>
                    <a:pt x="1302" y="2755"/>
                    <a:pt x="1202" y="2588"/>
                    <a:pt x="1168" y="2421"/>
                  </a:cubicBezTo>
                  <a:cubicBezTo>
                    <a:pt x="1101" y="2188"/>
                    <a:pt x="1001" y="1921"/>
                    <a:pt x="968" y="1721"/>
                  </a:cubicBezTo>
                  <a:lnTo>
                    <a:pt x="601" y="220"/>
                  </a:lnTo>
                  <a:cubicBezTo>
                    <a:pt x="556" y="69"/>
                    <a:pt x="43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5" name="Google Shape;3055;p69"/>
            <p:cNvSpPr/>
            <p:nvPr/>
          </p:nvSpPr>
          <p:spPr>
            <a:xfrm>
              <a:off x="5610850" y="3964950"/>
              <a:ext cx="53400" cy="15025"/>
            </a:xfrm>
            <a:custGeom>
              <a:avLst/>
              <a:gdLst/>
              <a:ahLst/>
              <a:cxnLst/>
              <a:rect l="l" t="t" r="r" b="b"/>
              <a:pathLst>
                <a:path w="2136" h="601" extrusionOk="0">
                  <a:moveTo>
                    <a:pt x="234" y="0"/>
                  </a:moveTo>
                  <a:cubicBezTo>
                    <a:pt x="67" y="0"/>
                    <a:pt x="0" y="234"/>
                    <a:pt x="167" y="267"/>
                  </a:cubicBezTo>
                  <a:cubicBezTo>
                    <a:pt x="467" y="367"/>
                    <a:pt x="801" y="401"/>
                    <a:pt x="1101" y="501"/>
                  </a:cubicBezTo>
                  <a:cubicBezTo>
                    <a:pt x="1268" y="534"/>
                    <a:pt x="1368" y="534"/>
                    <a:pt x="1535" y="567"/>
                  </a:cubicBezTo>
                  <a:cubicBezTo>
                    <a:pt x="1635" y="567"/>
                    <a:pt x="1701" y="601"/>
                    <a:pt x="1802" y="601"/>
                  </a:cubicBezTo>
                  <a:cubicBezTo>
                    <a:pt x="1902" y="601"/>
                    <a:pt x="1968" y="601"/>
                    <a:pt x="2068" y="567"/>
                  </a:cubicBezTo>
                  <a:cubicBezTo>
                    <a:pt x="2135" y="501"/>
                    <a:pt x="2135" y="401"/>
                    <a:pt x="2102" y="367"/>
                  </a:cubicBezTo>
                  <a:cubicBezTo>
                    <a:pt x="2068" y="334"/>
                    <a:pt x="1968" y="301"/>
                    <a:pt x="1902" y="234"/>
                  </a:cubicBezTo>
                  <a:cubicBezTo>
                    <a:pt x="1802" y="201"/>
                    <a:pt x="1735" y="201"/>
                    <a:pt x="1635" y="201"/>
                  </a:cubicBezTo>
                  <a:cubicBezTo>
                    <a:pt x="1468" y="167"/>
                    <a:pt x="1335" y="167"/>
                    <a:pt x="1168" y="100"/>
                  </a:cubicBezTo>
                  <a:cubicBezTo>
                    <a:pt x="834" y="67"/>
                    <a:pt x="5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6" name="Google Shape;3056;p69"/>
            <p:cNvSpPr/>
            <p:nvPr/>
          </p:nvSpPr>
          <p:spPr>
            <a:xfrm>
              <a:off x="5627525" y="4043325"/>
              <a:ext cx="27550" cy="25050"/>
            </a:xfrm>
            <a:custGeom>
              <a:avLst/>
              <a:gdLst/>
              <a:ahLst/>
              <a:cxnLst/>
              <a:rect l="l" t="t" r="r" b="b"/>
              <a:pathLst>
                <a:path w="1102" h="1002" extrusionOk="0">
                  <a:moveTo>
                    <a:pt x="234" y="1"/>
                  </a:moveTo>
                  <a:cubicBezTo>
                    <a:pt x="167" y="1"/>
                    <a:pt x="134" y="1"/>
                    <a:pt x="100" y="34"/>
                  </a:cubicBezTo>
                  <a:cubicBezTo>
                    <a:pt x="67" y="68"/>
                    <a:pt x="0" y="101"/>
                    <a:pt x="0" y="168"/>
                  </a:cubicBezTo>
                  <a:cubicBezTo>
                    <a:pt x="0" y="201"/>
                    <a:pt x="0" y="268"/>
                    <a:pt x="67" y="335"/>
                  </a:cubicBezTo>
                  <a:cubicBezTo>
                    <a:pt x="167" y="435"/>
                    <a:pt x="267" y="601"/>
                    <a:pt x="401" y="735"/>
                  </a:cubicBezTo>
                  <a:lnTo>
                    <a:pt x="467" y="835"/>
                  </a:lnTo>
                  <a:cubicBezTo>
                    <a:pt x="501" y="868"/>
                    <a:pt x="567" y="902"/>
                    <a:pt x="601" y="902"/>
                  </a:cubicBezTo>
                  <a:cubicBezTo>
                    <a:pt x="634" y="935"/>
                    <a:pt x="668" y="935"/>
                    <a:pt x="768" y="1002"/>
                  </a:cubicBezTo>
                  <a:lnTo>
                    <a:pt x="901" y="1002"/>
                  </a:lnTo>
                  <a:cubicBezTo>
                    <a:pt x="934" y="1002"/>
                    <a:pt x="934" y="1002"/>
                    <a:pt x="968" y="935"/>
                  </a:cubicBezTo>
                  <a:cubicBezTo>
                    <a:pt x="1001" y="902"/>
                    <a:pt x="1068" y="868"/>
                    <a:pt x="1068" y="835"/>
                  </a:cubicBezTo>
                  <a:cubicBezTo>
                    <a:pt x="1101" y="835"/>
                    <a:pt x="1101" y="768"/>
                    <a:pt x="1068" y="735"/>
                  </a:cubicBezTo>
                  <a:cubicBezTo>
                    <a:pt x="1001" y="701"/>
                    <a:pt x="1001" y="668"/>
                    <a:pt x="968" y="601"/>
                  </a:cubicBezTo>
                  <a:cubicBezTo>
                    <a:pt x="934" y="601"/>
                    <a:pt x="934" y="568"/>
                    <a:pt x="901" y="535"/>
                  </a:cubicBezTo>
                  <a:cubicBezTo>
                    <a:pt x="834" y="501"/>
                    <a:pt x="801" y="435"/>
                    <a:pt x="768" y="435"/>
                  </a:cubicBezTo>
                  <a:lnTo>
                    <a:pt x="801" y="501"/>
                  </a:lnTo>
                  <a:cubicBezTo>
                    <a:pt x="634" y="368"/>
                    <a:pt x="501" y="234"/>
                    <a:pt x="401" y="68"/>
                  </a:cubicBezTo>
                  <a:cubicBezTo>
                    <a:pt x="334" y="34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7" name="Google Shape;3057;p69"/>
            <p:cNvSpPr/>
            <p:nvPr/>
          </p:nvSpPr>
          <p:spPr>
            <a:xfrm>
              <a:off x="5602400" y="3870400"/>
              <a:ext cx="22225" cy="30075"/>
            </a:xfrm>
            <a:custGeom>
              <a:avLst/>
              <a:gdLst/>
              <a:ahLst/>
              <a:cxnLst/>
              <a:rect l="l" t="t" r="r" b="b"/>
              <a:pathLst>
                <a:path w="889" h="1203" extrusionOk="0">
                  <a:moveTo>
                    <a:pt x="792" y="1"/>
                  </a:moveTo>
                  <a:cubicBezTo>
                    <a:pt x="774" y="1"/>
                    <a:pt x="755" y="5"/>
                    <a:pt x="739" y="13"/>
                  </a:cubicBezTo>
                  <a:lnTo>
                    <a:pt x="672" y="80"/>
                  </a:lnTo>
                  <a:lnTo>
                    <a:pt x="605" y="146"/>
                  </a:lnTo>
                  <a:cubicBezTo>
                    <a:pt x="572" y="180"/>
                    <a:pt x="572" y="247"/>
                    <a:pt x="505" y="280"/>
                  </a:cubicBezTo>
                  <a:cubicBezTo>
                    <a:pt x="472" y="347"/>
                    <a:pt x="438" y="447"/>
                    <a:pt x="338" y="513"/>
                  </a:cubicBezTo>
                  <a:cubicBezTo>
                    <a:pt x="272" y="680"/>
                    <a:pt x="138" y="847"/>
                    <a:pt x="71" y="1014"/>
                  </a:cubicBezTo>
                  <a:cubicBezTo>
                    <a:pt x="1" y="1108"/>
                    <a:pt x="80" y="1202"/>
                    <a:pt x="168" y="1202"/>
                  </a:cubicBezTo>
                  <a:cubicBezTo>
                    <a:pt x="204" y="1202"/>
                    <a:pt x="242" y="1186"/>
                    <a:pt x="272" y="1147"/>
                  </a:cubicBezTo>
                  <a:cubicBezTo>
                    <a:pt x="338" y="980"/>
                    <a:pt x="472" y="814"/>
                    <a:pt x="572" y="647"/>
                  </a:cubicBezTo>
                  <a:cubicBezTo>
                    <a:pt x="605" y="580"/>
                    <a:pt x="638" y="480"/>
                    <a:pt x="739" y="413"/>
                  </a:cubicBezTo>
                  <a:cubicBezTo>
                    <a:pt x="772" y="347"/>
                    <a:pt x="772" y="313"/>
                    <a:pt x="805" y="280"/>
                  </a:cubicBezTo>
                  <a:cubicBezTo>
                    <a:pt x="805" y="247"/>
                    <a:pt x="839" y="247"/>
                    <a:pt x="839" y="180"/>
                  </a:cubicBezTo>
                  <a:lnTo>
                    <a:pt x="839" y="113"/>
                  </a:lnTo>
                  <a:cubicBezTo>
                    <a:pt x="889" y="38"/>
                    <a:pt x="845" y="1"/>
                    <a:pt x="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8" name="Google Shape;3058;p69"/>
            <p:cNvSpPr/>
            <p:nvPr/>
          </p:nvSpPr>
          <p:spPr>
            <a:xfrm>
              <a:off x="5493250" y="3834175"/>
              <a:ext cx="11700" cy="36475"/>
            </a:xfrm>
            <a:custGeom>
              <a:avLst/>
              <a:gdLst/>
              <a:ahLst/>
              <a:cxnLst/>
              <a:rect l="l" t="t" r="r" b="b"/>
              <a:pathLst>
                <a:path w="468" h="1459" extrusionOk="0">
                  <a:moveTo>
                    <a:pt x="107" y="1"/>
                  </a:moveTo>
                  <a:cubicBezTo>
                    <a:pt x="53" y="1"/>
                    <a:pt x="1" y="56"/>
                    <a:pt x="1" y="128"/>
                  </a:cubicBezTo>
                  <a:lnTo>
                    <a:pt x="1" y="295"/>
                  </a:lnTo>
                  <a:cubicBezTo>
                    <a:pt x="1" y="361"/>
                    <a:pt x="34" y="395"/>
                    <a:pt x="34" y="428"/>
                  </a:cubicBezTo>
                  <a:cubicBezTo>
                    <a:pt x="101" y="528"/>
                    <a:pt x="101" y="628"/>
                    <a:pt x="134" y="728"/>
                  </a:cubicBezTo>
                  <a:cubicBezTo>
                    <a:pt x="168" y="895"/>
                    <a:pt x="168" y="1095"/>
                    <a:pt x="168" y="1295"/>
                  </a:cubicBezTo>
                  <a:cubicBezTo>
                    <a:pt x="168" y="1395"/>
                    <a:pt x="263" y="1459"/>
                    <a:pt x="346" y="1459"/>
                  </a:cubicBezTo>
                  <a:cubicBezTo>
                    <a:pt x="403" y="1459"/>
                    <a:pt x="454" y="1429"/>
                    <a:pt x="468" y="1362"/>
                  </a:cubicBezTo>
                  <a:lnTo>
                    <a:pt x="468" y="628"/>
                  </a:lnTo>
                  <a:cubicBezTo>
                    <a:pt x="468" y="528"/>
                    <a:pt x="401" y="395"/>
                    <a:pt x="368" y="295"/>
                  </a:cubicBezTo>
                  <a:cubicBezTo>
                    <a:pt x="334" y="261"/>
                    <a:pt x="334" y="194"/>
                    <a:pt x="301" y="128"/>
                  </a:cubicBezTo>
                  <a:lnTo>
                    <a:pt x="168" y="28"/>
                  </a:lnTo>
                  <a:cubicBezTo>
                    <a:pt x="149" y="9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9" name="Google Shape;3059;p69"/>
            <p:cNvSpPr/>
            <p:nvPr/>
          </p:nvSpPr>
          <p:spPr>
            <a:xfrm>
              <a:off x="5551950" y="3845850"/>
              <a:ext cx="17225" cy="49775"/>
            </a:xfrm>
            <a:custGeom>
              <a:avLst/>
              <a:gdLst/>
              <a:ahLst/>
              <a:cxnLst/>
              <a:rect l="l" t="t" r="r" b="b"/>
              <a:pathLst>
                <a:path w="689" h="1991" extrusionOk="0">
                  <a:moveTo>
                    <a:pt x="451" y="1"/>
                  </a:moveTo>
                  <a:cubicBezTo>
                    <a:pt x="417" y="1"/>
                    <a:pt x="383" y="19"/>
                    <a:pt x="355" y="61"/>
                  </a:cubicBezTo>
                  <a:cubicBezTo>
                    <a:pt x="255" y="328"/>
                    <a:pt x="255" y="628"/>
                    <a:pt x="188" y="928"/>
                  </a:cubicBezTo>
                  <a:cubicBezTo>
                    <a:pt x="155" y="1229"/>
                    <a:pt x="121" y="1495"/>
                    <a:pt x="21" y="1796"/>
                  </a:cubicBezTo>
                  <a:cubicBezTo>
                    <a:pt x="1" y="1918"/>
                    <a:pt x="92" y="1990"/>
                    <a:pt x="182" y="1990"/>
                  </a:cubicBezTo>
                  <a:cubicBezTo>
                    <a:pt x="239" y="1990"/>
                    <a:pt x="295" y="1961"/>
                    <a:pt x="321" y="1896"/>
                  </a:cubicBezTo>
                  <a:cubicBezTo>
                    <a:pt x="455" y="1595"/>
                    <a:pt x="522" y="1295"/>
                    <a:pt x="588" y="995"/>
                  </a:cubicBezTo>
                  <a:cubicBezTo>
                    <a:pt x="655" y="728"/>
                    <a:pt x="688" y="395"/>
                    <a:pt x="588" y="94"/>
                  </a:cubicBezTo>
                  <a:cubicBezTo>
                    <a:pt x="550" y="36"/>
                    <a:pt x="500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0" name="Google Shape;3060;p69"/>
            <p:cNvSpPr/>
            <p:nvPr/>
          </p:nvSpPr>
          <p:spPr>
            <a:xfrm>
              <a:off x="5372350" y="3962450"/>
              <a:ext cx="44225" cy="15025"/>
            </a:xfrm>
            <a:custGeom>
              <a:avLst/>
              <a:gdLst/>
              <a:ahLst/>
              <a:cxnLst/>
              <a:rect l="l" t="t" r="r" b="b"/>
              <a:pathLst>
                <a:path w="1769" h="601" extrusionOk="0">
                  <a:moveTo>
                    <a:pt x="534" y="0"/>
                  </a:moveTo>
                  <a:cubicBezTo>
                    <a:pt x="434" y="0"/>
                    <a:pt x="300" y="0"/>
                    <a:pt x="167" y="67"/>
                  </a:cubicBezTo>
                  <a:cubicBezTo>
                    <a:pt x="0" y="100"/>
                    <a:pt x="0" y="301"/>
                    <a:pt x="134" y="401"/>
                  </a:cubicBezTo>
                  <a:cubicBezTo>
                    <a:pt x="267" y="434"/>
                    <a:pt x="334" y="467"/>
                    <a:pt x="467" y="501"/>
                  </a:cubicBezTo>
                  <a:cubicBezTo>
                    <a:pt x="601" y="567"/>
                    <a:pt x="701" y="567"/>
                    <a:pt x="834" y="567"/>
                  </a:cubicBezTo>
                  <a:cubicBezTo>
                    <a:pt x="1034" y="567"/>
                    <a:pt x="1301" y="601"/>
                    <a:pt x="1501" y="601"/>
                  </a:cubicBezTo>
                  <a:cubicBezTo>
                    <a:pt x="1601" y="601"/>
                    <a:pt x="1701" y="501"/>
                    <a:pt x="1701" y="434"/>
                  </a:cubicBezTo>
                  <a:cubicBezTo>
                    <a:pt x="1768" y="334"/>
                    <a:pt x="1668" y="234"/>
                    <a:pt x="1601" y="167"/>
                  </a:cubicBezTo>
                  <a:cubicBezTo>
                    <a:pt x="1368" y="134"/>
                    <a:pt x="1168" y="100"/>
                    <a:pt x="934" y="67"/>
                  </a:cubicBezTo>
                  <a:cubicBezTo>
                    <a:pt x="801" y="0"/>
                    <a:pt x="667" y="0"/>
                    <a:pt x="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61" name="Google Shape;3061;p69"/>
          <p:cNvGrpSpPr/>
          <p:nvPr/>
        </p:nvGrpSpPr>
        <p:grpSpPr>
          <a:xfrm>
            <a:off x="5114489" y="4028946"/>
            <a:ext cx="975057" cy="1567881"/>
            <a:chOff x="3835866" y="3021709"/>
            <a:chExt cx="731293" cy="1175911"/>
          </a:xfrm>
        </p:grpSpPr>
        <p:grpSp>
          <p:nvGrpSpPr>
            <p:cNvPr id="3062" name="Google Shape;3062;p69"/>
            <p:cNvGrpSpPr/>
            <p:nvPr/>
          </p:nvGrpSpPr>
          <p:grpSpPr>
            <a:xfrm>
              <a:off x="3835866" y="3021709"/>
              <a:ext cx="731293" cy="1175911"/>
              <a:chOff x="4229025" y="873525"/>
              <a:chExt cx="574600" cy="923950"/>
            </a:xfrm>
          </p:grpSpPr>
          <p:sp>
            <p:nvSpPr>
              <p:cNvPr id="3063" name="Google Shape;3063;p69"/>
              <p:cNvSpPr/>
              <p:nvPr/>
            </p:nvSpPr>
            <p:spPr>
              <a:xfrm>
                <a:off x="4229025" y="1081550"/>
                <a:ext cx="574600" cy="715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28637" extrusionOk="0">
                    <a:moveTo>
                      <a:pt x="12563" y="0"/>
                    </a:moveTo>
                    <a:cubicBezTo>
                      <a:pt x="11709" y="0"/>
                      <a:pt x="11011" y="132"/>
                      <a:pt x="10775" y="454"/>
                    </a:cubicBezTo>
                    <a:cubicBezTo>
                      <a:pt x="10208" y="1321"/>
                      <a:pt x="11542" y="2255"/>
                      <a:pt x="11542" y="2255"/>
                    </a:cubicBezTo>
                    <a:cubicBezTo>
                      <a:pt x="11542" y="2255"/>
                      <a:pt x="10408" y="10328"/>
                      <a:pt x="9841" y="11796"/>
                    </a:cubicBezTo>
                    <a:cubicBezTo>
                      <a:pt x="9240" y="13230"/>
                      <a:pt x="0" y="24605"/>
                      <a:pt x="868" y="26306"/>
                    </a:cubicBezTo>
                    <a:cubicBezTo>
                      <a:pt x="1488" y="27522"/>
                      <a:pt x="11451" y="28636"/>
                      <a:pt x="17459" y="28636"/>
                    </a:cubicBezTo>
                    <a:cubicBezTo>
                      <a:pt x="19854" y="28636"/>
                      <a:pt x="21621" y="28459"/>
                      <a:pt x="21916" y="28041"/>
                    </a:cubicBezTo>
                    <a:cubicBezTo>
                      <a:pt x="22984" y="26606"/>
                      <a:pt x="16379" y="13197"/>
                      <a:pt x="15945" y="12663"/>
                    </a:cubicBezTo>
                    <a:cubicBezTo>
                      <a:pt x="15512" y="12129"/>
                      <a:pt x="15912" y="3089"/>
                      <a:pt x="15945" y="2923"/>
                    </a:cubicBezTo>
                    <a:cubicBezTo>
                      <a:pt x="16045" y="2722"/>
                      <a:pt x="17546" y="2122"/>
                      <a:pt x="17146" y="1221"/>
                    </a:cubicBezTo>
                    <a:cubicBezTo>
                      <a:pt x="16852" y="588"/>
                      <a:pt x="14363" y="0"/>
                      <a:pt x="12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4" name="Google Shape;3064;p69"/>
              <p:cNvSpPr/>
              <p:nvPr/>
            </p:nvSpPr>
            <p:spPr>
              <a:xfrm>
                <a:off x="4520900" y="1101450"/>
                <a:ext cx="1134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818" extrusionOk="0">
                    <a:moveTo>
                      <a:pt x="1432" y="1"/>
                    </a:moveTo>
                    <a:cubicBezTo>
                      <a:pt x="594" y="1"/>
                      <a:pt x="0" y="82"/>
                      <a:pt x="0" y="259"/>
                    </a:cubicBezTo>
                    <a:cubicBezTo>
                      <a:pt x="0" y="459"/>
                      <a:pt x="1001" y="692"/>
                      <a:pt x="2235" y="792"/>
                    </a:cubicBezTo>
                    <a:cubicBezTo>
                      <a:pt x="2552" y="809"/>
                      <a:pt x="2855" y="817"/>
                      <a:pt x="3130" y="817"/>
                    </a:cubicBezTo>
                    <a:cubicBezTo>
                      <a:pt x="3955" y="817"/>
                      <a:pt x="4537" y="742"/>
                      <a:pt x="4537" y="592"/>
                    </a:cubicBezTo>
                    <a:cubicBezTo>
                      <a:pt x="4537" y="425"/>
                      <a:pt x="3536" y="159"/>
                      <a:pt x="2302" y="25"/>
                    </a:cubicBezTo>
                    <a:cubicBezTo>
                      <a:pt x="1995" y="9"/>
                      <a:pt x="1701" y="1"/>
                      <a:pt x="1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5" name="Google Shape;3065;p69"/>
              <p:cNvSpPr/>
              <p:nvPr/>
            </p:nvSpPr>
            <p:spPr>
              <a:xfrm>
                <a:off x="4510050" y="1170450"/>
                <a:ext cx="567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556" extrusionOk="0">
                    <a:moveTo>
                      <a:pt x="134" y="0"/>
                    </a:moveTo>
                    <a:cubicBezTo>
                      <a:pt x="101" y="0"/>
                      <a:pt x="68" y="0"/>
                      <a:pt x="1" y="34"/>
                    </a:cubicBezTo>
                    <a:cubicBezTo>
                      <a:pt x="1" y="67"/>
                      <a:pt x="1" y="100"/>
                      <a:pt x="34" y="167"/>
                    </a:cubicBezTo>
                    <a:cubicBezTo>
                      <a:pt x="201" y="267"/>
                      <a:pt x="368" y="367"/>
                      <a:pt x="535" y="401"/>
                    </a:cubicBezTo>
                    <a:cubicBezTo>
                      <a:pt x="735" y="434"/>
                      <a:pt x="935" y="501"/>
                      <a:pt x="1102" y="534"/>
                    </a:cubicBezTo>
                    <a:cubicBezTo>
                      <a:pt x="1254" y="548"/>
                      <a:pt x="1400" y="556"/>
                      <a:pt x="1545" y="556"/>
                    </a:cubicBezTo>
                    <a:cubicBezTo>
                      <a:pt x="1751" y="556"/>
                      <a:pt x="1954" y="540"/>
                      <a:pt x="2169" y="501"/>
                    </a:cubicBezTo>
                    <a:cubicBezTo>
                      <a:pt x="2202" y="501"/>
                      <a:pt x="2269" y="434"/>
                      <a:pt x="2269" y="401"/>
                    </a:cubicBezTo>
                    <a:cubicBezTo>
                      <a:pt x="2269" y="367"/>
                      <a:pt x="2236" y="267"/>
                      <a:pt x="2169" y="267"/>
                    </a:cubicBezTo>
                    <a:cubicBezTo>
                      <a:pt x="1802" y="201"/>
                      <a:pt x="1469" y="167"/>
                      <a:pt x="1135" y="100"/>
                    </a:cubicBezTo>
                    <a:lnTo>
                      <a:pt x="635" y="34"/>
                    </a:lnTo>
                    <a:cubicBezTo>
                      <a:pt x="468" y="34"/>
                      <a:pt x="301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6" name="Google Shape;3066;p69"/>
              <p:cNvSpPr/>
              <p:nvPr/>
            </p:nvSpPr>
            <p:spPr>
              <a:xfrm>
                <a:off x="4505900" y="1210475"/>
                <a:ext cx="500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587" extrusionOk="0">
                    <a:moveTo>
                      <a:pt x="100" y="1"/>
                    </a:moveTo>
                    <a:cubicBezTo>
                      <a:pt x="100" y="1"/>
                      <a:pt x="67" y="1"/>
                      <a:pt x="0" y="101"/>
                    </a:cubicBezTo>
                    <a:cubicBezTo>
                      <a:pt x="0" y="134"/>
                      <a:pt x="0" y="167"/>
                      <a:pt x="67" y="234"/>
                    </a:cubicBezTo>
                    <a:cubicBezTo>
                      <a:pt x="234" y="301"/>
                      <a:pt x="334" y="401"/>
                      <a:pt x="500" y="434"/>
                    </a:cubicBezTo>
                    <a:cubicBezTo>
                      <a:pt x="634" y="501"/>
                      <a:pt x="801" y="501"/>
                      <a:pt x="967" y="568"/>
                    </a:cubicBezTo>
                    <a:cubicBezTo>
                      <a:pt x="1067" y="579"/>
                      <a:pt x="1171" y="586"/>
                      <a:pt x="1278" y="586"/>
                    </a:cubicBezTo>
                    <a:cubicBezTo>
                      <a:pt x="1490" y="586"/>
                      <a:pt x="1712" y="556"/>
                      <a:pt x="1935" y="468"/>
                    </a:cubicBezTo>
                    <a:cubicBezTo>
                      <a:pt x="1968" y="468"/>
                      <a:pt x="2001" y="434"/>
                      <a:pt x="2001" y="367"/>
                    </a:cubicBezTo>
                    <a:cubicBezTo>
                      <a:pt x="2001" y="334"/>
                      <a:pt x="1968" y="267"/>
                      <a:pt x="1935" y="267"/>
                    </a:cubicBezTo>
                    <a:cubicBezTo>
                      <a:pt x="1768" y="201"/>
                      <a:pt x="1635" y="201"/>
                      <a:pt x="1468" y="167"/>
                    </a:cubicBezTo>
                    <a:cubicBezTo>
                      <a:pt x="1301" y="134"/>
                      <a:pt x="1168" y="134"/>
                      <a:pt x="1001" y="101"/>
                    </a:cubicBezTo>
                    <a:cubicBezTo>
                      <a:pt x="834" y="101"/>
                      <a:pt x="734" y="67"/>
                      <a:pt x="567" y="67"/>
                    </a:cubicBezTo>
                    <a:cubicBezTo>
                      <a:pt x="400" y="1"/>
                      <a:pt x="267" y="1"/>
                      <a:pt x="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7" name="Google Shape;3067;p69"/>
              <p:cNvSpPr/>
              <p:nvPr/>
            </p:nvSpPr>
            <p:spPr>
              <a:xfrm>
                <a:off x="4496725" y="1253850"/>
                <a:ext cx="5337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519" extrusionOk="0">
                    <a:moveTo>
                      <a:pt x="134" y="0"/>
                    </a:moveTo>
                    <a:cubicBezTo>
                      <a:pt x="67" y="0"/>
                      <a:pt x="67" y="0"/>
                      <a:pt x="33" y="67"/>
                    </a:cubicBezTo>
                    <a:cubicBezTo>
                      <a:pt x="0" y="100"/>
                      <a:pt x="33" y="167"/>
                      <a:pt x="100" y="200"/>
                    </a:cubicBezTo>
                    <a:cubicBezTo>
                      <a:pt x="200" y="267"/>
                      <a:pt x="367" y="367"/>
                      <a:pt x="534" y="400"/>
                    </a:cubicBezTo>
                    <a:cubicBezTo>
                      <a:pt x="701" y="434"/>
                      <a:pt x="867" y="434"/>
                      <a:pt x="1034" y="500"/>
                    </a:cubicBezTo>
                    <a:cubicBezTo>
                      <a:pt x="1145" y="512"/>
                      <a:pt x="1257" y="519"/>
                      <a:pt x="1368" y="519"/>
                    </a:cubicBezTo>
                    <a:cubicBezTo>
                      <a:pt x="1590" y="519"/>
                      <a:pt x="1813" y="489"/>
                      <a:pt x="2035" y="400"/>
                    </a:cubicBezTo>
                    <a:cubicBezTo>
                      <a:pt x="2102" y="400"/>
                      <a:pt x="2135" y="367"/>
                      <a:pt x="2135" y="300"/>
                    </a:cubicBezTo>
                    <a:cubicBezTo>
                      <a:pt x="2135" y="267"/>
                      <a:pt x="2102" y="200"/>
                      <a:pt x="2035" y="200"/>
                    </a:cubicBezTo>
                    <a:cubicBezTo>
                      <a:pt x="1701" y="167"/>
                      <a:pt x="1434" y="100"/>
                      <a:pt x="1101" y="67"/>
                    </a:cubicBezTo>
                    <a:cubicBezTo>
                      <a:pt x="967" y="67"/>
                      <a:pt x="801" y="33"/>
                      <a:pt x="634" y="33"/>
                    </a:cubicBezTo>
                    <a:cubicBezTo>
                      <a:pt x="467" y="0"/>
                      <a:pt x="300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8" name="Google Shape;3068;p69"/>
              <p:cNvSpPr/>
              <p:nvPr/>
            </p:nvSpPr>
            <p:spPr>
              <a:xfrm>
                <a:off x="4492550" y="1299700"/>
                <a:ext cx="5005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515" extrusionOk="0">
                    <a:moveTo>
                      <a:pt x="100" y="1"/>
                    </a:moveTo>
                    <a:cubicBezTo>
                      <a:pt x="34" y="1"/>
                      <a:pt x="34" y="34"/>
                      <a:pt x="0" y="67"/>
                    </a:cubicBezTo>
                    <a:cubicBezTo>
                      <a:pt x="0" y="101"/>
                      <a:pt x="0" y="134"/>
                      <a:pt x="34" y="201"/>
                    </a:cubicBezTo>
                    <a:cubicBezTo>
                      <a:pt x="200" y="268"/>
                      <a:pt x="334" y="368"/>
                      <a:pt x="501" y="401"/>
                    </a:cubicBezTo>
                    <a:cubicBezTo>
                      <a:pt x="634" y="434"/>
                      <a:pt x="801" y="434"/>
                      <a:pt x="968" y="468"/>
                    </a:cubicBezTo>
                    <a:cubicBezTo>
                      <a:pt x="1103" y="498"/>
                      <a:pt x="1244" y="514"/>
                      <a:pt x="1390" y="514"/>
                    </a:cubicBezTo>
                    <a:cubicBezTo>
                      <a:pt x="1568" y="514"/>
                      <a:pt x="1751" y="489"/>
                      <a:pt x="1935" y="434"/>
                    </a:cubicBezTo>
                    <a:cubicBezTo>
                      <a:pt x="1968" y="434"/>
                      <a:pt x="2002" y="401"/>
                      <a:pt x="2002" y="368"/>
                    </a:cubicBezTo>
                    <a:cubicBezTo>
                      <a:pt x="2002" y="334"/>
                      <a:pt x="1968" y="234"/>
                      <a:pt x="1935" y="234"/>
                    </a:cubicBezTo>
                    <a:cubicBezTo>
                      <a:pt x="1635" y="134"/>
                      <a:pt x="1301" y="101"/>
                      <a:pt x="1001" y="67"/>
                    </a:cubicBezTo>
                    <a:cubicBezTo>
                      <a:pt x="834" y="67"/>
                      <a:pt x="701" y="34"/>
                      <a:pt x="534" y="34"/>
                    </a:cubicBezTo>
                    <a:cubicBezTo>
                      <a:pt x="367" y="34"/>
                      <a:pt x="234" y="1"/>
                      <a:pt x="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69" name="Google Shape;3069;p69"/>
              <p:cNvSpPr/>
              <p:nvPr/>
            </p:nvSpPr>
            <p:spPr>
              <a:xfrm>
                <a:off x="4480025" y="1343075"/>
                <a:ext cx="57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34" extrusionOk="0">
                    <a:moveTo>
                      <a:pt x="134" y="0"/>
                    </a:moveTo>
                    <a:cubicBezTo>
                      <a:pt x="68" y="0"/>
                      <a:pt x="34" y="0"/>
                      <a:pt x="34" y="34"/>
                    </a:cubicBezTo>
                    <a:cubicBezTo>
                      <a:pt x="1" y="100"/>
                      <a:pt x="34" y="134"/>
                      <a:pt x="68" y="167"/>
                    </a:cubicBezTo>
                    <a:cubicBezTo>
                      <a:pt x="401" y="334"/>
                      <a:pt x="735" y="367"/>
                      <a:pt x="1135" y="434"/>
                    </a:cubicBezTo>
                    <a:lnTo>
                      <a:pt x="1669" y="434"/>
                    </a:lnTo>
                    <a:cubicBezTo>
                      <a:pt x="1869" y="434"/>
                      <a:pt x="2036" y="367"/>
                      <a:pt x="2203" y="334"/>
                    </a:cubicBezTo>
                    <a:cubicBezTo>
                      <a:pt x="2269" y="334"/>
                      <a:pt x="2303" y="301"/>
                      <a:pt x="2203" y="267"/>
                    </a:cubicBezTo>
                    <a:cubicBezTo>
                      <a:pt x="2203" y="200"/>
                      <a:pt x="2169" y="134"/>
                      <a:pt x="2136" y="134"/>
                    </a:cubicBezTo>
                    <a:cubicBezTo>
                      <a:pt x="1969" y="100"/>
                      <a:pt x="1802" y="34"/>
                      <a:pt x="1635" y="34"/>
                    </a:cubicBezTo>
                    <a:cubicBezTo>
                      <a:pt x="1469" y="0"/>
                      <a:pt x="1302" y="0"/>
                      <a:pt x="11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0" name="Google Shape;3070;p69"/>
              <p:cNvSpPr/>
              <p:nvPr/>
            </p:nvSpPr>
            <p:spPr>
              <a:xfrm>
                <a:off x="4294075" y="1461775"/>
                <a:ext cx="439500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11476" extrusionOk="0">
                    <a:moveTo>
                      <a:pt x="6735" y="0"/>
                    </a:moveTo>
                    <a:cubicBezTo>
                      <a:pt x="6594" y="0"/>
                      <a:pt x="6450" y="35"/>
                      <a:pt x="6305" y="122"/>
                    </a:cubicBezTo>
                    <a:cubicBezTo>
                      <a:pt x="5838" y="423"/>
                      <a:pt x="0" y="9062"/>
                      <a:pt x="434" y="9629"/>
                    </a:cubicBezTo>
                    <a:cubicBezTo>
                      <a:pt x="1115" y="10569"/>
                      <a:pt x="8676" y="11475"/>
                      <a:pt x="13393" y="11475"/>
                    </a:cubicBezTo>
                    <a:cubicBezTo>
                      <a:pt x="15376" y="11475"/>
                      <a:pt x="16856" y="11315"/>
                      <a:pt x="17113" y="10930"/>
                    </a:cubicBezTo>
                    <a:cubicBezTo>
                      <a:pt x="17580" y="10263"/>
                      <a:pt x="13477" y="256"/>
                      <a:pt x="12910" y="223"/>
                    </a:cubicBezTo>
                    <a:cubicBezTo>
                      <a:pt x="12865" y="218"/>
                      <a:pt x="12822" y="215"/>
                      <a:pt x="12780" y="215"/>
                    </a:cubicBezTo>
                    <a:cubicBezTo>
                      <a:pt x="12052" y="215"/>
                      <a:pt x="11692" y="917"/>
                      <a:pt x="11280" y="917"/>
                    </a:cubicBezTo>
                    <a:cubicBezTo>
                      <a:pt x="11235" y="917"/>
                      <a:pt x="11189" y="909"/>
                      <a:pt x="11142" y="890"/>
                    </a:cubicBezTo>
                    <a:cubicBezTo>
                      <a:pt x="10641" y="656"/>
                      <a:pt x="10441" y="156"/>
                      <a:pt x="9574" y="122"/>
                    </a:cubicBezTo>
                    <a:cubicBezTo>
                      <a:pt x="9548" y="122"/>
                      <a:pt x="9523" y="121"/>
                      <a:pt x="9499" y="121"/>
                    </a:cubicBezTo>
                    <a:cubicBezTo>
                      <a:pt x="8740" y="121"/>
                      <a:pt x="8639" y="568"/>
                      <a:pt x="8253" y="568"/>
                    </a:cubicBezTo>
                    <a:cubicBezTo>
                      <a:pt x="8218" y="568"/>
                      <a:pt x="8180" y="564"/>
                      <a:pt x="8139" y="556"/>
                    </a:cubicBezTo>
                    <a:cubicBezTo>
                      <a:pt x="7722" y="452"/>
                      <a:pt x="7243" y="0"/>
                      <a:pt x="6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1" name="Google Shape;3071;p69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2" name="Google Shape;3072;p69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3" name="Google Shape;3073;p69"/>
              <p:cNvSpPr/>
              <p:nvPr/>
            </p:nvSpPr>
            <p:spPr>
              <a:xfrm>
                <a:off x="4580100" y="873525"/>
                <a:ext cx="111775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446" extrusionOk="0">
                    <a:moveTo>
                      <a:pt x="2227" y="0"/>
                    </a:moveTo>
                    <a:cubicBezTo>
                      <a:pt x="1793" y="0"/>
                      <a:pt x="1359" y="134"/>
                      <a:pt x="1002" y="402"/>
                    </a:cubicBezTo>
                    <a:cubicBezTo>
                      <a:pt x="301" y="903"/>
                      <a:pt x="1" y="1803"/>
                      <a:pt x="201" y="2637"/>
                    </a:cubicBezTo>
                    <a:cubicBezTo>
                      <a:pt x="434" y="3571"/>
                      <a:pt x="1268" y="4205"/>
                      <a:pt x="2136" y="4405"/>
                    </a:cubicBezTo>
                    <a:cubicBezTo>
                      <a:pt x="2282" y="4430"/>
                      <a:pt x="2438" y="4445"/>
                      <a:pt x="2597" y="4445"/>
                    </a:cubicBezTo>
                    <a:cubicBezTo>
                      <a:pt x="2873" y="4445"/>
                      <a:pt x="3162" y="4399"/>
                      <a:pt x="3437" y="4272"/>
                    </a:cubicBezTo>
                    <a:cubicBezTo>
                      <a:pt x="3804" y="4005"/>
                      <a:pt x="4104" y="3605"/>
                      <a:pt x="4271" y="3171"/>
                    </a:cubicBezTo>
                    <a:cubicBezTo>
                      <a:pt x="4471" y="2637"/>
                      <a:pt x="4471" y="2070"/>
                      <a:pt x="4471" y="1503"/>
                    </a:cubicBezTo>
                    <a:cubicBezTo>
                      <a:pt x="4404" y="1003"/>
                      <a:pt x="4371" y="402"/>
                      <a:pt x="3804" y="236"/>
                    </a:cubicBezTo>
                    <a:cubicBezTo>
                      <a:pt x="3783" y="228"/>
                      <a:pt x="3763" y="224"/>
                      <a:pt x="3744" y="224"/>
                    </a:cubicBezTo>
                    <a:cubicBezTo>
                      <a:pt x="3601" y="224"/>
                      <a:pt x="3490" y="419"/>
                      <a:pt x="3637" y="536"/>
                    </a:cubicBezTo>
                    <a:cubicBezTo>
                      <a:pt x="3870" y="769"/>
                      <a:pt x="3937" y="1203"/>
                      <a:pt x="3970" y="1503"/>
                    </a:cubicBezTo>
                    <a:cubicBezTo>
                      <a:pt x="4004" y="1937"/>
                      <a:pt x="4004" y="2337"/>
                      <a:pt x="3870" y="2737"/>
                    </a:cubicBezTo>
                    <a:cubicBezTo>
                      <a:pt x="3719" y="3374"/>
                      <a:pt x="3236" y="3956"/>
                      <a:pt x="2548" y="3956"/>
                    </a:cubicBezTo>
                    <a:cubicBezTo>
                      <a:pt x="2479" y="3956"/>
                      <a:pt x="2408" y="3950"/>
                      <a:pt x="2336" y="3938"/>
                    </a:cubicBezTo>
                    <a:cubicBezTo>
                      <a:pt x="1669" y="3872"/>
                      <a:pt x="935" y="3371"/>
                      <a:pt x="701" y="2704"/>
                    </a:cubicBezTo>
                    <a:cubicBezTo>
                      <a:pt x="501" y="2070"/>
                      <a:pt x="668" y="1370"/>
                      <a:pt x="1135" y="903"/>
                    </a:cubicBezTo>
                    <a:cubicBezTo>
                      <a:pt x="1489" y="525"/>
                      <a:pt x="2028" y="348"/>
                      <a:pt x="2561" y="348"/>
                    </a:cubicBezTo>
                    <a:cubicBezTo>
                      <a:pt x="2781" y="348"/>
                      <a:pt x="2999" y="377"/>
                      <a:pt x="3203" y="436"/>
                    </a:cubicBezTo>
                    <a:cubicBezTo>
                      <a:pt x="3217" y="440"/>
                      <a:pt x="3229" y="442"/>
                      <a:pt x="3240" y="442"/>
                    </a:cubicBezTo>
                    <a:cubicBezTo>
                      <a:pt x="3311" y="442"/>
                      <a:pt x="3332" y="360"/>
                      <a:pt x="3303" y="302"/>
                    </a:cubicBezTo>
                    <a:cubicBezTo>
                      <a:pt x="2978" y="101"/>
                      <a:pt x="2602" y="0"/>
                      <a:pt x="22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4" name="Google Shape;3074;p69"/>
              <p:cNvSpPr/>
              <p:nvPr/>
            </p:nvSpPr>
            <p:spPr>
              <a:xfrm>
                <a:off x="4470875" y="960900"/>
                <a:ext cx="102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4103" h="3845" extrusionOk="0">
                    <a:moveTo>
                      <a:pt x="2569" y="377"/>
                    </a:moveTo>
                    <a:cubicBezTo>
                      <a:pt x="2602" y="477"/>
                      <a:pt x="2702" y="610"/>
                      <a:pt x="2769" y="710"/>
                    </a:cubicBezTo>
                    <a:cubicBezTo>
                      <a:pt x="2902" y="810"/>
                      <a:pt x="3002" y="944"/>
                      <a:pt x="3102" y="1077"/>
                    </a:cubicBezTo>
                    <a:cubicBezTo>
                      <a:pt x="3269" y="1311"/>
                      <a:pt x="3402" y="1611"/>
                      <a:pt x="3436" y="1911"/>
                    </a:cubicBezTo>
                    <a:cubicBezTo>
                      <a:pt x="3469" y="2545"/>
                      <a:pt x="3136" y="2978"/>
                      <a:pt x="2569" y="3145"/>
                    </a:cubicBezTo>
                    <a:cubicBezTo>
                      <a:pt x="2394" y="3192"/>
                      <a:pt x="2184" y="3222"/>
                      <a:pt x="1972" y="3222"/>
                    </a:cubicBezTo>
                    <a:cubicBezTo>
                      <a:pt x="1575" y="3222"/>
                      <a:pt x="1175" y="3116"/>
                      <a:pt x="1001" y="2812"/>
                    </a:cubicBezTo>
                    <a:cubicBezTo>
                      <a:pt x="667" y="2378"/>
                      <a:pt x="867" y="1644"/>
                      <a:pt x="1168" y="1211"/>
                    </a:cubicBezTo>
                    <a:cubicBezTo>
                      <a:pt x="1434" y="710"/>
                      <a:pt x="2001" y="377"/>
                      <a:pt x="2569" y="377"/>
                    </a:cubicBezTo>
                    <a:close/>
                    <a:moveTo>
                      <a:pt x="2771" y="0"/>
                    </a:moveTo>
                    <a:cubicBezTo>
                      <a:pt x="2748" y="0"/>
                      <a:pt x="2725" y="3"/>
                      <a:pt x="2702" y="10"/>
                    </a:cubicBezTo>
                    <a:cubicBezTo>
                      <a:pt x="2669" y="10"/>
                      <a:pt x="2602" y="76"/>
                      <a:pt x="2602" y="76"/>
                    </a:cubicBezTo>
                    <a:cubicBezTo>
                      <a:pt x="2461" y="37"/>
                      <a:pt x="2313" y="18"/>
                      <a:pt x="2163" y="18"/>
                    </a:cubicBezTo>
                    <a:cubicBezTo>
                      <a:pt x="1675" y="18"/>
                      <a:pt x="1174" y="219"/>
                      <a:pt x="867" y="577"/>
                    </a:cubicBezTo>
                    <a:cubicBezTo>
                      <a:pt x="334" y="1144"/>
                      <a:pt x="0" y="2011"/>
                      <a:pt x="234" y="2812"/>
                    </a:cubicBezTo>
                    <a:cubicBezTo>
                      <a:pt x="486" y="3540"/>
                      <a:pt x="1208" y="3845"/>
                      <a:pt x="1947" y="3845"/>
                    </a:cubicBezTo>
                    <a:cubicBezTo>
                      <a:pt x="2088" y="3845"/>
                      <a:pt x="2229" y="3834"/>
                      <a:pt x="2368" y="3812"/>
                    </a:cubicBezTo>
                    <a:cubicBezTo>
                      <a:pt x="3236" y="3779"/>
                      <a:pt x="3903" y="3212"/>
                      <a:pt x="4036" y="2311"/>
                    </a:cubicBezTo>
                    <a:cubicBezTo>
                      <a:pt x="4103" y="1878"/>
                      <a:pt x="4003" y="1411"/>
                      <a:pt x="3769" y="977"/>
                    </a:cubicBezTo>
                    <a:cubicBezTo>
                      <a:pt x="3669" y="777"/>
                      <a:pt x="3536" y="610"/>
                      <a:pt x="3369" y="410"/>
                    </a:cubicBezTo>
                    <a:cubicBezTo>
                      <a:pt x="3219" y="259"/>
                      <a:pt x="2987" y="0"/>
                      <a:pt x="2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5" name="Google Shape;3075;p69"/>
              <p:cNvSpPr/>
              <p:nvPr/>
            </p:nvSpPr>
            <p:spPr>
              <a:xfrm>
                <a:off x="4388300" y="1142075"/>
                <a:ext cx="87600" cy="8792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517" extrusionOk="0">
                    <a:moveTo>
                      <a:pt x="2056" y="563"/>
                    </a:moveTo>
                    <a:cubicBezTo>
                      <a:pt x="2118" y="563"/>
                      <a:pt x="2184" y="573"/>
                      <a:pt x="2269" y="602"/>
                    </a:cubicBezTo>
                    <a:cubicBezTo>
                      <a:pt x="2502" y="735"/>
                      <a:pt x="2669" y="1035"/>
                      <a:pt x="2803" y="1269"/>
                    </a:cubicBezTo>
                    <a:cubicBezTo>
                      <a:pt x="2936" y="1736"/>
                      <a:pt x="2869" y="2303"/>
                      <a:pt x="2536" y="2636"/>
                    </a:cubicBezTo>
                    <a:cubicBezTo>
                      <a:pt x="2318" y="2854"/>
                      <a:pt x="2057" y="2973"/>
                      <a:pt x="1773" y="2973"/>
                    </a:cubicBezTo>
                    <a:cubicBezTo>
                      <a:pt x="1621" y="2973"/>
                      <a:pt x="1464" y="2939"/>
                      <a:pt x="1302" y="2870"/>
                    </a:cubicBezTo>
                    <a:cubicBezTo>
                      <a:pt x="935" y="2670"/>
                      <a:pt x="634" y="2236"/>
                      <a:pt x="668" y="1803"/>
                    </a:cubicBezTo>
                    <a:cubicBezTo>
                      <a:pt x="701" y="1302"/>
                      <a:pt x="1168" y="835"/>
                      <a:pt x="1669" y="802"/>
                    </a:cubicBezTo>
                    <a:cubicBezTo>
                      <a:pt x="1735" y="802"/>
                      <a:pt x="1802" y="668"/>
                      <a:pt x="1802" y="602"/>
                    </a:cubicBezTo>
                    <a:cubicBezTo>
                      <a:pt x="1898" y="582"/>
                      <a:pt x="1972" y="563"/>
                      <a:pt x="2056" y="563"/>
                    </a:cubicBezTo>
                    <a:close/>
                    <a:moveTo>
                      <a:pt x="1935" y="0"/>
                    </a:moveTo>
                    <a:cubicBezTo>
                      <a:pt x="1657" y="0"/>
                      <a:pt x="1392" y="120"/>
                      <a:pt x="1268" y="368"/>
                    </a:cubicBezTo>
                    <a:cubicBezTo>
                      <a:pt x="1202" y="402"/>
                      <a:pt x="1268" y="502"/>
                      <a:pt x="1268" y="535"/>
                    </a:cubicBezTo>
                    <a:cubicBezTo>
                      <a:pt x="768" y="668"/>
                      <a:pt x="301" y="1035"/>
                      <a:pt x="167" y="1569"/>
                    </a:cubicBezTo>
                    <a:cubicBezTo>
                      <a:pt x="1" y="2236"/>
                      <a:pt x="334" y="2970"/>
                      <a:pt x="935" y="3304"/>
                    </a:cubicBezTo>
                    <a:cubicBezTo>
                      <a:pt x="1161" y="3450"/>
                      <a:pt x="1418" y="3517"/>
                      <a:pt x="1680" y="3517"/>
                    </a:cubicBezTo>
                    <a:cubicBezTo>
                      <a:pt x="2076" y="3517"/>
                      <a:pt x="2482" y="3364"/>
                      <a:pt x="2803" y="3103"/>
                    </a:cubicBezTo>
                    <a:cubicBezTo>
                      <a:pt x="3370" y="2636"/>
                      <a:pt x="3503" y="1836"/>
                      <a:pt x="3270" y="1169"/>
                    </a:cubicBezTo>
                    <a:cubicBezTo>
                      <a:pt x="3103" y="735"/>
                      <a:pt x="2836" y="335"/>
                      <a:pt x="2436" y="135"/>
                    </a:cubicBezTo>
                    <a:cubicBezTo>
                      <a:pt x="2283" y="46"/>
                      <a:pt x="2107" y="0"/>
                      <a:pt x="1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6" name="Google Shape;3076;p69"/>
              <p:cNvSpPr/>
              <p:nvPr/>
            </p:nvSpPr>
            <p:spPr>
              <a:xfrm>
                <a:off x="4729375" y="1456475"/>
                <a:ext cx="65900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00" extrusionOk="0">
                    <a:moveTo>
                      <a:pt x="1702" y="668"/>
                    </a:moveTo>
                    <a:cubicBezTo>
                      <a:pt x="1735" y="668"/>
                      <a:pt x="1735" y="735"/>
                      <a:pt x="1802" y="735"/>
                    </a:cubicBezTo>
                    <a:cubicBezTo>
                      <a:pt x="1835" y="735"/>
                      <a:pt x="1869" y="768"/>
                      <a:pt x="1902" y="801"/>
                    </a:cubicBezTo>
                    <a:lnTo>
                      <a:pt x="1969" y="835"/>
                    </a:lnTo>
                    <a:cubicBezTo>
                      <a:pt x="2002" y="835"/>
                      <a:pt x="2002" y="902"/>
                      <a:pt x="2002" y="902"/>
                    </a:cubicBezTo>
                    <a:cubicBezTo>
                      <a:pt x="2136" y="1002"/>
                      <a:pt x="2202" y="1168"/>
                      <a:pt x="2202" y="1402"/>
                    </a:cubicBezTo>
                    <a:cubicBezTo>
                      <a:pt x="2236" y="1569"/>
                      <a:pt x="2202" y="1769"/>
                      <a:pt x="2069" y="1936"/>
                    </a:cubicBezTo>
                    <a:cubicBezTo>
                      <a:pt x="1909" y="2072"/>
                      <a:pt x="1625" y="2178"/>
                      <a:pt x="1355" y="2178"/>
                    </a:cubicBezTo>
                    <a:cubicBezTo>
                      <a:pt x="1230" y="2178"/>
                      <a:pt x="1107" y="2155"/>
                      <a:pt x="1001" y="2102"/>
                    </a:cubicBezTo>
                    <a:cubicBezTo>
                      <a:pt x="835" y="2002"/>
                      <a:pt x="701" y="1902"/>
                      <a:pt x="635" y="1769"/>
                    </a:cubicBezTo>
                    <a:cubicBezTo>
                      <a:pt x="568" y="1669"/>
                      <a:pt x="568" y="1602"/>
                      <a:pt x="534" y="1502"/>
                    </a:cubicBezTo>
                    <a:lnTo>
                      <a:pt x="534" y="1469"/>
                    </a:lnTo>
                    <a:lnTo>
                      <a:pt x="534" y="1402"/>
                    </a:lnTo>
                    <a:lnTo>
                      <a:pt x="534" y="1268"/>
                    </a:lnTo>
                    <a:cubicBezTo>
                      <a:pt x="534" y="1068"/>
                      <a:pt x="668" y="902"/>
                      <a:pt x="801" y="768"/>
                    </a:cubicBezTo>
                    <a:cubicBezTo>
                      <a:pt x="835" y="835"/>
                      <a:pt x="901" y="868"/>
                      <a:pt x="972" y="868"/>
                    </a:cubicBezTo>
                    <a:cubicBezTo>
                      <a:pt x="1043" y="868"/>
                      <a:pt x="1118" y="835"/>
                      <a:pt x="1168" y="768"/>
                    </a:cubicBezTo>
                    <a:lnTo>
                      <a:pt x="1202" y="735"/>
                    </a:lnTo>
                    <a:lnTo>
                      <a:pt x="1335" y="735"/>
                    </a:lnTo>
                    <a:cubicBezTo>
                      <a:pt x="1368" y="735"/>
                      <a:pt x="1402" y="768"/>
                      <a:pt x="1468" y="768"/>
                    </a:cubicBezTo>
                    <a:cubicBezTo>
                      <a:pt x="1487" y="787"/>
                      <a:pt x="1511" y="795"/>
                      <a:pt x="1536" y="795"/>
                    </a:cubicBezTo>
                    <a:cubicBezTo>
                      <a:pt x="1602" y="795"/>
                      <a:pt x="1678" y="740"/>
                      <a:pt x="1702" y="668"/>
                    </a:cubicBezTo>
                    <a:close/>
                    <a:moveTo>
                      <a:pt x="1535" y="1"/>
                    </a:moveTo>
                    <a:cubicBezTo>
                      <a:pt x="1368" y="1"/>
                      <a:pt x="1168" y="68"/>
                      <a:pt x="1035" y="134"/>
                    </a:cubicBezTo>
                    <a:cubicBezTo>
                      <a:pt x="1001" y="134"/>
                      <a:pt x="1001" y="168"/>
                      <a:pt x="1001" y="168"/>
                    </a:cubicBezTo>
                    <a:lnTo>
                      <a:pt x="835" y="168"/>
                    </a:lnTo>
                    <a:cubicBezTo>
                      <a:pt x="501" y="268"/>
                      <a:pt x="234" y="568"/>
                      <a:pt x="134" y="902"/>
                    </a:cubicBezTo>
                    <a:cubicBezTo>
                      <a:pt x="1" y="1168"/>
                      <a:pt x="34" y="1502"/>
                      <a:pt x="201" y="1769"/>
                    </a:cubicBezTo>
                    <a:cubicBezTo>
                      <a:pt x="334" y="2002"/>
                      <a:pt x="534" y="2202"/>
                      <a:pt x="801" y="2336"/>
                    </a:cubicBezTo>
                    <a:cubicBezTo>
                      <a:pt x="988" y="2448"/>
                      <a:pt x="1188" y="2499"/>
                      <a:pt x="1387" y="2499"/>
                    </a:cubicBezTo>
                    <a:cubicBezTo>
                      <a:pt x="1722" y="2499"/>
                      <a:pt x="2051" y="2353"/>
                      <a:pt x="2302" y="2102"/>
                    </a:cubicBezTo>
                    <a:cubicBezTo>
                      <a:pt x="2402" y="1936"/>
                      <a:pt x="2536" y="1669"/>
                      <a:pt x="2569" y="1402"/>
                    </a:cubicBezTo>
                    <a:cubicBezTo>
                      <a:pt x="2636" y="1102"/>
                      <a:pt x="2536" y="801"/>
                      <a:pt x="2402" y="568"/>
                    </a:cubicBezTo>
                    <a:cubicBezTo>
                      <a:pt x="2202" y="234"/>
                      <a:pt x="1902" y="1"/>
                      <a:pt x="15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077" name="Google Shape;3077;p69"/>
            <p:cNvGrpSpPr/>
            <p:nvPr/>
          </p:nvGrpSpPr>
          <p:grpSpPr>
            <a:xfrm rot="229948">
              <a:off x="4134359" y="3888928"/>
              <a:ext cx="232189" cy="156794"/>
              <a:chOff x="2231838" y="3548381"/>
              <a:chExt cx="189956" cy="128264"/>
            </a:xfrm>
          </p:grpSpPr>
          <p:sp>
            <p:nvSpPr>
              <p:cNvPr id="3078" name="Google Shape;3078;p69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79" name="Google Shape;3079;p69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0" name="Google Shape;3080;p69"/>
              <p:cNvSpPr/>
              <p:nvPr/>
            </p:nvSpPr>
            <p:spPr>
              <a:xfrm rot="-2918318">
                <a:off x="2349647" y="3606304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81" name="Google Shape;3081;p69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082" name="Google Shape;3082;p69"/>
            <p:cNvSpPr/>
            <p:nvPr/>
          </p:nvSpPr>
          <p:spPr>
            <a:xfrm rot="-2689105">
              <a:off x="4064363" y="3940251"/>
              <a:ext cx="74664" cy="69797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83" name="Google Shape;3083;p69"/>
          <p:cNvSpPr/>
          <p:nvPr/>
        </p:nvSpPr>
        <p:spPr>
          <a:xfrm rot="1727383">
            <a:off x="8114286" y="4010388"/>
            <a:ext cx="1289844" cy="684939"/>
          </a:xfrm>
          <a:custGeom>
            <a:avLst/>
            <a:gdLst/>
            <a:ahLst/>
            <a:cxnLst/>
            <a:rect l="l" t="t" r="r" b="b"/>
            <a:pathLst>
              <a:path w="38695" h="20548" extrusionOk="0">
                <a:moveTo>
                  <a:pt x="13276" y="5652"/>
                </a:moveTo>
                <a:lnTo>
                  <a:pt x="13276" y="5652"/>
                </a:lnTo>
                <a:cubicBezTo>
                  <a:pt x="12576" y="6887"/>
                  <a:pt x="11408" y="7954"/>
                  <a:pt x="10241" y="8721"/>
                </a:cubicBezTo>
                <a:cubicBezTo>
                  <a:pt x="10086" y="8825"/>
                  <a:pt x="9871" y="9008"/>
                  <a:pt x="9673" y="9008"/>
                </a:cubicBezTo>
                <a:cubicBezTo>
                  <a:pt x="9616" y="9008"/>
                  <a:pt x="9560" y="8992"/>
                  <a:pt x="9507" y="8955"/>
                </a:cubicBezTo>
                <a:cubicBezTo>
                  <a:pt x="9273" y="8821"/>
                  <a:pt x="9207" y="8388"/>
                  <a:pt x="9273" y="8187"/>
                </a:cubicBezTo>
                <a:cubicBezTo>
                  <a:pt x="9407" y="7520"/>
                  <a:pt x="10241" y="7120"/>
                  <a:pt x="10741" y="6820"/>
                </a:cubicBezTo>
                <a:cubicBezTo>
                  <a:pt x="11542" y="6353"/>
                  <a:pt x="12409" y="5919"/>
                  <a:pt x="13276" y="5652"/>
                </a:cubicBezTo>
                <a:close/>
                <a:moveTo>
                  <a:pt x="25747" y="13503"/>
                </a:moveTo>
                <a:cubicBezTo>
                  <a:pt x="25916" y="13503"/>
                  <a:pt x="26101" y="13597"/>
                  <a:pt x="26219" y="13691"/>
                </a:cubicBezTo>
                <a:cubicBezTo>
                  <a:pt x="26719" y="14125"/>
                  <a:pt x="26719" y="14959"/>
                  <a:pt x="26586" y="15493"/>
                </a:cubicBezTo>
                <a:cubicBezTo>
                  <a:pt x="26519" y="15893"/>
                  <a:pt x="26386" y="16293"/>
                  <a:pt x="26219" y="16627"/>
                </a:cubicBezTo>
                <a:cubicBezTo>
                  <a:pt x="25618" y="16026"/>
                  <a:pt x="25218" y="15226"/>
                  <a:pt x="25251" y="14392"/>
                </a:cubicBezTo>
                <a:cubicBezTo>
                  <a:pt x="25251" y="14158"/>
                  <a:pt x="25251" y="13691"/>
                  <a:pt x="25552" y="13558"/>
                </a:cubicBezTo>
                <a:cubicBezTo>
                  <a:pt x="25610" y="13519"/>
                  <a:pt x="25678" y="13503"/>
                  <a:pt x="25747" y="13503"/>
                </a:cubicBezTo>
                <a:close/>
                <a:moveTo>
                  <a:pt x="11804" y="1"/>
                </a:moveTo>
                <a:cubicBezTo>
                  <a:pt x="11258" y="1"/>
                  <a:pt x="10702" y="106"/>
                  <a:pt x="10174" y="282"/>
                </a:cubicBezTo>
                <a:cubicBezTo>
                  <a:pt x="7239" y="1216"/>
                  <a:pt x="5371" y="3851"/>
                  <a:pt x="2602" y="5119"/>
                </a:cubicBezTo>
                <a:cubicBezTo>
                  <a:pt x="1901" y="5452"/>
                  <a:pt x="1201" y="5652"/>
                  <a:pt x="434" y="5719"/>
                </a:cubicBezTo>
                <a:cubicBezTo>
                  <a:pt x="33" y="5786"/>
                  <a:pt x="0" y="6453"/>
                  <a:pt x="400" y="6486"/>
                </a:cubicBezTo>
                <a:cubicBezTo>
                  <a:pt x="548" y="6497"/>
                  <a:pt x="693" y="6502"/>
                  <a:pt x="836" y="6502"/>
                </a:cubicBezTo>
                <a:cubicBezTo>
                  <a:pt x="3871" y="6502"/>
                  <a:pt x="6016" y="4210"/>
                  <a:pt x="8373" y="2617"/>
                </a:cubicBezTo>
                <a:cubicBezTo>
                  <a:pt x="9256" y="2019"/>
                  <a:pt x="10565" y="1239"/>
                  <a:pt x="11763" y="1239"/>
                </a:cubicBezTo>
                <a:cubicBezTo>
                  <a:pt x="12102" y="1239"/>
                  <a:pt x="12433" y="1302"/>
                  <a:pt x="12743" y="1449"/>
                </a:cubicBezTo>
                <a:cubicBezTo>
                  <a:pt x="13877" y="1983"/>
                  <a:pt x="14110" y="3317"/>
                  <a:pt x="13877" y="4485"/>
                </a:cubicBezTo>
                <a:cubicBezTo>
                  <a:pt x="13710" y="4518"/>
                  <a:pt x="13576" y="4518"/>
                  <a:pt x="13410" y="4552"/>
                </a:cubicBezTo>
                <a:cubicBezTo>
                  <a:pt x="12609" y="4785"/>
                  <a:pt x="11909" y="5052"/>
                  <a:pt x="11208" y="5385"/>
                </a:cubicBezTo>
                <a:cubicBezTo>
                  <a:pt x="10541" y="5719"/>
                  <a:pt x="9874" y="6053"/>
                  <a:pt x="9240" y="6486"/>
                </a:cubicBezTo>
                <a:cubicBezTo>
                  <a:pt x="8206" y="7287"/>
                  <a:pt x="7572" y="8721"/>
                  <a:pt x="8573" y="9822"/>
                </a:cubicBezTo>
                <a:cubicBezTo>
                  <a:pt x="8893" y="10161"/>
                  <a:pt x="9248" y="10295"/>
                  <a:pt x="9614" y="10295"/>
                </a:cubicBezTo>
                <a:cubicBezTo>
                  <a:pt x="10542" y="10295"/>
                  <a:pt x="11539" y="9429"/>
                  <a:pt x="12209" y="8855"/>
                </a:cubicBezTo>
                <a:cubicBezTo>
                  <a:pt x="13276" y="7887"/>
                  <a:pt x="14277" y="6786"/>
                  <a:pt x="14844" y="5452"/>
                </a:cubicBezTo>
                <a:lnTo>
                  <a:pt x="15344" y="5452"/>
                </a:lnTo>
                <a:cubicBezTo>
                  <a:pt x="16612" y="5486"/>
                  <a:pt x="18046" y="6119"/>
                  <a:pt x="18580" y="7354"/>
                </a:cubicBezTo>
                <a:cubicBezTo>
                  <a:pt x="19214" y="8788"/>
                  <a:pt x="18513" y="10456"/>
                  <a:pt x="17913" y="11723"/>
                </a:cubicBezTo>
                <a:cubicBezTo>
                  <a:pt x="17246" y="13191"/>
                  <a:pt x="16545" y="14725"/>
                  <a:pt x="16712" y="16393"/>
                </a:cubicBezTo>
                <a:cubicBezTo>
                  <a:pt x="17014" y="18964"/>
                  <a:pt x="19538" y="20547"/>
                  <a:pt x="21995" y="20547"/>
                </a:cubicBezTo>
                <a:cubicBezTo>
                  <a:pt x="22248" y="20547"/>
                  <a:pt x="22500" y="20531"/>
                  <a:pt x="22750" y="20496"/>
                </a:cubicBezTo>
                <a:cubicBezTo>
                  <a:pt x="24184" y="20296"/>
                  <a:pt x="25552" y="19562"/>
                  <a:pt x="26552" y="18528"/>
                </a:cubicBezTo>
                <a:cubicBezTo>
                  <a:pt x="27603" y="19087"/>
                  <a:pt x="28877" y="19346"/>
                  <a:pt x="30126" y="19346"/>
                </a:cubicBezTo>
                <a:cubicBezTo>
                  <a:pt x="30741" y="19346"/>
                  <a:pt x="31350" y="19283"/>
                  <a:pt x="31923" y="19162"/>
                </a:cubicBezTo>
                <a:cubicBezTo>
                  <a:pt x="33591" y="18828"/>
                  <a:pt x="35058" y="18161"/>
                  <a:pt x="36259" y="16960"/>
                </a:cubicBezTo>
                <a:cubicBezTo>
                  <a:pt x="37427" y="15793"/>
                  <a:pt x="38194" y="14292"/>
                  <a:pt x="38494" y="12657"/>
                </a:cubicBezTo>
                <a:cubicBezTo>
                  <a:pt x="38628" y="11790"/>
                  <a:pt x="38694" y="10989"/>
                  <a:pt x="38594" y="10189"/>
                </a:cubicBezTo>
                <a:cubicBezTo>
                  <a:pt x="38564" y="9827"/>
                  <a:pt x="38315" y="9662"/>
                  <a:pt x="38052" y="9662"/>
                </a:cubicBezTo>
                <a:cubicBezTo>
                  <a:pt x="37733" y="9662"/>
                  <a:pt x="37393" y="9902"/>
                  <a:pt x="37393" y="10322"/>
                </a:cubicBezTo>
                <a:cubicBezTo>
                  <a:pt x="37393" y="11957"/>
                  <a:pt x="36960" y="13558"/>
                  <a:pt x="36093" y="14892"/>
                </a:cubicBezTo>
                <a:cubicBezTo>
                  <a:pt x="35192" y="16293"/>
                  <a:pt x="33891" y="17161"/>
                  <a:pt x="32290" y="17628"/>
                </a:cubicBezTo>
                <a:cubicBezTo>
                  <a:pt x="31523" y="17828"/>
                  <a:pt x="30680" y="17961"/>
                  <a:pt x="29842" y="17961"/>
                </a:cubicBezTo>
                <a:cubicBezTo>
                  <a:pt x="29004" y="17961"/>
                  <a:pt x="28170" y="17828"/>
                  <a:pt x="27420" y="17494"/>
                </a:cubicBezTo>
                <a:cubicBezTo>
                  <a:pt x="27386" y="17494"/>
                  <a:pt x="27353" y="17461"/>
                  <a:pt x="27286" y="17394"/>
                </a:cubicBezTo>
                <a:cubicBezTo>
                  <a:pt x="27720" y="16660"/>
                  <a:pt x="27953" y="15826"/>
                  <a:pt x="27953" y="14892"/>
                </a:cubicBezTo>
                <a:cubicBezTo>
                  <a:pt x="27922" y="13622"/>
                  <a:pt x="27172" y="12266"/>
                  <a:pt x="25836" y="12266"/>
                </a:cubicBezTo>
                <a:cubicBezTo>
                  <a:pt x="25734" y="12266"/>
                  <a:pt x="25628" y="12274"/>
                  <a:pt x="25518" y="12290"/>
                </a:cubicBezTo>
                <a:cubicBezTo>
                  <a:pt x="23917" y="12491"/>
                  <a:pt x="23850" y="14392"/>
                  <a:pt x="24184" y="15626"/>
                </a:cubicBezTo>
                <a:cubicBezTo>
                  <a:pt x="24418" y="16493"/>
                  <a:pt x="24885" y="17161"/>
                  <a:pt x="25418" y="17694"/>
                </a:cubicBezTo>
                <a:cubicBezTo>
                  <a:pt x="25085" y="18028"/>
                  <a:pt x="24718" y="18295"/>
                  <a:pt x="24351" y="18528"/>
                </a:cubicBezTo>
                <a:cubicBezTo>
                  <a:pt x="23653" y="18922"/>
                  <a:pt x="22784" y="19130"/>
                  <a:pt x="21915" y="19130"/>
                </a:cubicBezTo>
                <a:cubicBezTo>
                  <a:pt x="20208" y="19130"/>
                  <a:pt x="18500" y="18328"/>
                  <a:pt x="18080" y="16560"/>
                </a:cubicBezTo>
                <a:cubicBezTo>
                  <a:pt x="17713" y="14992"/>
                  <a:pt x="18580" y="13391"/>
                  <a:pt x="19180" y="12024"/>
                </a:cubicBezTo>
                <a:cubicBezTo>
                  <a:pt x="19714" y="10689"/>
                  <a:pt x="20248" y="9155"/>
                  <a:pt x="19914" y="7687"/>
                </a:cubicBezTo>
                <a:cubicBezTo>
                  <a:pt x="19414" y="5385"/>
                  <a:pt x="17279" y="4351"/>
                  <a:pt x="15178" y="4351"/>
                </a:cubicBezTo>
                <a:cubicBezTo>
                  <a:pt x="15344" y="3184"/>
                  <a:pt x="15044" y="1950"/>
                  <a:pt x="14244" y="1016"/>
                </a:cubicBezTo>
                <a:cubicBezTo>
                  <a:pt x="13578" y="288"/>
                  <a:pt x="12706" y="1"/>
                  <a:pt x="11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84" name="Google Shape;3084;p69"/>
          <p:cNvGrpSpPr/>
          <p:nvPr/>
        </p:nvGrpSpPr>
        <p:grpSpPr>
          <a:xfrm>
            <a:off x="7773420" y="1671490"/>
            <a:ext cx="1207605" cy="729047"/>
            <a:chOff x="2134275" y="689100"/>
            <a:chExt cx="585875" cy="353700"/>
          </a:xfrm>
        </p:grpSpPr>
        <p:sp>
          <p:nvSpPr>
            <p:cNvPr id="3085" name="Google Shape;3085;p69"/>
            <p:cNvSpPr/>
            <p:nvPr/>
          </p:nvSpPr>
          <p:spPr>
            <a:xfrm>
              <a:off x="2134275" y="689100"/>
              <a:ext cx="585875" cy="353700"/>
            </a:xfrm>
            <a:custGeom>
              <a:avLst/>
              <a:gdLst/>
              <a:ahLst/>
              <a:cxnLst/>
              <a:rect l="l" t="t" r="r" b="b"/>
              <a:pathLst>
                <a:path w="23435" h="14148" extrusionOk="0">
                  <a:moveTo>
                    <a:pt x="21590" y="0"/>
                  </a:moveTo>
                  <a:cubicBezTo>
                    <a:pt x="21514" y="0"/>
                    <a:pt x="21435" y="27"/>
                    <a:pt x="21363" y="81"/>
                  </a:cubicBezTo>
                  <a:cubicBezTo>
                    <a:pt x="20505" y="918"/>
                    <a:pt x="19961" y="1859"/>
                    <a:pt x="19668" y="3010"/>
                  </a:cubicBezTo>
                  <a:cubicBezTo>
                    <a:pt x="16875" y="2328"/>
                    <a:pt x="14041" y="1977"/>
                    <a:pt x="11190" y="1977"/>
                  </a:cubicBezTo>
                  <a:cubicBezTo>
                    <a:pt x="10453" y="1977"/>
                    <a:pt x="9715" y="2000"/>
                    <a:pt x="8976" y="2048"/>
                  </a:cubicBezTo>
                  <a:cubicBezTo>
                    <a:pt x="8244" y="2110"/>
                    <a:pt x="7512" y="2173"/>
                    <a:pt x="6800" y="2257"/>
                  </a:cubicBezTo>
                  <a:cubicBezTo>
                    <a:pt x="6277" y="2341"/>
                    <a:pt x="5754" y="2403"/>
                    <a:pt x="5252" y="2487"/>
                  </a:cubicBezTo>
                  <a:cubicBezTo>
                    <a:pt x="4907" y="2560"/>
                    <a:pt x="4248" y="2821"/>
                    <a:pt x="3861" y="2821"/>
                  </a:cubicBezTo>
                  <a:cubicBezTo>
                    <a:pt x="3801" y="2821"/>
                    <a:pt x="3748" y="2815"/>
                    <a:pt x="3704" y="2801"/>
                  </a:cubicBezTo>
                  <a:cubicBezTo>
                    <a:pt x="3181" y="2654"/>
                    <a:pt x="2971" y="2048"/>
                    <a:pt x="2616" y="1629"/>
                  </a:cubicBezTo>
                  <a:cubicBezTo>
                    <a:pt x="2113" y="1085"/>
                    <a:pt x="1528" y="667"/>
                    <a:pt x="900" y="332"/>
                  </a:cubicBezTo>
                  <a:cubicBezTo>
                    <a:pt x="850" y="304"/>
                    <a:pt x="801" y="292"/>
                    <a:pt x="754" y="292"/>
                  </a:cubicBezTo>
                  <a:cubicBezTo>
                    <a:pt x="487" y="292"/>
                    <a:pt x="304" y="695"/>
                    <a:pt x="607" y="855"/>
                  </a:cubicBezTo>
                  <a:cubicBezTo>
                    <a:pt x="1695" y="1483"/>
                    <a:pt x="2448" y="2257"/>
                    <a:pt x="2992" y="3387"/>
                  </a:cubicBezTo>
                  <a:cubicBezTo>
                    <a:pt x="3042" y="3486"/>
                    <a:pt x="3170" y="3546"/>
                    <a:pt x="3284" y="3546"/>
                  </a:cubicBezTo>
                  <a:cubicBezTo>
                    <a:pt x="3314" y="3546"/>
                    <a:pt x="3343" y="3542"/>
                    <a:pt x="3369" y="3533"/>
                  </a:cubicBezTo>
                  <a:cubicBezTo>
                    <a:pt x="6032" y="2952"/>
                    <a:pt x="8715" y="2649"/>
                    <a:pt x="11397" y="2649"/>
                  </a:cubicBezTo>
                  <a:cubicBezTo>
                    <a:pt x="14213" y="2649"/>
                    <a:pt x="17028" y="2983"/>
                    <a:pt x="19815" y="3680"/>
                  </a:cubicBezTo>
                  <a:cubicBezTo>
                    <a:pt x="19832" y="3682"/>
                    <a:pt x="19849" y="3683"/>
                    <a:pt x="19867" y="3683"/>
                  </a:cubicBezTo>
                  <a:cubicBezTo>
                    <a:pt x="20019" y="3683"/>
                    <a:pt x="20173" y="3602"/>
                    <a:pt x="20191" y="3470"/>
                  </a:cubicBezTo>
                  <a:cubicBezTo>
                    <a:pt x="20401" y="2424"/>
                    <a:pt x="20819" y="1546"/>
                    <a:pt x="21531" y="792"/>
                  </a:cubicBezTo>
                  <a:lnTo>
                    <a:pt x="21531" y="792"/>
                  </a:lnTo>
                  <a:cubicBezTo>
                    <a:pt x="22849" y="3198"/>
                    <a:pt x="22681" y="6128"/>
                    <a:pt x="21426" y="8555"/>
                  </a:cubicBezTo>
                  <a:cubicBezTo>
                    <a:pt x="21083" y="8530"/>
                    <a:pt x="20747" y="8520"/>
                    <a:pt x="20410" y="8520"/>
                  </a:cubicBezTo>
                  <a:cubicBezTo>
                    <a:pt x="20171" y="8520"/>
                    <a:pt x="19932" y="8525"/>
                    <a:pt x="19689" y="8534"/>
                  </a:cubicBezTo>
                  <a:cubicBezTo>
                    <a:pt x="19480" y="8534"/>
                    <a:pt x="19459" y="8869"/>
                    <a:pt x="19689" y="8869"/>
                  </a:cubicBezTo>
                  <a:cubicBezTo>
                    <a:pt x="19761" y="8866"/>
                    <a:pt x="19832" y="8865"/>
                    <a:pt x="19903" y="8865"/>
                  </a:cubicBezTo>
                  <a:cubicBezTo>
                    <a:pt x="20350" y="8865"/>
                    <a:pt x="20783" y="8916"/>
                    <a:pt x="21217" y="8952"/>
                  </a:cubicBezTo>
                  <a:cubicBezTo>
                    <a:pt x="20840" y="9559"/>
                    <a:pt x="20422" y="10124"/>
                    <a:pt x="19961" y="10605"/>
                  </a:cubicBezTo>
                  <a:cubicBezTo>
                    <a:pt x="19564" y="10501"/>
                    <a:pt x="19187" y="10375"/>
                    <a:pt x="18811" y="10229"/>
                  </a:cubicBezTo>
                  <a:cubicBezTo>
                    <a:pt x="18791" y="10222"/>
                    <a:pt x="18773" y="10219"/>
                    <a:pt x="18756" y="10219"/>
                  </a:cubicBezTo>
                  <a:cubicBezTo>
                    <a:pt x="18608" y="10219"/>
                    <a:pt x="18558" y="10447"/>
                    <a:pt x="18727" y="10522"/>
                  </a:cubicBezTo>
                  <a:cubicBezTo>
                    <a:pt x="19041" y="10647"/>
                    <a:pt x="19355" y="10773"/>
                    <a:pt x="19668" y="10898"/>
                  </a:cubicBezTo>
                  <a:cubicBezTo>
                    <a:pt x="19271" y="11254"/>
                    <a:pt x="18852" y="11589"/>
                    <a:pt x="18413" y="11882"/>
                  </a:cubicBezTo>
                  <a:lnTo>
                    <a:pt x="17702" y="11568"/>
                  </a:lnTo>
                  <a:cubicBezTo>
                    <a:pt x="17677" y="11557"/>
                    <a:pt x="17653" y="11552"/>
                    <a:pt x="17630" y="11552"/>
                  </a:cubicBezTo>
                  <a:cubicBezTo>
                    <a:pt x="17480" y="11552"/>
                    <a:pt x="17389" y="11764"/>
                    <a:pt x="17534" y="11819"/>
                  </a:cubicBezTo>
                  <a:cubicBezTo>
                    <a:pt x="17723" y="11903"/>
                    <a:pt x="17890" y="11986"/>
                    <a:pt x="18057" y="12091"/>
                  </a:cubicBezTo>
                  <a:cubicBezTo>
                    <a:pt x="16614" y="12949"/>
                    <a:pt x="14898" y="13451"/>
                    <a:pt x="13140" y="13556"/>
                  </a:cubicBezTo>
                  <a:cubicBezTo>
                    <a:pt x="12892" y="13571"/>
                    <a:pt x="12642" y="13578"/>
                    <a:pt x="12391" y="13578"/>
                  </a:cubicBezTo>
                  <a:cubicBezTo>
                    <a:pt x="10562" y="13578"/>
                    <a:pt x="8655" y="13180"/>
                    <a:pt x="6926" y="12426"/>
                  </a:cubicBezTo>
                  <a:cubicBezTo>
                    <a:pt x="7135" y="12279"/>
                    <a:pt x="7365" y="12154"/>
                    <a:pt x="7575" y="11986"/>
                  </a:cubicBezTo>
                  <a:cubicBezTo>
                    <a:pt x="7722" y="11894"/>
                    <a:pt x="7625" y="11704"/>
                    <a:pt x="7485" y="11704"/>
                  </a:cubicBezTo>
                  <a:cubicBezTo>
                    <a:pt x="7467" y="11704"/>
                    <a:pt x="7448" y="11707"/>
                    <a:pt x="7428" y="11714"/>
                  </a:cubicBezTo>
                  <a:cubicBezTo>
                    <a:pt x="7135" y="11903"/>
                    <a:pt x="6842" y="12091"/>
                    <a:pt x="6591" y="12279"/>
                  </a:cubicBezTo>
                  <a:cubicBezTo>
                    <a:pt x="5984" y="11986"/>
                    <a:pt x="5378" y="11652"/>
                    <a:pt x="4854" y="11254"/>
                  </a:cubicBezTo>
                  <a:cubicBezTo>
                    <a:pt x="5064" y="11191"/>
                    <a:pt x="5273" y="11149"/>
                    <a:pt x="5482" y="11066"/>
                  </a:cubicBezTo>
                  <a:cubicBezTo>
                    <a:pt x="5637" y="11027"/>
                    <a:pt x="5595" y="10810"/>
                    <a:pt x="5439" y="10810"/>
                  </a:cubicBezTo>
                  <a:cubicBezTo>
                    <a:pt x="5427" y="10810"/>
                    <a:pt x="5413" y="10811"/>
                    <a:pt x="5398" y="10815"/>
                  </a:cubicBezTo>
                  <a:cubicBezTo>
                    <a:pt x="5126" y="10857"/>
                    <a:pt x="4813" y="10919"/>
                    <a:pt x="4520" y="10982"/>
                  </a:cubicBezTo>
                  <a:cubicBezTo>
                    <a:pt x="4290" y="10815"/>
                    <a:pt x="4080" y="10647"/>
                    <a:pt x="3871" y="10438"/>
                  </a:cubicBezTo>
                  <a:cubicBezTo>
                    <a:pt x="3494" y="10103"/>
                    <a:pt x="3181" y="9768"/>
                    <a:pt x="2888" y="9371"/>
                  </a:cubicBezTo>
                  <a:cubicBezTo>
                    <a:pt x="3683" y="9350"/>
                    <a:pt x="4499" y="9287"/>
                    <a:pt x="5252" y="9183"/>
                  </a:cubicBezTo>
                  <a:cubicBezTo>
                    <a:pt x="5440" y="9162"/>
                    <a:pt x="5461" y="8869"/>
                    <a:pt x="5252" y="8869"/>
                  </a:cubicBezTo>
                  <a:cubicBezTo>
                    <a:pt x="4394" y="8869"/>
                    <a:pt x="3494" y="8890"/>
                    <a:pt x="2616" y="8994"/>
                  </a:cubicBezTo>
                  <a:cubicBezTo>
                    <a:pt x="1046" y="6735"/>
                    <a:pt x="649" y="3847"/>
                    <a:pt x="670" y="1085"/>
                  </a:cubicBezTo>
                  <a:cubicBezTo>
                    <a:pt x="670" y="991"/>
                    <a:pt x="591" y="937"/>
                    <a:pt x="514" y="937"/>
                  </a:cubicBezTo>
                  <a:cubicBezTo>
                    <a:pt x="454" y="937"/>
                    <a:pt x="395" y="970"/>
                    <a:pt x="377" y="1043"/>
                  </a:cubicBezTo>
                  <a:cubicBezTo>
                    <a:pt x="0" y="3784"/>
                    <a:pt x="481" y="6755"/>
                    <a:pt x="1988" y="9078"/>
                  </a:cubicBezTo>
                  <a:cubicBezTo>
                    <a:pt x="1883" y="9099"/>
                    <a:pt x="1737" y="9099"/>
                    <a:pt x="1632" y="9099"/>
                  </a:cubicBezTo>
                  <a:cubicBezTo>
                    <a:pt x="1465" y="9141"/>
                    <a:pt x="1465" y="9392"/>
                    <a:pt x="1632" y="9392"/>
                  </a:cubicBezTo>
                  <a:lnTo>
                    <a:pt x="2197" y="9392"/>
                  </a:lnTo>
                  <a:cubicBezTo>
                    <a:pt x="2553" y="9915"/>
                    <a:pt x="2971" y="10417"/>
                    <a:pt x="3453" y="10857"/>
                  </a:cubicBezTo>
                  <a:cubicBezTo>
                    <a:pt x="3557" y="10961"/>
                    <a:pt x="3683" y="11066"/>
                    <a:pt x="3787" y="11170"/>
                  </a:cubicBezTo>
                  <a:cubicBezTo>
                    <a:pt x="3494" y="11254"/>
                    <a:pt x="3222" y="11338"/>
                    <a:pt x="2930" y="11380"/>
                  </a:cubicBezTo>
                  <a:cubicBezTo>
                    <a:pt x="2755" y="11438"/>
                    <a:pt x="2814" y="11677"/>
                    <a:pt x="2958" y="11677"/>
                  </a:cubicBezTo>
                  <a:cubicBezTo>
                    <a:pt x="2969" y="11677"/>
                    <a:pt x="2980" y="11675"/>
                    <a:pt x="2992" y="11673"/>
                  </a:cubicBezTo>
                  <a:cubicBezTo>
                    <a:pt x="3369" y="11589"/>
                    <a:pt x="3746" y="11505"/>
                    <a:pt x="4101" y="11401"/>
                  </a:cubicBezTo>
                  <a:cubicBezTo>
                    <a:pt x="4666" y="11882"/>
                    <a:pt x="5336" y="12279"/>
                    <a:pt x="5984" y="12614"/>
                  </a:cubicBezTo>
                  <a:cubicBezTo>
                    <a:pt x="5775" y="12761"/>
                    <a:pt x="5545" y="12907"/>
                    <a:pt x="5336" y="13053"/>
                  </a:cubicBezTo>
                  <a:cubicBezTo>
                    <a:pt x="5195" y="13142"/>
                    <a:pt x="5292" y="13349"/>
                    <a:pt x="5413" y="13349"/>
                  </a:cubicBezTo>
                  <a:cubicBezTo>
                    <a:pt x="5436" y="13349"/>
                    <a:pt x="5459" y="13342"/>
                    <a:pt x="5482" y="13326"/>
                  </a:cubicBezTo>
                  <a:cubicBezTo>
                    <a:pt x="5775" y="13137"/>
                    <a:pt x="6026" y="12949"/>
                    <a:pt x="6298" y="12802"/>
                  </a:cubicBezTo>
                  <a:cubicBezTo>
                    <a:pt x="8179" y="13692"/>
                    <a:pt x="10325" y="14147"/>
                    <a:pt x="12383" y="14147"/>
                  </a:cubicBezTo>
                  <a:cubicBezTo>
                    <a:pt x="12843" y="14147"/>
                    <a:pt x="13299" y="14125"/>
                    <a:pt x="13747" y="14079"/>
                  </a:cubicBezTo>
                  <a:cubicBezTo>
                    <a:pt x="15526" y="13890"/>
                    <a:pt x="17220" y="13326"/>
                    <a:pt x="18664" y="12384"/>
                  </a:cubicBezTo>
                  <a:cubicBezTo>
                    <a:pt x="18978" y="12530"/>
                    <a:pt x="19292" y="12656"/>
                    <a:pt x="19606" y="12802"/>
                  </a:cubicBezTo>
                  <a:cubicBezTo>
                    <a:pt x="19618" y="12806"/>
                    <a:pt x="19631" y="12807"/>
                    <a:pt x="19643" y="12807"/>
                  </a:cubicBezTo>
                  <a:cubicBezTo>
                    <a:pt x="19787" y="12807"/>
                    <a:pt x="19867" y="12587"/>
                    <a:pt x="19731" y="12509"/>
                  </a:cubicBezTo>
                  <a:cubicBezTo>
                    <a:pt x="19501" y="12384"/>
                    <a:pt x="19271" y="12237"/>
                    <a:pt x="19041" y="12133"/>
                  </a:cubicBezTo>
                  <a:cubicBezTo>
                    <a:pt x="19480" y="11819"/>
                    <a:pt x="19899" y="11463"/>
                    <a:pt x="20296" y="11066"/>
                  </a:cubicBezTo>
                  <a:cubicBezTo>
                    <a:pt x="20903" y="11254"/>
                    <a:pt x="21510" y="11401"/>
                    <a:pt x="22137" y="11442"/>
                  </a:cubicBezTo>
                  <a:cubicBezTo>
                    <a:pt x="22326" y="11442"/>
                    <a:pt x="22368" y="11170"/>
                    <a:pt x="22200" y="11149"/>
                  </a:cubicBezTo>
                  <a:cubicBezTo>
                    <a:pt x="21677" y="10982"/>
                    <a:pt x="21154" y="10857"/>
                    <a:pt x="20631" y="10731"/>
                  </a:cubicBezTo>
                  <a:cubicBezTo>
                    <a:pt x="21091" y="10208"/>
                    <a:pt x="21489" y="9664"/>
                    <a:pt x="21824" y="9036"/>
                  </a:cubicBezTo>
                  <a:cubicBezTo>
                    <a:pt x="21824" y="9015"/>
                    <a:pt x="21865" y="9015"/>
                    <a:pt x="21865" y="8973"/>
                  </a:cubicBezTo>
                  <a:cubicBezTo>
                    <a:pt x="22242" y="9036"/>
                    <a:pt x="22640" y="9099"/>
                    <a:pt x="23058" y="9183"/>
                  </a:cubicBezTo>
                  <a:cubicBezTo>
                    <a:pt x="23081" y="9188"/>
                    <a:pt x="23102" y="9191"/>
                    <a:pt x="23122" y="9191"/>
                  </a:cubicBezTo>
                  <a:cubicBezTo>
                    <a:pt x="23325" y="9191"/>
                    <a:pt x="23391" y="8926"/>
                    <a:pt x="23163" y="8869"/>
                  </a:cubicBezTo>
                  <a:cubicBezTo>
                    <a:pt x="22807" y="8764"/>
                    <a:pt x="22430" y="8701"/>
                    <a:pt x="22075" y="8618"/>
                  </a:cubicBezTo>
                  <a:cubicBezTo>
                    <a:pt x="23372" y="5919"/>
                    <a:pt x="23435" y="2738"/>
                    <a:pt x="21844" y="144"/>
                  </a:cubicBezTo>
                  <a:cubicBezTo>
                    <a:pt x="21785" y="48"/>
                    <a:pt x="21691" y="0"/>
                    <a:pt x="2159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6" name="Google Shape;3086;p69"/>
            <p:cNvSpPr/>
            <p:nvPr/>
          </p:nvSpPr>
          <p:spPr>
            <a:xfrm>
              <a:off x="2406800" y="929075"/>
              <a:ext cx="82675" cy="57825"/>
            </a:xfrm>
            <a:custGeom>
              <a:avLst/>
              <a:gdLst/>
              <a:ahLst/>
              <a:cxnLst/>
              <a:rect l="l" t="t" r="r" b="b"/>
              <a:pathLst>
                <a:path w="3307" h="2313" extrusionOk="0">
                  <a:moveTo>
                    <a:pt x="921" y="504"/>
                  </a:moveTo>
                  <a:lnTo>
                    <a:pt x="921" y="504"/>
                  </a:lnTo>
                  <a:cubicBezTo>
                    <a:pt x="1214" y="567"/>
                    <a:pt x="1528" y="588"/>
                    <a:pt x="1800" y="630"/>
                  </a:cubicBezTo>
                  <a:cubicBezTo>
                    <a:pt x="1758" y="693"/>
                    <a:pt x="1674" y="734"/>
                    <a:pt x="1632" y="797"/>
                  </a:cubicBezTo>
                  <a:cubicBezTo>
                    <a:pt x="1591" y="776"/>
                    <a:pt x="1591" y="734"/>
                    <a:pt x="1570" y="734"/>
                  </a:cubicBezTo>
                  <a:cubicBezTo>
                    <a:pt x="1494" y="659"/>
                    <a:pt x="1389" y="599"/>
                    <a:pt x="1289" y="599"/>
                  </a:cubicBezTo>
                  <a:cubicBezTo>
                    <a:pt x="1223" y="599"/>
                    <a:pt x="1160" y="626"/>
                    <a:pt x="1109" y="693"/>
                  </a:cubicBezTo>
                  <a:lnTo>
                    <a:pt x="921" y="504"/>
                  </a:lnTo>
                  <a:close/>
                  <a:moveTo>
                    <a:pt x="519" y="1"/>
                  </a:moveTo>
                  <a:cubicBezTo>
                    <a:pt x="358" y="1"/>
                    <a:pt x="194" y="179"/>
                    <a:pt x="293" y="358"/>
                  </a:cubicBezTo>
                  <a:cubicBezTo>
                    <a:pt x="503" y="776"/>
                    <a:pt x="837" y="1090"/>
                    <a:pt x="1235" y="1258"/>
                  </a:cubicBezTo>
                  <a:cubicBezTo>
                    <a:pt x="1172" y="1404"/>
                    <a:pt x="1109" y="1509"/>
                    <a:pt x="1005" y="1571"/>
                  </a:cubicBezTo>
                  <a:cubicBezTo>
                    <a:pt x="900" y="1655"/>
                    <a:pt x="754" y="1739"/>
                    <a:pt x="628" y="1760"/>
                  </a:cubicBezTo>
                  <a:cubicBezTo>
                    <a:pt x="579" y="1767"/>
                    <a:pt x="530" y="1767"/>
                    <a:pt x="482" y="1767"/>
                  </a:cubicBezTo>
                  <a:cubicBezTo>
                    <a:pt x="386" y="1767"/>
                    <a:pt x="293" y="1767"/>
                    <a:pt x="210" y="1822"/>
                  </a:cubicBezTo>
                  <a:cubicBezTo>
                    <a:pt x="105" y="1864"/>
                    <a:pt x="0" y="1990"/>
                    <a:pt x="84" y="2094"/>
                  </a:cubicBezTo>
                  <a:cubicBezTo>
                    <a:pt x="196" y="2252"/>
                    <a:pt x="351" y="2312"/>
                    <a:pt x="515" y="2312"/>
                  </a:cubicBezTo>
                  <a:cubicBezTo>
                    <a:pt x="657" y="2312"/>
                    <a:pt x="806" y="2267"/>
                    <a:pt x="942" y="2199"/>
                  </a:cubicBezTo>
                  <a:cubicBezTo>
                    <a:pt x="1235" y="2094"/>
                    <a:pt x="1465" y="1864"/>
                    <a:pt x="1591" y="1571"/>
                  </a:cubicBezTo>
                  <a:cubicBezTo>
                    <a:pt x="1591" y="1550"/>
                    <a:pt x="1632" y="1530"/>
                    <a:pt x="1632" y="1509"/>
                  </a:cubicBezTo>
                  <a:cubicBezTo>
                    <a:pt x="1737" y="1739"/>
                    <a:pt x="1946" y="1948"/>
                    <a:pt x="2197" y="2053"/>
                  </a:cubicBezTo>
                  <a:cubicBezTo>
                    <a:pt x="2356" y="2121"/>
                    <a:pt x="2558" y="2177"/>
                    <a:pt x="2754" y="2177"/>
                  </a:cubicBezTo>
                  <a:cubicBezTo>
                    <a:pt x="2918" y="2177"/>
                    <a:pt x="3077" y="2137"/>
                    <a:pt x="3202" y="2032"/>
                  </a:cubicBezTo>
                  <a:cubicBezTo>
                    <a:pt x="3306" y="1885"/>
                    <a:pt x="3223" y="1718"/>
                    <a:pt x="3097" y="1718"/>
                  </a:cubicBezTo>
                  <a:cubicBezTo>
                    <a:pt x="2916" y="1718"/>
                    <a:pt x="2762" y="1746"/>
                    <a:pt x="2612" y="1746"/>
                  </a:cubicBezTo>
                  <a:cubicBezTo>
                    <a:pt x="2537" y="1746"/>
                    <a:pt x="2462" y="1739"/>
                    <a:pt x="2386" y="1718"/>
                  </a:cubicBezTo>
                  <a:cubicBezTo>
                    <a:pt x="2114" y="1613"/>
                    <a:pt x="1946" y="1425"/>
                    <a:pt x="1842" y="1153"/>
                  </a:cubicBezTo>
                  <a:cubicBezTo>
                    <a:pt x="2197" y="1153"/>
                    <a:pt x="2407" y="776"/>
                    <a:pt x="2407" y="462"/>
                  </a:cubicBezTo>
                  <a:cubicBezTo>
                    <a:pt x="2407" y="316"/>
                    <a:pt x="2302" y="211"/>
                    <a:pt x="2176" y="211"/>
                  </a:cubicBezTo>
                  <a:cubicBezTo>
                    <a:pt x="1632" y="169"/>
                    <a:pt x="1109" y="65"/>
                    <a:pt x="544" y="2"/>
                  </a:cubicBezTo>
                  <a:cubicBezTo>
                    <a:pt x="536" y="1"/>
                    <a:pt x="527" y="1"/>
                    <a:pt x="5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7" name="Google Shape;3087;p69"/>
            <p:cNvSpPr/>
            <p:nvPr/>
          </p:nvSpPr>
          <p:spPr>
            <a:xfrm>
              <a:off x="2318050" y="843775"/>
              <a:ext cx="63025" cy="21625"/>
            </a:xfrm>
            <a:custGeom>
              <a:avLst/>
              <a:gdLst/>
              <a:ahLst/>
              <a:cxnLst/>
              <a:rect l="l" t="t" r="r" b="b"/>
              <a:pathLst>
                <a:path w="2521" h="865" extrusionOk="0">
                  <a:moveTo>
                    <a:pt x="1202" y="1"/>
                  </a:moveTo>
                  <a:cubicBezTo>
                    <a:pt x="817" y="1"/>
                    <a:pt x="429" y="102"/>
                    <a:pt x="161" y="276"/>
                  </a:cubicBezTo>
                  <a:cubicBezTo>
                    <a:pt x="0" y="365"/>
                    <a:pt x="83" y="591"/>
                    <a:pt x="228" y="591"/>
                  </a:cubicBezTo>
                  <a:cubicBezTo>
                    <a:pt x="253" y="591"/>
                    <a:pt x="279" y="584"/>
                    <a:pt x="307" y="568"/>
                  </a:cubicBezTo>
                  <a:cubicBezTo>
                    <a:pt x="549" y="417"/>
                    <a:pt x="813" y="353"/>
                    <a:pt x="1091" y="353"/>
                  </a:cubicBezTo>
                  <a:cubicBezTo>
                    <a:pt x="1198" y="353"/>
                    <a:pt x="1306" y="363"/>
                    <a:pt x="1416" y="380"/>
                  </a:cubicBezTo>
                  <a:cubicBezTo>
                    <a:pt x="1772" y="464"/>
                    <a:pt x="1981" y="694"/>
                    <a:pt x="2274" y="861"/>
                  </a:cubicBezTo>
                  <a:cubicBezTo>
                    <a:pt x="2285" y="864"/>
                    <a:pt x="2296" y="865"/>
                    <a:pt x="2308" y="865"/>
                  </a:cubicBezTo>
                  <a:cubicBezTo>
                    <a:pt x="2407" y="865"/>
                    <a:pt x="2521" y="788"/>
                    <a:pt x="2483" y="694"/>
                  </a:cubicBezTo>
                  <a:cubicBezTo>
                    <a:pt x="2287" y="204"/>
                    <a:pt x="1746" y="1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8" name="Google Shape;3088;p69"/>
            <p:cNvSpPr/>
            <p:nvPr/>
          </p:nvSpPr>
          <p:spPr>
            <a:xfrm>
              <a:off x="2518725" y="837575"/>
              <a:ext cx="51550" cy="19675"/>
            </a:xfrm>
            <a:custGeom>
              <a:avLst/>
              <a:gdLst/>
              <a:ahLst/>
              <a:cxnLst/>
              <a:rect l="l" t="t" r="r" b="b"/>
              <a:pathLst>
                <a:path w="2062" h="787" extrusionOk="0">
                  <a:moveTo>
                    <a:pt x="1068" y="0"/>
                  </a:moveTo>
                  <a:cubicBezTo>
                    <a:pt x="650" y="0"/>
                    <a:pt x="252" y="189"/>
                    <a:pt x="43" y="586"/>
                  </a:cubicBezTo>
                  <a:cubicBezTo>
                    <a:pt x="0" y="686"/>
                    <a:pt x="84" y="786"/>
                    <a:pt x="175" y="786"/>
                  </a:cubicBezTo>
                  <a:cubicBezTo>
                    <a:pt x="217" y="786"/>
                    <a:pt x="261" y="765"/>
                    <a:pt x="294" y="712"/>
                  </a:cubicBezTo>
                  <a:cubicBezTo>
                    <a:pt x="442" y="489"/>
                    <a:pt x="738" y="349"/>
                    <a:pt x="1022" y="349"/>
                  </a:cubicBezTo>
                  <a:cubicBezTo>
                    <a:pt x="1059" y="349"/>
                    <a:pt x="1095" y="351"/>
                    <a:pt x="1131" y="356"/>
                  </a:cubicBezTo>
                  <a:cubicBezTo>
                    <a:pt x="1445" y="377"/>
                    <a:pt x="1591" y="586"/>
                    <a:pt x="1821" y="733"/>
                  </a:cubicBezTo>
                  <a:cubicBezTo>
                    <a:pt x="1843" y="760"/>
                    <a:pt x="1871" y="772"/>
                    <a:pt x="1899" y="772"/>
                  </a:cubicBezTo>
                  <a:cubicBezTo>
                    <a:pt x="1978" y="772"/>
                    <a:pt x="2062" y="679"/>
                    <a:pt x="2031" y="586"/>
                  </a:cubicBezTo>
                  <a:cubicBezTo>
                    <a:pt x="1968" y="189"/>
                    <a:pt x="1445" y="0"/>
                    <a:pt x="106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89" name="Google Shape;3089;p69"/>
          <p:cNvSpPr/>
          <p:nvPr/>
        </p:nvSpPr>
        <p:spPr>
          <a:xfrm rot="1511336">
            <a:off x="10302670" y="4951070"/>
            <a:ext cx="601927" cy="988956"/>
          </a:xfrm>
          <a:custGeom>
            <a:avLst/>
            <a:gdLst/>
            <a:ahLst/>
            <a:cxnLst/>
            <a:rect l="l" t="t" r="r" b="b"/>
            <a:pathLst>
              <a:path w="18058" h="29669" extrusionOk="0">
                <a:moveTo>
                  <a:pt x="9077" y="728"/>
                </a:moveTo>
                <a:cubicBezTo>
                  <a:pt x="9276" y="728"/>
                  <a:pt x="9508" y="828"/>
                  <a:pt x="9772" y="1029"/>
                </a:cubicBezTo>
                <a:cubicBezTo>
                  <a:pt x="10672" y="1385"/>
                  <a:pt x="10630" y="1699"/>
                  <a:pt x="10609" y="2599"/>
                </a:cubicBezTo>
                <a:cubicBezTo>
                  <a:pt x="10609" y="2788"/>
                  <a:pt x="10762" y="2902"/>
                  <a:pt x="10915" y="2902"/>
                </a:cubicBezTo>
                <a:cubicBezTo>
                  <a:pt x="11015" y="2902"/>
                  <a:pt x="11116" y="2853"/>
                  <a:pt x="11174" y="2745"/>
                </a:cubicBezTo>
                <a:cubicBezTo>
                  <a:pt x="11592" y="2076"/>
                  <a:pt x="12094" y="1197"/>
                  <a:pt x="12952" y="967"/>
                </a:cubicBezTo>
                <a:lnTo>
                  <a:pt x="13747" y="946"/>
                </a:lnTo>
                <a:cubicBezTo>
                  <a:pt x="14647" y="1699"/>
                  <a:pt x="14689" y="2431"/>
                  <a:pt x="13810" y="3164"/>
                </a:cubicBezTo>
                <a:cubicBezTo>
                  <a:pt x="13036" y="4126"/>
                  <a:pt x="11969" y="4858"/>
                  <a:pt x="10881" y="5486"/>
                </a:cubicBezTo>
                <a:cubicBezTo>
                  <a:pt x="10755" y="5570"/>
                  <a:pt x="10734" y="5674"/>
                  <a:pt x="10734" y="5779"/>
                </a:cubicBezTo>
                <a:cubicBezTo>
                  <a:pt x="9835" y="5486"/>
                  <a:pt x="8935" y="5361"/>
                  <a:pt x="8014" y="5361"/>
                </a:cubicBezTo>
                <a:cubicBezTo>
                  <a:pt x="7993" y="5361"/>
                  <a:pt x="7931" y="5361"/>
                  <a:pt x="7910" y="5382"/>
                </a:cubicBezTo>
                <a:cubicBezTo>
                  <a:pt x="6884" y="4754"/>
                  <a:pt x="6068" y="3959"/>
                  <a:pt x="5503" y="2913"/>
                </a:cubicBezTo>
                <a:cubicBezTo>
                  <a:pt x="5336" y="2620"/>
                  <a:pt x="5211" y="2327"/>
                  <a:pt x="5106" y="2013"/>
                </a:cubicBezTo>
                <a:cubicBezTo>
                  <a:pt x="5418" y="1555"/>
                  <a:pt x="5709" y="1325"/>
                  <a:pt x="5980" y="1325"/>
                </a:cubicBezTo>
                <a:cubicBezTo>
                  <a:pt x="6254" y="1325"/>
                  <a:pt x="6507" y="1560"/>
                  <a:pt x="6738" y="2034"/>
                </a:cubicBezTo>
                <a:cubicBezTo>
                  <a:pt x="7010" y="2389"/>
                  <a:pt x="7219" y="2724"/>
                  <a:pt x="7596" y="3017"/>
                </a:cubicBezTo>
                <a:cubicBezTo>
                  <a:pt x="7652" y="3066"/>
                  <a:pt x="7734" y="3092"/>
                  <a:pt x="7815" y="3092"/>
                </a:cubicBezTo>
                <a:cubicBezTo>
                  <a:pt x="7944" y="3092"/>
                  <a:pt x="8072" y="3025"/>
                  <a:pt x="8098" y="2871"/>
                </a:cubicBezTo>
                <a:cubicBezTo>
                  <a:pt x="8140" y="2557"/>
                  <a:pt x="8203" y="2243"/>
                  <a:pt x="8265" y="1929"/>
                </a:cubicBezTo>
                <a:cubicBezTo>
                  <a:pt x="8405" y="1133"/>
                  <a:pt x="8676" y="728"/>
                  <a:pt x="9077" y="728"/>
                </a:cubicBezTo>
                <a:close/>
                <a:moveTo>
                  <a:pt x="7742" y="5926"/>
                </a:moveTo>
                <a:cubicBezTo>
                  <a:pt x="7805" y="5988"/>
                  <a:pt x="7889" y="6051"/>
                  <a:pt x="7993" y="6051"/>
                </a:cubicBezTo>
                <a:cubicBezTo>
                  <a:pt x="11697" y="6177"/>
                  <a:pt x="15170" y="8520"/>
                  <a:pt x="16321" y="12140"/>
                </a:cubicBezTo>
                <a:lnTo>
                  <a:pt x="16488" y="12684"/>
                </a:lnTo>
                <a:cubicBezTo>
                  <a:pt x="14961" y="10926"/>
                  <a:pt x="12387" y="9775"/>
                  <a:pt x="10232" y="9127"/>
                </a:cubicBezTo>
                <a:cubicBezTo>
                  <a:pt x="8994" y="8745"/>
                  <a:pt x="7532" y="8371"/>
                  <a:pt x="6128" y="8371"/>
                </a:cubicBezTo>
                <a:cubicBezTo>
                  <a:pt x="5302" y="8371"/>
                  <a:pt x="4495" y="8501"/>
                  <a:pt x="3767" y="8834"/>
                </a:cubicBezTo>
                <a:cubicBezTo>
                  <a:pt x="4646" y="7411"/>
                  <a:pt x="5943" y="6281"/>
                  <a:pt x="7742" y="5926"/>
                </a:cubicBezTo>
                <a:close/>
                <a:moveTo>
                  <a:pt x="5866" y="8875"/>
                </a:moveTo>
                <a:cubicBezTo>
                  <a:pt x="7513" y="8875"/>
                  <a:pt x="9271" y="9399"/>
                  <a:pt x="10713" y="9922"/>
                </a:cubicBezTo>
                <a:cubicBezTo>
                  <a:pt x="12848" y="10717"/>
                  <a:pt x="14417" y="12056"/>
                  <a:pt x="16321" y="13228"/>
                </a:cubicBezTo>
                <a:cubicBezTo>
                  <a:pt x="16373" y="13259"/>
                  <a:pt x="16420" y="13275"/>
                  <a:pt x="16462" y="13275"/>
                </a:cubicBezTo>
                <a:cubicBezTo>
                  <a:pt x="16504" y="13275"/>
                  <a:pt x="16541" y="13259"/>
                  <a:pt x="16572" y="13228"/>
                </a:cubicBezTo>
                <a:lnTo>
                  <a:pt x="16572" y="13228"/>
                </a:lnTo>
                <a:cubicBezTo>
                  <a:pt x="16781" y="14672"/>
                  <a:pt x="16488" y="16053"/>
                  <a:pt x="15840" y="17266"/>
                </a:cubicBezTo>
                <a:cubicBezTo>
                  <a:pt x="15840" y="17245"/>
                  <a:pt x="15798" y="17203"/>
                  <a:pt x="15798" y="17182"/>
                </a:cubicBezTo>
                <a:cubicBezTo>
                  <a:pt x="13957" y="14462"/>
                  <a:pt x="10609" y="12747"/>
                  <a:pt x="7387" y="12265"/>
                </a:cubicBezTo>
                <a:cubicBezTo>
                  <a:pt x="6721" y="12165"/>
                  <a:pt x="6027" y="12104"/>
                  <a:pt x="5333" y="12104"/>
                </a:cubicBezTo>
                <a:cubicBezTo>
                  <a:pt x="4435" y="12104"/>
                  <a:pt x="3538" y="12206"/>
                  <a:pt x="2700" y="12454"/>
                </a:cubicBezTo>
                <a:lnTo>
                  <a:pt x="2470" y="12537"/>
                </a:lnTo>
                <a:cubicBezTo>
                  <a:pt x="2658" y="11408"/>
                  <a:pt x="2972" y="10278"/>
                  <a:pt x="3495" y="9294"/>
                </a:cubicBezTo>
                <a:cubicBezTo>
                  <a:pt x="3509" y="9294"/>
                  <a:pt x="3532" y="9304"/>
                  <a:pt x="3565" y="9304"/>
                </a:cubicBezTo>
                <a:cubicBezTo>
                  <a:pt x="3581" y="9304"/>
                  <a:pt x="3599" y="9301"/>
                  <a:pt x="3620" y="9294"/>
                </a:cubicBezTo>
                <a:cubicBezTo>
                  <a:pt x="4312" y="8996"/>
                  <a:pt x="5076" y="8875"/>
                  <a:pt x="5866" y="8875"/>
                </a:cubicBezTo>
                <a:close/>
                <a:moveTo>
                  <a:pt x="5710" y="12741"/>
                </a:moveTo>
                <a:cubicBezTo>
                  <a:pt x="5777" y="12741"/>
                  <a:pt x="5828" y="12743"/>
                  <a:pt x="5859" y="12747"/>
                </a:cubicBezTo>
                <a:cubicBezTo>
                  <a:pt x="7094" y="12788"/>
                  <a:pt x="8307" y="13019"/>
                  <a:pt x="9458" y="13437"/>
                </a:cubicBezTo>
                <a:cubicBezTo>
                  <a:pt x="11864" y="14274"/>
                  <a:pt x="13664" y="15781"/>
                  <a:pt x="15359" y="17601"/>
                </a:cubicBezTo>
                <a:cubicBezTo>
                  <a:pt x="15414" y="17657"/>
                  <a:pt x="15479" y="17685"/>
                  <a:pt x="15548" y="17685"/>
                </a:cubicBezTo>
                <a:cubicBezTo>
                  <a:pt x="15582" y="17685"/>
                  <a:pt x="15617" y="17678"/>
                  <a:pt x="15651" y="17664"/>
                </a:cubicBezTo>
                <a:lnTo>
                  <a:pt x="15651" y="17664"/>
                </a:lnTo>
                <a:cubicBezTo>
                  <a:pt x="14584" y="19400"/>
                  <a:pt x="12701" y="20760"/>
                  <a:pt x="10525" y="21283"/>
                </a:cubicBezTo>
                <a:cubicBezTo>
                  <a:pt x="9959" y="21416"/>
                  <a:pt x="9408" y="21479"/>
                  <a:pt x="8876" y="21479"/>
                </a:cubicBezTo>
                <a:cubicBezTo>
                  <a:pt x="6384" y="21479"/>
                  <a:pt x="4330" y="20088"/>
                  <a:pt x="3244" y="17915"/>
                </a:cubicBezTo>
                <a:cubicBezTo>
                  <a:pt x="3307" y="17915"/>
                  <a:pt x="3327" y="17894"/>
                  <a:pt x="3327" y="17831"/>
                </a:cubicBezTo>
                <a:cubicBezTo>
                  <a:pt x="3419" y="17432"/>
                  <a:pt x="4702" y="17348"/>
                  <a:pt x="5562" y="17348"/>
                </a:cubicBezTo>
                <a:cubicBezTo>
                  <a:pt x="5876" y="17348"/>
                  <a:pt x="6134" y="17360"/>
                  <a:pt x="6257" y="17371"/>
                </a:cubicBezTo>
                <a:cubicBezTo>
                  <a:pt x="7177" y="17371"/>
                  <a:pt x="8056" y="17475"/>
                  <a:pt x="8956" y="17685"/>
                </a:cubicBezTo>
                <a:cubicBezTo>
                  <a:pt x="10651" y="18082"/>
                  <a:pt x="12011" y="18919"/>
                  <a:pt x="13538" y="19693"/>
                </a:cubicBezTo>
                <a:cubicBezTo>
                  <a:pt x="13575" y="19713"/>
                  <a:pt x="13612" y="19722"/>
                  <a:pt x="13648" y="19722"/>
                </a:cubicBezTo>
                <a:cubicBezTo>
                  <a:pt x="13837" y="19722"/>
                  <a:pt x="13986" y="19478"/>
                  <a:pt x="13810" y="19338"/>
                </a:cubicBezTo>
                <a:cubicBezTo>
                  <a:pt x="12220" y="17873"/>
                  <a:pt x="9751" y="17162"/>
                  <a:pt x="7638" y="16952"/>
                </a:cubicBezTo>
                <a:cubicBezTo>
                  <a:pt x="7339" y="16921"/>
                  <a:pt x="6684" y="16866"/>
                  <a:pt x="5960" y="16866"/>
                </a:cubicBezTo>
                <a:cubicBezTo>
                  <a:pt x="4755" y="16866"/>
                  <a:pt x="3359" y="17018"/>
                  <a:pt x="3097" y="17685"/>
                </a:cubicBezTo>
                <a:cubicBezTo>
                  <a:pt x="2825" y="17078"/>
                  <a:pt x="2616" y="16429"/>
                  <a:pt x="2511" y="15718"/>
                </a:cubicBezTo>
                <a:cubicBezTo>
                  <a:pt x="2386" y="14902"/>
                  <a:pt x="2365" y="14065"/>
                  <a:pt x="2407" y="13207"/>
                </a:cubicBezTo>
                <a:cubicBezTo>
                  <a:pt x="2843" y="12922"/>
                  <a:pt x="5053" y="12741"/>
                  <a:pt x="5710" y="12741"/>
                </a:cubicBezTo>
                <a:close/>
                <a:moveTo>
                  <a:pt x="11571" y="21681"/>
                </a:moveTo>
                <a:cubicBezTo>
                  <a:pt x="12304" y="22518"/>
                  <a:pt x="13162" y="23250"/>
                  <a:pt x="13810" y="24192"/>
                </a:cubicBezTo>
                <a:cubicBezTo>
                  <a:pt x="14124" y="24631"/>
                  <a:pt x="14438" y="25154"/>
                  <a:pt x="14522" y="25677"/>
                </a:cubicBezTo>
                <a:cubicBezTo>
                  <a:pt x="14684" y="26875"/>
                  <a:pt x="13864" y="27612"/>
                  <a:pt x="13016" y="27612"/>
                </a:cubicBezTo>
                <a:cubicBezTo>
                  <a:pt x="12441" y="27612"/>
                  <a:pt x="11854" y="27274"/>
                  <a:pt x="11550" y="26514"/>
                </a:cubicBezTo>
                <a:lnTo>
                  <a:pt x="11550" y="26431"/>
                </a:lnTo>
                <a:cubicBezTo>
                  <a:pt x="11521" y="26332"/>
                  <a:pt x="11435" y="26289"/>
                  <a:pt x="11351" y="26289"/>
                </a:cubicBezTo>
                <a:cubicBezTo>
                  <a:pt x="11256" y="26289"/>
                  <a:pt x="11164" y="26342"/>
                  <a:pt x="11153" y="26431"/>
                </a:cubicBezTo>
                <a:cubicBezTo>
                  <a:pt x="10965" y="27330"/>
                  <a:pt x="11153" y="28586"/>
                  <a:pt x="10086" y="28983"/>
                </a:cubicBezTo>
                <a:cubicBezTo>
                  <a:pt x="9929" y="29041"/>
                  <a:pt x="9785" y="29067"/>
                  <a:pt x="9652" y="29067"/>
                </a:cubicBezTo>
                <a:cubicBezTo>
                  <a:pt x="8920" y="29067"/>
                  <a:pt x="8550" y="28263"/>
                  <a:pt x="8391" y="27519"/>
                </a:cubicBezTo>
                <a:cubicBezTo>
                  <a:pt x="8517" y="27226"/>
                  <a:pt x="8558" y="26933"/>
                  <a:pt x="8558" y="26640"/>
                </a:cubicBezTo>
                <a:cubicBezTo>
                  <a:pt x="8558" y="26509"/>
                  <a:pt x="8468" y="26444"/>
                  <a:pt x="8365" y="26444"/>
                </a:cubicBezTo>
                <a:cubicBezTo>
                  <a:pt x="8303" y="26444"/>
                  <a:pt x="8237" y="26467"/>
                  <a:pt x="8182" y="26514"/>
                </a:cubicBezTo>
                <a:cubicBezTo>
                  <a:pt x="8171" y="26511"/>
                  <a:pt x="8160" y="26509"/>
                  <a:pt x="8147" y="26509"/>
                </a:cubicBezTo>
                <a:cubicBezTo>
                  <a:pt x="8086" y="26509"/>
                  <a:pt x="8007" y="26553"/>
                  <a:pt x="7972" y="26640"/>
                </a:cubicBezTo>
                <a:cubicBezTo>
                  <a:pt x="7972" y="26807"/>
                  <a:pt x="7952" y="26954"/>
                  <a:pt x="7972" y="27121"/>
                </a:cubicBezTo>
                <a:cubicBezTo>
                  <a:pt x="7742" y="27853"/>
                  <a:pt x="7428" y="28418"/>
                  <a:pt x="6612" y="28732"/>
                </a:cubicBezTo>
                <a:cubicBezTo>
                  <a:pt x="6406" y="28891"/>
                  <a:pt x="6215" y="28971"/>
                  <a:pt x="6040" y="28971"/>
                </a:cubicBezTo>
                <a:cubicBezTo>
                  <a:pt x="5753" y="28971"/>
                  <a:pt x="5510" y="28756"/>
                  <a:pt x="5315" y="28314"/>
                </a:cubicBezTo>
                <a:cubicBezTo>
                  <a:pt x="4792" y="28105"/>
                  <a:pt x="4520" y="27770"/>
                  <a:pt x="4520" y="27268"/>
                </a:cubicBezTo>
                <a:cubicBezTo>
                  <a:pt x="4415" y="26786"/>
                  <a:pt x="4478" y="26221"/>
                  <a:pt x="4604" y="25740"/>
                </a:cubicBezTo>
                <a:cubicBezTo>
                  <a:pt x="5022" y="24192"/>
                  <a:pt x="6236" y="23083"/>
                  <a:pt x="7345" y="22016"/>
                </a:cubicBezTo>
                <a:cubicBezTo>
                  <a:pt x="7821" y="22108"/>
                  <a:pt x="8304" y="22152"/>
                  <a:pt x="8787" y="22152"/>
                </a:cubicBezTo>
                <a:cubicBezTo>
                  <a:pt x="9729" y="22152"/>
                  <a:pt x="10673" y="21985"/>
                  <a:pt x="11571" y="21681"/>
                </a:cubicBezTo>
                <a:close/>
                <a:moveTo>
                  <a:pt x="9523" y="0"/>
                </a:moveTo>
                <a:cubicBezTo>
                  <a:pt x="8335" y="0"/>
                  <a:pt x="7818" y="1170"/>
                  <a:pt x="7596" y="2222"/>
                </a:cubicBezTo>
                <a:cubicBezTo>
                  <a:pt x="7031" y="1573"/>
                  <a:pt x="6592" y="736"/>
                  <a:pt x="5713" y="653"/>
                </a:cubicBezTo>
                <a:cubicBezTo>
                  <a:pt x="5662" y="649"/>
                  <a:pt x="5612" y="647"/>
                  <a:pt x="5561" y="647"/>
                </a:cubicBezTo>
                <a:cubicBezTo>
                  <a:pt x="5092" y="647"/>
                  <a:pt x="4648" y="829"/>
                  <a:pt x="4478" y="1301"/>
                </a:cubicBezTo>
                <a:cubicBezTo>
                  <a:pt x="4206" y="2076"/>
                  <a:pt x="4939" y="3185"/>
                  <a:pt x="5336" y="3770"/>
                </a:cubicBezTo>
                <a:cubicBezTo>
                  <a:pt x="5880" y="4545"/>
                  <a:pt x="6571" y="5172"/>
                  <a:pt x="7387" y="5674"/>
                </a:cubicBezTo>
                <a:cubicBezTo>
                  <a:pt x="921" y="6428"/>
                  <a:pt x="1" y="17413"/>
                  <a:pt x="4708" y="20949"/>
                </a:cubicBezTo>
                <a:cubicBezTo>
                  <a:pt x="5357" y="21451"/>
                  <a:pt x="6089" y="21765"/>
                  <a:pt x="6822" y="21974"/>
                </a:cubicBezTo>
                <a:cubicBezTo>
                  <a:pt x="5001" y="23585"/>
                  <a:pt x="2700" y="26305"/>
                  <a:pt x="4415" y="28753"/>
                </a:cubicBezTo>
                <a:cubicBezTo>
                  <a:pt x="4879" y="29403"/>
                  <a:pt x="5418" y="29669"/>
                  <a:pt x="5949" y="29669"/>
                </a:cubicBezTo>
                <a:cubicBezTo>
                  <a:pt x="6786" y="29669"/>
                  <a:pt x="7604" y="29012"/>
                  <a:pt x="8077" y="28167"/>
                </a:cubicBezTo>
                <a:cubicBezTo>
                  <a:pt x="8315" y="28939"/>
                  <a:pt x="8796" y="29618"/>
                  <a:pt x="9680" y="29618"/>
                </a:cubicBezTo>
                <a:cubicBezTo>
                  <a:pt x="9730" y="29618"/>
                  <a:pt x="9782" y="29616"/>
                  <a:pt x="9835" y="29611"/>
                </a:cubicBezTo>
                <a:cubicBezTo>
                  <a:pt x="10965" y="29527"/>
                  <a:pt x="11488" y="28377"/>
                  <a:pt x="11571" y="27330"/>
                </a:cubicBezTo>
                <a:cubicBezTo>
                  <a:pt x="11964" y="27858"/>
                  <a:pt x="12581" y="28143"/>
                  <a:pt x="13193" y="28143"/>
                </a:cubicBezTo>
                <a:cubicBezTo>
                  <a:pt x="13916" y="28143"/>
                  <a:pt x="14632" y="27743"/>
                  <a:pt x="14961" y="26870"/>
                </a:cubicBezTo>
                <a:cubicBezTo>
                  <a:pt x="15672" y="25008"/>
                  <a:pt x="13601" y="22644"/>
                  <a:pt x="12094" y="21493"/>
                </a:cubicBezTo>
                <a:cubicBezTo>
                  <a:pt x="12869" y="21179"/>
                  <a:pt x="13601" y="20760"/>
                  <a:pt x="14229" y="20237"/>
                </a:cubicBezTo>
                <a:cubicBezTo>
                  <a:pt x="17011" y="18040"/>
                  <a:pt x="18058" y="14651"/>
                  <a:pt x="16739" y="11345"/>
                </a:cubicBezTo>
                <a:cubicBezTo>
                  <a:pt x="15777" y="8897"/>
                  <a:pt x="13706" y="6951"/>
                  <a:pt x="11257" y="6009"/>
                </a:cubicBezTo>
                <a:cubicBezTo>
                  <a:pt x="12659" y="5214"/>
                  <a:pt x="16195" y="2829"/>
                  <a:pt x="14794" y="946"/>
                </a:cubicBezTo>
                <a:cubicBezTo>
                  <a:pt x="14412" y="445"/>
                  <a:pt x="13981" y="246"/>
                  <a:pt x="13541" y="246"/>
                </a:cubicBezTo>
                <a:cubicBezTo>
                  <a:pt x="12676" y="246"/>
                  <a:pt x="11777" y="1013"/>
                  <a:pt x="11153" y="1762"/>
                </a:cubicBezTo>
                <a:cubicBezTo>
                  <a:pt x="11027" y="883"/>
                  <a:pt x="10651" y="46"/>
                  <a:pt x="9646" y="4"/>
                </a:cubicBezTo>
                <a:cubicBezTo>
                  <a:pt x="9604" y="1"/>
                  <a:pt x="9563" y="0"/>
                  <a:pt x="9523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90" name="Google Shape;3090;p69"/>
          <p:cNvGrpSpPr/>
          <p:nvPr/>
        </p:nvGrpSpPr>
        <p:grpSpPr>
          <a:xfrm>
            <a:off x="6959768" y="5384268"/>
            <a:ext cx="2500433" cy="332033"/>
            <a:chOff x="4191050" y="3651275"/>
            <a:chExt cx="1875325" cy="249025"/>
          </a:xfrm>
        </p:grpSpPr>
        <p:sp>
          <p:nvSpPr>
            <p:cNvPr id="3091" name="Google Shape;3091;p69"/>
            <p:cNvSpPr/>
            <p:nvPr/>
          </p:nvSpPr>
          <p:spPr>
            <a:xfrm>
              <a:off x="4191050" y="3706725"/>
              <a:ext cx="142325" cy="188325"/>
            </a:xfrm>
            <a:custGeom>
              <a:avLst/>
              <a:gdLst/>
              <a:ahLst/>
              <a:cxnLst/>
              <a:rect l="l" t="t" r="r" b="b"/>
              <a:pathLst>
                <a:path w="5693" h="7533" extrusionOk="0">
                  <a:moveTo>
                    <a:pt x="629" y="0"/>
                  </a:moveTo>
                  <a:cubicBezTo>
                    <a:pt x="377" y="0"/>
                    <a:pt x="210" y="293"/>
                    <a:pt x="147" y="503"/>
                  </a:cubicBezTo>
                  <a:cubicBezTo>
                    <a:pt x="64" y="733"/>
                    <a:pt x="1" y="984"/>
                    <a:pt x="1" y="1235"/>
                  </a:cubicBezTo>
                  <a:cubicBezTo>
                    <a:pt x="1" y="1570"/>
                    <a:pt x="64" y="1946"/>
                    <a:pt x="273" y="2239"/>
                  </a:cubicBezTo>
                  <a:cubicBezTo>
                    <a:pt x="796" y="3013"/>
                    <a:pt x="1319" y="3830"/>
                    <a:pt x="1863" y="4604"/>
                  </a:cubicBezTo>
                  <a:cubicBezTo>
                    <a:pt x="1675" y="4792"/>
                    <a:pt x="1528" y="5001"/>
                    <a:pt x="1340" y="5190"/>
                  </a:cubicBezTo>
                  <a:cubicBezTo>
                    <a:pt x="942" y="5566"/>
                    <a:pt x="566" y="6006"/>
                    <a:pt x="252" y="6445"/>
                  </a:cubicBezTo>
                  <a:cubicBezTo>
                    <a:pt x="189" y="6529"/>
                    <a:pt x="147" y="6633"/>
                    <a:pt x="147" y="6738"/>
                  </a:cubicBezTo>
                  <a:cubicBezTo>
                    <a:pt x="105" y="6905"/>
                    <a:pt x="105" y="7094"/>
                    <a:pt x="189" y="7282"/>
                  </a:cubicBezTo>
                  <a:cubicBezTo>
                    <a:pt x="210" y="7366"/>
                    <a:pt x="273" y="7428"/>
                    <a:pt x="357" y="7491"/>
                  </a:cubicBezTo>
                  <a:cubicBezTo>
                    <a:pt x="387" y="7516"/>
                    <a:pt x="418" y="7526"/>
                    <a:pt x="447" y="7526"/>
                  </a:cubicBezTo>
                  <a:cubicBezTo>
                    <a:pt x="517" y="7526"/>
                    <a:pt x="578" y="7467"/>
                    <a:pt x="608" y="7407"/>
                  </a:cubicBezTo>
                  <a:cubicBezTo>
                    <a:pt x="922" y="7052"/>
                    <a:pt x="1235" y="6675"/>
                    <a:pt x="1570" y="6319"/>
                  </a:cubicBezTo>
                  <a:cubicBezTo>
                    <a:pt x="1863" y="6006"/>
                    <a:pt x="2156" y="5713"/>
                    <a:pt x="2449" y="5399"/>
                  </a:cubicBezTo>
                  <a:cubicBezTo>
                    <a:pt x="2888" y="6047"/>
                    <a:pt x="3307" y="6675"/>
                    <a:pt x="3767" y="7303"/>
                  </a:cubicBezTo>
                  <a:cubicBezTo>
                    <a:pt x="3851" y="7428"/>
                    <a:pt x="3955" y="7512"/>
                    <a:pt x="4123" y="7533"/>
                  </a:cubicBezTo>
                  <a:cubicBezTo>
                    <a:pt x="4374" y="7533"/>
                    <a:pt x="4499" y="7240"/>
                    <a:pt x="4583" y="7073"/>
                  </a:cubicBezTo>
                  <a:cubicBezTo>
                    <a:pt x="4667" y="6843"/>
                    <a:pt x="4688" y="6612"/>
                    <a:pt x="4688" y="6382"/>
                  </a:cubicBezTo>
                  <a:cubicBezTo>
                    <a:pt x="4688" y="6068"/>
                    <a:pt x="4646" y="5713"/>
                    <a:pt x="4458" y="5441"/>
                  </a:cubicBezTo>
                  <a:cubicBezTo>
                    <a:pt x="4165" y="5022"/>
                    <a:pt x="3914" y="4604"/>
                    <a:pt x="3621" y="4185"/>
                  </a:cubicBezTo>
                  <a:cubicBezTo>
                    <a:pt x="3914" y="3871"/>
                    <a:pt x="4186" y="3599"/>
                    <a:pt x="4499" y="3286"/>
                  </a:cubicBezTo>
                  <a:cubicBezTo>
                    <a:pt x="4813" y="2951"/>
                    <a:pt x="5127" y="2616"/>
                    <a:pt x="5441" y="2302"/>
                  </a:cubicBezTo>
                  <a:cubicBezTo>
                    <a:pt x="5525" y="2260"/>
                    <a:pt x="5587" y="2177"/>
                    <a:pt x="5608" y="2072"/>
                  </a:cubicBezTo>
                  <a:cubicBezTo>
                    <a:pt x="5692" y="1884"/>
                    <a:pt x="5692" y="1653"/>
                    <a:pt x="5650" y="1465"/>
                  </a:cubicBezTo>
                  <a:cubicBezTo>
                    <a:pt x="5629" y="1340"/>
                    <a:pt x="5608" y="1235"/>
                    <a:pt x="5525" y="1130"/>
                  </a:cubicBezTo>
                  <a:cubicBezTo>
                    <a:pt x="5483" y="1089"/>
                    <a:pt x="5399" y="1005"/>
                    <a:pt x="5315" y="1005"/>
                  </a:cubicBezTo>
                  <a:cubicBezTo>
                    <a:pt x="5295" y="1005"/>
                    <a:pt x="5274" y="1005"/>
                    <a:pt x="5232" y="1047"/>
                  </a:cubicBezTo>
                  <a:cubicBezTo>
                    <a:pt x="4667" y="1653"/>
                    <a:pt x="4081" y="2260"/>
                    <a:pt x="3495" y="2867"/>
                  </a:cubicBezTo>
                  <a:cubicBezTo>
                    <a:pt x="3328" y="3013"/>
                    <a:pt x="3181" y="3181"/>
                    <a:pt x="3035" y="3327"/>
                  </a:cubicBezTo>
                  <a:cubicBezTo>
                    <a:pt x="2365" y="2302"/>
                    <a:pt x="1675" y="1256"/>
                    <a:pt x="1005" y="252"/>
                  </a:cubicBezTo>
                  <a:cubicBezTo>
                    <a:pt x="922" y="105"/>
                    <a:pt x="796" y="42"/>
                    <a:pt x="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2" name="Google Shape;3092;p69"/>
            <p:cNvSpPr/>
            <p:nvPr/>
          </p:nvSpPr>
          <p:spPr>
            <a:xfrm>
              <a:off x="4423300" y="3779950"/>
              <a:ext cx="207700" cy="63850"/>
            </a:xfrm>
            <a:custGeom>
              <a:avLst/>
              <a:gdLst/>
              <a:ahLst/>
              <a:cxnLst/>
              <a:rect l="l" t="t" r="r" b="b"/>
              <a:pathLst>
                <a:path w="8308" h="2554" extrusionOk="0">
                  <a:moveTo>
                    <a:pt x="629" y="1"/>
                  </a:moveTo>
                  <a:cubicBezTo>
                    <a:pt x="461" y="43"/>
                    <a:pt x="336" y="105"/>
                    <a:pt x="252" y="252"/>
                  </a:cubicBezTo>
                  <a:cubicBezTo>
                    <a:pt x="43" y="524"/>
                    <a:pt x="1" y="942"/>
                    <a:pt x="1" y="1256"/>
                  </a:cubicBezTo>
                  <a:cubicBezTo>
                    <a:pt x="1" y="1528"/>
                    <a:pt x="22" y="1758"/>
                    <a:pt x="126" y="2030"/>
                  </a:cubicBezTo>
                  <a:cubicBezTo>
                    <a:pt x="210" y="2219"/>
                    <a:pt x="357" y="2553"/>
                    <a:pt x="650" y="2553"/>
                  </a:cubicBezTo>
                  <a:lnTo>
                    <a:pt x="4520" y="2553"/>
                  </a:lnTo>
                  <a:cubicBezTo>
                    <a:pt x="5629" y="2553"/>
                    <a:pt x="6717" y="2553"/>
                    <a:pt x="7785" y="2491"/>
                  </a:cubicBezTo>
                  <a:cubicBezTo>
                    <a:pt x="7801" y="2493"/>
                    <a:pt x="7817" y="2495"/>
                    <a:pt x="7832" y="2495"/>
                  </a:cubicBezTo>
                  <a:cubicBezTo>
                    <a:pt x="7936" y="2495"/>
                    <a:pt x="8023" y="2435"/>
                    <a:pt x="8077" y="2344"/>
                  </a:cubicBezTo>
                  <a:cubicBezTo>
                    <a:pt x="8266" y="2093"/>
                    <a:pt x="8308" y="1737"/>
                    <a:pt x="8308" y="1445"/>
                  </a:cubicBezTo>
                  <a:cubicBezTo>
                    <a:pt x="8308" y="1235"/>
                    <a:pt x="8287" y="1005"/>
                    <a:pt x="8203" y="796"/>
                  </a:cubicBezTo>
                  <a:cubicBezTo>
                    <a:pt x="8161" y="712"/>
                    <a:pt x="8140" y="629"/>
                    <a:pt x="8077" y="566"/>
                  </a:cubicBezTo>
                  <a:cubicBezTo>
                    <a:pt x="8015" y="419"/>
                    <a:pt x="7889" y="377"/>
                    <a:pt x="7764" y="357"/>
                  </a:cubicBezTo>
                  <a:cubicBezTo>
                    <a:pt x="7261" y="252"/>
                    <a:pt x="6738" y="189"/>
                    <a:pt x="6215" y="168"/>
                  </a:cubicBezTo>
                  <a:cubicBezTo>
                    <a:pt x="5650" y="105"/>
                    <a:pt x="5106" y="84"/>
                    <a:pt x="4520" y="64"/>
                  </a:cubicBezTo>
                  <a:cubicBezTo>
                    <a:pt x="3642" y="43"/>
                    <a:pt x="2742" y="1"/>
                    <a:pt x="1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3" name="Google Shape;3093;p69"/>
            <p:cNvSpPr/>
            <p:nvPr/>
          </p:nvSpPr>
          <p:spPr>
            <a:xfrm>
              <a:off x="4777475" y="3688950"/>
              <a:ext cx="154325" cy="211350"/>
            </a:xfrm>
            <a:custGeom>
              <a:avLst/>
              <a:gdLst/>
              <a:ahLst/>
              <a:cxnLst/>
              <a:rect l="l" t="t" r="r" b="b"/>
              <a:pathLst>
                <a:path w="6173" h="8454" extrusionOk="0">
                  <a:moveTo>
                    <a:pt x="1005" y="0"/>
                  </a:moveTo>
                  <a:cubicBezTo>
                    <a:pt x="691" y="0"/>
                    <a:pt x="502" y="356"/>
                    <a:pt x="419" y="607"/>
                  </a:cubicBezTo>
                  <a:cubicBezTo>
                    <a:pt x="314" y="900"/>
                    <a:pt x="293" y="1151"/>
                    <a:pt x="293" y="1444"/>
                  </a:cubicBezTo>
                  <a:cubicBezTo>
                    <a:pt x="293" y="1841"/>
                    <a:pt x="377" y="2260"/>
                    <a:pt x="586" y="2595"/>
                  </a:cubicBezTo>
                  <a:cubicBezTo>
                    <a:pt x="900" y="3118"/>
                    <a:pt x="1235" y="3620"/>
                    <a:pt x="1549" y="4143"/>
                  </a:cubicBezTo>
                  <a:cubicBezTo>
                    <a:pt x="1088" y="4457"/>
                    <a:pt x="607" y="4771"/>
                    <a:pt x="251" y="5231"/>
                  </a:cubicBezTo>
                  <a:cubicBezTo>
                    <a:pt x="147" y="5398"/>
                    <a:pt x="84" y="5566"/>
                    <a:pt x="63" y="5733"/>
                  </a:cubicBezTo>
                  <a:cubicBezTo>
                    <a:pt x="0" y="6026"/>
                    <a:pt x="21" y="6361"/>
                    <a:pt x="126" y="6654"/>
                  </a:cubicBezTo>
                  <a:cubicBezTo>
                    <a:pt x="189" y="6800"/>
                    <a:pt x="272" y="6905"/>
                    <a:pt x="377" y="7010"/>
                  </a:cubicBezTo>
                  <a:cubicBezTo>
                    <a:pt x="419" y="7051"/>
                    <a:pt x="481" y="7051"/>
                    <a:pt x="523" y="7072"/>
                  </a:cubicBezTo>
                  <a:cubicBezTo>
                    <a:pt x="649" y="7051"/>
                    <a:pt x="753" y="6989"/>
                    <a:pt x="816" y="6884"/>
                  </a:cubicBezTo>
                  <a:cubicBezTo>
                    <a:pt x="1046" y="6675"/>
                    <a:pt x="1318" y="6528"/>
                    <a:pt x="1569" y="6340"/>
                  </a:cubicBezTo>
                  <a:lnTo>
                    <a:pt x="2051" y="6026"/>
                  </a:lnTo>
                  <a:cubicBezTo>
                    <a:pt x="2197" y="5921"/>
                    <a:pt x="2365" y="5817"/>
                    <a:pt x="2511" y="5733"/>
                  </a:cubicBezTo>
                  <a:cubicBezTo>
                    <a:pt x="2532" y="5754"/>
                    <a:pt x="2532" y="5796"/>
                    <a:pt x="2574" y="5817"/>
                  </a:cubicBezTo>
                  <a:cubicBezTo>
                    <a:pt x="3097" y="6633"/>
                    <a:pt x="3662" y="7428"/>
                    <a:pt x="4290" y="8202"/>
                  </a:cubicBezTo>
                  <a:cubicBezTo>
                    <a:pt x="4373" y="8349"/>
                    <a:pt x="4499" y="8432"/>
                    <a:pt x="4687" y="8453"/>
                  </a:cubicBezTo>
                  <a:cubicBezTo>
                    <a:pt x="4980" y="8453"/>
                    <a:pt x="5127" y="8139"/>
                    <a:pt x="5210" y="7909"/>
                  </a:cubicBezTo>
                  <a:cubicBezTo>
                    <a:pt x="5294" y="7637"/>
                    <a:pt x="5336" y="7386"/>
                    <a:pt x="5336" y="7114"/>
                  </a:cubicBezTo>
                  <a:cubicBezTo>
                    <a:pt x="5336" y="6779"/>
                    <a:pt x="5294" y="6340"/>
                    <a:pt x="5085" y="6047"/>
                  </a:cubicBezTo>
                  <a:cubicBezTo>
                    <a:pt x="4771" y="5608"/>
                    <a:pt x="4457" y="5168"/>
                    <a:pt x="4164" y="4708"/>
                  </a:cubicBezTo>
                  <a:cubicBezTo>
                    <a:pt x="4687" y="4394"/>
                    <a:pt x="5210" y="4122"/>
                    <a:pt x="5733" y="3829"/>
                  </a:cubicBezTo>
                  <a:cubicBezTo>
                    <a:pt x="5922" y="3704"/>
                    <a:pt x="6005" y="3578"/>
                    <a:pt x="6047" y="3411"/>
                  </a:cubicBezTo>
                  <a:cubicBezTo>
                    <a:pt x="6152" y="3118"/>
                    <a:pt x="6173" y="2783"/>
                    <a:pt x="6131" y="2469"/>
                  </a:cubicBezTo>
                  <a:cubicBezTo>
                    <a:pt x="6068" y="2239"/>
                    <a:pt x="5943" y="1758"/>
                    <a:pt x="5629" y="1758"/>
                  </a:cubicBezTo>
                  <a:cubicBezTo>
                    <a:pt x="5566" y="1758"/>
                    <a:pt x="5524" y="1779"/>
                    <a:pt x="5440" y="1820"/>
                  </a:cubicBezTo>
                  <a:cubicBezTo>
                    <a:pt x="4687" y="2239"/>
                    <a:pt x="3934" y="2678"/>
                    <a:pt x="3202" y="3118"/>
                  </a:cubicBezTo>
                  <a:cubicBezTo>
                    <a:pt x="2595" y="2176"/>
                    <a:pt x="1988" y="1235"/>
                    <a:pt x="1423" y="293"/>
                  </a:cubicBezTo>
                  <a:cubicBezTo>
                    <a:pt x="1318" y="147"/>
                    <a:pt x="1193" y="42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4" name="Google Shape;3094;p69"/>
            <p:cNvSpPr/>
            <p:nvPr/>
          </p:nvSpPr>
          <p:spPr>
            <a:xfrm>
              <a:off x="5090275" y="3761125"/>
              <a:ext cx="220775" cy="84250"/>
            </a:xfrm>
            <a:custGeom>
              <a:avLst/>
              <a:gdLst/>
              <a:ahLst/>
              <a:cxnLst/>
              <a:rect l="l" t="t" r="r" b="b"/>
              <a:pathLst>
                <a:path w="8831" h="3370" extrusionOk="0">
                  <a:moveTo>
                    <a:pt x="8307" y="1"/>
                  </a:moveTo>
                  <a:cubicBezTo>
                    <a:pt x="7742" y="21"/>
                    <a:pt x="7135" y="126"/>
                    <a:pt x="6571" y="231"/>
                  </a:cubicBezTo>
                  <a:cubicBezTo>
                    <a:pt x="6068" y="314"/>
                    <a:pt x="5587" y="419"/>
                    <a:pt x="5106" y="503"/>
                  </a:cubicBezTo>
                  <a:cubicBezTo>
                    <a:pt x="3913" y="712"/>
                    <a:pt x="2762" y="942"/>
                    <a:pt x="1591" y="1151"/>
                  </a:cubicBezTo>
                  <a:cubicBezTo>
                    <a:pt x="1235" y="1235"/>
                    <a:pt x="858" y="1277"/>
                    <a:pt x="503" y="1361"/>
                  </a:cubicBezTo>
                  <a:cubicBezTo>
                    <a:pt x="356" y="1382"/>
                    <a:pt x="252" y="1444"/>
                    <a:pt x="210" y="1549"/>
                  </a:cubicBezTo>
                  <a:cubicBezTo>
                    <a:pt x="42" y="1758"/>
                    <a:pt x="1" y="2072"/>
                    <a:pt x="1" y="2323"/>
                  </a:cubicBezTo>
                  <a:cubicBezTo>
                    <a:pt x="1" y="2532"/>
                    <a:pt x="21" y="2721"/>
                    <a:pt x="105" y="2909"/>
                  </a:cubicBezTo>
                  <a:cubicBezTo>
                    <a:pt x="126" y="2993"/>
                    <a:pt x="189" y="3034"/>
                    <a:pt x="210" y="3118"/>
                  </a:cubicBezTo>
                  <a:cubicBezTo>
                    <a:pt x="252" y="3306"/>
                    <a:pt x="356" y="3348"/>
                    <a:pt x="503" y="3369"/>
                  </a:cubicBezTo>
                  <a:cubicBezTo>
                    <a:pt x="1821" y="3118"/>
                    <a:pt x="3139" y="2888"/>
                    <a:pt x="4478" y="2637"/>
                  </a:cubicBezTo>
                  <a:cubicBezTo>
                    <a:pt x="5566" y="2470"/>
                    <a:pt x="6675" y="2281"/>
                    <a:pt x="7763" y="2114"/>
                  </a:cubicBezTo>
                  <a:cubicBezTo>
                    <a:pt x="7952" y="2093"/>
                    <a:pt x="8140" y="2072"/>
                    <a:pt x="8307" y="2072"/>
                  </a:cubicBezTo>
                  <a:cubicBezTo>
                    <a:pt x="8454" y="2051"/>
                    <a:pt x="8558" y="1988"/>
                    <a:pt x="8621" y="1863"/>
                  </a:cubicBezTo>
                  <a:cubicBezTo>
                    <a:pt x="8788" y="1633"/>
                    <a:pt x="8830" y="1319"/>
                    <a:pt x="8830" y="1026"/>
                  </a:cubicBezTo>
                  <a:cubicBezTo>
                    <a:pt x="8830" y="817"/>
                    <a:pt x="8809" y="607"/>
                    <a:pt x="8726" y="419"/>
                  </a:cubicBezTo>
                  <a:cubicBezTo>
                    <a:pt x="8684" y="273"/>
                    <a:pt x="8558" y="1"/>
                    <a:pt x="8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5" name="Google Shape;3095;p69"/>
            <p:cNvSpPr/>
            <p:nvPr/>
          </p:nvSpPr>
          <p:spPr>
            <a:xfrm>
              <a:off x="5433950" y="3695750"/>
              <a:ext cx="187275" cy="156425"/>
            </a:xfrm>
            <a:custGeom>
              <a:avLst/>
              <a:gdLst/>
              <a:ahLst/>
              <a:cxnLst/>
              <a:rect l="l" t="t" r="r" b="b"/>
              <a:pathLst>
                <a:path w="7491" h="6257" extrusionOk="0">
                  <a:moveTo>
                    <a:pt x="503" y="0"/>
                  </a:moveTo>
                  <a:cubicBezTo>
                    <a:pt x="293" y="0"/>
                    <a:pt x="168" y="230"/>
                    <a:pt x="105" y="398"/>
                  </a:cubicBezTo>
                  <a:cubicBezTo>
                    <a:pt x="21" y="586"/>
                    <a:pt x="0" y="795"/>
                    <a:pt x="0" y="963"/>
                  </a:cubicBezTo>
                  <a:cubicBezTo>
                    <a:pt x="0" y="1235"/>
                    <a:pt x="63" y="1548"/>
                    <a:pt x="210" y="1779"/>
                  </a:cubicBezTo>
                  <a:cubicBezTo>
                    <a:pt x="649" y="2364"/>
                    <a:pt x="1109" y="2929"/>
                    <a:pt x="1570" y="3515"/>
                  </a:cubicBezTo>
                  <a:cubicBezTo>
                    <a:pt x="1465" y="3557"/>
                    <a:pt x="1360" y="3641"/>
                    <a:pt x="1277" y="3683"/>
                  </a:cubicBezTo>
                  <a:cubicBezTo>
                    <a:pt x="1026" y="3850"/>
                    <a:pt x="754" y="4038"/>
                    <a:pt x="523" y="4206"/>
                  </a:cubicBezTo>
                  <a:cubicBezTo>
                    <a:pt x="419" y="4289"/>
                    <a:pt x="377" y="4394"/>
                    <a:pt x="314" y="4499"/>
                  </a:cubicBezTo>
                  <a:cubicBezTo>
                    <a:pt x="231" y="4729"/>
                    <a:pt x="210" y="5022"/>
                    <a:pt x="272" y="5252"/>
                  </a:cubicBezTo>
                  <a:cubicBezTo>
                    <a:pt x="290" y="5427"/>
                    <a:pt x="425" y="5823"/>
                    <a:pt x="653" y="5823"/>
                  </a:cubicBezTo>
                  <a:cubicBezTo>
                    <a:pt x="697" y="5823"/>
                    <a:pt x="745" y="5809"/>
                    <a:pt x="795" y="5775"/>
                  </a:cubicBezTo>
                  <a:cubicBezTo>
                    <a:pt x="1026" y="5629"/>
                    <a:pt x="1277" y="5461"/>
                    <a:pt x="1549" y="5315"/>
                  </a:cubicBezTo>
                  <a:cubicBezTo>
                    <a:pt x="1779" y="5189"/>
                    <a:pt x="2009" y="5043"/>
                    <a:pt x="2218" y="4917"/>
                  </a:cubicBezTo>
                  <a:cubicBezTo>
                    <a:pt x="2323" y="4875"/>
                    <a:pt x="2469" y="4792"/>
                    <a:pt x="2574" y="4729"/>
                  </a:cubicBezTo>
                  <a:cubicBezTo>
                    <a:pt x="2909" y="5147"/>
                    <a:pt x="3244" y="5608"/>
                    <a:pt x="3620" y="5984"/>
                  </a:cubicBezTo>
                  <a:cubicBezTo>
                    <a:pt x="3662" y="6173"/>
                    <a:pt x="3767" y="6235"/>
                    <a:pt x="3913" y="6256"/>
                  </a:cubicBezTo>
                  <a:cubicBezTo>
                    <a:pt x="4143" y="6256"/>
                    <a:pt x="4269" y="5984"/>
                    <a:pt x="4332" y="5817"/>
                  </a:cubicBezTo>
                  <a:cubicBezTo>
                    <a:pt x="4394" y="5608"/>
                    <a:pt x="4436" y="5398"/>
                    <a:pt x="4436" y="5189"/>
                  </a:cubicBezTo>
                  <a:cubicBezTo>
                    <a:pt x="4436" y="5085"/>
                    <a:pt x="4394" y="4938"/>
                    <a:pt x="4394" y="4833"/>
                  </a:cubicBezTo>
                  <a:cubicBezTo>
                    <a:pt x="4373" y="4666"/>
                    <a:pt x="4332" y="4478"/>
                    <a:pt x="4206" y="4310"/>
                  </a:cubicBezTo>
                  <a:cubicBezTo>
                    <a:pt x="4101" y="4206"/>
                    <a:pt x="4018" y="4101"/>
                    <a:pt x="3934" y="3997"/>
                  </a:cubicBezTo>
                  <a:cubicBezTo>
                    <a:pt x="5001" y="3411"/>
                    <a:pt x="6068" y="2804"/>
                    <a:pt x="7135" y="2176"/>
                  </a:cubicBezTo>
                  <a:cubicBezTo>
                    <a:pt x="7240" y="2092"/>
                    <a:pt x="7324" y="1988"/>
                    <a:pt x="7386" y="1862"/>
                  </a:cubicBezTo>
                  <a:cubicBezTo>
                    <a:pt x="7491" y="1590"/>
                    <a:pt x="7491" y="1297"/>
                    <a:pt x="7428" y="1046"/>
                  </a:cubicBezTo>
                  <a:cubicBezTo>
                    <a:pt x="7407" y="837"/>
                    <a:pt x="7282" y="419"/>
                    <a:pt x="7010" y="419"/>
                  </a:cubicBezTo>
                  <a:cubicBezTo>
                    <a:pt x="6968" y="419"/>
                    <a:pt x="6905" y="439"/>
                    <a:pt x="6863" y="481"/>
                  </a:cubicBezTo>
                  <a:lnTo>
                    <a:pt x="3411" y="2427"/>
                  </a:lnTo>
                  <a:lnTo>
                    <a:pt x="2846" y="2741"/>
                  </a:lnTo>
                  <a:cubicBezTo>
                    <a:pt x="2783" y="2678"/>
                    <a:pt x="2720" y="2595"/>
                    <a:pt x="2637" y="2511"/>
                  </a:cubicBezTo>
                  <a:cubicBezTo>
                    <a:pt x="2009" y="1758"/>
                    <a:pt x="1381" y="963"/>
                    <a:pt x="795" y="188"/>
                  </a:cubicBezTo>
                  <a:cubicBezTo>
                    <a:pt x="712" y="84"/>
                    <a:pt x="628" y="0"/>
                    <a:pt x="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6" name="Google Shape;3096;p69"/>
            <p:cNvSpPr/>
            <p:nvPr/>
          </p:nvSpPr>
          <p:spPr>
            <a:xfrm>
              <a:off x="5692875" y="3736550"/>
              <a:ext cx="226000" cy="69100"/>
            </a:xfrm>
            <a:custGeom>
              <a:avLst/>
              <a:gdLst/>
              <a:ahLst/>
              <a:cxnLst/>
              <a:rect l="l" t="t" r="r" b="b"/>
              <a:pathLst>
                <a:path w="9040" h="2764" extrusionOk="0">
                  <a:moveTo>
                    <a:pt x="7303" y="0"/>
                  </a:moveTo>
                  <a:cubicBezTo>
                    <a:pt x="7010" y="0"/>
                    <a:pt x="6696" y="21"/>
                    <a:pt x="6424" y="42"/>
                  </a:cubicBezTo>
                  <a:cubicBezTo>
                    <a:pt x="5859" y="63"/>
                    <a:pt x="5315" y="126"/>
                    <a:pt x="4750" y="147"/>
                  </a:cubicBezTo>
                  <a:cubicBezTo>
                    <a:pt x="3348" y="251"/>
                    <a:pt x="1967" y="377"/>
                    <a:pt x="586" y="481"/>
                  </a:cubicBezTo>
                  <a:cubicBezTo>
                    <a:pt x="419" y="523"/>
                    <a:pt x="314" y="565"/>
                    <a:pt x="252" y="691"/>
                  </a:cubicBezTo>
                  <a:cubicBezTo>
                    <a:pt x="63" y="963"/>
                    <a:pt x="1" y="1318"/>
                    <a:pt x="1" y="1611"/>
                  </a:cubicBezTo>
                  <a:cubicBezTo>
                    <a:pt x="1" y="1841"/>
                    <a:pt x="42" y="2093"/>
                    <a:pt x="105" y="2302"/>
                  </a:cubicBezTo>
                  <a:cubicBezTo>
                    <a:pt x="186" y="2464"/>
                    <a:pt x="306" y="2763"/>
                    <a:pt x="561" y="2763"/>
                  </a:cubicBezTo>
                  <a:cubicBezTo>
                    <a:pt x="569" y="2763"/>
                    <a:pt x="578" y="2763"/>
                    <a:pt x="586" y="2762"/>
                  </a:cubicBezTo>
                  <a:cubicBezTo>
                    <a:pt x="1967" y="2657"/>
                    <a:pt x="3348" y="2532"/>
                    <a:pt x="4708" y="2427"/>
                  </a:cubicBezTo>
                  <a:cubicBezTo>
                    <a:pt x="5294" y="2427"/>
                    <a:pt x="5838" y="2365"/>
                    <a:pt x="6382" y="2323"/>
                  </a:cubicBezTo>
                  <a:cubicBezTo>
                    <a:pt x="6696" y="2281"/>
                    <a:pt x="6989" y="2260"/>
                    <a:pt x="7303" y="2239"/>
                  </a:cubicBezTo>
                  <a:cubicBezTo>
                    <a:pt x="7646" y="2203"/>
                    <a:pt x="8005" y="2151"/>
                    <a:pt x="8352" y="2151"/>
                  </a:cubicBezTo>
                  <a:cubicBezTo>
                    <a:pt x="8407" y="2151"/>
                    <a:pt x="8462" y="2152"/>
                    <a:pt x="8516" y="2155"/>
                  </a:cubicBezTo>
                  <a:cubicBezTo>
                    <a:pt x="8642" y="2134"/>
                    <a:pt x="8747" y="2093"/>
                    <a:pt x="8830" y="1946"/>
                  </a:cubicBezTo>
                  <a:cubicBezTo>
                    <a:pt x="8977" y="1716"/>
                    <a:pt x="9040" y="1381"/>
                    <a:pt x="9040" y="1109"/>
                  </a:cubicBezTo>
                  <a:cubicBezTo>
                    <a:pt x="9040" y="900"/>
                    <a:pt x="8998" y="691"/>
                    <a:pt x="8935" y="523"/>
                  </a:cubicBezTo>
                  <a:cubicBezTo>
                    <a:pt x="8893" y="440"/>
                    <a:pt x="8851" y="356"/>
                    <a:pt x="8830" y="272"/>
                  </a:cubicBezTo>
                  <a:cubicBezTo>
                    <a:pt x="8747" y="147"/>
                    <a:pt x="8642" y="105"/>
                    <a:pt x="8516" y="63"/>
                  </a:cubicBezTo>
                  <a:cubicBezTo>
                    <a:pt x="8224" y="21"/>
                    <a:pt x="7952" y="0"/>
                    <a:pt x="7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7" name="Google Shape;3097;p69"/>
            <p:cNvSpPr/>
            <p:nvPr/>
          </p:nvSpPr>
          <p:spPr>
            <a:xfrm>
              <a:off x="5947600" y="3651275"/>
              <a:ext cx="118775" cy="211875"/>
            </a:xfrm>
            <a:custGeom>
              <a:avLst/>
              <a:gdLst/>
              <a:ahLst/>
              <a:cxnLst/>
              <a:rect l="l" t="t" r="r" b="b"/>
              <a:pathLst>
                <a:path w="4751" h="8475" extrusionOk="0">
                  <a:moveTo>
                    <a:pt x="607" y="1"/>
                  </a:moveTo>
                  <a:cubicBezTo>
                    <a:pt x="356" y="1"/>
                    <a:pt x="231" y="273"/>
                    <a:pt x="189" y="440"/>
                  </a:cubicBezTo>
                  <a:cubicBezTo>
                    <a:pt x="0" y="921"/>
                    <a:pt x="42" y="1486"/>
                    <a:pt x="272" y="1946"/>
                  </a:cubicBezTo>
                  <a:cubicBezTo>
                    <a:pt x="649" y="2574"/>
                    <a:pt x="1005" y="3160"/>
                    <a:pt x="1381" y="3767"/>
                  </a:cubicBezTo>
                  <a:cubicBezTo>
                    <a:pt x="1486" y="3955"/>
                    <a:pt x="1591" y="4102"/>
                    <a:pt x="1695" y="4290"/>
                  </a:cubicBezTo>
                  <a:cubicBezTo>
                    <a:pt x="1549" y="4583"/>
                    <a:pt x="1381" y="4876"/>
                    <a:pt x="1235" y="5190"/>
                  </a:cubicBezTo>
                  <a:cubicBezTo>
                    <a:pt x="1130" y="5399"/>
                    <a:pt x="1026" y="5566"/>
                    <a:pt x="921" y="5776"/>
                  </a:cubicBezTo>
                  <a:cubicBezTo>
                    <a:pt x="754" y="6068"/>
                    <a:pt x="607" y="6361"/>
                    <a:pt x="503" y="6675"/>
                  </a:cubicBezTo>
                  <a:cubicBezTo>
                    <a:pt x="419" y="6884"/>
                    <a:pt x="398" y="7115"/>
                    <a:pt x="398" y="7345"/>
                  </a:cubicBezTo>
                  <a:cubicBezTo>
                    <a:pt x="398" y="7638"/>
                    <a:pt x="440" y="8014"/>
                    <a:pt x="628" y="8265"/>
                  </a:cubicBezTo>
                  <a:cubicBezTo>
                    <a:pt x="712" y="8391"/>
                    <a:pt x="816" y="8475"/>
                    <a:pt x="963" y="8475"/>
                  </a:cubicBezTo>
                  <a:cubicBezTo>
                    <a:pt x="1235" y="8475"/>
                    <a:pt x="1319" y="8182"/>
                    <a:pt x="1402" y="8014"/>
                  </a:cubicBezTo>
                  <a:cubicBezTo>
                    <a:pt x="1402" y="8014"/>
                    <a:pt x="1402" y="7972"/>
                    <a:pt x="1444" y="7972"/>
                  </a:cubicBezTo>
                  <a:cubicBezTo>
                    <a:pt x="1800" y="7240"/>
                    <a:pt x="2218" y="6550"/>
                    <a:pt x="2616" y="5838"/>
                  </a:cubicBezTo>
                  <a:cubicBezTo>
                    <a:pt x="2637" y="5817"/>
                    <a:pt x="2658" y="5755"/>
                    <a:pt x="2658" y="5734"/>
                  </a:cubicBezTo>
                  <a:cubicBezTo>
                    <a:pt x="2762" y="5859"/>
                    <a:pt x="2846" y="5985"/>
                    <a:pt x="2951" y="6152"/>
                  </a:cubicBezTo>
                  <a:cubicBezTo>
                    <a:pt x="3076" y="6340"/>
                    <a:pt x="3223" y="6487"/>
                    <a:pt x="3348" y="6675"/>
                  </a:cubicBezTo>
                  <a:cubicBezTo>
                    <a:pt x="3557" y="6926"/>
                    <a:pt x="3788" y="7198"/>
                    <a:pt x="4060" y="7408"/>
                  </a:cubicBezTo>
                  <a:cubicBezTo>
                    <a:pt x="4112" y="7449"/>
                    <a:pt x="4164" y="7470"/>
                    <a:pt x="4216" y="7470"/>
                  </a:cubicBezTo>
                  <a:cubicBezTo>
                    <a:pt x="4269" y="7470"/>
                    <a:pt x="4321" y="7449"/>
                    <a:pt x="4373" y="7408"/>
                  </a:cubicBezTo>
                  <a:cubicBezTo>
                    <a:pt x="4583" y="7282"/>
                    <a:pt x="4645" y="6968"/>
                    <a:pt x="4687" y="6759"/>
                  </a:cubicBezTo>
                  <a:cubicBezTo>
                    <a:pt x="4750" y="6299"/>
                    <a:pt x="4708" y="5755"/>
                    <a:pt x="4373" y="5441"/>
                  </a:cubicBezTo>
                  <a:cubicBezTo>
                    <a:pt x="4332" y="5420"/>
                    <a:pt x="4311" y="5399"/>
                    <a:pt x="4269" y="5357"/>
                  </a:cubicBezTo>
                  <a:cubicBezTo>
                    <a:pt x="3976" y="5043"/>
                    <a:pt x="3746" y="4708"/>
                    <a:pt x="3474" y="4353"/>
                  </a:cubicBezTo>
                  <a:cubicBezTo>
                    <a:pt x="3474" y="4311"/>
                    <a:pt x="3453" y="4311"/>
                    <a:pt x="3453" y="4290"/>
                  </a:cubicBezTo>
                  <a:cubicBezTo>
                    <a:pt x="3662" y="3892"/>
                    <a:pt x="3871" y="3537"/>
                    <a:pt x="4101" y="3139"/>
                  </a:cubicBezTo>
                  <a:cubicBezTo>
                    <a:pt x="4206" y="2951"/>
                    <a:pt x="4290" y="2783"/>
                    <a:pt x="4311" y="2574"/>
                  </a:cubicBezTo>
                  <a:cubicBezTo>
                    <a:pt x="4373" y="2218"/>
                    <a:pt x="4373" y="1800"/>
                    <a:pt x="4227" y="1486"/>
                  </a:cubicBezTo>
                  <a:cubicBezTo>
                    <a:pt x="4185" y="1319"/>
                    <a:pt x="4080" y="1172"/>
                    <a:pt x="3955" y="1068"/>
                  </a:cubicBezTo>
                  <a:cubicBezTo>
                    <a:pt x="3892" y="1047"/>
                    <a:pt x="3808" y="1026"/>
                    <a:pt x="3767" y="1026"/>
                  </a:cubicBezTo>
                  <a:cubicBezTo>
                    <a:pt x="3641" y="1026"/>
                    <a:pt x="3495" y="1089"/>
                    <a:pt x="3432" y="1256"/>
                  </a:cubicBezTo>
                  <a:cubicBezTo>
                    <a:pt x="3118" y="1800"/>
                    <a:pt x="2804" y="2365"/>
                    <a:pt x="2511" y="2909"/>
                  </a:cubicBezTo>
                  <a:cubicBezTo>
                    <a:pt x="2302" y="2553"/>
                    <a:pt x="2135" y="2281"/>
                    <a:pt x="1988" y="2009"/>
                  </a:cubicBezTo>
                  <a:cubicBezTo>
                    <a:pt x="1611" y="1423"/>
                    <a:pt x="1256" y="817"/>
                    <a:pt x="921" y="210"/>
                  </a:cubicBezTo>
                  <a:cubicBezTo>
                    <a:pt x="837" y="84"/>
                    <a:pt x="733" y="22"/>
                    <a:pt x="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98" name="Google Shape;3098;p69"/>
          <p:cNvSpPr/>
          <p:nvPr/>
        </p:nvSpPr>
        <p:spPr>
          <a:xfrm>
            <a:off x="4742334" y="1765267"/>
            <a:ext cx="2578533" cy="299967"/>
          </a:xfrm>
          <a:custGeom>
            <a:avLst/>
            <a:gdLst/>
            <a:ahLst/>
            <a:cxnLst/>
            <a:rect l="l" t="t" r="r" b="b"/>
            <a:pathLst>
              <a:path w="77356" h="8999" extrusionOk="0">
                <a:moveTo>
                  <a:pt x="62604" y="3663"/>
                </a:moveTo>
                <a:cubicBezTo>
                  <a:pt x="62606" y="3663"/>
                  <a:pt x="62608" y="3663"/>
                  <a:pt x="62610" y="3663"/>
                </a:cubicBezTo>
                <a:lnTo>
                  <a:pt x="62610" y="3663"/>
                </a:lnTo>
                <a:cubicBezTo>
                  <a:pt x="62606" y="3663"/>
                  <a:pt x="62604" y="3663"/>
                  <a:pt x="62604" y="3663"/>
                </a:cubicBezTo>
                <a:close/>
                <a:moveTo>
                  <a:pt x="42936" y="1"/>
                </a:moveTo>
                <a:cubicBezTo>
                  <a:pt x="42831" y="1"/>
                  <a:pt x="42748" y="1"/>
                  <a:pt x="42643" y="22"/>
                </a:cubicBezTo>
                <a:cubicBezTo>
                  <a:pt x="42329" y="43"/>
                  <a:pt x="42015" y="105"/>
                  <a:pt x="41702" y="168"/>
                </a:cubicBezTo>
                <a:cubicBezTo>
                  <a:pt x="41430" y="252"/>
                  <a:pt x="41158" y="357"/>
                  <a:pt x="40865" y="461"/>
                </a:cubicBezTo>
                <a:cubicBezTo>
                  <a:pt x="40614" y="566"/>
                  <a:pt x="40321" y="650"/>
                  <a:pt x="40070" y="754"/>
                </a:cubicBezTo>
                <a:cubicBezTo>
                  <a:pt x="39484" y="963"/>
                  <a:pt x="38919" y="1214"/>
                  <a:pt x="38333" y="1486"/>
                </a:cubicBezTo>
                <a:cubicBezTo>
                  <a:pt x="37810" y="1717"/>
                  <a:pt x="37287" y="1989"/>
                  <a:pt x="36764" y="2240"/>
                </a:cubicBezTo>
                <a:cubicBezTo>
                  <a:pt x="36471" y="2407"/>
                  <a:pt x="36199" y="2533"/>
                  <a:pt x="35906" y="2679"/>
                </a:cubicBezTo>
                <a:cubicBezTo>
                  <a:pt x="35466" y="2930"/>
                  <a:pt x="35048" y="3160"/>
                  <a:pt x="34588" y="3391"/>
                </a:cubicBezTo>
                <a:cubicBezTo>
                  <a:pt x="33939" y="3767"/>
                  <a:pt x="33269" y="4123"/>
                  <a:pt x="32600" y="4499"/>
                </a:cubicBezTo>
                <a:cubicBezTo>
                  <a:pt x="31867" y="4918"/>
                  <a:pt x="31114" y="5336"/>
                  <a:pt x="30382" y="5713"/>
                </a:cubicBezTo>
                <a:cubicBezTo>
                  <a:pt x="29461" y="6236"/>
                  <a:pt x="28499" y="6738"/>
                  <a:pt x="27536" y="7157"/>
                </a:cubicBezTo>
                <a:cubicBezTo>
                  <a:pt x="27139" y="7324"/>
                  <a:pt x="26741" y="7471"/>
                  <a:pt x="26365" y="7596"/>
                </a:cubicBezTo>
                <a:cubicBezTo>
                  <a:pt x="25967" y="7743"/>
                  <a:pt x="25569" y="7868"/>
                  <a:pt x="25151" y="7910"/>
                </a:cubicBezTo>
                <a:cubicBezTo>
                  <a:pt x="24921" y="7941"/>
                  <a:pt x="24691" y="7960"/>
                  <a:pt x="24453" y="7960"/>
                </a:cubicBezTo>
                <a:cubicBezTo>
                  <a:pt x="24366" y="7960"/>
                  <a:pt x="24278" y="7957"/>
                  <a:pt x="24188" y="7952"/>
                </a:cubicBezTo>
                <a:lnTo>
                  <a:pt x="23875" y="7868"/>
                </a:lnTo>
                <a:cubicBezTo>
                  <a:pt x="23812" y="7847"/>
                  <a:pt x="23749" y="7784"/>
                  <a:pt x="23686" y="7764"/>
                </a:cubicBezTo>
                <a:lnTo>
                  <a:pt x="23477" y="7554"/>
                </a:lnTo>
                <a:cubicBezTo>
                  <a:pt x="23456" y="7533"/>
                  <a:pt x="23456" y="7492"/>
                  <a:pt x="23435" y="7471"/>
                </a:cubicBezTo>
                <a:cubicBezTo>
                  <a:pt x="23372" y="7282"/>
                  <a:pt x="23331" y="7073"/>
                  <a:pt x="23289" y="6906"/>
                </a:cubicBezTo>
                <a:cubicBezTo>
                  <a:pt x="23268" y="6613"/>
                  <a:pt x="23247" y="6320"/>
                  <a:pt x="23247" y="6027"/>
                </a:cubicBezTo>
                <a:cubicBezTo>
                  <a:pt x="23226" y="5755"/>
                  <a:pt x="23184" y="5462"/>
                  <a:pt x="23184" y="5190"/>
                </a:cubicBezTo>
                <a:cubicBezTo>
                  <a:pt x="23163" y="4751"/>
                  <a:pt x="23121" y="4290"/>
                  <a:pt x="23038" y="3830"/>
                </a:cubicBezTo>
                <a:cubicBezTo>
                  <a:pt x="22975" y="3579"/>
                  <a:pt x="22912" y="3349"/>
                  <a:pt x="22828" y="3077"/>
                </a:cubicBezTo>
                <a:cubicBezTo>
                  <a:pt x="22724" y="2784"/>
                  <a:pt x="22619" y="2533"/>
                  <a:pt x="22452" y="2261"/>
                </a:cubicBezTo>
                <a:cubicBezTo>
                  <a:pt x="22326" y="2051"/>
                  <a:pt x="22138" y="1884"/>
                  <a:pt x="21992" y="1696"/>
                </a:cubicBezTo>
                <a:cubicBezTo>
                  <a:pt x="21803" y="1507"/>
                  <a:pt x="21573" y="1361"/>
                  <a:pt x="21364" y="1214"/>
                </a:cubicBezTo>
                <a:cubicBezTo>
                  <a:pt x="21155" y="1089"/>
                  <a:pt x="20883" y="984"/>
                  <a:pt x="20652" y="901"/>
                </a:cubicBezTo>
                <a:cubicBezTo>
                  <a:pt x="20339" y="796"/>
                  <a:pt x="20025" y="775"/>
                  <a:pt x="19711" y="754"/>
                </a:cubicBezTo>
                <a:cubicBezTo>
                  <a:pt x="19515" y="737"/>
                  <a:pt x="19319" y="730"/>
                  <a:pt x="19124" y="730"/>
                </a:cubicBezTo>
                <a:cubicBezTo>
                  <a:pt x="18091" y="730"/>
                  <a:pt x="17073" y="944"/>
                  <a:pt x="16070" y="1173"/>
                </a:cubicBezTo>
                <a:cubicBezTo>
                  <a:pt x="14857" y="1424"/>
                  <a:pt x="13643" y="1779"/>
                  <a:pt x="12471" y="2135"/>
                </a:cubicBezTo>
                <a:cubicBezTo>
                  <a:pt x="11927" y="2302"/>
                  <a:pt x="11404" y="2449"/>
                  <a:pt x="10839" y="2637"/>
                </a:cubicBezTo>
                <a:cubicBezTo>
                  <a:pt x="10002" y="2951"/>
                  <a:pt x="9144" y="3265"/>
                  <a:pt x="8307" y="3579"/>
                </a:cubicBezTo>
                <a:cubicBezTo>
                  <a:pt x="6927" y="4102"/>
                  <a:pt x="5546" y="4667"/>
                  <a:pt x="4186" y="5253"/>
                </a:cubicBezTo>
                <a:lnTo>
                  <a:pt x="3077" y="5713"/>
                </a:lnTo>
                <a:cubicBezTo>
                  <a:pt x="2742" y="5859"/>
                  <a:pt x="2428" y="6006"/>
                  <a:pt x="2093" y="6173"/>
                </a:cubicBezTo>
                <a:cubicBezTo>
                  <a:pt x="1382" y="6508"/>
                  <a:pt x="691" y="6843"/>
                  <a:pt x="1" y="7178"/>
                </a:cubicBezTo>
                <a:cubicBezTo>
                  <a:pt x="1277" y="6822"/>
                  <a:pt x="2533" y="6424"/>
                  <a:pt x="3788" y="6069"/>
                </a:cubicBezTo>
                <a:cubicBezTo>
                  <a:pt x="4813" y="5776"/>
                  <a:pt x="5818" y="5483"/>
                  <a:pt x="6843" y="5169"/>
                </a:cubicBezTo>
                <a:cubicBezTo>
                  <a:pt x="7973" y="4834"/>
                  <a:pt x="9103" y="4458"/>
                  <a:pt x="10212" y="4102"/>
                </a:cubicBezTo>
                <a:cubicBezTo>
                  <a:pt x="10525" y="3997"/>
                  <a:pt x="10881" y="3893"/>
                  <a:pt x="11195" y="3767"/>
                </a:cubicBezTo>
                <a:cubicBezTo>
                  <a:pt x="11760" y="3558"/>
                  <a:pt x="12346" y="3391"/>
                  <a:pt x="12911" y="3202"/>
                </a:cubicBezTo>
                <a:cubicBezTo>
                  <a:pt x="13769" y="2951"/>
                  <a:pt x="14647" y="2679"/>
                  <a:pt x="15505" y="2449"/>
                </a:cubicBezTo>
                <a:cubicBezTo>
                  <a:pt x="15945" y="2344"/>
                  <a:pt x="16363" y="2240"/>
                  <a:pt x="16802" y="2135"/>
                </a:cubicBezTo>
                <a:cubicBezTo>
                  <a:pt x="17284" y="2030"/>
                  <a:pt x="17744" y="1926"/>
                  <a:pt x="18246" y="1842"/>
                </a:cubicBezTo>
                <a:cubicBezTo>
                  <a:pt x="18610" y="1804"/>
                  <a:pt x="18974" y="1774"/>
                  <a:pt x="19334" y="1774"/>
                </a:cubicBezTo>
                <a:cubicBezTo>
                  <a:pt x="19574" y="1774"/>
                  <a:pt x="19811" y="1788"/>
                  <a:pt x="20046" y="1821"/>
                </a:cubicBezTo>
                <a:cubicBezTo>
                  <a:pt x="20255" y="1842"/>
                  <a:pt x="20464" y="1905"/>
                  <a:pt x="20652" y="1989"/>
                </a:cubicBezTo>
                <a:cubicBezTo>
                  <a:pt x="20820" y="2051"/>
                  <a:pt x="20987" y="2156"/>
                  <a:pt x="21134" y="2261"/>
                </a:cubicBezTo>
                <a:cubicBezTo>
                  <a:pt x="21259" y="2365"/>
                  <a:pt x="21385" y="2512"/>
                  <a:pt x="21489" y="2616"/>
                </a:cubicBezTo>
                <a:cubicBezTo>
                  <a:pt x="21594" y="2763"/>
                  <a:pt x="21678" y="2930"/>
                  <a:pt x="21761" y="3077"/>
                </a:cubicBezTo>
                <a:cubicBezTo>
                  <a:pt x="21908" y="3474"/>
                  <a:pt x="22012" y="3872"/>
                  <a:pt x="22096" y="4248"/>
                </a:cubicBezTo>
                <a:cubicBezTo>
                  <a:pt x="22180" y="4855"/>
                  <a:pt x="22201" y="5483"/>
                  <a:pt x="22243" y="6090"/>
                </a:cubicBezTo>
                <a:cubicBezTo>
                  <a:pt x="22243" y="6215"/>
                  <a:pt x="22284" y="6320"/>
                  <a:pt x="22284" y="6445"/>
                </a:cubicBezTo>
                <a:cubicBezTo>
                  <a:pt x="22284" y="6717"/>
                  <a:pt x="22326" y="7010"/>
                  <a:pt x="22347" y="7261"/>
                </a:cubicBezTo>
                <a:cubicBezTo>
                  <a:pt x="22389" y="7387"/>
                  <a:pt x="22410" y="7492"/>
                  <a:pt x="22431" y="7638"/>
                </a:cubicBezTo>
                <a:cubicBezTo>
                  <a:pt x="22452" y="7764"/>
                  <a:pt x="22515" y="7868"/>
                  <a:pt x="22598" y="7973"/>
                </a:cubicBezTo>
                <a:cubicBezTo>
                  <a:pt x="22640" y="8077"/>
                  <a:pt x="22745" y="8182"/>
                  <a:pt x="22828" y="8287"/>
                </a:cubicBezTo>
                <a:cubicBezTo>
                  <a:pt x="22870" y="8370"/>
                  <a:pt x="22954" y="8412"/>
                  <a:pt x="23017" y="8475"/>
                </a:cubicBezTo>
                <a:cubicBezTo>
                  <a:pt x="23080" y="8517"/>
                  <a:pt x="23142" y="8580"/>
                  <a:pt x="23226" y="8621"/>
                </a:cubicBezTo>
                <a:cubicBezTo>
                  <a:pt x="23435" y="8747"/>
                  <a:pt x="23665" y="8852"/>
                  <a:pt x="23896" y="8914"/>
                </a:cubicBezTo>
                <a:cubicBezTo>
                  <a:pt x="24168" y="8956"/>
                  <a:pt x="24419" y="8998"/>
                  <a:pt x="24649" y="8998"/>
                </a:cubicBezTo>
                <a:cubicBezTo>
                  <a:pt x="25256" y="8998"/>
                  <a:pt x="25862" y="8852"/>
                  <a:pt x="26406" y="8705"/>
                </a:cubicBezTo>
                <a:cubicBezTo>
                  <a:pt x="26699" y="8621"/>
                  <a:pt x="26950" y="8517"/>
                  <a:pt x="27222" y="8412"/>
                </a:cubicBezTo>
                <a:cubicBezTo>
                  <a:pt x="27473" y="8308"/>
                  <a:pt x="27766" y="8203"/>
                  <a:pt x="28038" y="8098"/>
                </a:cubicBezTo>
                <a:cubicBezTo>
                  <a:pt x="28603" y="7847"/>
                  <a:pt x="29189" y="7575"/>
                  <a:pt x="29754" y="7282"/>
                </a:cubicBezTo>
                <a:cubicBezTo>
                  <a:pt x="29984" y="7157"/>
                  <a:pt x="30256" y="7031"/>
                  <a:pt x="30486" y="6906"/>
                </a:cubicBezTo>
                <a:cubicBezTo>
                  <a:pt x="30675" y="6801"/>
                  <a:pt x="30821" y="6696"/>
                  <a:pt x="31010" y="6613"/>
                </a:cubicBezTo>
                <a:cubicBezTo>
                  <a:pt x="31533" y="6320"/>
                  <a:pt x="32056" y="6006"/>
                  <a:pt x="32600" y="5713"/>
                </a:cubicBezTo>
                <a:cubicBezTo>
                  <a:pt x="33207" y="5378"/>
                  <a:pt x="33834" y="5043"/>
                  <a:pt x="34441" y="4709"/>
                </a:cubicBezTo>
                <a:cubicBezTo>
                  <a:pt x="35090" y="4332"/>
                  <a:pt x="35717" y="3997"/>
                  <a:pt x="36366" y="3621"/>
                </a:cubicBezTo>
                <a:cubicBezTo>
                  <a:pt x="36680" y="3453"/>
                  <a:pt x="36994" y="3286"/>
                  <a:pt x="37349" y="3139"/>
                </a:cubicBezTo>
                <a:cubicBezTo>
                  <a:pt x="38040" y="2763"/>
                  <a:pt x="38751" y="2428"/>
                  <a:pt x="39484" y="2135"/>
                </a:cubicBezTo>
                <a:cubicBezTo>
                  <a:pt x="39965" y="1926"/>
                  <a:pt x="40425" y="1738"/>
                  <a:pt x="40927" y="1591"/>
                </a:cubicBezTo>
                <a:cubicBezTo>
                  <a:pt x="41388" y="1424"/>
                  <a:pt x="41890" y="1256"/>
                  <a:pt x="42392" y="1173"/>
                </a:cubicBezTo>
                <a:cubicBezTo>
                  <a:pt x="42551" y="1158"/>
                  <a:pt x="42700" y="1134"/>
                  <a:pt x="42845" y="1134"/>
                </a:cubicBezTo>
                <a:cubicBezTo>
                  <a:pt x="42911" y="1134"/>
                  <a:pt x="42976" y="1139"/>
                  <a:pt x="43041" y="1152"/>
                </a:cubicBezTo>
                <a:cubicBezTo>
                  <a:pt x="43062" y="1152"/>
                  <a:pt x="43103" y="1173"/>
                  <a:pt x="43145" y="1173"/>
                </a:cubicBezTo>
                <a:cubicBezTo>
                  <a:pt x="43229" y="1194"/>
                  <a:pt x="43271" y="1256"/>
                  <a:pt x="43334" y="1277"/>
                </a:cubicBezTo>
                <a:lnTo>
                  <a:pt x="43564" y="1507"/>
                </a:lnTo>
                <a:cubicBezTo>
                  <a:pt x="43627" y="1570"/>
                  <a:pt x="43647" y="1633"/>
                  <a:pt x="43689" y="1717"/>
                </a:cubicBezTo>
                <a:cubicBezTo>
                  <a:pt x="43794" y="2010"/>
                  <a:pt x="43857" y="2323"/>
                  <a:pt x="43899" y="2637"/>
                </a:cubicBezTo>
                <a:cubicBezTo>
                  <a:pt x="43961" y="3035"/>
                  <a:pt x="43961" y="3453"/>
                  <a:pt x="43961" y="3830"/>
                </a:cubicBezTo>
                <a:lnTo>
                  <a:pt x="43961" y="4709"/>
                </a:lnTo>
                <a:lnTo>
                  <a:pt x="43961" y="5671"/>
                </a:lnTo>
                <a:cubicBezTo>
                  <a:pt x="43961" y="5797"/>
                  <a:pt x="43982" y="5964"/>
                  <a:pt x="44003" y="6090"/>
                </a:cubicBezTo>
                <a:cubicBezTo>
                  <a:pt x="44045" y="6215"/>
                  <a:pt x="44066" y="6320"/>
                  <a:pt x="44087" y="6445"/>
                </a:cubicBezTo>
                <a:cubicBezTo>
                  <a:pt x="44108" y="6592"/>
                  <a:pt x="44191" y="6717"/>
                  <a:pt x="44254" y="6822"/>
                </a:cubicBezTo>
                <a:cubicBezTo>
                  <a:pt x="44275" y="6906"/>
                  <a:pt x="44317" y="6948"/>
                  <a:pt x="44380" y="7010"/>
                </a:cubicBezTo>
                <a:cubicBezTo>
                  <a:pt x="44422" y="7073"/>
                  <a:pt x="44484" y="7157"/>
                  <a:pt x="44568" y="7240"/>
                </a:cubicBezTo>
                <a:cubicBezTo>
                  <a:pt x="44631" y="7345"/>
                  <a:pt x="44735" y="7387"/>
                  <a:pt x="44819" y="7471"/>
                </a:cubicBezTo>
                <a:cubicBezTo>
                  <a:pt x="44924" y="7554"/>
                  <a:pt x="45028" y="7638"/>
                  <a:pt x="45154" y="7701"/>
                </a:cubicBezTo>
                <a:lnTo>
                  <a:pt x="45468" y="7868"/>
                </a:lnTo>
                <a:lnTo>
                  <a:pt x="45865" y="8015"/>
                </a:lnTo>
                <a:cubicBezTo>
                  <a:pt x="46137" y="8098"/>
                  <a:pt x="46409" y="8119"/>
                  <a:pt x="46702" y="8161"/>
                </a:cubicBezTo>
                <a:cubicBezTo>
                  <a:pt x="46807" y="8168"/>
                  <a:pt x="46912" y="8170"/>
                  <a:pt x="47016" y="8170"/>
                </a:cubicBezTo>
                <a:cubicBezTo>
                  <a:pt x="47225" y="8170"/>
                  <a:pt x="47435" y="8161"/>
                  <a:pt x="47644" y="8161"/>
                </a:cubicBezTo>
                <a:cubicBezTo>
                  <a:pt x="48230" y="8119"/>
                  <a:pt x="48795" y="8015"/>
                  <a:pt x="49339" y="7910"/>
                </a:cubicBezTo>
                <a:cubicBezTo>
                  <a:pt x="49945" y="7784"/>
                  <a:pt x="50552" y="7596"/>
                  <a:pt x="51159" y="7429"/>
                </a:cubicBezTo>
                <a:cubicBezTo>
                  <a:pt x="52331" y="7073"/>
                  <a:pt x="53461" y="6655"/>
                  <a:pt x="54611" y="6236"/>
                </a:cubicBezTo>
                <a:cubicBezTo>
                  <a:pt x="54946" y="6111"/>
                  <a:pt x="55302" y="5985"/>
                  <a:pt x="55658" y="5859"/>
                </a:cubicBezTo>
                <a:cubicBezTo>
                  <a:pt x="56432" y="5567"/>
                  <a:pt x="57227" y="5253"/>
                  <a:pt x="58001" y="4981"/>
                </a:cubicBezTo>
                <a:cubicBezTo>
                  <a:pt x="58650" y="4751"/>
                  <a:pt x="59319" y="4520"/>
                  <a:pt x="59968" y="4311"/>
                </a:cubicBezTo>
                <a:cubicBezTo>
                  <a:pt x="60282" y="4207"/>
                  <a:pt x="60596" y="4123"/>
                  <a:pt x="60909" y="4018"/>
                </a:cubicBezTo>
                <a:cubicBezTo>
                  <a:pt x="61056" y="3976"/>
                  <a:pt x="61244" y="3914"/>
                  <a:pt x="61412" y="3872"/>
                </a:cubicBezTo>
                <a:cubicBezTo>
                  <a:pt x="61663" y="3788"/>
                  <a:pt x="61935" y="3704"/>
                  <a:pt x="62207" y="3663"/>
                </a:cubicBezTo>
                <a:lnTo>
                  <a:pt x="62583" y="3663"/>
                </a:lnTo>
                <a:cubicBezTo>
                  <a:pt x="62604" y="3725"/>
                  <a:pt x="62604" y="3788"/>
                  <a:pt x="62625" y="3872"/>
                </a:cubicBezTo>
                <a:lnTo>
                  <a:pt x="62625" y="4144"/>
                </a:lnTo>
                <a:cubicBezTo>
                  <a:pt x="62521" y="4667"/>
                  <a:pt x="62374" y="5169"/>
                  <a:pt x="62207" y="5692"/>
                </a:cubicBezTo>
                <a:cubicBezTo>
                  <a:pt x="62144" y="5964"/>
                  <a:pt x="62060" y="6215"/>
                  <a:pt x="61956" y="6487"/>
                </a:cubicBezTo>
                <a:cubicBezTo>
                  <a:pt x="61935" y="6550"/>
                  <a:pt x="61893" y="6634"/>
                  <a:pt x="61851" y="6717"/>
                </a:cubicBezTo>
                <a:cubicBezTo>
                  <a:pt x="61788" y="6843"/>
                  <a:pt x="61788" y="6968"/>
                  <a:pt x="61788" y="7115"/>
                </a:cubicBezTo>
                <a:cubicBezTo>
                  <a:pt x="61788" y="7157"/>
                  <a:pt x="61830" y="7220"/>
                  <a:pt x="61830" y="7282"/>
                </a:cubicBezTo>
                <a:cubicBezTo>
                  <a:pt x="61830" y="7366"/>
                  <a:pt x="61851" y="7429"/>
                  <a:pt x="61872" y="7492"/>
                </a:cubicBezTo>
                <a:cubicBezTo>
                  <a:pt x="61893" y="7638"/>
                  <a:pt x="61977" y="7743"/>
                  <a:pt x="62039" y="7868"/>
                </a:cubicBezTo>
                <a:cubicBezTo>
                  <a:pt x="62060" y="7889"/>
                  <a:pt x="62081" y="7910"/>
                  <a:pt x="62081" y="7952"/>
                </a:cubicBezTo>
                <a:cubicBezTo>
                  <a:pt x="62144" y="8015"/>
                  <a:pt x="62186" y="8077"/>
                  <a:pt x="62269" y="8119"/>
                </a:cubicBezTo>
                <a:cubicBezTo>
                  <a:pt x="62395" y="8224"/>
                  <a:pt x="62500" y="8287"/>
                  <a:pt x="62667" y="8328"/>
                </a:cubicBezTo>
                <a:cubicBezTo>
                  <a:pt x="62859" y="8392"/>
                  <a:pt x="63075" y="8420"/>
                  <a:pt x="63278" y="8420"/>
                </a:cubicBezTo>
                <a:cubicBezTo>
                  <a:pt x="63341" y="8420"/>
                  <a:pt x="63403" y="8417"/>
                  <a:pt x="63462" y="8412"/>
                </a:cubicBezTo>
                <a:cubicBezTo>
                  <a:pt x="63734" y="8391"/>
                  <a:pt x="63985" y="8328"/>
                  <a:pt x="64257" y="8287"/>
                </a:cubicBezTo>
                <a:cubicBezTo>
                  <a:pt x="64487" y="8224"/>
                  <a:pt x="64759" y="8182"/>
                  <a:pt x="64990" y="8119"/>
                </a:cubicBezTo>
                <a:cubicBezTo>
                  <a:pt x="65596" y="7994"/>
                  <a:pt x="66161" y="7784"/>
                  <a:pt x="66747" y="7575"/>
                </a:cubicBezTo>
                <a:cubicBezTo>
                  <a:pt x="67856" y="7157"/>
                  <a:pt x="68965" y="6738"/>
                  <a:pt x="70053" y="6299"/>
                </a:cubicBezTo>
                <a:cubicBezTo>
                  <a:pt x="71580" y="5671"/>
                  <a:pt x="73150" y="5085"/>
                  <a:pt x="74656" y="4520"/>
                </a:cubicBezTo>
                <a:cubicBezTo>
                  <a:pt x="75054" y="4353"/>
                  <a:pt x="75451" y="4207"/>
                  <a:pt x="75870" y="4081"/>
                </a:cubicBezTo>
                <a:cubicBezTo>
                  <a:pt x="76372" y="3893"/>
                  <a:pt x="76853" y="3683"/>
                  <a:pt x="77355" y="3516"/>
                </a:cubicBezTo>
                <a:lnTo>
                  <a:pt x="77355" y="3516"/>
                </a:lnTo>
                <a:cubicBezTo>
                  <a:pt x="76581" y="3600"/>
                  <a:pt x="75702" y="3809"/>
                  <a:pt x="74824" y="3976"/>
                </a:cubicBezTo>
                <a:cubicBezTo>
                  <a:pt x="74091" y="4123"/>
                  <a:pt x="73380" y="4248"/>
                  <a:pt x="72648" y="4416"/>
                </a:cubicBezTo>
                <a:cubicBezTo>
                  <a:pt x="71832" y="4604"/>
                  <a:pt x="71036" y="4771"/>
                  <a:pt x="70220" y="5023"/>
                </a:cubicBezTo>
                <a:cubicBezTo>
                  <a:pt x="69279" y="5274"/>
                  <a:pt x="68337" y="5567"/>
                  <a:pt x="67375" y="5880"/>
                </a:cubicBezTo>
                <a:cubicBezTo>
                  <a:pt x="66684" y="6090"/>
                  <a:pt x="66015" y="6341"/>
                  <a:pt x="65324" y="6550"/>
                </a:cubicBezTo>
                <a:cubicBezTo>
                  <a:pt x="64990" y="6655"/>
                  <a:pt x="64613" y="6738"/>
                  <a:pt x="64257" y="6822"/>
                </a:cubicBezTo>
                <a:cubicBezTo>
                  <a:pt x="63964" y="6864"/>
                  <a:pt x="63692" y="6948"/>
                  <a:pt x="63420" y="7010"/>
                </a:cubicBezTo>
                <a:lnTo>
                  <a:pt x="63148" y="7010"/>
                </a:lnTo>
                <a:cubicBezTo>
                  <a:pt x="63190" y="6906"/>
                  <a:pt x="63232" y="6759"/>
                  <a:pt x="63253" y="6655"/>
                </a:cubicBezTo>
                <a:cubicBezTo>
                  <a:pt x="63274" y="6529"/>
                  <a:pt x="63337" y="6424"/>
                  <a:pt x="63357" y="6299"/>
                </a:cubicBezTo>
                <a:cubicBezTo>
                  <a:pt x="63462" y="5922"/>
                  <a:pt x="63567" y="5546"/>
                  <a:pt x="63671" y="5169"/>
                </a:cubicBezTo>
                <a:cubicBezTo>
                  <a:pt x="63734" y="4918"/>
                  <a:pt x="63776" y="4646"/>
                  <a:pt x="63839" y="4416"/>
                </a:cubicBezTo>
                <a:cubicBezTo>
                  <a:pt x="63860" y="4290"/>
                  <a:pt x="63860" y="4144"/>
                  <a:pt x="63860" y="3997"/>
                </a:cubicBezTo>
                <a:cubicBezTo>
                  <a:pt x="63860" y="3872"/>
                  <a:pt x="63839" y="3725"/>
                  <a:pt x="63797" y="3600"/>
                </a:cubicBezTo>
                <a:cubicBezTo>
                  <a:pt x="63776" y="3391"/>
                  <a:pt x="63671" y="3160"/>
                  <a:pt x="63567" y="2972"/>
                </a:cubicBezTo>
                <a:cubicBezTo>
                  <a:pt x="63504" y="2867"/>
                  <a:pt x="63420" y="2763"/>
                  <a:pt x="63274" y="2679"/>
                </a:cubicBezTo>
                <a:cubicBezTo>
                  <a:pt x="63148" y="2616"/>
                  <a:pt x="63023" y="2554"/>
                  <a:pt x="62897" y="2533"/>
                </a:cubicBezTo>
                <a:cubicBezTo>
                  <a:pt x="62793" y="2512"/>
                  <a:pt x="62667" y="2512"/>
                  <a:pt x="62521" y="2470"/>
                </a:cubicBezTo>
                <a:lnTo>
                  <a:pt x="62186" y="2470"/>
                </a:lnTo>
                <a:cubicBezTo>
                  <a:pt x="61893" y="2512"/>
                  <a:pt x="61621" y="2574"/>
                  <a:pt x="61328" y="2679"/>
                </a:cubicBezTo>
                <a:cubicBezTo>
                  <a:pt x="61119" y="2763"/>
                  <a:pt x="60909" y="2826"/>
                  <a:pt x="60658" y="2867"/>
                </a:cubicBezTo>
                <a:cubicBezTo>
                  <a:pt x="60303" y="2972"/>
                  <a:pt x="59926" y="3077"/>
                  <a:pt x="59570" y="3202"/>
                </a:cubicBezTo>
                <a:cubicBezTo>
                  <a:pt x="58796" y="3474"/>
                  <a:pt x="58001" y="3704"/>
                  <a:pt x="57227" y="3997"/>
                </a:cubicBezTo>
                <a:cubicBezTo>
                  <a:pt x="56243" y="4332"/>
                  <a:pt x="55302" y="4667"/>
                  <a:pt x="54339" y="5023"/>
                </a:cubicBezTo>
                <a:cubicBezTo>
                  <a:pt x="53461" y="5336"/>
                  <a:pt x="52561" y="5650"/>
                  <a:pt x="51682" y="5901"/>
                </a:cubicBezTo>
                <a:cubicBezTo>
                  <a:pt x="51117" y="6090"/>
                  <a:pt x="50552" y="6215"/>
                  <a:pt x="50008" y="6383"/>
                </a:cubicBezTo>
                <a:cubicBezTo>
                  <a:pt x="49443" y="6529"/>
                  <a:pt x="48878" y="6655"/>
                  <a:pt x="48292" y="6738"/>
                </a:cubicBezTo>
                <a:cubicBezTo>
                  <a:pt x="47916" y="6794"/>
                  <a:pt x="47521" y="6822"/>
                  <a:pt x="47119" y="6822"/>
                </a:cubicBezTo>
                <a:cubicBezTo>
                  <a:pt x="46919" y="6822"/>
                  <a:pt x="46716" y="6815"/>
                  <a:pt x="46514" y="6801"/>
                </a:cubicBezTo>
                <a:cubicBezTo>
                  <a:pt x="46347" y="6759"/>
                  <a:pt x="46158" y="6717"/>
                  <a:pt x="45991" y="6655"/>
                </a:cubicBezTo>
                <a:cubicBezTo>
                  <a:pt x="45886" y="6613"/>
                  <a:pt x="45782" y="6550"/>
                  <a:pt x="45677" y="6466"/>
                </a:cubicBezTo>
                <a:cubicBezTo>
                  <a:pt x="45614" y="6404"/>
                  <a:pt x="45531" y="6341"/>
                  <a:pt x="45447" y="6278"/>
                </a:cubicBezTo>
                <a:cubicBezTo>
                  <a:pt x="45426" y="6236"/>
                  <a:pt x="45405" y="6194"/>
                  <a:pt x="45405" y="6173"/>
                </a:cubicBezTo>
                <a:cubicBezTo>
                  <a:pt x="45342" y="6006"/>
                  <a:pt x="45321" y="5818"/>
                  <a:pt x="45300" y="5671"/>
                </a:cubicBezTo>
                <a:cubicBezTo>
                  <a:pt x="45259" y="5357"/>
                  <a:pt x="45259" y="5043"/>
                  <a:pt x="45259" y="4751"/>
                </a:cubicBezTo>
                <a:cubicBezTo>
                  <a:pt x="45259" y="4458"/>
                  <a:pt x="45259" y="4186"/>
                  <a:pt x="45238" y="3893"/>
                </a:cubicBezTo>
                <a:cubicBezTo>
                  <a:pt x="45238" y="3453"/>
                  <a:pt x="45217" y="3035"/>
                  <a:pt x="45154" y="2574"/>
                </a:cubicBezTo>
                <a:cubicBezTo>
                  <a:pt x="45091" y="2030"/>
                  <a:pt x="44987" y="1466"/>
                  <a:pt x="44673" y="963"/>
                </a:cubicBezTo>
                <a:cubicBezTo>
                  <a:pt x="44589" y="859"/>
                  <a:pt x="44505" y="754"/>
                  <a:pt x="44401" y="650"/>
                </a:cubicBezTo>
                <a:cubicBezTo>
                  <a:pt x="44296" y="545"/>
                  <a:pt x="44191" y="461"/>
                  <a:pt x="44087" y="378"/>
                </a:cubicBezTo>
                <a:cubicBezTo>
                  <a:pt x="43878" y="231"/>
                  <a:pt x="43647" y="126"/>
                  <a:pt x="43417" y="43"/>
                </a:cubicBezTo>
                <a:cubicBezTo>
                  <a:pt x="43271" y="22"/>
                  <a:pt x="43145" y="22"/>
                  <a:pt x="4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99" name="Google Shape;3099;p69"/>
          <p:cNvSpPr/>
          <p:nvPr/>
        </p:nvSpPr>
        <p:spPr>
          <a:xfrm>
            <a:off x="3144385" y="4530784"/>
            <a:ext cx="1440633" cy="1219933"/>
          </a:xfrm>
          <a:custGeom>
            <a:avLst/>
            <a:gdLst/>
            <a:ahLst/>
            <a:cxnLst/>
            <a:rect l="l" t="t" r="r" b="b"/>
            <a:pathLst>
              <a:path w="43219" h="36598" extrusionOk="0">
                <a:moveTo>
                  <a:pt x="15348" y="8025"/>
                </a:moveTo>
                <a:cubicBezTo>
                  <a:pt x="14687" y="8356"/>
                  <a:pt x="14044" y="8714"/>
                  <a:pt x="13425" y="9098"/>
                </a:cubicBezTo>
                <a:cubicBezTo>
                  <a:pt x="13367" y="9134"/>
                  <a:pt x="13309" y="9171"/>
                  <a:pt x="13251" y="9207"/>
                </a:cubicBezTo>
                <a:lnTo>
                  <a:pt x="13251" y="9207"/>
                </a:lnTo>
                <a:cubicBezTo>
                  <a:pt x="13383" y="9060"/>
                  <a:pt x="13516" y="8915"/>
                  <a:pt x="13649" y="8772"/>
                </a:cubicBezTo>
                <a:lnTo>
                  <a:pt x="13649" y="8772"/>
                </a:lnTo>
                <a:cubicBezTo>
                  <a:pt x="14220" y="8505"/>
                  <a:pt x="14788" y="8256"/>
                  <a:pt x="15348" y="8025"/>
                </a:cubicBezTo>
                <a:close/>
                <a:moveTo>
                  <a:pt x="28933" y="1027"/>
                </a:moveTo>
                <a:cubicBezTo>
                  <a:pt x="31292" y="1027"/>
                  <a:pt x="33656" y="1618"/>
                  <a:pt x="35895" y="2991"/>
                </a:cubicBezTo>
                <a:cubicBezTo>
                  <a:pt x="38941" y="4863"/>
                  <a:pt x="40018" y="7784"/>
                  <a:pt x="39994" y="10944"/>
                </a:cubicBezTo>
                <a:lnTo>
                  <a:pt x="39994" y="10944"/>
                </a:lnTo>
                <a:cubicBezTo>
                  <a:pt x="37386" y="6136"/>
                  <a:pt x="32260" y="4463"/>
                  <a:pt x="26978" y="4463"/>
                </a:cubicBezTo>
                <a:cubicBezTo>
                  <a:pt x="23980" y="4463"/>
                  <a:pt x="20931" y="5002"/>
                  <a:pt x="18265" y="5814"/>
                </a:cubicBezTo>
                <a:cubicBezTo>
                  <a:pt x="17475" y="6053"/>
                  <a:pt x="16657" y="6332"/>
                  <a:pt x="15825" y="6649"/>
                </a:cubicBezTo>
                <a:lnTo>
                  <a:pt x="15825" y="6649"/>
                </a:lnTo>
                <a:cubicBezTo>
                  <a:pt x="19473" y="3414"/>
                  <a:pt x="24193" y="1027"/>
                  <a:pt x="28933" y="1027"/>
                </a:cubicBezTo>
                <a:close/>
                <a:moveTo>
                  <a:pt x="29164" y="5609"/>
                </a:moveTo>
                <a:lnTo>
                  <a:pt x="29164" y="5609"/>
                </a:lnTo>
                <a:cubicBezTo>
                  <a:pt x="33303" y="6072"/>
                  <a:pt x="37056" y="7918"/>
                  <a:pt x="39295" y="12036"/>
                </a:cubicBezTo>
                <a:cubicBezTo>
                  <a:pt x="39492" y="12405"/>
                  <a:pt x="39664" y="12774"/>
                  <a:pt x="39814" y="13144"/>
                </a:cubicBezTo>
                <a:lnTo>
                  <a:pt x="39814" y="13144"/>
                </a:lnTo>
                <a:cubicBezTo>
                  <a:pt x="39783" y="13349"/>
                  <a:pt x="39748" y="13555"/>
                  <a:pt x="39711" y="13760"/>
                </a:cubicBezTo>
                <a:lnTo>
                  <a:pt x="39711" y="13760"/>
                </a:lnTo>
                <a:cubicBezTo>
                  <a:pt x="38830" y="10701"/>
                  <a:pt x="36752" y="8092"/>
                  <a:pt x="33360" y="6736"/>
                </a:cubicBezTo>
                <a:cubicBezTo>
                  <a:pt x="32012" y="6189"/>
                  <a:pt x="30603" y="5819"/>
                  <a:pt x="29164" y="5609"/>
                </a:cubicBezTo>
                <a:close/>
                <a:moveTo>
                  <a:pt x="8484" y="14386"/>
                </a:moveTo>
                <a:lnTo>
                  <a:pt x="8484" y="14386"/>
                </a:lnTo>
                <a:cubicBezTo>
                  <a:pt x="7882" y="15514"/>
                  <a:pt x="7369" y="16668"/>
                  <a:pt x="6966" y="17831"/>
                </a:cubicBezTo>
                <a:lnTo>
                  <a:pt x="6966" y="17831"/>
                </a:lnTo>
                <a:cubicBezTo>
                  <a:pt x="6628" y="18198"/>
                  <a:pt x="6304" y="18572"/>
                  <a:pt x="5993" y="18950"/>
                </a:cubicBezTo>
                <a:cubicBezTo>
                  <a:pt x="5721" y="19272"/>
                  <a:pt x="5465" y="19603"/>
                  <a:pt x="5227" y="19940"/>
                </a:cubicBezTo>
                <a:lnTo>
                  <a:pt x="5227" y="19940"/>
                </a:lnTo>
                <a:cubicBezTo>
                  <a:pt x="5334" y="19629"/>
                  <a:pt x="5455" y="19319"/>
                  <a:pt x="5589" y="19008"/>
                </a:cubicBezTo>
                <a:cubicBezTo>
                  <a:pt x="6319" y="17310"/>
                  <a:pt x="7304" y="15766"/>
                  <a:pt x="8484" y="14386"/>
                </a:cubicBezTo>
                <a:close/>
                <a:moveTo>
                  <a:pt x="40490" y="15730"/>
                </a:moveTo>
                <a:lnTo>
                  <a:pt x="40490" y="15730"/>
                </a:lnTo>
                <a:cubicBezTo>
                  <a:pt x="40782" y="18020"/>
                  <a:pt x="40293" y="20295"/>
                  <a:pt x="39298" y="22430"/>
                </a:cubicBezTo>
                <a:lnTo>
                  <a:pt x="39298" y="22430"/>
                </a:lnTo>
                <a:cubicBezTo>
                  <a:pt x="39964" y="20581"/>
                  <a:pt x="40269" y="18643"/>
                  <a:pt x="40191" y="16770"/>
                </a:cubicBezTo>
                <a:lnTo>
                  <a:pt x="40191" y="16770"/>
                </a:lnTo>
                <a:cubicBezTo>
                  <a:pt x="40298" y="16426"/>
                  <a:pt x="40399" y="16079"/>
                  <a:pt x="40490" y="15730"/>
                </a:cubicBezTo>
                <a:close/>
                <a:moveTo>
                  <a:pt x="38294" y="21345"/>
                </a:moveTo>
                <a:lnTo>
                  <a:pt x="38294" y="21345"/>
                </a:lnTo>
                <a:cubicBezTo>
                  <a:pt x="38228" y="21568"/>
                  <a:pt x="38158" y="21788"/>
                  <a:pt x="38085" y="22004"/>
                </a:cubicBezTo>
                <a:cubicBezTo>
                  <a:pt x="37337" y="24267"/>
                  <a:pt x="35850" y="26228"/>
                  <a:pt x="33970" y="27897"/>
                </a:cubicBezTo>
                <a:lnTo>
                  <a:pt x="33970" y="27897"/>
                </a:lnTo>
                <a:cubicBezTo>
                  <a:pt x="35343" y="26243"/>
                  <a:pt x="36558" y="24441"/>
                  <a:pt x="37624" y="22580"/>
                </a:cubicBezTo>
                <a:cubicBezTo>
                  <a:pt x="37852" y="22182"/>
                  <a:pt x="38076" y="21770"/>
                  <a:pt x="38294" y="21345"/>
                </a:cubicBezTo>
                <a:close/>
                <a:moveTo>
                  <a:pt x="3905" y="27756"/>
                </a:moveTo>
                <a:lnTo>
                  <a:pt x="3905" y="27756"/>
                </a:lnTo>
                <a:cubicBezTo>
                  <a:pt x="3978" y="28009"/>
                  <a:pt x="4059" y="28262"/>
                  <a:pt x="4149" y="28515"/>
                </a:cubicBezTo>
                <a:cubicBezTo>
                  <a:pt x="4873" y="30551"/>
                  <a:pt x="6068" y="32159"/>
                  <a:pt x="7561" y="33382"/>
                </a:cubicBezTo>
                <a:lnTo>
                  <a:pt x="7561" y="33382"/>
                </a:lnTo>
                <a:cubicBezTo>
                  <a:pt x="7002" y="32998"/>
                  <a:pt x="6476" y="32550"/>
                  <a:pt x="5993" y="32029"/>
                </a:cubicBezTo>
                <a:cubicBezTo>
                  <a:pt x="4751" y="30681"/>
                  <a:pt x="4104" y="29229"/>
                  <a:pt x="3905" y="27756"/>
                </a:cubicBezTo>
                <a:close/>
                <a:moveTo>
                  <a:pt x="32785" y="30336"/>
                </a:moveTo>
                <a:cubicBezTo>
                  <a:pt x="31577" y="31293"/>
                  <a:pt x="30323" y="32119"/>
                  <a:pt x="29097" y="32778"/>
                </a:cubicBezTo>
                <a:cubicBezTo>
                  <a:pt x="28668" y="33012"/>
                  <a:pt x="28225" y="33229"/>
                  <a:pt x="27770" y="33427"/>
                </a:cubicBezTo>
                <a:lnTo>
                  <a:pt x="27770" y="33427"/>
                </a:lnTo>
                <a:cubicBezTo>
                  <a:pt x="28126" y="33206"/>
                  <a:pt x="28475" y="32974"/>
                  <a:pt x="28818" y="32732"/>
                </a:cubicBezTo>
                <a:lnTo>
                  <a:pt x="28818" y="32732"/>
                </a:lnTo>
                <a:cubicBezTo>
                  <a:pt x="30182" y="32035"/>
                  <a:pt x="31527" y="31236"/>
                  <a:pt x="32785" y="30336"/>
                </a:cubicBezTo>
                <a:close/>
                <a:moveTo>
                  <a:pt x="26468" y="6439"/>
                </a:moveTo>
                <a:cubicBezTo>
                  <a:pt x="26672" y="6439"/>
                  <a:pt x="26876" y="6442"/>
                  <a:pt x="27080" y="6448"/>
                </a:cubicBezTo>
                <a:cubicBezTo>
                  <a:pt x="30652" y="6505"/>
                  <a:pt x="34282" y="7715"/>
                  <a:pt x="36760" y="10366"/>
                </a:cubicBezTo>
                <a:cubicBezTo>
                  <a:pt x="38340" y="12072"/>
                  <a:pt x="38967" y="14282"/>
                  <a:pt x="39001" y="16547"/>
                </a:cubicBezTo>
                <a:lnTo>
                  <a:pt x="39001" y="16547"/>
                </a:lnTo>
                <a:cubicBezTo>
                  <a:pt x="38266" y="18842"/>
                  <a:pt x="37216" y="21014"/>
                  <a:pt x="36184" y="22753"/>
                </a:cubicBezTo>
                <a:cubicBezTo>
                  <a:pt x="34016" y="26444"/>
                  <a:pt x="31162" y="29674"/>
                  <a:pt x="27730" y="31934"/>
                </a:cubicBezTo>
                <a:lnTo>
                  <a:pt x="27730" y="31934"/>
                </a:lnTo>
                <a:cubicBezTo>
                  <a:pt x="25505" y="33008"/>
                  <a:pt x="23227" y="33824"/>
                  <a:pt x="21203" y="34391"/>
                </a:cubicBezTo>
                <a:cubicBezTo>
                  <a:pt x="20446" y="34600"/>
                  <a:pt x="19657" y="34786"/>
                  <a:pt x="18851" y="34935"/>
                </a:cubicBezTo>
                <a:lnTo>
                  <a:pt x="18851" y="34935"/>
                </a:lnTo>
                <a:cubicBezTo>
                  <a:pt x="14096" y="34553"/>
                  <a:pt x="9673" y="32202"/>
                  <a:pt x="7721" y="27305"/>
                </a:cubicBezTo>
                <a:cubicBezTo>
                  <a:pt x="6597" y="24386"/>
                  <a:pt x="6793" y="21288"/>
                  <a:pt x="7759" y="18329"/>
                </a:cubicBezTo>
                <a:lnTo>
                  <a:pt x="7759" y="18329"/>
                </a:lnTo>
                <a:cubicBezTo>
                  <a:pt x="11382" y="14462"/>
                  <a:pt x="16409" y="11507"/>
                  <a:pt x="21607" y="10308"/>
                </a:cubicBezTo>
                <a:cubicBezTo>
                  <a:pt x="22576" y="10059"/>
                  <a:pt x="23611" y="9889"/>
                  <a:pt x="24643" y="9889"/>
                </a:cubicBezTo>
                <a:cubicBezTo>
                  <a:pt x="25758" y="9889"/>
                  <a:pt x="26869" y="10087"/>
                  <a:pt x="27887" y="10596"/>
                </a:cubicBezTo>
                <a:cubicBezTo>
                  <a:pt x="30019" y="11575"/>
                  <a:pt x="30480" y="14053"/>
                  <a:pt x="30422" y="16242"/>
                </a:cubicBezTo>
                <a:cubicBezTo>
                  <a:pt x="30422" y="16654"/>
                  <a:pt x="30707" y="16840"/>
                  <a:pt x="30993" y="16840"/>
                </a:cubicBezTo>
                <a:cubicBezTo>
                  <a:pt x="31269" y="16840"/>
                  <a:pt x="31546" y="16668"/>
                  <a:pt x="31574" y="16358"/>
                </a:cubicBezTo>
                <a:cubicBezTo>
                  <a:pt x="31825" y="11350"/>
                  <a:pt x="28767" y="8997"/>
                  <a:pt x="24481" y="8997"/>
                </a:cubicBezTo>
                <a:cubicBezTo>
                  <a:pt x="23837" y="8997"/>
                  <a:pt x="23164" y="9050"/>
                  <a:pt x="22471" y="9156"/>
                </a:cubicBezTo>
                <a:cubicBezTo>
                  <a:pt x="17473" y="9896"/>
                  <a:pt x="12438" y="12644"/>
                  <a:pt x="8590" y="16204"/>
                </a:cubicBezTo>
                <a:lnTo>
                  <a:pt x="8590" y="16204"/>
                </a:lnTo>
                <a:cubicBezTo>
                  <a:pt x="9299" y="14644"/>
                  <a:pt x="10195" y="13148"/>
                  <a:pt x="11190" y="11766"/>
                </a:cubicBezTo>
                <a:lnTo>
                  <a:pt x="11190" y="11766"/>
                </a:lnTo>
                <a:cubicBezTo>
                  <a:pt x="15463" y="8318"/>
                  <a:pt x="21113" y="6439"/>
                  <a:pt x="26468" y="6439"/>
                </a:cubicBezTo>
                <a:close/>
                <a:moveTo>
                  <a:pt x="6339" y="20041"/>
                </a:moveTo>
                <a:lnTo>
                  <a:pt x="6339" y="20041"/>
                </a:lnTo>
                <a:cubicBezTo>
                  <a:pt x="5212" y="25167"/>
                  <a:pt x="6453" y="30240"/>
                  <a:pt x="11812" y="33758"/>
                </a:cubicBezTo>
                <a:cubicBezTo>
                  <a:pt x="12717" y="34348"/>
                  <a:pt x="13648" y="34823"/>
                  <a:pt x="14597" y="35192"/>
                </a:cubicBezTo>
                <a:lnTo>
                  <a:pt x="14597" y="35192"/>
                </a:lnTo>
                <a:cubicBezTo>
                  <a:pt x="8302" y="34341"/>
                  <a:pt x="4165" y="29152"/>
                  <a:pt x="4553" y="23224"/>
                </a:cubicBezTo>
                <a:lnTo>
                  <a:pt x="4553" y="23224"/>
                </a:lnTo>
                <a:cubicBezTo>
                  <a:pt x="4993" y="22112"/>
                  <a:pt x="5611" y="21038"/>
                  <a:pt x="6339" y="20041"/>
                </a:cubicBezTo>
                <a:close/>
                <a:moveTo>
                  <a:pt x="29225" y="0"/>
                </a:moveTo>
                <a:cubicBezTo>
                  <a:pt x="26421" y="0"/>
                  <a:pt x="23566" y="702"/>
                  <a:pt x="21146" y="1838"/>
                </a:cubicBezTo>
                <a:cubicBezTo>
                  <a:pt x="18490" y="3087"/>
                  <a:pt x="15756" y="5155"/>
                  <a:pt x="13352" y="7690"/>
                </a:cubicBezTo>
                <a:lnTo>
                  <a:pt x="13352" y="7690"/>
                </a:lnTo>
                <a:cubicBezTo>
                  <a:pt x="6878" y="10685"/>
                  <a:pt x="367" y="15889"/>
                  <a:pt x="1" y="22983"/>
                </a:cubicBezTo>
                <a:cubicBezTo>
                  <a:pt x="1" y="23329"/>
                  <a:pt x="274" y="23502"/>
                  <a:pt x="548" y="23502"/>
                </a:cubicBezTo>
                <a:cubicBezTo>
                  <a:pt x="822" y="23502"/>
                  <a:pt x="1095" y="23329"/>
                  <a:pt x="1095" y="22983"/>
                </a:cubicBezTo>
                <a:cubicBezTo>
                  <a:pt x="1343" y="17112"/>
                  <a:pt x="6221" y="12753"/>
                  <a:pt x="11447" y="9887"/>
                </a:cubicBezTo>
                <a:lnTo>
                  <a:pt x="11447" y="9887"/>
                </a:lnTo>
                <a:cubicBezTo>
                  <a:pt x="11070" y="10365"/>
                  <a:pt x="10705" y="10853"/>
                  <a:pt x="10355" y="11351"/>
                </a:cubicBezTo>
                <a:lnTo>
                  <a:pt x="10355" y="11351"/>
                </a:lnTo>
                <a:cubicBezTo>
                  <a:pt x="6711" y="14477"/>
                  <a:pt x="3825" y="18769"/>
                  <a:pt x="3466" y="23402"/>
                </a:cubicBezTo>
                <a:lnTo>
                  <a:pt x="3466" y="23402"/>
                </a:lnTo>
                <a:cubicBezTo>
                  <a:pt x="2313" y="26938"/>
                  <a:pt x="2938" y="30748"/>
                  <a:pt x="6050" y="33700"/>
                </a:cubicBezTo>
                <a:cubicBezTo>
                  <a:pt x="8377" y="35830"/>
                  <a:pt x="11426" y="36597"/>
                  <a:pt x="14575" y="36597"/>
                </a:cubicBezTo>
                <a:cubicBezTo>
                  <a:pt x="15326" y="36597"/>
                  <a:pt x="16083" y="36553"/>
                  <a:pt x="16837" y="36474"/>
                </a:cubicBezTo>
                <a:lnTo>
                  <a:pt x="16837" y="36474"/>
                </a:lnTo>
                <a:cubicBezTo>
                  <a:pt x="16959" y="36477"/>
                  <a:pt x="17081" y="36478"/>
                  <a:pt x="17203" y="36478"/>
                </a:cubicBezTo>
                <a:cubicBezTo>
                  <a:pt x="18268" y="36478"/>
                  <a:pt x="19330" y="36390"/>
                  <a:pt x="20365" y="36219"/>
                </a:cubicBezTo>
                <a:lnTo>
                  <a:pt x="20365" y="36219"/>
                </a:lnTo>
                <a:cubicBezTo>
                  <a:pt x="24845" y="36173"/>
                  <a:pt x="29348" y="34341"/>
                  <a:pt x="33072" y="31626"/>
                </a:cubicBezTo>
                <a:cubicBezTo>
                  <a:pt x="38673" y="27496"/>
                  <a:pt x="43219" y="20366"/>
                  <a:pt x="40981" y="13290"/>
                </a:cubicBezTo>
                <a:lnTo>
                  <a:pt x="40981" y="13290"/>
                </a:lnTo>
                <a:cubicBezTo>
                  <a:pt x="41409" y="10126"/>
                  <a:pt x="40980" y="6967"/>
                  <a:pt x="39007" y="4373"/>
                </a:cubicBezTo>
                <a:cubicBezTo>
                  <a:pt x="36604" y="1247"/>
                  <a:pt x="32960" y="0"/>
                  <a:pt x="292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0" name="Google Shape;3100;p69"/>
          <p:cNvSpPr/>
          <p:nvPr/>
        </p:nvSpPr>
        <p:spPr>
          <a:xfrm>
            <a:off x="9514451" y="3608851"/>
            <a:ext cx="1543819" cy="1219861"/>
          </a:xfrm>
          <a:custGeom>
            <a:avLst/>
            <a:gdLst/>
            <a:ahLst/>
            <a:cxnLst/>
            <a:rect l="l" t="t" r="r" b="b"/>
            <a:pathLst>
              <a:path w="71330" h="56362" extrusionOk="0">
                <a:moveTo>
                  <a:pt x="45115" y="1018"/>
                </a:moveTo>
                <a:cubicBezTo>
                  <a:pt x="46182" y="1018"/>
                  <a:pt x="47111" y="1322"/>
                  <a:pt x="47706" y="2153"/>
                </a:cubicBezTo>
                <a:cubicBezTo>
                  <a:pt x="47896" y="2410"/>
                  <a:pt x="48063" y="2687"/>
                  <a:pt x="48212" y="2978"/>
                </a:cubicBezTo>
                <a:lnTo>
                  <a:pt x="48212" y="2978"/>
                </a:lnTo>
                <a:cubicBezTo>
                  <a:pt x="48174" y="2978"/>
                  <a:pt x="48136" y="2978"/>
                  <a:pt x="48098" y="2978"/>
                </a:cubicBezTo>
                <a:cubicBezTo>
                  <a:pt x="41654" y="2978"/>
                  <a:pt x="34969" y="5031"/>
                  <a:pt x="29169" y="7563"/>
                </a:cubicBezTo>
                <a:lnTo>
                  <a:pt x="29169" y="7563"/>
                </a:lnTo>
                <a:cubicBezTo>
                  <a:pt x="29032" y="7561"/>
                  <a:pt x="28895" y="7560"/>
                  <a:pt x="28758" y="7559"/>
                </a:cubicBezTo>
                <a:lnTo>
                  <a:pt x="28758" y="7559"/>
                </a:lnTo>
                <a:cubicBezTo>
                  <a:pt x="31794" y="5850"/>
                  <a:pt x="34921" y="4386"/>
                  <a:pt x="38200" y="3074"/>
                </a:cubicBezTo>
                <a:cubicBezTo>
                  <a:pt x="39782" y="2481"/>
                  <a:pt x="42778" y="1018"/>
                  <a:pt x="45115" y="1018"/>
                </a:cubicBezTo>
                <a:close/>
                <a:moveTo>
                  <a:pt x="48250" y="4114"/>
                </a:moveTo>
                <a:cubicBezTo>
                  <a:pt x="48395" y="4114"/>
                  <a:pt x="48541" y="4115"/>
                  <a:pt x="48686" y="4117"/>
                </a:cubicBezTo>
                <a:lnTo>
                  <a:pt x="48686" y="4117"/>
                </a:lnTo>
                <a:cubicBezTo>
                  <a:pt x="48883" y="4700"/>
                  <a:pt x="49033" y="5315"/>
                  <a:pt x="49156" y="5936"/>
                </a:cubicBezTo>
                <a:lnTo>
                  <a:pt x="49156" y="5936"/>
                </a:lnTo>
                <a:cubicBezTo>
                  <a:pt x="47906" y="5651"/>
                  <a:pt x="46632" y="5462"/>
                  <a:pt x="45344" y="5379"/>
                </a:cubicBezTo>
                <a:cubicBezTo>
                  <a:pt x="44750" y="5338"/>
                  <a:pt x="44157" y="5317"/>
                  <a:pt x="43565" y="5317"/>
                </a:cubicBezTo>
                <a:cubicBezTo>
                  <a:pt x="39654" y="5317"/>
                  <a:pt x="35786" y="6201"/>
                  <a:pt x="32102" y="7653"/>
                </a:cubicBezTo>
                <a:lnTo>
                  <a:pt x="32102" y="7653"/>
                </a:lnTo>
                <a:cubicBezTo>
                  <a:pt x="31947" y="7645"/>
                  <a:pt x="31793" y="7638"/>
                  <a:pt x="31638" y="7631"/>
                </a:cubicBezTo>
                <a:lnTo>
                  <a:pt x="31638" y="7631"/>
                </a:lnTo>
                <a:cubicBezTo>
                  <a:pt x="32156" y="7431"/>
                  <a:pt x="32672" y="7237"/>
                  <a:pt x="33187" y="7050"/>
                </a:cubicBezTo>
                <a:cubicBezTo>
                  <a:pt x="37664" y="5440"/>
                  <a:pt x="43058" y="4114"/>
                  <a:pt x="48250" y="4114"/>
                </a:cubicBezTo>
                <a:close/>
                <a:moveTo>
                  <a:pt x="49865" y="4158"/>
                </a:moveTo>
                <a:lnTo>
                  <a:pt x="49865" y="4158"/>
                </a:lnTo>
                <a:cubicBezTo>
                  <a:pt x="55036" y="4447"/>
                  <a:pt x="59883" y="6191"/>
                  <a:pt x="63263" y="10449"/>
                </a:cubicBezTo>
                <a:cubicBezTo>
                  <a:pt x="65453" y="13171"/>
                  <a:pt x="66592" y="16395"/>
                  <a:pt x="66962" y="19774"/>
                </a:cubicBezTo>
                <a:lnTo>
                  <a:pt x="66962" y="19774"/>
                </a:lnTo>
                <a:cubicBezTo>
                  <a:pt x="66545" y="18907"/>
                  <a:pt x="66059" y="18062"/>
                  <a:pt x="65510" y="17248"/>
                </a:cubicBezTo>
                <a:cubicBezTo>
                  <a:pt x="61867" y="11966"/>
                  <a:pt x="56425" y="7944"/>
                  <a:pt x="50321" y="6233"/>
                </a:cubicBezTo>
                <a:lnTo>
                  <a:pt x="50321" y="6233"/>
                </a:lnTo>
                <a:cubicBezTo>
                  <a:pt x="50201" y="5532"/>
                  <a:pt x="50058" y="4830"/>
                  <a:pt x="49865" y="4158"/>
                </a:cubicBezTo>
                <a:close/>
                <a:moveTo>
                  <a:pt x="43459" y="6505"/>
                </a:moveTo>
                <a:cubicBezTo>
                  <a:pt x="45450" y="6505"/>
                  <a:pt x="47430" y="6728"/>
                  <a:pt x="49375" y="7201"/>
                </a:cubicBezTo>
                <a:lnTo>
                  <a:pt x="49375" y="7201"/>
                </a:lnTo>
                <a:cubicBezTo>
                  <a:pt x="49498" y="7992"/>
                  <a:pt x="49600" y="8766"/>
                  <a:pt x="49723" y="9470"/>
                </a:cubicBezTo>
                <a:cubicBezTo>
                  <a:pt x="49796" y="9784"/>
                  <a:pt x="50010" y="9916"/>
                  <a:pt x="50231" y="9916"/>
                </a:cubicBezTo>
                <a:cubicBezTo>
                  <a:pt x="50535" y="9916"/>
                  <a:pt x="50851" y="9665"/>
                  <a:pt x="50818" y="9297"/>
                </a:cubicBezTo>
                <a:cubicBezTo>
                  <a:pt x="50709" y="8732"/>
                  <a:pt x="50619" y="8129"/>
                  <a:pt x="50525" y="7511"/>
                </a:cubicBezTo>
                <a:lnTo>
                  <a:pt x="50525" y="7511"/>
                </a:lnTo>
                <a:cubicBezTo>
                  <a:pt x="53434" y="8375"/>
                  <a:pt x="56250" y="9822"/>
                  <a:pt x="58884" y="11947"/>
                </a:cubicBezTo>
                <a:cubicBezTo>
                  <a:pt x="62611" y="14913"/>
                  <a:pt x="65836" y="18770"/>
                  <a:pt x="67086" y="23248"/>
                </a:cubicBezTo>
                <a:lnTo>
                  <a:pt x="67086" y="23248"/>
                </a:lnTo>
                <a:cubicBezTo>
                  <a:pt x="67071" y="23676"/>
                  <a:pt x="67047" y="24104"/>
                  <a:pt x="67012" y="24533"/>
                </a:cubicBezTo>
                <a:lnTo>
                  <a:pt x="67012" y="24533"/>
                </a:lnTo>
                <a:cubicBezTo>
                  <a:pt x="66185" y="23226"/>
                  <a:pt x="65276" y="22013"/>
                  <a:pt x="64357" y="20935"/>
                </a:cubicBezTo>
                <a:cubicBezTo>
                  <a:pt x="57209" y="12324"/>
                  <a:pt x="45906" y="8778"/>
                  <a:pt x="34782" y="7832"/>
                </a:cubicBezTo>
                <a:lnTo>
                  <a:pt x="34782" y="7832"/>
                </a:lnTo>
                <a:cubicBezTo>
                  <a:pt x="37643" y="6976"/>
                  <a:pt x="40562" y="6505"/>
                  <a:pt x="43459" y="6505"/>
                </a:cubicBezTo>
                <a:close/>
                <a:moveTo>
                  <a:pt x="29045" y="8692"/>
                </a:moveTo>
                <a:cubicBezTo>
                  <a:pt x="29251" y="8696"/>
                  <a:pt x="29458" y="8701"/>
                  <a:pt x="29664" y="8706"/>
                </a:cubicBezTo>
                <a:lnTo>
                  <a:pt x="29664" y="8706"/>
                </a:lnTo>
                <a:cubicBezTo>
                  <a:pt x="26312" y="10283"/>
                  <a:pt x="23146" y="12293"/>
                  <a:pt x="20281" y="14482"/>
                </a:cubicBezTo>
                <a:cubicBezTo>
                  <a:pt x="14919" y="18628"/>
                  <a:pt x="9768" y="24289"/>
                  <a:pt x="7033" y="30777"/>
                </a:cubicBezTo>
                <a:lnTo>
                  <a:pt x="7033" y="30777"/>
                </a:lnTo>
                <a:cubicBezTo>
                  <a:pt x="7173" y="30187"/>
                  <a:pt x="7344" y="29595"/>
                  <a:pt x="7548" y="29002"/>
                </a:cubicBezTo>
                <a:cubicBezTo>
                  <a:pt x="9672" y="22710"/>
                  <a:pt x="14578" y="17548"/>
                  <a:pt x="19964" y="13393"/>
                </a:cubicBezTo>
                <a:lnTo>
                  <a:pt x="19964" y="13393"/>
                </a:lnTo>
                <a:cubicBezTo>
                  <a:pt x="22896" y="11582"/>
                  <a:pt x="25970" y="10016"/>
                  <a:pt x="29045" y="8692"/>
                </a:cubicBezTo>
                <a:close/>
                <a:moveTo>
                  <a:pt x="67499" y="29257"/>
                </a:moveTo>
                <a:cubicBezTo>
                  <a:pt x="67489" y="29326"/>
                  <a:pt x="67479" y="29394"/>
                  <a:pt x="67469" y="29463"/>
                </a:cubicBezTo>
                <a:cubicBezTo>
                  <a:pt x="67219" y="31162"/>
                  <a:pt x="66687" y="32777"/>
                  <a:pt x="65947" y="34302"/>
                </a:cubicBezTo>
                <a:lnTo>
                  <a:pt x="65947" y="34302"/>
                </a:lnTo>
                <a:cubicBezTo>
                  <a:pt x="66593" y="32659"/>
                  <a:pt x="67117" y="30970"/>
                  <a:pt x="67499" y="29257"/>
                </a:cubicBezTo>
                <a:close/>
                <a:moveTo>
                  <a:pt x="68495" y="30115"/>
                </a:moveTo>
                <a:lnTo>
                  <a:pt x="68495" y="30115"/>
                </a:lnTo>
                <a:cubicBezTo>
                  <a:pt x="68642" y="30543"/>
                  <a:pt x="68780" y="30978"/>
                  <a:pt x="68909" y="31422"/>
                </a:cubicBezTo>
                <a:cubicBezTo>
                  <a:pt x="71329" y="39891"/>
                  <a:pt x="64991" y="45538"/>
                  <a:pt x="58077" y="48706"/>
                </a:cubicBezTo>
                <a:cubicBezTo>
                  <a:pt x="56676" y="49360"/>
                  <a:pt x="55228" y="49955"/>
                  <a:pt x="53747" y="50495"/>
                </a:cubicBezTo>
                <a:lnTo>
                  <a:pt x="53747" y="50495"/>
                </a:lnTo>
                <a:cubicBezTo>
                  <a:pt x="56417" y="48513"/>
                  <a:pt x="58808" y="46057"/>
                  <a:pt x="60958" y="43175"/>
                </a:cubicBezTo>
                <a:cubicBezTo>
                  <a:pt x="61394" y="42599"/>
                  <a:pt x="61815" y="42007"/>
                  <a:pt x="62220" y="41401"/>
                </a:cubicBezTo>
                <a:lnTo>
                  <a:pt x="62220" y="41401"/>
                </a:lnTo>
                <a:cubicBezTo>
                  <a:pt x="64469" y="39039"/>
                  <a:pt x="66343" y="36336"/>
                  <a:pt x="67584" y="33265"/>
                </a:cubicBezTo>
                <a:cubicBezTo>
                  <a:pt x="68004" y="32227"/>
                  <a:pt x="68305" y="31173"/>
                  <a:pt x="68495" y="30115"/>
                </a:cubicBezTo>
                <a:close/>
                <a:moveTo>
                  <a:pt x="13058" y="18388"/>
                </a:moveTo>
                <a:lnTo>
                  <a:pt x="13058" y="18388"/>
                </a:lnTo>
                <a:cubicBezTo>
                  <a:pt x="9072" y="22707"/>
                  <a:pt x="5972" y="27832"/>
                  <a:pt x="5416" y="33669"/>
                </a:cubicBezTo>
                <a:cubicBezTo>
                  <a:pt x="5343" y="34521"/>
                  <a:pt x="5337" y="35360"/>
                  <a:pt x="5393" y="36183"/>
                </a:cubicBezTo>
                <a:lnTo>
                  <a:pt x="5393" y="36183"/>
                </a:lnTo>
                <a:cubicBezTo>
                  <a:pt x="5382" y="36248"/>
                  <a:pt x="5370" y="36312"/>
                  <a:pt x="5358" y="36377"/>
                </a:cubicBezTo>
                <a:cubicBezTo>
                  <a:pt x="4149" y="43348"/>
                  <a:pt x="7894" y="49110"/>
                  <a:pt x="13943" y="52336"/>
                </a:cubicBezTo>
                <a:cubicBezTo>
                  <a:pt x="14081" y="52410"/>
                  <a:pt x="14219" y="52482"/>
                  <a:pt x="14358" y="52553"/>
                </a:cubicBezTo>
                <a:lnTo>
                  <a:pt x="14358" y="52553"/>
                </a:lnTo>
                <a:cubicBezTo>
                  <a:pt x="9214" y="50634"/>
                  <a:pt x="4008" y="46975"/>
                  <a:pt x="2132" y="41677"/>
                </a:cubicBezTo>
                <a:cubicBezTo>
                  <a:pt x="519" y="37126"/>
                  <a:pt x="2074" y="32401"/>
                  <a:pt x="4437" y="28426"/>
                </a:cubicBezTo>
                <a:cubicBezTo>
                  <a:pt x="6652" y="24649"/>
                  <a:pt x="9632" y="21305"/>
                  <a:pt x="13058" y="18388"/>
                </a:cubicBezTo>
                <a:close/>
                <a:moveTo>
                  <a:pt x="6411" y="40850"/>
                </a:moveTo>
                <a:lnTo>
                  <a:pt x="6411" y="40850"/>
                </a:lnTo>
                <a:cubicBezTo>
                  <a:pt x="8217" y="45693"/>
                  <a:pt x="12155" y="49698"/>
                  <a:pt x="16767" y="52221"/>
                </a:cubicBezTo>
                <a:cubicBezTo>
                  <a:pt x="17364" y="52549"/>
                  <a:pt x="17973" y="52856"/>
                  <a:pt x="18593" y="53143"/>
                </a:cubicBezTo>
                <a:lnTo>
                  <a:pt x="18593" y="53143"/>
                </a:lnTo>
                <a:cubicBezTo>
                  <a:pt x="16530" y="52446"/>
                  <a:pt x="14555" y="51534"/>
                  <a:pt x="12733" y="50377"/>
                </a:cubicBezTo>
                <a:cubicBezTo>
                  <a:pt x="9622" y="48361"/>
                  <a:pt x="7317" y="45422"/>
                  <a:pt x="6568" y="41793"/>
                </a:cubicBezTo>
                <a:cubicBezTo>
                  <a:pt x="6503" y="41479"/>
                  <a:pt x="6451" y="41165"/>
                  <a:pt x="6411" y="40850"/>
                </a:cubicBezTo>
                <a:close/>
                <a:moveTo>
                  <a:pt x="57917" y="45223"/>
                </a:moveTo>
                <a:cubicBezTo>
                  <a:pt x="55472" y="47944"/>
                  <a:pt x="52600" y="50234"/>
                  <a:pt x="49361" y="51917"/>
                </a:cubicBezTo>
                <a:lnTo>
                  <a:pt x="49361" y="51917"/>
                </a:lnTo>
                <a:cubicBezTo>
                  <a:pt x="46116" y="52848"/>
                  <a:pt x="42785" y="53556"/>
                  <a:pt x="39506" y="54087"/>
                </a:cubicBezTo>
                <a:lnTo>
                  <a:pt x="39506" y="54087"/>
                </a:lnTo>
                <a:cubicBezTo>
                  <a:pt x="45386" y="52501"/>
                  <a:pt x="50993" y="49926"/>
                  <a:pt x="55773" y="46748"/>
                </a:cubicBezTo>
                <a:cubicBezTo>
                  <a:pt x="56500" y="46262"/>
                  <a:pt x="57217" y="45754"/>
                  <a:pt x="57917" y="45223"/>
                </a:cubicBezTo>
                <a:close/>
                <a:moveTo>
                  <a:pt x="31969" y="8803"/>
                </a:moveTo>
                <a:lnTo>
                  <a:pt x="31969" y="8803"/>
                </a:lnTo>
                <a:cubicBezTo>
                  <a:pt x="45675" y="9581"/>
                  <a:pt x="60374" y="14126"/>
                  <a:pt x="66821" y="26253"/>
                </a:cubicBezTo>
                <a:lnTo>
                  <a:pt x="66821" y="26253"/>
                </a:lnTo>
                <a:cubicBezTo>
                  <a:pt x="66298" y="29964"/>
                  <a:pt x="65089" y="33599"/>
                  <a:pt x="63551" y="36722"/>
                </a:cubicBezTo>
                <a:cubicBezTo>
                  <a:pt x="62920" y="38045"/>
                  <a:pt x="62214" y="39327"/>
                  <a:pt x="61438" y="40557"/>
                </a:cubicBezTo>
                <a:lnTo>
                  <a:pt x="61438" y="40557"/>
                </a:lnTo>
                <a:cubicBezTo>
                  <a:pt x="60010" y="42034"/>
                  <a:pt x="58445" y="43371"/>
                  <a:pt x="56867" y="44558"/>
                </a:cubicBezTo>
                <a:cubicBezTo>
                  <a:pt x="48817" y="50637"/>
                  <a:pt x="37986" y="54578"/>
                  <a:pt x="27441" y="54671"/>
                </a:cubicBezTo>
                <a:lnTo>
                  <a:pt x="27441" y="54671"/>
                </a:lnTo>
                <a:cubicBezTo>
                  <a:pt x="23714" y="53988"/>
                  <a:pt x="20096" y="52749"/>
                  <a:pt x="16824" y="50954"/>
                </a:cubicBezTo>
                <a:cubicBezTo>
                  <a:pt x="11000" y="47769"/>
                  <a:pt x="7126" y="42299"/>
                  <a:pt x="6620" y="36139"/>
                </a:cubicBezTo>
                <a:lnTo>
                  <a:pt x="6620" y="36139"/>
                </a:lnTo>
                <a:cubicBezTo>
                  <a:pt x="7126" y="33566"/>
                  <a:pt x="8191" y="31063"/>
                  <a:pt x="9392" y="28829"/>
                </a:cubicBezTo>
                <a:cubicBezTo>
                  <a:pt x="13899" y="20318"/>
                  <a:pt x="22451" y="12524"/>
                  <a:pt x="31969" y="8803"/>
                </a:cubicBezTo>
                <a:close/>
                <a:moveTo>
                  <a:pt x="45435" y="1"/>
                </a:moveTo>
                <a:cubicBezTo>
                  <a:pt x="43991" y="1"/>
                  <a:pt x="42427" y="492"/>
                  <a:pt x="41253" y="827"/>
                </a:cubicBezTo>
                <a:cubicBezTo>
                  <a:pt x="36128" y="2427"/>
                  <a:pt x="31185" y="4738"/>
                  <a:pt x="26571" y="7571"/>
                </a:cubicBezTo>
                <a:lnTo>
                  <a:pt x="26571" y="7571"/>
                </a:lnTo>
                <a:cubicBezTo>
                  <a:pt x="25180" y="7596"/>
                  <a:pt x="23810" y="7655"/>
                  <a:pt x="22471" y="7741"/>
                </a:cubicBezTo>
                <a:cubicBezTo>
                  <a:pt x="21742" y="7854"/>
                  <a:pt x="21722" y="8838"/>
                  <a:pt x="22411" y="8838"/>
                </a:cubicBezTo>
                <a:cubicBezTo>
                  <a:pt x="22431" y="8838"/>
                  <a:pt x="22450" y="8838"/>
                  <a:pt x="22471" y="8836"/>
                </a:cubicBezTo>
                <a:cubicBezTo>
                  <a:pt x="23221" y="8789"/>
                  <a:pt x="23983" y="8752"/>
                  <a:pt x="24754" y="8725"/>
                </a:cubicBezTo>
                <a:lnTo>
                  <a:pt x="24754" y="8725"/>
                </a:lnTo>
                <a:cubicBezTo>
                  <a:pt x="22798" y="10009"/>
                  <a:pt x="20907" y="11385"/>
                  <a:pt x="19092" y="12840"/>
                </a:cubicBezTo>
                <a:lnTo>
                  <a:pt x="19092" y="12840"/>
                </a:lnTo>
                <a:cubicBezTo>
                  <a:pt x="11669" y="17488"/>
                  <a:pt x="4795" y="23815"/>
                  <a:pt x="1613" y="31767"/>
                </a:cubicBezTo>
                <a:cubicBezTo>
                  <a:pt x="58" y="35800"/>
                  <a:pt x="0" y="40237"/>
                  <a:pt x="2017" y="44155"/>
                </a:cubicBezTo>
                <a:cubicBezTo>
                  <a:pt x="4609" y="49110"/>
                  <a:pt x="10025" y="52279"/>
                  <a:pt x="15153" y="54007"/>
                </a:cubicBezTo>
                <a:cubicBezTo>
                  <a:pt x="18738" y="55207"/>
                  <a:pt x="22524" y="55779"/>
                  <a:pt x="26366" y="55826"/>
                </a:cubicBezTo>
                <a:lnTo>
                  <a:pt x="26366" y="55826"/>
                </a:lnTo>
                <a:cubicBezTo>
                  <a:pt x="27050" y="55886"/>
                  <a:pt x="27735" y="55930"/>
                  <a:pt x="28419" y="55957"/>
                </a:cubicBezTo>
                <a:lnTo>
                  <a:pt x="28419" y="55957"/>
                </a:lnTo>
                <a:cubicBezTo>
                  <a:pt x="30382" y="56231"/>
                  <a:pt x="32370" y="56361"/>
                  <a:pt x="34352" y="56361"/>
                </a:cubicBezTo>
                <a:cubicBezTo>
                  <a:pt x="36384" y="56361"/>
                  <a:pt x="38408" y="56225"/>
                  <a:pt x="40389" y="55966"/>
                </a:cubicBezTo>
                <a:cubicBezTo>
                  <a:pt x="43969" y="55441"/>
                  <a:pt x="47213" y="54362"/>
                  <a:pt x="50158" y="52779"/>
                </a:cubicBezTo>
                <a:lnTo>
                  <a:pt x="50158" y="52779"/>
                </a:lnTo>
                <a:cubicBezTo>
                  <a:pt x="52605" y="52067"/>
                  <a:pt x="55011" y="51233"/>
                  <a:pt x="57328" y="50262"/>
                </a:cubicBezTo>
                <a:cubicBezTo>
                  <a:pt x="62571" y="48015"/>
                  <a:pt x="67872" y="44789"/>
                  <a:pt x="69889" y="39142"/>
                </a:cubicBezTo>
                <a:cubicBezTo>
                  <a:pt x="71219" y="35391"/>
                  <a:pt x="70429" y="31336"/>
                  <a:pt x="68738" y="27684"/>
                </a:cubicBezTo>
                <a:lnTo>
                  <a:pt x="68738" y="27684"/>
                </a:lnTo>
                <a:cubicBezTo>
                  <a:pt x="68772" y="26183"/>
                  <a:pt x="68594" y="24688"/>
                  <a:pt x="68224" y="23229"/>
                </a:cubicBezTo>
                <a:lnTo>
                  <a:pt x="68224" y="23229"/>
                </a:lnTo>
                <a:cubicBezTo>
                  <a:pt x="68263" y="20576"/>
                  <a:pt x="67919" y="17923"/>
                  <a:pt x="67123" y="15347"/>
                </a:cubicBezTo>
                <a:cubicBezTo>
                  <a:pt x="65683" y="10622"/>
                  <a:pt x="62283" y="6820"/>
                  <a:pt x="57789" y="4861"/>
                </a:cubicBezTo>
                <a:cubicBezTo>
                  <a:pt x="55147" y="3713"/>
                  <a:pt x="52339" y="3143"/>
                  <a:pt x="49466" y="3009"/>
                </a:cubicBezTo>
                <a:lnTo>
                  <a:pt x="49466" y="3009"/>
                </a:lnTo>
                <a:cubicBezTo>
                  <a:pt x="49148" y="2253"/>
                  <a:pt x="48732" y="1565"/>
                  <a:pt x="48167" y="1000"/>
                </a:cubicBezTo>
                <a:cubicBezTo>
                  <a:pt x="47445" y="254"/>
                  <a:pt x="46471" y="1"/>
                  <a:pt x="4543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01" name="Google Shape;3101;p69"/>
          <p:cNvGrpSpPr/>
          <p:nvPr/>
        </p:nvGrpSpPr>
        <p:grpSpPr>
          <a:xfrm rot="2500693">
            <a:off x="8988271" y="982042"/>
            <a:ext cx="3590156" cy="919189"/>
            <a:chOff x="2676200" y="146050"/>
            <a:chExt cx="1215675" cy="311250"/>
          </a:xfrm>
        </p:grpSpPr>
        <p:sp>
          <p:nvSpPr>
            <p:cNvPr id="3102" name="Google Shape;3102;p69"/>
            <p:cNvSpPr/>
            <p:nvPr/>
          </p:nvSpPr>
          <p:spPr>
            <a:xfrm>
              <a:off x="2676200" y="146050"/>
              <a:ext cx="1215675" cy="141250"/>
            </a:xfrm>
            <a:custGeom>
              <a:avLst/>
              <a:gdLst/>
              <a:ahLst/>
              <a:cxnLst/>
              <a:rect l="l" t="t" r="r" b="b"/>
              <a:pathLst>
                <a:path w="48627" h="5650" fill="none" extrusionOk="0">
                  <a:moveTo>
                    <a:pt x="0" y="0"/>
                  </a:moveTo>
                  <a:cubicBezTo>
                    <a:pt x="732" y="900"/>
                    <a:pt x="3473" y="1695"/>
                    <a:pt x="4833" y="2093"/>
                  </a:cubicBezTo>
                  <a:cubicBezTo>
                    <a:pt x="6717" y="2637"/>
                    <a:pt x="8704" y="2762"/>
                    <a:pt x="10629" y="3327"/>
                  </a:cubicBezTo>
                  <a:cubicBezTo>
                    <a:pt x="14040" y="4290"/>
                    <a:pt x="17262" y="4897"/>
                    <a:pt x="20798" y="5231"/>
                  </a:cubicBezTo>
                  <a:cubicBezTo>
                    <a:pt x="25108" y="5650"/>
                    <a:pt x="29377" y="5273"/>
                    <a:pt x="33750" y="5022"/>
                  </a:cubicBezTo>
                  <a:cubicBezTo>
                    <a:pt x="37537" y="4792"/>
                    <a:pt x="41324" y="4729"/>
                    <a:pt x="44860" y="3244"/>
                  </a:cubicBezTo>
                  <a:cubicBezTo>
                    <a:pt x="46220" y="2658"/>
                    <a:pt x="47518" y="1821"/>
                    <a:pt x="48627" y="837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743675" y="186325"/>
              <a:ext cx="151200" cy="171600"/>
            </a:xfrm>
            <a:custGeom>
              <a:avLst/>
              <a:gdLst/>
              <a:ahLst/>
              <a:cxnLst/>
              <a:rect l="l" t="t" r="r" b="b"/>
              <a:pathLst>
                <a:path w="6048" h="6864" fill="none" extrusionOk="0">
                  <a:moveTo>
                    <a:pt x="0" y="1"/>
                  </a:moveTo>
                  <a:cubicBezTo>
                    <a:pt x="84" y="2281"/>
                    <a:pt x="712" y="4687"/>
                    <a:pt x="1130" y="6864"/>
                  </a:cubicBezTo>
                  <a:cubicBezTo>
                    <a:pt x="3243" y="5629"/>
                    <a:pt x="3662" y="2198"/>
                    <a:pt x="6047" y="1026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951325" y="247525"/>
              <a:ext cx="121400" cy="158525"/>
            </a:xfrm>
            <a:custGeom>
              <a:avLst/>
              <a:gdLst/>
              <a:ahLst/>
              <a:cxnLst/>
              <a:rect l="l" t="t" r="r" b="b"/>
              <a:pathLst>
                <a:path w="4856" h="6341" fill="none" extrusionOk="0">
                  <a:moveTo>
                    <a:pt x="1" y="1"/>
                  </a:moveTo>
                  <a:cubicBezTo>
                    <a:pt x="670" y="1047"/>
                    <a:pt x="1256" y="2407"/>
                    <a:pt x="1675" y="3599"/>
                  </a:cubicBezTo>
                  <a:cubicBezTo>
                    <a:pt x="1968" y="4416"/>
                    <a:pt x="2093" y="5796"/>
                    <a:pt x="2616" y="6340"/>
                  </a:cubicBezTo>
                  <a:cubicBezTo>
                    <a:pt x="3746" y="4708"/>
                    <a:pt x="3851" y="2239"/>
                    <a:pt x="4855" y="83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3167375" y="284675"/>
              <a:ext cx="130800" cy="172625"/>
            </a:xfrm>
            <a:custGeom>
              <a:avLst/>
              <a:gdLst/>
              <a:ahLst/>
              <a:cxnLst/>
              <a:rect l="l" t="t" r="r" b="b"/>
              <a:pathLst>
                <a:path w="5232" h="6905" fill="none" extrusionOk="0">
                  <a:moveTo>
                    <a:pt x="0" y="0"/>
                  </a:moveTo>
                  <a:cubicBezTo>
                    <a:pt x="251" y="963"/>
                    <a:pt x="1507" y="2553"/>
                    <a:pt x="1925" y="3871"/>
                  </a:cubicBezTo>
                  <a:cubicBezTo>
                    <a:pt x="2239" y="4834"/>
                    <a:pt x="2281" y="5901"/>
                    <a:pt x="2532" y="6905"/>
                  </a:cubicBezTo>
                  <a:cubicBezTo>
                    <a:pt x="3244" y="6591"/>
                    <a:pt x="5231" y="837"/>
                    <a:pt x="5168" y="6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3375050" y="281525"/>
              <a:ext cx="142300" cy="175775"/>
            </a:xfrm>
            <a:custGeom>
              <a:avLst/>
              <a:gdLst/>
              <a:ahLst/>
              <a:cxnLst/>
              <a:rect l="l" t="t" r="r" b="b"/>
              <a:pathLst>
                <a:path w="5692" h="7031" fill="none" extrusionOk="0">
                  <a:moveTo>
                    <a:pt x="0" y="356"/>
                  </a:moveTo>
                  <a:cubicBezTo>
                    <a:pt x="795" y="1737"/>
                    <a:pt x="1820" y="3035"/>
                    <a:pt x="2469" y="4436"/>
                  </a:cubicBezTo>
                  <a:cubicBezTo>
                    <a:pt x="2678" y="4918"/>
                    <a:pt x="3327" y="7031"/>
                    <a:pt x="3934" y="6926"/>
                  </a:cubicBezTo>
                  <a:cubicBezTo>
                    <a:pt x="4687" y="6801"/>
                    <a:pt x="4603" y="3579"/>
                    <a:pt x="4708" y="2993"/>
                  </a:cubicBezTo>
                  <a:cubicBezTo>
                    <a:pt x="4896" y="1884"/>
                    <a:pt x="5315" y="1047"/>
                    <a:pt x="569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3594225" y="248050"/>
              <a:ext cx="133925" cy="174750"/>
            </a:xfrm>
            <a:custGeom>
              <a:avLst/>
              <a:gdLst/>
              <a:ahLst/>
              <a:cxnLst/>
              <a:rect l="l" t="t" r="r" b="b"/>
              <a:pathLst>
                <a:path w="5357" h="6990" fill="none" extrusionOk="0">
                  <a:moveTo>
                    <a:pt x="0" y="984"/>
                  </a:moveTo>
                  <a:cubicBezTo>
                    <a:pt x="1025" y="2177"/>
                    <a:pt x="2071" y="3369"/>
                    <a:pt x="2950" y="4646"/>
                  </a:cubicBezTo>
                  <a:cubicBezTo>
                    <a:pt x="3452" y="5357"/>
                    <a:pt x="3766" y="6466"/>
                    <a:pt x="4373" y="6989"/>
                  </a:cubicBezTo>
                  <a:cubicBezTo>
                    <a:pt x="4792" y="5671"/>
                    <a:pt x="4499" y="4206"/>
                    <a:pt x="4687" y="2909"/>
                  </a:cubicBezTo>
                  <a:cubicBezTo>
                    <a:pt x="4812" y="1926"/>
                    <a:pt x="5189" y="942"/>
                    <a:pt x="5356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08" name="Google Shape;3108;p69"/>
          <p:cNvGrpSpPr/>
          <p:nvPr/>
        </p:nvGrpSpPr>
        <p:grpSpPr>
          <a:xfrm>
            <a:off x="5697200" y="2972867"/>
            <a:ext cx="873933" cy="774900"/>
            <a:chOff x="5805850" y="1879575"/>
            <a:chExt cx="655450" cy="581175"/>
          </a:xfrm>
        </p:grpSpPr>
        <p:sp>
          <p:nvSpPr>
            <p:cNvPr id="3109" name="Google Shape;3109;p69"/>
            <p:cNvSpPr/>
            <p:nvPr/>
          </p:nvSpPr>
          <p:spPr>
            <a:xfrm>
              <a:off x="5805850" y="1879575"/>
              <a:ext cx="655450" cy="581175"/>
            </a:xfrm>
            <a:custGeom>
              <a:avLst/>
              <a:gdLst/>
              <a:ahLst/>
              <a:cxnLst/>
              <a:rect l="l" t="t" r="r" b="b"/>
              <a:pathLst>
                <a:path w="26218" h="23247" fill="none" extrusionOk="0">
                  <a:moveTo>
                    <a:pt x="5901" y="2009"/>
                  </a:moveTo>
                  <a:cubicBezTo>
                    <a:pt x="4185" y="1193"/>
                    <a:pt x="2553" y="2992"/>
                    <a:pt x="1737" y="4311"/>
                  </a:cubicBezTo>
                  <a:cubicBezTo>
                    <a:pt x="0" y="7177"/>
                    <a:pt x="481" y="10316"/>
                    <a:pt x="2092" y="13098"/>
                  </a:cubicBezTo>
                  <a:cubicBezTo>
                    <a:pt x="5482" y="18978"/>
                    <a:pt x="15693" y="23246"/>
                    <a:pt x="21551" y="17890"/>
                  </a:cubicBezTo>
                  <a:cubicBezTo>
                    <a:pt x="26217" y="13601"/>
                    <a:pt x="20694" y="5378"/>
                    <a:pt x="16655" y="2867"/>
                  </a:cubicBezTo>
                  <a:cubicBezTo>
                    <a:pt x="12952" y="565"/>
                    <a:pt x="8139" y="0"/>
                    <a:pt x="4310" y="244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5970600" y="2110775"/>
              <a:ext cx="354700" cy="128700"/>
            </a:xfrm>
            <a:custGeom>
              <a:avLst/>
              <a:gdLst/>
              <a:ahLst/>
              <a:cxnLst/>
              <a:rect l="l" t="t" r="r" b="b"/>
              <a:pathLst>
                <a:path w="14188" h="5148" fill="none" extrusionOk="0">
                  <a:moveTo>
                    <a:pt x="754" y="1"/>
                  </a:moveTo>
                  <a:cubicBezTo>
                    <a:pt x="1" y="2637"/>
                    <a:pt x="5985" y="5106"/>
                    <a:pt x="8057" y="5127"/>
                  </a:cubicBezTo>
                  <a:cubicBezTo>
                    <a:pt x="11342" y="5148"/>
                    <a:pt x="12723" y="3055"/>
                    <a:pt x="14187" y="62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6036525" y="2005625"/>
              <a:ext cx="15200" cy="65425"/>
            </a:xfrm>
            <a:custGeom>
              <a:avLst/>
              <a:gdLst/>
              <a:ahLst/>
              <a:cxnLst/>
              <a:rect l="l" t="t" r="r" b="b"/>
              <a:pathLst>
                <a:path w="608" h="2617" fill="none" extrusionOk="0">
                  <a:moveTo>
                    <a:pt x="21" y="1"/>
                  </a:moveTo>
                  <a:cubicBezTo>
                    <a:pt x="0" y="859"/>
                    <a:pt x="356" y="2198"/>
                    <a:pt x="607" y="261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6165200" y="2024475"/>
              <a:ext cx="12575" cy="52850"/>
            </a:xfrm>
            <a:custGeom>
              <a:avLst/>
              <a:gdLst/>
              <a:ahLst/>
              <a:cxnLst/>
              <a:rect l="l" t="t" r="r" b="b"/>
              <a:pathLst>
                <a:path w="503" h="2114" fill="none" extrusionOk="0">
                  <a:moveTo>
                    <a:pt x="1" y="0"/>
                  </a:moveTo>
                  <a:cubicBezTo>
                    <a:pt x="84" y="732"/>
                    <a:pt x="273" y="1465"/>
                    <a:pt x="503" y="21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13" name="Google Shape;3113;p69"/>
          <p:cNvGrpSpPr/>
          <p:nvPr/>
        </p:nvGrpSpPr>
        <p:grpSpPr>
          <a:xfrm rot="359775">
            <a:off x="6466760" y="2487799"/>
            <a:ext cx="1140393" cy="659939"/>
            <a:chOff x="3838525" y="4165000"/>
            <a:chExt cx="577550" cy="334200"/>
          </a:xfrm>
        </p:grpSpPr>
        <p:sp>
          <p:nvSpPr>
            <p:cNvPr id="3114" name="Google Shape;3114;p69"/>
            <p:cNvSpPr/>
            <p:nvPr/>
          </p:nvSpPr>
          <p:spPr>
            <a:xfrm>
              <a:off x="3838525" y="4165075"/>
              <a:ext cx="217100" cy="128375"/>
            </a:xfrm>
            <a:custGeom>
              <a:avLst/>
              <a:gdLst/>
              <a:ahLst/>
              <a:cxnLst/>
              <a:rect l="l" t="t" r="r" b="b"/>
              <a:pathLst>
                <a:path w="8684" h="5135" extrusionOk="0">
                  <a:moveTo>
                    <a:pt x="4157" y="359"/>
                  </a:moveTo>
                  <a:cubicBezTo>
                    <a:pt x="4558" y="359"/>
                    <a:pt x="4978" y="464"/>
                    <a:pt x="5398" y="707"/>
                  </a:cubicBezTo>
                  <a:cubicBezTo>
                    <a:pt x="5401" y="710"/>
                    <a:pt x="5405" y="713"/>
                    <a:pt x="5409" y="716"/>
                  </a:cubicBezTo>
                  <a:lnTo>
                    <a:pt x="5409" y="716"/>
                  </a:lnTo>
                  <a:cubicBezTo>
                    <a:pt x="5179" y="1578"/>
                    <a:pt x="5071" y="2439"/>
                    <a:pt x="4791" y="3281"/>
                  </a:cubicBezTo>
                  <a:cubicBezTo>
                    <a:pt x="4456" y="4180"/>
                    <a:pt x="4017" y="4648"/>
                    <a:pt x="3236" y="4648"/>
                  </a:cubicBezTo>
                  <a:cubicBezTo>
                    <a:pt x="3090" y="4648"/>
                    <a:pt x="2933" y="4632"/>
                    <a:pt x="2761" y="4599"/>
                  </a:cubicBezTo>
                  <a:cubicBezTo>
                    <a:pt x="1" y="4115"/>
                    <a:pt x="1755" y="359"/>
                    <a:pt x="4157" y="359"/>
                  </a:cubicBezTo>
                  <a:close/>
                  <a:moveTo>
                    <a:pt x="4059" y="1"/>
                  </a:moveTo>
                  <a:cubicBezTo>
                    <a:pt x="3212" y="1"/>
                    <a:pt x="2380" y="375"/>
                    <a:pt x="1757" y="1063"/>
                  </a:cubicBezTo>
                  <a:cubicBezTo>
                    <a:pt x="983" y="1921"/>
                    <a:pt x="397" y="3490"/>
                    <a:pt x="1338" y="4431"/>
                  </a:cubicBezTo>
                  <a:cubicBezTo>
                    <a:pt x="1768" y="4846"/>
                    <a:pt x="2553" y="5135"/>
                    <a:pt x="3258" y="5135"/>
                  </a:cubicBezTo>
                  <a:cubicBezTo>
                    <a:pt x="3549" y="5135"/>
                    <a:pt x="3826" y="5086"/>
                    <a:pt x="4059" y="4975"/>
                  </a:cubicBezTo>
                  <a:cubicBezTo>
                    <a:pt x="4925" y="4589"/>
                    <a:pt x="5265" y="3464"/>
                    <a:pt x="5484" y="2389"/>
                  </a:cubicBezTo>
                  <a:lnTo>
                    <a:pt x="5484" y="2389"/>
                  </a:lnTo>
                  <a:cubicBezTo>
                    <a:pt x="5511" y="2992"/>
                    <a:pt x="5635" y="3563"/>
                    <a:pt x="6130" y="3929"/>
                  </a:cubicBezTo>
                  <a:cubicBezTo>
                    <a:pt x="6365" y="4101"/>
                    <a:pt x="6607" y="4173"/>
                    <a:pt x="6846" y="4173"/>
                  </a:cubicBezTo>
                  <a:cubicBezTo>
                    <a:pt x="7479" y="4173"/>
                    <a:pt x="8096" y="3673"/>
                    <a:pt x="8536" y="3218"/>
                  </a:cubicBezTo>
                  <a:cubicBezTo>
                    <a:pt x="8683" y="3071"/>
                    <a:pt x="8537" y="2873"/>
                    <a:pt x="8376" y="2873"/>
                  </a:cubicBezTo>
                  <a:cubicBezTo>
                    <a:pt x="8331" y="2873"/>
                    <a:pt x="8284" y="2888"/>
                    <a:pt x="8243" y="2925"/>
                  </a:cubicBezTo>
                  <a:cubicBezTo>
                    <a:pt x="7971" y="3284"/>
                    <a:pt x="7637" y="3462"/>
                    <a:pt x="7235" y="3462"/>
                  </a:cubicBezTo>
                  <a:cubicBezTo>
                    <a:pt x="6864" y="3462"/>
                    <a:pt x="6434" y="3310"/>
                    <a:pt x="5942" y="3009"/>
                  </a:cubicBezTo>
                  <a:cubicBezTo>
                    <a:pt x="5858" y="2674"/>
                    <a:pt x="5837" y="2297"/>
                    <a:pt x="5858" y="1941"/>
                  </a:cubicBezTo>
                  <a:cubicBezTo>
                    <a:pt x="5858" y="1460"/>
                    <a:pt x="5858" y="1084"/>
                    <a:pt x="5816" y="602"/>
                  </a:cubicBezTo>
                  <a:cubicBezTo>
                    <a:pt x="5806" y="500"/>
                    <a:pt x="5726" y="453"/>
                    <a:pt x="5642" y="453"/>
                  </a:cubicBezTo>
                  <a:cubicBezTo>
                    <a:pt x="5633" y="453"/>
                    <a:pt x="5624" y="454"/>
                    <a:pt x="5614" y="455"/>
                  </a:cubicBezTo>
                  <a:lnTo>
                    <a:pt x="5614" y="455"/>
                  </a:lnTo>
                  <a:cubicBezTo>
                    <a:pt x="5606" y="448"/>
                    <a:pt x="5596" y="441"/>
                    <a:pt x="5586" y="435"/>
                  </a:cubicBezTo>
                  <a:cubicBezTo>
                    <a:pt x="5101" y="141"/>
                    <a:pt x="4577" y="1"/>
                    <a:pt x="40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4070650" y="4170300"/>
              <a:ext cx="145325" cy="328900"/>
            </a:xfrm>
            <a:custGeom>
              <a:avLst/>
              <a:gdLst/>
              <a:ahLst/>
              <a:cxnLst/>
              <a:rect l="l" t="t" r="r" b="b"/>
              <a:pathLst>
                <a:path w="5813" h="13156" extrusionOk="0">
                  <a:moveTo>
                    <a:pt x="3115" y="8807"/>
                  </a:moveTo>
                  <a:cubicBezTo>
                    <a:pt x="3265" y="8807"/>
                    <a:pt x="3436" y="8828"/>
                    <a:pt x="3645" y="8867"/>
                  </a:cubicBezTo>
                  <a:cubicBezTo>
                    <a:pt x="4482" y="8993"/>
                    <a:pt x="4461" y="8993"/>
                    <a:pt x="4712" y="9683"/>
                  </a:cubicBezTo>
                  <a:cubicBezTo>
                    <a:pt x="5068" y="10541"/>
                    <a:pt x="4901" y="11462"/>
                    <a:pt x="4168" y="12111"/>
                  </a:cubicBezTo>
                  <a:cubicBezTo>
                    <a:pt x="3742" y="12490"/>
                    <a:pt x="3015" y="12714"/>
                    <a:pt x="2308" y="12714"/>
                  </a:cubicBezTo>
                  <a:cubicBezTo>
                    <a:pt x="1540" y="12714"/>
                    <a:pt x="795" y="12449"/>
                    <a:pt x="487" y="11827"/>
                  </a:cubicBezTo>
                  <a:lnTo>
                    <a:pt x="487" y="11827"/>
                  </a:lnTo>
                  <a:cubicBezTo>
                    <a:pt x="516" y="11718"/>
                    <a:pt x="545" y="11609"/>
                    <a:pt x="573" y="11500"/>
                  </a:cubicBezTo>
                  <a:lnTo>
                    <a:pt x="573" y="11500"/>
                  </a:lnTo>
                  <a:cubicBezTo>
                    <a:pt x="736" y="10994"/>
                    <a:pt x="962" y="10519"/>
                    <a:pt x="1302" y="10102"/>
                  </a:cubicBezTo>
                  <a:cubicBezTo>
                    <a:pt x="1511" y="9809"/>
                    <a:pt x="1741" y="9558"/>
                    <a:pt x="2034" y="9328"/>
                  </a:cubicBezTo>
                  <a:cubicBezTo>
                    <a:pt x="2461" y="8961"/>
                    <a:pt x="2711" y="8807"/>
                    <a:pt x="3115" y="8807"/>
                  </a:cubicBezTo>
                  <a:close/>
                  <a:moveTo>
                    <a:pt x="2462" y="1"/>
                  </a:moveTo>
                  <a:cubicBezTo>
                    <a:pt x="2371" y="1"/>
                    <a:pt x="2274" y="63"/>
                    <a:pt x="2264" y="184"/>
                  </a:cubicBezTo>
                  <a:cubicBezTo>
                    <a:pt x="1842" y="4002"/>
                    <a:pt x="1150" y="7762"/>
                    <a:pt x="188" y="11482"/>
                  </a:cubicBezTo>
                  <a:lnTo>
                    <a:pt x="188" y="11482"/>
                  </a:lnTo>
                  <a:cubicBezTo>
                    <a:pt x="87" y="11498"/>
                    <a:pt x="0" y="11587"/>
                    <a:pt x="46" y="11713"/>
                  </a:cubicBezTo>
                  <a:cubicBezTo>
                    <a:pt x="60" y="11759"/>
                    <a:pt x="76" y="11804"/>
                    <a:pt x="92" y="11848"/>
                  </a:cubicBezTo>
                  <a:lnTo>
                    <a:pt x="92" y="11848"/>
                  </a:lnTo>
                  <a:cubicBezTo>
                    <a:pt x="84" y="11880"/>
                    <a:pt x="76" y="11912"/>
                    <a:pt x="67" y="11943"/>
                  </a:cubicBezTo>
                  <a:cubicBezTo>
                    <a:pt x="69" y="11943"/>
                    <a:pt x="70" y="11944"/>
                    <a:pt x="71" y="11944"/>
                  </a:cubicBezTo>
                  <a:lnTo>
                    <a:pt x="71" y="11944"/>
                  </a:lnTo>
                  <a:cubicBezTo>
                    <a:pt x="70" y="11951"/>
                    <a:pt x="69" y="11957"/>
                    <a:pt x="67" y="11964"/>
                  </a:cubicBezTo>
                  <a:cubicBezTo>
                    <a:pt x="30" y="12102"/>
                    <a:pt x="150" y="12195"/>
                    <a:pt x="262" y="12198"/>
                  </a:cubicBezTo>
                  <a:lnTo>
                    <a:pt x="262" y="12198"/>
                  </a:lnTo>
                  <a:cubicBezTo>
                    <a:pt x="669" y="12864"/>
                    <a:pt x="1401" y="13156"/>
                    <a:pt x="2185" y="13156"/>
                  </a:cubicBezTo>
                  <a:cubicBezTo>
                    <a:pt x="3876" y="13156"/>
                    <a:pt x="5812" y="11800"/>
                    <a:pt x="5277" y="9914"/>
                  </a:cubicBezTo>
                  <a:cubicBezTo>
                    <a:pt x="4984" y="8947"/>
                    <a:pt x="4533" y="8122"/>
                    <a:pt x="3679" y="8122"/>
                  </a:cubicBezTo>
                  <a:cubicBezTo>
                    <a:pt x="3499" y="8122"/>
                    <a:pt x="3300" y="8159"/>
                    <a:pt x="3080" y="8240"/>
                  </a:cubicBezTo>
                  <a:cubicBezTo>
                    <a:pt x="2210" y="8556"/>
                    <a:pt x="1498" y="9154"/>
                    <a:pt x="975" y="9887"/>
                  </a:cubicBezTo>
                  <a:lnTo>
                    <a:pt x="975" y="9887"/>
                  </a:lnTo>
                  <a:cubicBezTo>
                    <a:pt x="1731" y="6702"/>
                    <a:pt x="2279" y="3478"/>
                    <a:pt x="2620" y="226"/>
                  </a:cubicBezTo>
                  <a:cubicBezTo>
                    <a:pt x="2652" y="74"/>
                    <a:pt x="2561" y="1"/>
                    <a:pt x="246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4280400" y="4165000"/>
              <a:ext cx="135675" cy="131050"/>
            </a:xfrm>
            <a:custGeom>
              <a:avLst/>
              <a:gdLst/>
              <a:ahLst/>
              <a:cxnLst/>
              <a:rect l="l" t="t" r="r" b="b"/>
              <a:pathLst>
                <a:path w="5427" h="5242" extrusionOk="0">
                  <a:moveTo>
                    <a:pt x="2931" y="0"/>
                  </a:moveTo>
                  <a:cubicBezTo>
                    <a:pt x="1266" y="0"/>
                    <a:pt x="1" y="2000"/>
                    <a:pt x="381" y="3618"/>
                  </a:cubicBezTo>
                  <a:cubicBezTo>
                    <a:pt x="612" y="4581"/>
                    <a:pt x="1700" y="4978"/>
                    <a:pt x="2578" y="5167"/>
                  </a:cubicBezTo>
                  <a:cubicBezTo>
                    <a:pt x="2824" y="5216"/>
                    <a:pt x="3069" y="5242"/>
                    <a:pt x="3307" y="5242"/>
                  </a:cubicBezTo>
                  <a:cubicBezTo>
                    <a:pt x="4085" y="5242"/>
                    <a:pt x="4802" y="4965"/>
                    <a:pt x="5298" y="4309"/>
                  </a:cubicBezTo>
                  <a:cubicBezTo>
                    <a:pt x="5426" y="4149"/>
                    <a:pt x="5286" y="3953"/>
                    <a:pt x="5137" y="3953"/>
                  </a:cubicBezTo>
                  <a:cubicBezTo>
                    <a:pt x="5092" y="3953"/>
                    <a:pt x="5045" y="3971"/>
                    <a:pt x="5006" y="4016"/>
                  </a:cubicBezTo>
                  <a:cubicBezTo>
                    <a:pt x="4591" y="4541"/>
                    <a:pt x="3787" y="4819"/>
                    <a:pt x="2983" y="4819"/>
                  </a:cubicBezTo>
                  <a:cubicBezTo>
                    <a:pt x="1961" y="4819"/>
                    <a:pt x="939" y="4370"/>
                    <a:pt x="716" y="3409"/>
                  </a:cubicBezTo>
                  <a:cubicBezTo>
                    <a:pt x="431" y="2096"/>
                    <a:pt x="1495" y="385"/>
                    <a:pt x="2871" y="385"/>
                  </a:cubicBezTo>
                  <a:cubicBezTo>
                    <a:pt x="3008" y="385"/>
                    <a:pt x="3148" y="402"/>
                    <a:pt x="3290" y="438"/>
                  </a:cubicBezTo>
                  <a:cubicBezTo>
                    <a:pt x="3313" y="443"/>
                    <a:pt x="3336" y="445"/>
                    <a:pt x="3357" y="445"/>
                  </a:cubicBezTo>
                  <a:cubicBezTo>
                    <a:pt x="3597" y="445"/>
                    <a:pt x="3667" y="138"/>
                    <a:pt x="3436" y="61"/>
                  </a:cubicBezTo>
                  <a:cubicBezTo>
                    <a:pt x="3265" y="20"/>
                    <a:pt x="3096" y="0"/>
                    <a:pt x="29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17" name="Google Shape;3117;p69"/>
          <p:cNvSpPr/>
          <p:nvPr/>
        </p:nvSpPr>
        <p:spPr>
          <a:xfrm rot="4042927">
            <a:off x="1944619" y="3873916"/>
            <a:ext cx="1440605" cy="504901"/>
          </a:xfrm>
          <a:custGeom>
            <a:avLst/>
            <a:gdLst/>
            <a:ahLst/>
            <a:cxnLst/>
            <a:rect l="l" t="t" r="r" b="b"/>
            <a:pathLst>
              <a:path w="97541" h="34186" extrusionOk="0">
                <a:moveTo>
                  <a:pt x="32322" y="0"/>
                </a:moveTo>
                <a:cubicBezTo>
                  <a:pt x="31093" y="0"/>
                  <a:pt x="29888" y="508"/>
                  <a:pt x="29036" y="1448"/>
                </a:cubicBezTo>
                <a:cubicBezTo>
                  <a:pt x="26616" y="4166"/>
                  <a:pt x="27214" y="8767"/>
                  <a:pt x="27512" y="12082"/>
                </a:cubicBezTo>
                <a:cubicBezTo>
                  <a:pt x="27901" y="16294"/>
                  <a:pt x="28707" y="20491"/>
                  <a:pt x="28603" y="24748"/>
                </a:cubicBezTo>
                <a:cubicBezTo>
                  <a:pt x="28573" y="26286"/>
                  <a:pt x="28513" y="28392"/>
                  <a:pt x="27079" y="29303"/>
                </a:cubicBezTo>
                <a:cubicBezTo>
                  <a:pt x="26774" y="29502"/>
                  <a:pt x="26492" y="29588"/>
                  <a:pt x="26234" y="29588"/>
                </a:cubicBezTo>
                <a:cubicBezTo>
                  <a:pt x="25369" y="29588"/>
                  <a:pt x="24791" y="28613"/>
                  <a:pt x="24630" y="27646"/>
                </a:cubicBezTo>
                <a:cubicBezTo>
                  <a:pt x="24331" y="25689"/>
                  <a:pt x="24764" y="23523"/>
                  <a:pt x="24839" y="21537"/>
                </a:cubicBezTo>
                <a:cubicBezTo>
                  <a:pt x="24914" y="19371"/>
                  <a:pt x="24914" y="17205"/>
                  <a:pt x="24824" y="15040"/>
                </a:cubicBezTo>
                <a:cubicBezTo>
                  <a:pt x="24719" y="12874"/>
                  <a:pt x="24570" y="10708"/>
                  <a:pt x="24331" y="8573"/>
                </a:cubicBezTo>
                <a:cubicBezTo>
                  <a:pt x="24137" y="6780"/>
                  <a:pt x="24032" y="4868"/>
                  <a:pt x="23211" y="3225"/>
                </a:cubicBezTo>
                <a:cubicBezTo>
                  <a:pt x="22554" y="1898"/>
                  <a:pt x="21295" y="929"/>
                  <a:pt x="19822" y="929"/>
                </a:cubicBezTo>
                <a:cubicBezTo>
                  <a:pt x="19621" y="929"/>
                  <a:pt x="19416" y="947"/>
                  <a:pt x="19208" y="985"/>
                </a:cubicBezTo>
                <a:cubicBezTo>
                  <a:pt x="17326" y="1329"/>
                  <a:pt x="16161" y="2972"/>
                  <a:pt x="15444" y="4615"/>
                </a:cubicBezTo>
                <a:cubicBezTo>
                  <a:pt x="13861" y="8274"/>
                  <a:pt x="14294" y="12635"/>
                  <a:pt x="14249" y="16533"/>
                </a:cubicBezTo>
                <a:lnTo>
                  <a:pt x="14175" y="23105"/>
                </a:lnTo>
                <a:cubicBezTo>
                  <a:pt x="14160" y="24882"/>
                  <a:pt x="14324" y="26809"/>
                  <a:pt x="14010" y="28557"/>
                </a:cubicBezTo>
                <a:cubicBezTo>
                  <a:pt x="13890" y="29243"/>
                  <a:pt x="13595" y="30298"/>
                  <a:pt x="12922" y="30298"/>
                </a:cubicBezTo>
                <a:cubicBezTo>
                  <a:pt x="12760" y="30298"/>
                  <a:pt x="12576" y="30237"/>
                  <a:pt x="12367" y="30095"/>
                </a:cubicBezTo>
                <a:cubicBezTo>
                  <a:pt x="10934" y="29124"/>
                  <a:pt x="11277" y="26585"/>
                  <a:pt x="11262" y="25106"/>
                </a:cubicBezTo>
                <a:cubicBezTo>
                  <a:pt x="11202" y="20760"/>
                  <a:pt x="11053" y="16414"/>
                  <a:pt x="10829" y="12082"/>
                </a:cubicBezTo>
                <a:cubicBezTo>
                  <a:pt x="10725" y="10066"/>
                  <a:pt x="10710" y="8005"/>
                  <a:pt x="10381" y="6033"/>
                </a:cubicBezTo>
                <a:cubicBezTo>
                  <a:pt x="10157" y="4555"/>
                  <a:pt x="9664" y="3016"/>
                  <a:pt x="8559" y="1971"/>
                </a:cubicBezTo>
                <a:cubicBezTo>
                  <a:pt x="7784" y="1258"/>
                  <a:pt x="6807" y="903"/>
                  <a:pt x="5814" y="903"/>
                </a:cubicBezTo>
                <a:cubicBezTo>
                  <a:pt x="5122" y="903"/>
                  <a:pt x="4423" y="1075"/>
                  <a:pt x="3779" y="1418"/>
                </a:cubicBezTo>
                <a:cubicBezTo>
                  <a:pt x="2077" y="2329"/>
                  <a:pt x="1181" y="4137"/>
                  <a:pt x="867" y="5974"/>
                </a:cubicBezTo>
                <a:cubicBezTo>
                  <a:pt x="120" y="10260"/>
                  <a:pt x="1" y="14786"/>
                  <a:pt x="31" y="19132"/>
                </a:cubicBezTo>
                <a:cubicBezTo>
                  <a:pt x="31" y="23374"/>
                  <a:pt x="284" y="27616"/>
                  <a:pt x="807" y="31813"/>
                </a:cubicBezTo>
                <a:cubicBezTo>
                  <a:pt x="927" y="32709"/>
                  <a:pt x="1494" y="33471"/>
                  <a:pt x="2465" y="33471"/>
                </a:cubicBezTo>
                <a:cubicBezTo>
                  <a:pt x="3287" y="33471"/>
                  <a:pt x="4242" y="32709"/>
                  <a:pt x="4138" y="31813"/>
                </a:cubicBezTo>
                <a:cubicBezTo>
                  <a:pt x="3615" y="27541"/>
                  <a:pt x="3346" y="23240"/>
                  <a:pt x="3346" y="18923"/>
                </a:cubicBezTo>
                <a:cubicBezTo>
                  <a:pt x="3346" y="16742"/>
                  <a:pt x="3421" y="14562"/>
                  <a:pt x="3555" y="12381"/>
                </a:cubicBezTo>
                <a:cubicBezTo>
                  <a:pt x="3690" y="10380"/>
                  <a:pt x="3720" y="8274"/>
                  <a:pt x="4168" y="6332"/>
                </a:cubicBezTo>
                <a:cubicBezTo>
                  <a:pt x="4320" y="5689"/>
                  <a:pt x="4995" y="4192"/>
                  <a:pt x="5782" y="4192"/>
                </a:cubicBezTo>
                <a:cubicBezTo>
                  <a:pt x="6000" y="4192"/>
                  <a:pt x="6227" y="4307"/>
                  <a:pt x="6453" y="4585"/>
                </a:cubicBezTo>
                <a:cubicBezTo>
                  <a:pt x="7274" y="5615"/>
                  <a:pt x="7215" y="7393"/>
                  <a:pt x="7289" y="8617"/>
                </a:cubicBezTo>
                <a:cubicBezTo>
                  <a:pt x="7573" y="12829"/>
                  <a:pt x="7752" y="17041"/>
                  <a:pt x="7842" y="21238"/>
                </a:cubicBezTo>
                <a:cubicBezTo>
                  <a:pt x="7902" y="23359"/>
                  <a:pt x="7827" y="25495"/>
                  <a:pt x="7976" y="27616"/>
                </a:cubicBezTo>
                <a:cubicBezTo>
                  <a:pt x="8111" y="29498"/>
                  <a:pt x="8634" y="31365"/>
                  <a:pt x="10157" y="32604"/>
                </a:cubicBezTo>
                <a:cubicBezTo>
                  <a:pt x="10976" y="33260"/>
                  <a:pt x="11979" y="33643"/>
                  <a:pt x="12989" y="33643"/>
                </a:cubicBezTo>
                <a:cubicBezTo>
                  <a:pt x="13635" y="33643"/>
                  <a:pt x="14285" y="33486"/>
                  <a:pt x="14892" y="33142"/>
                </a:cubicBezTo>
                <a:cubicBezTo>
                  <a:pt x="16176" y="32410"/>
                  <a:pt x="16908" y="30991"/>
                  <a:pt x="17207" y="29587"/>
                </a:cubicBezTo>
                <a:cubicBezTo>
                  <a:pt x="17580" y="27825"/>
                  <a:pt x="17490" y="25958"/>
                  <a:pt x="17505" y="24166"/>
                </a:cubicBezTo>
                <a:cubicBezTo>
                  <a:pt x="17520" y="21970"/>
                  <a:pt x="17565" y="19774"/>
                  <a:pt x="17580" y="17579"/>
                </a:cubicBezTo>
                <a:cubicBezTo>
                  <a:pt x="17595" y="15518"/>
                  <a:pt x="17610" y="13457"/>
                  <a:pt x="17655" y="11380"/>
                </a:cubicBezTo>
                <a:cubicBezTo>
                  <a:pt x="17685" y="9618"/>
                  <a:pt x="17759" y="7781"/>
                  <a:pt x="18431" y="6123"/>
                </a:cubicBezTo>
                <a:cubicBezTo>
                  <a:pt x="18655" y="5585"/>
                  <a:pt x="19059" y="4615"/>
                  <a:pt x="19656" y="4346"/>
                </a:cubicBezTo>
                <a:cubicBezTo>
                  <a:pt x="19712" y="4323"/>
                  <a:pt x="19763" y="4312"/>
                  <a:pt x="19810" y="4312"/>
                </a:cubicBezTo>
                <a:cubicBezTo>
                  <a:pt x="20041" y="4312"/>
                  <a:pt x="20182" y="4571"/>
                  <a:pt x="20343" y="4943"/>
                </a:cubicBezTo>
                <a:cubicBezTo>
                  <a:pt x="21030" y="6511"/>
                  <a:pt x="21015" y="8543"/>
                  <a:pt x="21165" y="10230"/>
                </a:cubicBezTo>
                <a:cubicBezTo>
                  <a:pt x="21553" y="14487"/>
                  <a:pt x="21643" y="18759"/>
                  <a:pt x="21448" y="23015"/>
                </a:cubicBezTo>
                <a:cubicBezTo>
                  <a:pt x="21269" y="26421"/>
                  <a:pt x="20642" y="31215"/>
                  <a:pt x="24645" y="32724"/>
                </a:cubicBezTo>
                <a:cubicBezTo>
                  <a:pt x="25136" y="32912"/>
                  <a:pt x="25640" y="32998"/>
                  <a:pt x="26141" y="32998"/>
                </a:cubicBezTo>
                <a:cubicBezTo>
                  <a:pt x="27388" y="32998"/>
                  <a:pt x="28614" y="32461"/>
                  <a:pt x="29574" y="31619"/>
                </a:cubicBezTo>
                <a:cubicBezTo>
                  <a:pt x="30977" y="30409"/>
                  <a:pt x="31560" y="28601"/>
                  <a:pt x="31799" y="26809"/>
                </a:cubicBezTo>
                <a:cubicBezTo>
                  <a:pt x="32322" y="22732"/>
                  <a:pt x="31575" y="18535"/>
                  <a:pt x="31097" y="14502"/>
                </a:cubicBezTo>
                <a:cubicBezTo>
                  <a:pt x="30843" y="12396"/>
                  <a:pt x="30619" y="10290"/>
                  <a:pt x="30619" y="8169"/>
                </a:cubicBezTo>
                <a:cubicBezTo>
                  <a:pt x="30619" y="6855"/>
                  <a:pt x="30529" y="5063"/>
                  <a:pt x="31351" y="3913"/>
                </a:cubicBezTo>
                <a:cubicBezTo>
                  <a:pt x="31616" y="3548"/>
                  <a:pt x="31933" y="3401"/>
                  <a:pt x="32257" y="3401"/>
                </a:cubicBezTo>
                <a:cubicBezTo>
                  <a:pt x="32956" y="3401"/>
                  <a:pt x="33693" y="4081"/>
                  <a:pt x="34039" y="4734"/>
                </a:cubicBezTo>
                <a:cubicBezTo>
                  <a:pt x="34921" y="6407"/>
                  <a:pt x="34935" y="8617"/>
                  <a:pt x="35055" y="10469"/>
                </a:cubicBezTo>
                <a:cubicBezTo>
                  <a:pt x="35294" y="14711"/>
                  <a:pt x="35010" y="18968"/>
                  <a:pt x="34846" y="23225"/>
                </a:cubicBezTo>
                <a:cubicBezTo>
                  <a:pt x="34771" y="25301"/>
                  <a:pt x="34637" y="27407"/>
                  <a:pt x="34786" y="29483"/>
                </a:cubicBezTo>
                <a:cubicBezTo>
                  <a:pt x="34906" y="30976"/>
                  <a:pt x="35369" y="32649"/>
                  <a:pt x="36698" y="33530"/>
                </a:cubicBezTo>
                <a:cubicBezTo>
                  <a:pt x="37297" y="33920"/>
                  <a:pt x="37886" y="34089"/>
                  <a:pt x="38451" y="34089"/>
                </a:cubicBezTo>
                <a:cubicBezTo>
                  <a:pt x="40982" y="34089"/>
                  <a:pt x="43046" y="30689"/>
                  <a:pt x="43583" y="28467"/>
                </a:cubicBezTo>
                <a:cubicBezTo>
                  <a:pt x="44405" y="25077"/>
                  <a:pt x="43882" y="21492"/>
                  <a:pt x="44031" y="18012"/>
                </a:cubicBezTo>
                <a:cubicBezTo>
                  <a:pt x="44211" y="13934"/>
                  <a:pt x="44913" y="9872"/>
                  <a:pt x="46048" y="5929"/>
                </a:cubicBezTo>
                <a:cubicBezTo>
                  <a:pt x="46197" y="5436"/>
                  <a:pt x="46346" y="4928"/>
                  <a:pt x="46511" y="4435"/>
                </a:cubicBezTo>
                <a:cubicBezTo>
                  <a:pt x="46511" y="4420"/>
                  <a:pt x="46630" y="4196"/>
                  <a:pt x="46720" y="3987"/>
                </a:cubicBezTo>
                <a:cubicBezTo>
                  <a:pt x="46884" y="4241"/>
                  <a:pt x="47078" y="4435"/>
                  <a:pt x="47183" y="4734"/>
                </a:cubicBezTo>
                <a:cubicBezTo>
                  <a:pt x="47750" y="6183"/>
                  <a:pt x="47556" y="7900"/>
                  <a:pt x="47556" y="9409"/>
                </a:cubicBezTo>
                <a:cubicBezTo>
                  <a:pt x="47586" y="13770"/>
                  <a:pt x="47765" y="18131"/>
                  <a:pt x="48094" y="22478"/>
                </a:cubicBezTo>
                <a:cubicBezTo>
                  <a:pt x="48363" y="25838"/>
                  <a:pt x="48079" y="30976"/>
                  <a:pt x="51619" y="32784"/>
                </a:cubicBezTo>
                <a:cubicBezTo>
                  <a:pt x="52230" y="33100"/>
                  <a:pt x="52875" y="33251"/>
                  <a:pt x="53514" y="33251"/>
                </a:cubicBezTo>
                <a:cubicBezTo>
                  <a:pt x="54622" y="33251"/>
                  <a:pt x="55710" y="32796"/>
                  <a:pt x="56562" y="31962"/>
                </a:cubicBezTo>
                <a:cubicBezTo>
                  <a:pt x="57892" y="30663"/>
                  <a:pt x="58400" y="28826"/>
                  <a:pt x="58594" y="27033"/>
                </a:cubicBezTo>
                <a:cubicBezTo>
                  <a:pt x="58803" y="25136"/>
                  <a:pt x="58728" y="23165"/>
                  <a:pt x="58743" y="21253"/>
                </a:cubicBezTo>
                <a:cubicBezTo>
                  <a:pt x="58758" y="19057"/>
                  <a:pt x="58773" y="16877"/>
                  <a:pt x="58818" y="14696"/>
                </a:cubicBezTo>
                <a:cubicBezTo>
                  <a:pt x="58833" y="12590"/>
                  <a:pt x="58848" y="10454"/>
                  <a:pt x="58892" y="8348"/>
                </a:cubicBezTo>
                <a:cubicBezTo>
                  <a:pt x="58907" y="7228"/>
                  <a:pt x="58579" y="4495"/>
                  <a:pt x="60013" y="4002"/>
                </a:cubicBezTo>
                <a:cubicBezTo>
                  <a:pt x="60096" y="3973"/>
                  <a:pt x="60175" y="3959"/>
                  <a:pt x="60251" y="3959"/>
                </a:cubicBezTo>
                <a:cubicBezTo>
                  <a:pt x="62009" y="3959"/>
                  <a:pt x="61955" y="11433"/>
                  <a:pt x="61969" y="12292"/>
                </a:cubicBezTo>
                <a:cubicBezTo>
                  <a:pt x="62059" y="16563"/>
                  <a:pt x="61805" y="20820"/>
                  <a:pt x="61954" y="25092"/>
                </a:cubicBezTo>
                <a:cubicBezTo>
                  <a:pt x="62059" y="28019"/>
                  <a:pt x="62253" y="33008"/>
                  <a:pt x="66286" y="33142"/>
                </a:cubicBezTo>
                <a:cubicBezTo>
                  <a:pt x="66328" y="33143"/>
                  <a:pt x="66370" y="33144"/>
                  <a:pt x="66412" y="33144"/>
                </a:cubicBezTo>
                <a:cubicBezTo>
                  <a:pt x="70107" y="33144"/>
                  <a:pt x="71325" y="28613"/>
                  <a:pt x="71827" y="25704"/>
                </a:cubicBezTo>
                <a:cubicBezTo>
                  <a:pt x="72499" y="21731"/>
                  <a:pt x="72469" y="17683"/>
                  <a:pt x="72693" y="13666"/>
                </a:cubicBezTo>
                <a:cubicBezTo>
                  <a:pt x="72798" y="11724"/>
                  <a:pt x="72962" y="9797"/>
                  <a:pt x="73380" y="7900"/>
                </a:cubicBezTo>
                <a:cubicBezTo>
                  <a:pt x="73589" y="6930"/>
                  <a:pt x="73903" y="4525"/>
                  <a:pt x="75098" y="4166"/>
                </a:cubicBezTo>
                <a:cubicBezTo>
                  <a:pt x="75209" y="4134"/>
                  <a:pt x="75315" y="4119"/>
                  <a:pt x="75417" y="4119"/>
                </a:cubicBezTo>
                <a:cubicBezTo>
                  <a:pt x="76538" y="4119"/>
                  <a:pt x="77129" y="5944"/>
                  <a:pt x="77293" y="6765"/>
                </a:cubicBezTo>
                <a:cubicBezTo>
                  <a:pt x="77637" y="8408"/>
                  <a:pt x="77488" y="10156"/>
                  <a:pt x="77488" y="11799"/>
                </a:cubicBezTo>
                <a:cubicBezTo>
                  <a:pt x="77473" y="16070"/>
                  <a:pt x="77473" y="20327"/>
                  <a:pt x="77443" y="24614"/>
                </a:cubicBezTo>
                <a:cubicBezTo>
                  <a:pt x="77443" y="28049"/>
                  <a:pt x="77965" y="32634"/>
                  <a:pt x="82133" y="33381"/>
                </a:cubicBezTo>
                <a:cubicBezTo>
                  <a:pt x="82439" y="33436"/>
                  <a:pt x="82733" y="33462"/>
                  <a:pt x="83013" y="33462"/>
                </a:cubicBezTo>
                <a:cubicBezTo>
                  <a:pt x="86070" y="33462"/>
                  <a:pt x="87536" y="30332"/>
                  <a:pt x="87823" y="27541"/>
                </a:cubicBezTo>
                <a:cubicBezTo>
                  <a:pt x="88017" y="25659"/>
                  <a:pt x="87883" y="23717"/>
                  <a:pt x="87898" y="21821"/>
                </a:cubicBezTo>
                <a:cubicBezTo>
                  <a:pt x="87928" y="19700"/>
                  <a:pt x="87943" y="17564"/>
                  <a:pt x="87972" y="15443"/>
                </a:cubicBezTo>
                <a:cubicBezTo>
                  <a:pt x="88017" y="13232"/>
                  <a:pt x="88077" y="11037"/>
                  <a:pt x="88152" y="8856"/>
                </a:cubicBezTo>
                <a:cubicBezTo>
                  <a:pt x="88196" y="7467"/>
                  <a:pt x="88002" y="5585"/>
                  <a:pt x="88719" y="4316"/>
                </a:cubicBezTo>
                <a:cubicBezTo>
                  <a:pt x="88976" y="3860"/>
                  <a:pt x="89348" y="3678"/>
                  <a:pt x="89744" y="3678"/>
                </a:cubicBezTo>
                <a:cubicBezTo>
                  <a:pt x="90361" y="3678"/>
                  <a:pt x="91038" y="4117"/>
                  <a:pt x="91438" y="4644"/>
                </a:cubicBezTo>
                <a:cubicBezTo>
                  <a:pt x="92438" y="6018"/>
                  <a:pt x="92453" y="8050"/>
                  <a:pt x="92528" y="9678"/>
                </a:cubicBezTo>
                <a:cubicBezTo>
                  <a:pt x="92722" y="13636"/>
                  <a:pt x="92408" y="17609"/>
                  <a:pt x="92364" y="21567"/>
                </a:cubicBezTo>
                <a:cubicBezTo>
                  <a:pt x="92334" y="25480"/>
                  <a:pt x="92632" y="29468"/>
                  <a:pt x="93872" y="33202"/>
                </a:cubicBezTo>
                <a:cubicBezTo>
                  <a:pt x="94143" y="33885"/>
                  <a:pt x="94770" y="34186"/>
                  <a:pt x="95408" y="34186"/>
                </a:cubicBezTo>
                <a:cubicBezTo>
                  <a:pt x="96459" y="34186"/>
                  <a:pt x="97541" y="33369"/>
                  <a:pt x="97113" y="32096"/>
                </a:cubicBezTo>
                <a:cubicBezTo>
                  <a:pt x="94484" y="24270"/>
                  <a:pt x="96501" y="15966"/>
                  <a:pt x="95784" y="7930"/>
                </a:cubicBezTo>
                <a:cubicBezTo>
                  <a:pt x="95470" y="4450"/>
                  <a:pt x="94036" y="283"/>
                  <a:pt x="89869" y="134"/>
                </a:cubicBezTo>
                <a:cubicBezTo>
                  <a:pt x="89808" y="131"/>
                  <a:pt x="89747" y="130"/>
                  <a:pt x="89687" y="130"/>
                </a:cubicBezTo>
                <a:cubicBezTo>
                  <a:pt x="88043" y="130"/>
                  <a:pt x="86584" y="1098"/>
                  <a:pt x="85792" y="2538"/>
                </a:cubicBezTo>
                <a:cubicBezTo>
                  <a:pt x="85000" y="4017"/>
                  <a:pt x="84940" y="5750"/>
                  <a:pt x="84866" y="7393"/>
                </a:cubicBezTo>
                <a:cubicBezTo>
                  <a:pt x="84701" y="11784"/>
                  <a:pt x="84597" y="16190"/>
                  <a:pt x="84582" y="20596"/>
                </a:cubicBezTo>
                <a:cubicBezTo>
                  <a:pt x="84567" y="22612"/>
                  <a:pt x="84657" y="24643"/>
                  <a:pt x="84537" y="26660"/>
                </a:cubicBezTo>
                <a:cubicBezTo>
                  <a:pt x="84492" y="27616"/>
                  <a:pt x="84403" y="29184"/>
                  <a:pt x="83522" y="29766"/>
                </a:cubicBezTo>
                <a:cubicBezTo>
                  <a:pt x="83310" y="29908"/>
                  <a:pt x="83103" y="29970"/>
                  <a:pt x="82905" y="29970"/>
                </a:cubicBezTo>
                <a:cubicBezTo>
                  <a:pt x="81955" y="29970"/>
                  <a:pt x="81198" y="28558"/>
                  <a:pt x="81012" y="27780"/>
                </a:cubicBezTo>
                <a:cubicBezTo>
                  <a:pt x="80549" y="25883"/>
                  <a:pt x="80803" y="23717"/>
                  <a:pt x="80803" y="21776"/>
                </a:cubicBezTo>
                <a:cubicBezTo>
                  <a:pt x="80833" y="17489"/>
                  <a:pt x="80878" y="13218"/>
                  <a:pt x="80833" y="8946"/>
                </a:cubicBezTo>
                <a:cubicBezTo>
                  <a:pt x="80788" y="5750"/>
                  <a:pt x="79997" y="1553"/>
                  <a:pt x="76293" y="731"/>
                </a:cubicBezTo>
                <a:cubicBezTo>
                  <a:pt x="75920" y="647"/>
                  <a:pt x="75568" y="607"/>
                  <a:pt x="75236" y="607"/>
                </a:cubicBezTo>
                <a:cubicBezTo>
                  <a:pt x="71863" y="607"/>
                  <a:pt x="70565" y="4704"/>
                  <a:pt x="70035" y="7587"/>
                </a:cubicBezTo>
                <a:cubicBezTo>
                  <a:pt x="69288" y="11619"/>
                  <a:pt x="69333" y="15727"/>
                  <a:pt x="69109" y="19804"/>
                </a:cubicBezTo>
                <a:cubicBezTo>
                  <a:pt x="68989" y="21806"/>
                  <a:pt x="68825" y="23807"/>
                  <a:pt x="68421" y="25779"/>
                </a:cubicBezTo>
                <a:cubicBezTo>
                  <a:pt x="68242" y="26570"/>
                  <a:pt x="68093" y="27407"/>
                  <a:pt x="67764" y="28138"/>
                </a:cubicBezTo>
                <a:cubicBezTo>
                  <a:pt x="67570" y="28572"/>
                  <a:pt x="67092" y="29557"/>
                  <a:pt x="66555" y="29647"/>
                </a:cubicBezTo>
                <a:cubicBezTo>
                  <a:pt x="66525" y="29652"/>
                  <a:pt x="66497" y="29654"/>
                  <a:pt x="66469" y="29654"/>
                </a:cubicBezTo>
                <a:cubicBezTo>
                  <a:pt x="64867" y="29654"/>
                  <a:pt x="65285" y="21790"/>
                  <a:pt x="65285" y="20880"/>
                </a:cubicBezTo>
                <a:cubicBezTo>
                  <a:pt x="65315" y="16548"/>
                  <a:pt x="65524" y="12217"/>
                  <a:pt x="65106" y="7885"/>
                </a:cubicBezTo>
                <a:cubicBezTo>
                  <a:pt x="64841" y="5019"/>
                  <a:pt x="64070" y="459"/>
                  <a:pt x="60328" y="459"/>
                </a:cubicBezTo>
                <a:cubicBezTo>
                  <a:pt x="60269" y="459"/>
                  <a:pt x="60208" y="460"/>
                  <a:pt x="60147" y="462"/>
                </a:cubicBezTo>
                <a:cubicBezTo>
                  <a:pt x="58310" y="537"/>
                  <a:pt x="56816" y="1881"/>
                  <a:pt x="56144" y="3554"/>
                </a:cubicBezTo>
                <a:cubicBezTo>
                  <a:pt x="55427" y="5391"/>
                  <a:pt x="55592" y="7482"/>
                  <a:pt x="55577" y="9424"/>
                </a:cubicBezTo>
                <a:cubicBezTo>
                  <a:pt x="55532" y="13800"/>
                  <a:pt x="55472" y="18161"/>
                  <a:pt x="55442" y="22552"/>
                </a:cubicBezTo>
                <a:cubicBezTo>
                  <a:pt x="55412" y="24345"/>
                  <a:pt x="55592" y="26331"/>
                  <a:pt x="55039" y="28064"/>
                </a:cubicBezTo>
                <a:cubicBezTo>
                  <a:pt x="54807" y="28854"/>
                  <a:pt x="54212" y="29770"/>
                  <a:pt x="53519" y="29770"/>
                </a:cubicBezTo>
                <a:cubicBezTo>
                  <a:pt x="53230" y="29770"/>
                  <a:pt x="52923" y="29610"/>
                  <a:pt x="52619" y="29214"/>
                </a:cubicBezTo>
                <a:cubicBezTo>
                  <a:pt x="52112" y="28542"/>
                  <a:pt x="51992" y="27601"/>
                  <a:pt x="51888" y="26779"/>
                </a:cubicBezTo>
                <a:cubicBezTo>
                  <a:pt x="51738" y="25629"/>
                  <a:pt x="51664" y="24494"/>
                  <a:pt x="51559" y="23374"/>
                </a:cubicBezTo>
                <a:cubicBezTo>
                  <a:pt x="51365" y="21208"/>
                  <a:pt x="51215" y="19028"/>
                  <a:pt x="51126" y="16847"/>
                </a:cubicBezTo>
                <a:cubicBezTo>
                  <a:pt x="51006" y="14651"/>
                  <a:pt x="50962" y="12486"/>
                  <a:pt x="50932" y="10305"/>
                </a:cubicBezTo>
                <a:cubicBezTo>
                  <a:pt x="50917" y="8453"/>
                  <a:pt x="51006" y="6616"/>
                  <a:pt x="50693" y="4779"/>
                </a:cubicBezTo>
                <a:cubicBezTo>
                  <a:pt x="50409" y="3151"/>
                  <a:pt x="49573" y="1538"/>
                  <a:pt x="48124" y="671"/>
                </a:cubicBezTo>
                <a:cubicBezTo>
                  <a:pt x="47642" y="386"/>
                  <a:pt x="47149" y="257"/>
                  <a:pt x="46671" y="257"/>
                </a:cubicBezTo>
                <a:cubicBezTo>
                  <a:pt x="45477" y="257"/>
                  <a:pt x="44379" y="1062"/>
                  <a:pt x="43792" y="2225"/>
                </a:cubicBezTo>
                <a:cubicBezTo>
                  <a:pt x="42911" y="3972"/>
                  <a:pt x="42493" y="6063"/>
                  <a:pt x="42045" y="7960"/>
                </a:cubicBezTo>
                <a:cubicBezTo>
                  <a:pt x="41582" y="10006"/>
                  <a:pt x="41253" y="12082"/>
                  <a:pt x="40999" y="14188"/>
                </a:cubicBezTo>
                <a:cubicBezTo>
                  <a:pt x="40760" y="16264"/>
                  <a:pt x="40656" y="18355"/>
                  <a:pt x="40656" y="20447"/>
                </a:cubicBezTo>
                <a:cubicBezTo>
                  <a:pt x="40656" y="22149"/>
                  <a:pt x="40760" y="23837"/>
                  <a:pt x="40656" y="25540"/>
                </a:cubicBezTo>
                <a:cubicBezTo>
                  <a:pt x="40551" y="26914"/>
                  <a:pt x="40312" y="28452"/>
                  <a:pt x="39476" y="29602"/>
                </a:cubicBezTo>
                <a:cubicBezTo>
                  <a:pt x="39282" y="29871"/>
                  <a:pt x="39043" y="30155"/>
                  <a:pt x="38789" y="30349"/>
                </a:cubicBezTo>
                <a:cubicBezTo>
                  <a:pt x="38610" y="30483"/>
                  <a:pt x="38490" y="30528"/>
                  <a:pt x="38445" y="30558"/>
                </a:cubicBezTo>
                <a:cubicBezTo>
                  <a:pt x="38206" y="30259"/>
                  <a:pt x="38162" y="29572"/>
                  <a:pt x="38132" y="29259"/>
                </a:cubicBezTo>
                <a:cubicBezTo>
                  <a:pt x="37773" y="25032"/>
                  <a:pt x="38356" y="20671"/>
                  <a:pt x="38460" y="16444"/>
                </a:cubicBezTo>
                <a:cubicBezTo>
                  <a:pt x="38520" y="14293"/>
                  <a:pt x="38520" y="12127"/>
                  <a:pt x="38371" y="9991"/>
                </a:cubicBezTo>
                <a:cubicBezTo>
                  <a:pt x="38236" y="8005"/>
                  <a:pt x="38132" y="5854"/>
                  <a:pt x="37400" y="4017"/>
                </a:cubicBezTo>
                <a:cubicBezTo>
                  <a:pt x="36728" y="2270"/>
                  <a:pt x="35503" y="776"/>
                  <a:pt x="33666" y="208"/>
                </a:cubicBezTo>
                <a:cubicBezTo>
                  <a:pt x="33225" y="68"/>
                  <a:pt x="32772" y="0"/>
                  <a:pt x="3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18" name="Google Shape;3118;p69"/>
          <p:cNvSpPr/>
          <p:nvPr/>
        </p:nvSpPr>
        <p:spPr>
          <a:xfrm>
            <a:off x="3233417" y="4140252"/>
            <a:ext cx="1262600" cy="256833"/>
          </a:xfrm>
          <a:custGeom>
            <a:avLst/>
            <a:gdLst/>
            <a:ahLst/>
            <a:cxnLst/>
            <a:rect l="l" t="t" r="r" b="b"/>
            <a:pathLst>
              <a:path w="37878" h="7705" extrusionOk="0">
                <a:moveTo>
                  <a:pt x="17050" y="0"/>
                </a:moveTo>
                <a:cubicBezTo>
                  <a:pt x="16743" y="0"/>
                  <a:pt x="16437" y="112"/>
                  <a:pt x="16325" y="337"/>
                </a:cubicBezTo>
                <a:cubicBezTo>
                  <a:pt x="16101" y="755"/>
                  <a:pt x="15937" y="1158"/>
                  <a:pt x="15773" y="1591"/>
                </a:cubicBezTo>
                <a:cubicBezTo>
                  <a:pt x="15593" y="1334"/>
                  <a:pt x="15291" y="1198"/>
                  <a:pt x="14995" y="1198"/>
                </a:cubicBezTo>
                <a:cubicBezTo>
                  <a:pt x="14724" y="1198"/>
                  <a:pt x="14458" y="1311"/>
                  <a:pt x="14294" y="1546"/>
                </a:cubicBezTo>
                <a:cubicBezTo>
                  <a:pt x="14204" y="1292"/>
                  <a:pt x="14085" y="1053"/>
                  <a:pt x="13965" y="800"/>
                </a:cubicBezTo>
                <a:cubicBezTo>
                  <a:pt x="13838" y="575"/>
                  <a:pt x="13532" y="463"/>
                  <a:pt x="13230" y="463"/>
                </a:cubicBezTo>
                <a:cubicBezTo>
                  <a:pt x="12927" y="463"/>
                  <a:pt x="12629" y="575"/>
                  <a:pt x="12516" y="800"/>
                </a:cubicBezTo>
                <a:cubicBezTo>
                  <a:pt x="12442" y="934"/>
                  <a:pt x="12397" y="1068"/>
                  <a:pt x="12322" y="1218"/>
                </a:cubicBezTo>
                <a:lnTo>
                  <a:pt x="12143" y="874"/>
                </a:lnTo>
                <a:cubicBezTo>
                  <a:pt x="12016" y="650"/>
                  <a:pt x="11717" y="538"/>
                  <a:pt x="11421" y="538"/>
                </a:cubicBezTo>
                <a:cubicBezTo>
                  <a:pt x="11124" y="538"/>
                  <a:pt x="10829" y="650"/>
                  <a:pt x="10709" y="874"/>
                </a:cubicBezTo>
                <a:cubicBezTo>
                  <a:pt x="10575" y="1098"/>
                  <a:pt x="10470" y="1322"/>
                  <a:pt x="10351" y="1546"/>
                </a:cubicBezTo>
                <a:cubicBezTo>
                  <a:pt x="10321" y="1472"/>
                  <a:pt x="10261" y="1382"/>
                  <a:pt x="10231" y="1307"/>
                </a:cubicBezTo>
                <a:cubicBezTo>
                  <a:pt x="10094" y="1084"/>
                  <a:pt x="9822" y="982"/>
                  <a:pt x="9542" y="982"/>
                </a:cubicBezTo>
                <a:cubicBezTo>
                  <a:pt x="9243" y="982"/>
                  <a:pt x="8937" y="1099"/>
                  <a:pt x="8783" y="1307"/>
                </a:cubicBezTo>
                <a:cubicBezTo>
                  <a:pt x="8783" y="1322"/>
                  <a:pt x="8768" y="1322"/>
                  <a:pt x="8768" y="1352"/>
                </a:cubicBezTo>
                <a:cubicBezTo>
                  <a:pt x="8708" y="1277"/>
                  <a:pt x="8663" y="1188"/>
                  <a:pt x="8603" y="1113"/>
                </a:cubicBezTo>
                <a:cubicBezTo>
                  <a:pt x="8434" y="881"/>
                  <a:pt x="8179" y="778"/>
                  <a:pt x="7922" y="778"/>
                </a:cubicBezTo>
                <a:cubicBezTo>
                  <a:pt x="7634" y="778"/>
                  <a:pt x="7343" y="907"/>
                  <a:pt x="7169" y="1128"/>
                </a:cubicBezTo>
                <a:cubicBezTo>
                  <a:pt x="6996" y="973"/>
                  <a:pt x="6764" y="898"/>
                  <a:pt x="6537" y="898"/>
                </a:cubicBezTo>
                <a:cubicBezTo>
                  <a:pt x="6215" y="898"/>
                  <a:pt x="5903" y="1049"/>
                  <a:pt x="5780" y="1337"/>
                </a:cubicBezTo>
                <a:cubicBezTo>
                  <a:pt x="5716" y="1326"/>
                  <a:pt x="5650" y="1321"/>
                  <a:pt x="5584" y="1321"/>
                </a:cubicBezTo>
                <a:cubicBezTo>
                  <a:pt x="5285" y="1321"/>
                  <a:pt x="4992" y="1433"/>
                  <a:pt x="4869" y="1666"/>
                </a:cubicBezTo>
                <a:cubicBezTo>
                  <a:pt x="4720" y="1367"/>
                  <a:pt x="4356" y="1190"/>
                  <a:pt x="4009" y="1190"/>
                </a:cubicBezTo>
                <a:cubicBezTo>
                  <a:pt x="3870" y="1190"/>
                  <a:pt x="3734" y="1218"/>
                  <a:pt x="3615" y="1277"/>
                </a:cubicBezTo>
                <a:cubicBezTo>
                  <a:pt x="3469" y="1205"/>
                  <a:pt x="3302" y="1167"/>
                  <a:pt x="3138" y="1167"/>
                </a:cubicBezTo>
                <a:cubicBezTo>
                  <a:pt x="2965" y="1167"/>
                  <a:pt x="2797" y="1208"/>
                  <a:pt x="2659" y="1292"/>
                </a:cubicBezTo>
                <a:cubicBezTo>
                  <a:pt x="2629" y="1188"/>
                  <a:pt x="2569" y="1068"/>
                  <a:pt x="2539" y="979"/>
                </a:cubicBezTo>
                <a:cubicBezTo>
                  <a:pt x="2389" y="656"/>
                  <a:pt x="2050" y="491"/>
                  <a:pt x="1716" y="491"/>
                </a:cubicBezTo>
                <a:cubicBezTo>
                  <a:pt x="1386" y="491"/>
                  <a:pt x="1060" y="652"/>
                  <a:pt x="926" y="979"/>
                </a:cubicBezTo>
                <a:cubicBezTo>
                  <a:pt x="852" y="1158"/>
                  <a:pt x="777" y="1352"/>
                  <a:pt x="717" y="1516"/>
                </a:cubicBezTo>
                <a:cubicBezTo>
                  <a:pt x="329" y="1606"/>
                  <a:pt x="0" y="1905"/>
                  <a:pt x="90" y="2338"/>
                </a:cubicBezTo>
                <a:cubicBezTo>
                  <a:pt x="165" y="2622"/>
                  <a:pt x="224" y="2876"/>
                  <a:pt x="254" y="3159"/>
                </a:cubicBezTo>
                <a:cubicBezTo>
                  <a:pt x="30" y="4339"/>
                  <a:pt x="0" y="5549"/>
                  <a:pt x="180" y="6759"/>
                </a:cubicBezTo>
                <a:cubicBezTo>
                  <a:pt x="232" y="7153"/>
                  <a:pt x="731" y="7434"/>
                  <a:pt x="1167" y="7434"/>
                </a:cubicBezTo>
                <a:cubicBezTo>
                  <a:pt x="1476" y="7434"/>
                  <a:pt x="1754" y="7293"/>
                  <a:pt x="1822" y="6953"/>
                </a:cubicBezTo>
                <a:cubicBezTo>
                  <a:pt x="1867" y="6729"/>
                  <a:pt x="1897" y="6475"/>
                  <a:pt x="1942" y="6251"/>
                </a:cubicBezTo>
                <a:lnTo>
                  <a:pt x="1942" y="6400"/>
                </a:lnTo>
                <a:cubicBezTo>
                  <a:pt x="1951" y="6843"/>
                  <a:pt x="2352" y="7065"/>
                  <a:pt x="2759" y="7065"/>
                </a:cubicBezTo>
                <a:cubicBezTo>
                  <a:pt x="2998" y="7065"/>
                  <a:pt x="3240" y="6988"/>
                  <a:pt x="3406" y="6834"/>
                </a:cubicBezTo>
                <a:cubicBezTo>
                  <a:pt x="3558" y="7018"/>
                  <a:pt x="3802" y="7104"/>
                  <a:pt x="4052" y="7104"/>
                </a:cubicBezTo>
                <a:cubicBezTo>
                  <a:pt x="4267" y="7104"/>
                  <a:pt x="4488" y="7041"/>
                  <a:pt x="4660" y="6923"/>
                </a:cubicBezTo>
                <a:cubicBezTo>
                  <a:pt x="4821" y="7140"/>
                  <a:pt x="5121" y="7249"/>
                  <a:pt x="5414" y="7249"/>
                </a:cubicBezTo>
                <a:cubicBezTo>
                  <a:pt x="5829" y="7249"/>
                  <a:pt x="6231" y="7032"/>
                  <a:pt x="6214" y="6595"/>
                </a:cubicBezTo>
                <a:cubicBezTo>
                  <a:pt x="6199" y="6445"/>
                  <a:pt x="6199" y="6296"/>
                  <a:pt x="6199" y="6147"/>
                </a:cubicBezTo>
                <a:lnTo>
                  <a:pt x="6199" y="6147"/>
                </a:lnTo>
                <a:cubicBezTo>
                  <a:pt x="6297" y="6208"/>
                  <a:pt x="6445" y="6259"/>
                  <a:pt x="6585" y="6259"/>
                </a:cubicBezTo>
                <a:cubicBezTo>
                  <a:pt x="6616" y="6259"/>
                  <a:pt x="6647" y="6256"/>
                  <a:pt x="6677" y="6251"/>
                </a:cubicBezTo>
                <a:cubicBezTo>
                  <a:pt x="6805" y="6447"/>
                  <a:pt x="7036" y="6532"/>
                  <a:pt x="7281" y="6532"/>
                </a:cubicBezTo>
                <a:cubicBezTo>
                  <a:pt x="7636" y="6532"/>
                  <a:pt x="8020" y="6354"/>
                  <a:pt x="8170" y="6072"/>
                </a:cubicBezTo>
                <a:cubicBezTo>
                  <a:pt x="8333" y="6200"/>
                  <a:pt x="8565" y="6265"/>
                  <a:pt x="8794" y="6265"/>
                </a:cubicBezTo>
                <a:cubicBezTo>
                  <a:pt x="9153" y="6265"/>
                  <a:pt x="9507" y="6107"/>
                  <a:pt x="9589" y="5788"/>
                </a:cubicBezTo>
                <a:cubicBezTo>
                  <a:pt x="9589" y="5773"/>
                  <a:pt x="9589" y="5758"/>
                  <a:pt x="9604" y="5728"/>
                </a:cubicBezTo>
                <a:lnTo>
                  <a:pt x="9604" y="5788"/>
                </a:lnTo>
                <a:cubicBezTo>
                  <a:pt x="9641" y="6232"/>
                  <a:pt x="10023" y="6449"/>
                  <a:pt x="10414" y="6449"/>
                </a:cubicBezTo>
                <a:cubicBezTo>
                  <a:pt x="10811" y="6449"/>
                  <a:pt x="11217" y="6225"/>
                  <a:pt x="11277" y="5788"/>
                </a:cubicBezTo>
                <a:cubicBezTo>
                  <a:pt x="11352" y="5250"/>
                  <a:pt x="11352" y="4728"/>
                  <a:pt x="11307" y="4220"/>
                </a:cubicBezTo>
                <a:cubicBezTo>
                  <a:pt x="11352" y="3936"/>
                  <a:pt x="11396" y="3667"/>
                  <a:pt x="11471" y="3383"/>
                </a:cubicBezTo>
                <a:cubicBezTo>
                  <a:pt x="11501" y="3518"/>
                  <a:pt x="11531" y="3622"/>
                  <a:pt x="11546" y="3757"/>
                </a:cubicBezTo>
                <a:cubicBezTo>
                  <a:pt x="11426" y="4504"/>
                  <a:pt x="11381" y="5250"/>
                  <a:pt x="11456" y="6027"/>
                </a:cubicBezTo>
                <a:cubicBezTo>
                  <a:pt x="11499" y="6440"/>
                  <a:pt x="11983" y="6709"/>
                  <a:pt x="12417" y="6709"/>
                </a:cubicBezTo>
                <a:cubicBezTo>
                  <a:pt x="12737" y="6709"/>
                  <a:pt x="13029" y="6563"/>
                  <a:pt x="13099" y="6221"/>
                </a:cubicBezTo>
                <a:cubicBezTo>
                  <a:pt x="13263" y="5400"/>
                  <a:pt x="13308" y="4593"/>
                  <a:pt x="13218" y="3832"/>
                </a:cubicBezTo>
                <a:cubicBezTo>
                  <a:pt x="13233" y="3757"/>
                  <a:pt x="13233" y="3697"/>
                  <a:pt x="13248" y="3622"/>
                </a:cubicBezTo>
                <a:cubicBezTo>
                  <a:pt x="13368" y="4280"/>
                  <a:pt x="13398" y="4952"/>
                  <a:pt x="13413" y="5609"/>
                </a:cubicBezTo>
                <a:cubicBezTo>
                  <a:pt x="13413" y="5863"/>
                  <a:pt x="13413" y="6132"/>
                  <a:pt x="13443" y="6400"/>
                </a:cubicBezTo>
                <a:cubicBezTo>
                  <a:pt x="13465" y="6835"/>
                  <a:pt x="13887" y="7056"/>
                  <a:pt x="14299" y="7056"/>
                </a:cubicBezTo>
                <a:cubicBezTo>
                  <a:pt x="14708" y="7056"/>
                  <a:pt x="15108" y="6839"/>
                  <a:pt x="15100" y="6400"/>
                </a:cubicBezTo>
                <a:cubicBezTo>
                  <a:pt x="15100" y="6162"/>
                  <a:pt x="15100" y="5937"/>
                  <a:pt x="15085" y="5698"/>
                </a:cubicBezTo>
                <a:cubicBezTo>
                  <a:pt x="15085" y="5504"/>
                  <a:pt x="15100" y="5325"/>
                  <a:pt x="15100" y="5131"/>
                </a:cubicBezTo>
                <a:lnTo>
                  <a:pt x="15100" y="5833"/>
                </a:lnTo>
                <a:cubicBezTo>
                  <a:pt x="15115" y="6274"/>
                  <a:pt x="15522" y="6494"/>
                  <a:pt x="15929" y="6494"/>
                </a:cubicBezTo>
                <a:cubicBezTo>
                  <a:pt x="16336" y="6494"/>
                  <a:pt x="16743" y="6274"/>
                  <a:pt x="16758" y="5833"/>
                </a:cubicBezTo>
                <a:lnTo>
                  <a:pt x="16758" y="5460"/>
                </a:lnTo>
                <a:cubicBezTo>
                  <a:pt x="16758" y="5549"/>
                  <a:pt x="16773" y="5639"/>
                  <a:pt x="16773" y="5728"/>
                </a:cubicBezTo>
                <a:cubicBezTo>
                  <a:pt x="16821" y="6142"/>
                  <a:pt x="17285" y="6407"/>
                  <a:pt x="17713" y="6407"/>
                </a:cubicBezTo>
                <a:cubicBezTo>
                  <a:pt x="17949" y="6407"/>
                  <a:pt x="18174" y="6327"/>
                  <a:pt x="18312" y="6147"/>
                </a:cubicBezTo>
                <a:cubicBezTo>
                  <a:pt x="18425" y="6194"/>
                  <a:pt x="18550" y="6217"/>
                  <a:pt x="18676" y="6217"/>
                </a:cubicBezTo>
                <a:cubicBezTo>
                  <a:pt x="19068" y="6217"/>
                  <a:pt x="19469" y="5993"/>
                  <a:pt x="19536" y="5564"/>
                </a:cubicBezTo>
                <a:cubicBezTo>
                  <a:pt x="19536" y="5519"/>
                  <a:pt x="19566" y="5430"/>
                  <a:pt x="19566" y="5385"/>
                </a:cubicBezTo>
                <a:cubicBezTo>
                  <a:pt x="19581" y="5684"/>
                  <a:pt x="19596" y="5967"/>
                  <a:pt x="19656" y="6266"/>
                </a:cubicBezTo>
                <a:cubicBezTo>
                  <a:pt x="19707" y="6586"/>
                  <a:pt x="20077" y="6742"/>
                  <a:pt x="20445" y="6742"/>
                </a:cubicBezTo>
                <a:cubicBezTo>
                  <a:pt x="20506" y="6742"/>
                  <a:pt x="20567" y="6738"/>
                  <a:pt x="20627" y="6729"/>
                </a:cubicBezTo>
                <a:cubicBezTo>
                  <a:pt x="20700" y="7090"/>
                  <a:pt x="21130" y="7311"/>
                  <a:pt x="21532" y="7311"/>
                </a:cubicBezTo>
                <a:cubicBezTo>
                  <a:pt x="21862" y="7311"/>
                  <a:pt x="22174" y="7162"/>
                  <a:pt x="22255" y="6819"/>
                </a:cubicBezTo>
                <a:cubicBezTo>
                  <a:pt x="22299" y="6595"/>
                  <a:pt x="22344" y="6356"/>
                  <a:pt x="22374" y="6132"/>
                </a:cubicBezTo>
                <a:cubicBezTo>
                  <a:pt x="22422" y="6564"/>
                  <a:pt x="22817" y="6784"/>
                  <a:pt x="23211" y="6784"/>
                </a:cubicBezTo>
                <a:cubicBezTo>
                  <a:pt x="23307" y="6784"/>
                  <a:pt x="23403" y="6770"/>
                  <a:pt x="23494" y="6744"/>
                </a:cubicBezTo>
                <a:cubicBezTo>
                  <a:pt x="23636" y="6994"/>
                  <a:pt x="23936" y="7114"/>
                  <a:pt x="24238" y="7114"/>
                </a:cubicBezTo>
                <a:cubicBezTo>
                  <a:pt x="24477" y="7114"/>
                  <a:pt x="24718" y="7039"/>
                  <a:pt x="24883" y="6893"/>
                </a:cubicBezTo>
                <a:cubicBezTo>
                  <a:pt x="24934" y="7267"/>
                  <a:pt x="25316" y="7454"/>
                  <a:pt x="25701" y="7454"/>
                </a:cubicBezTo>
                <a:cubicBezTo>
                  <a:pt x="26116" y="7454"/>
                  <a:pt x="26533" y="7237"/>
                  <a:pt x="26541" y="6804"/>
                </a:cubicBezTo>
                <a:cubicBezTo>
                  <a:pt x="26541" y="6699"/>
                  <a:pt x="26541" y="6371"/>
                  <a:pt x="26556" y="5952"/>
                </a:cubicBezTo>
                <a:lnTo>
                  <a:pt x="26556" y="5997"/>
                </a:lnTo>
                <a:cubicBezTo>
                  <a:pt x="26616" y="6415"/>
                  <a:pt x="27004" y="6625"/>
                  <a:pt x="27378" y="6654"/>
                </a:cubicBezTo>
                <a:cubicBezTo>
                  <a:pt x="27484" y="6921"/>
                  <a:pt x="27781" y="7033"/>
                  <a:pt x="28087" y="7033"/>
                </a:cubicBezTo>
                <a:cubicBezTo>
                  <a:pt x="28124" y="7033"/>
                  <a:pt x="28162" y="7031"/>
                  <a:pt x="28199" y="7028"/>
                </a:cubicBezTo>
                <a:cubicBezTo>
                  <a:pt x="28229" y="7073"/>
                  <a:pt x="28229" y="7162"/>
                  <a:pt x="28244" y="7207"/>
                </a:cubicBezTo>
                <a:cubicBezTo>
                  <a:pt x="28335" y="7552"/>
                  <a:pt x="28647" y="7704"/>
                  <a:pt x="28976" y="7704"/>
                </a:cubicBezTo>
                <a:cubicBezTo>
                  <a:pt x="29401" y="7704"/>
                  <a:pt x="29853" y="7449"/>
                  <a:pt x="29887" y="7028"/>
                </a:cubicBezTo>
                <a:cubicBezTo>
                  <a:pt x="29902" y="6849"/>
                  <a:pt x="29902" y="6684"/>
                  <a:pt x="29902" y="6505"/>
                </a:cubicBezTo>
                <a:cubicBezTo>
                  <a:pt x="30036" y="6505"/>
                  <a:pt x="30171" y="6475"/>
                  <a:pt x="30290" y="6445"/>
                </a:cubicBezTo>
                <a:cubicBezTo>
                  <a:pt x="30413" y="6743"/>
                  <a:pt x="30746" y="6892"/>
                  <a:pt x="31079" y="6892"/>
                </a:cubicBezTo>
                <a:cubicBezTo>
                  <a:pt x="31313" y="6892"/>
                  <a:pt x="31548" y="6818"/>
                  <a:pt x="31709" y="6669"/>
                </a:cubicBezTo>
                <a:lnTo>
                  <a:pt x="31709" y="6669"/>
                </a:lnTo>
                <a:cubicBezTo>
                  <a:pt x="31694" y="6789"/>
                  <a:pt x="31679" y="6893"/>
                  <a:pt x="31679" y="6983"/>
                </a:cubicBezTo>
                <a:cubicBezTo>
                  <a:pt x="31637" y="7404"/>
                  <a:pt x="32117" y="7650"/>
                  <a:pt x="32571" y="7650"/>
                </a:cubicBezTo>
                <a:cubicBezTo>
                  <a:pt x="32922" y="7650"/>
                  <a:pt x="33257" y="7503"/>
                  <a:pt x="33322" y="7177"/>
                </a:cubicBezTo>
                <a:cubicBezTo>
                  <a:pt x="33337" y="7117"/>
                  <a:pt x="33337" y="7058"/>
                  <a:pt x="33352" y="6983"/>
                </a:cubicBezTo>
                <a:lnTo>
                  <a:pt x="33352" y="6968"/>
                </a:lnTo>
                <a:cubicBezTo>
                  <a:pt x="33397" y="6729"/>
                  <a:pt x="33427" y="6460"/>
                  <a:pt x="33471" y="6221"/>
                </a:cubicBezTo>
                <a:cubicBezTo>
                  <a:pt x="33586" y="6270"/>
                  <a:pt x="33717" y="6293"/>
                  <a:pt x="33850" y="6293"/>
                </a:cubicBezTo>
                <a:cubicBezTo>
                  <a:pt x="34171" y="6293"/>
                  <a:pt x="34508" y="6156"/>
                  <a:pt x="34666" y="5893"/>
                </a:cubicBezTo>
                <a:cubicBezTo>
                  <a:pt x="34803" y="6174"/>
                  <a:pt x="35145" y="6320"/>
                  <a:pt x="35476" y="6320"/>
                </a:cubicBezTo>
                <a:cubicBezTo>
                  <a:pt x="35725" y="6320"/>
                  <a:pt x="35968" y="6238"/>
                  <a:pt x="36115" y="6072"/>
                </a:cubicBezTo>
                <a:cubicBezTo>
                  <a:pt x="36295" y="6202"/>
                  <a:pt x="36536" y="6276"/>
                  <a:pt x="36765" y="6276"/>
                </a:cubicBezTo>
                <a:cubicBezTo>
                  <a:pt x="37089" y="6276"/>
                  <a:pt x="37389" y="6129"/>
                  <a:pt x="37459" y="5788"/>
                </a:cubicBezTo>
                <a:cubicBezTo>
                  <a:pt x="37579" y="5295"/>
                  <a:pt x="37713" y="4802"/>
                  <a:pt x="37818" y="4295"/>
                </a:cubicBezTo>
                <a:cubicBezTo>
                  <a:pt x="37877" y="3921"/>
                  <a:pt x="37549" y="3622"/>
                  <a:pt x="37146" y="3533"/>
                </a:cubicBezTo>
                <a:cubicBezTo>
                  <a:pt x="37056" y="3100"/>
                  <a:pt x="36966" y="2681"/>
                  <a:pt x="36847" y="2248"/>
                </a:cubicBezTo>
                <a:cubicBezTo>
                  <a:pt x="36770" y="1911"/>
                  <a:pt x="36475" y="1767"/>
                  <a:pt x="36156" y="1767"/>
                </a:cubicBezTo>
                <a:cubicBezTo>
                  <a:pt x="35980" y="1767"/>
                  <a:pt x="35796" y="1810"/>
                  <a:pt x="35637" y="1890"/>
                </a:cubicBezTo>
                <a:cubicBezTo>
                  <a:pt x="35485" y="1751"/>
                  <a:pt x="35268" y="1664"/>
                  <a:pt x="35071" y="1664"/>
                </a:cubicBezTo>
                <a:cubicBezTo>
                  <a:pt x="35055" y="1664"/>
                  <a:pt x="35040" y="1665"/>
                  <a:pt x="35025" y="1666"/>
                </a:cubicBezTo>
                <a:cubicBezTo>
                  <a:pt x="34457" y="1726"/>
                  <a:pt x="34084" y="1935"/>
                  <a:pt x="33815" y="2248"/>
                </a:cubicBezTo>
                <a:cubicBezTo>
                  <a:pt x="33718" y="2218"/>
                  <a:pt x="33613" y="2204"/>
                  <a:pt x="33511" y="2204"/>
                </a:cubicBezTo>
                <a:cubicBezTo>
                  <a:pt x="33408" y="2204"/>
                  <a:pt x="33307" y="2218"/>
                  <a:pt x="33217" y="2248"/>
                </a:cubicBezTo>
                <a:cubicBezTo>
                  <a:pt x="33158" y="2039"/>
                  <a:pt x="33113" y="1830"/>
                  <a:pt x="33068" y="1606"/>
                </a:cubicBezTo>
                <a:cubicBezTo>
                  <a:pt x="32981" y="1307"/>
                  <a:pt x="32584" y="1102"/>
                  <a:pt x="32209" y="1102"/>
                </a:cubicBezTo>
                <a:cubicBezTo>
                  <a:pt x="32002" y="1102"/>
                  <a:pt x="31802" y="1164"/>
                  <a:pt x="31664" y="1307"/>
                </a:cubicBezTo>
                <a:cubicBezTo>
                  <a:pt x="31410" y="1561"/>
                  <a:pt x="31216" y="1815"/>
                  <a:pt x="31037" y="2084"/>
                </a:cubicBezTo>
                <a:cubicBezTo>
                  <a:pt x="30897" y="1999"/>
                  <a:pt x="30724" y="1957"/>
                  <a:pt x="30550" y="1957"/>
                </a:cubicBezTo>
                <a:cubicBezTo>
                  <a:pt x="30206" y="1957"/>
                  <a:pt x="29857" y="2120"/>
                  <a:pt x="29737" y="2428"/>
                </a:cubicBezTo>
                <a:lnTo>
                  <a:pt x="29737" y="2457"/>
                </a:lnTo>
                <a:cubicBezTo>
                  <a:pt x="29625" y="2405"/>
                  <a:pt x="29506" y="2379"/>
                  <a:pt x="29385" y="2379"/>
                </a:cubicBezTo>
                <a:cubicBezTo>
                  <a:pt x="29263" y="2379"/>
                  <a:pt x="29140" y="2405"/>
                  <a:pt x="29021" y="2457"/>
                </a:cubicBezTo>
                <a:cubicBezTo>
                  <a:pt x="28870" y="2307"/>
                  <a:pt x="28630" y="2228"/>
                  <a:pt x="28390" y="2228"/>
                </a:cubicBezTo>
                <a:cubicBezTo>
                  <a:pt x="28321" y="2228"/>
                  <a:pt x="28251" y="2235"/>
                  <a:pt x="28184" y="2248"/>
                </a:cubicBezTo>
                <a:cubicBezTo>
                  <a:pt x="28061" y="2183"/>
                  <a:pt x="27913" y="2153"/>
                  <a:pt x="27761" y="2153"/>
                </a:cubicBezTo>
                <a:cubicBezTo>
                  <a:pt x="27600" y="2153"/>
                  <a:pt x="27434" y="2187"/>
                  <a:pt x="27288" y="2248"/>
                </a:cubicBezTo>
                <a:cubicBezTo>
                  <a:pt x="27121" y="2153"/>
                  <a:pt x="26925" y="2105"/>
                  <a:pt x="26692" y="2105"/>
                </a:cubicBezTo>
                <a:cubicBezTo>
                  <a:pt x="26634" y="2105"/>
                  <a:pt x="26574" y="2108"/>
                  <a:pt x="26511" y="2114"/>
                </a:cubicBezTo>
                <a:cubicBezTo>
                  <a:pt x="26093" y="2159"/>
                  <a:pt x="25779" y="2338"/>
                  <a:pt x="25541" y="2637"/>
                </a:cubicBezTo>
                <a:cubicBezTo>
                  <a:pt x="25386" y="2524"/>
                  <a:pt x="25197" y="2467"/>
                  <a:pt x="25002" y="2467"/>
                </a:cubicBezTo>
                <a:cubicBezTo>
                  <a:pt x="24913" y="2467"/>
                  <a:pt x="24823" y="2479"/>
                  <a:pt x="24734" y="2502"/>
                </a:cubicBezTo>
                <a:cubicBezTo>
                  <a:pt x="24719" y="2398"/>
                  <a:pt x="24674" y="2278"/>
                  <a:pt x="24659" y="2144"/>
                </a:cubicBezTo>
                <a:cubicBezTo>
                  <a:pt x="24577" y="1807"/>
                  <a:pt x="24268" y="1659"/>
                  <a:pt x="23940" y="1659"/>
                </a:cubicBezTo>
                <a:cubicBezTo>
                  <a:pt x="23731" y="1659"/>
                  <a:pt x="23514" y="1719"/>
                  <a:pt x="23345" y="1830"/>
                </a:cubicBezTo>
                <a:cubicBezTo>
                  <a:pt x="23192" y="1591"/>
                  <a:pt x="22860" y="1443"/>
                  <a:pt x="22540" y="1443"/>
                </a:cubicBezTo>
                <a:cubicBezTo>
                  <a:pt x="22361" y="1443"/>
                  <a:pt x="22185" y="1489"/>
                  <a:pt x="22046" y="1591"/>
                </a:cubicBezTo>
                <a:cubicBezTo>
                  <a:pt x="22046" y="1576"/>
                  <a:pt x="22046" y="1546"/>
                  <a:pt x="22031" y="1546"/>
                </a:cubicBezTo>
                <a:cubicBezTo>
                  <a:pt x="21942" y="1235"/>
                  <a:pt x="21550" y="1051"/>
                  <a:pt x="21179" y="1051"/>
                </a:cubicBezTo>
                <a:cubicBezTo>
                  <a:pt x="20927" y="1051"/>
                  <a:pt x="20685" y="1135"/>
                  <a:pt x="20552" y="1322"/>
                </a:cubicBezTo>
                <a:cubicBezTo>
                  <a:pt x="20390" y="1058"/>
                  <a:pt x="20048" y="891"/>
                  <a:pt x="19717" y="891"/>
                </a:cubicBezTo>
                <a:cubicBezTo>
                  <a:pt x="19469" y="891"/>
                  <a:pt x="19227" y="985"/>
                  <a:pt x="19073" y="1203"/>
                </a:cubicBezTo>
                <a:cubicBezTo>
                  <a:pt x="18956" y="914"/>
                  <a:pt x="18662" y="786"/>
                  <a:pt x="18362" y="786"/>
                </a:cubicBezTo>
                <a:cubicBezTo>
                  <a:pt x="18243" y="786"/>
                  <a:pt x="18123" y="806"/>
                  <a:pt x="18013" y="844"/>
                </a:cubicBezTo>
                <a:cubicBezTo>
                  <a:pt x="17938" y="680"/>
                  <a:pt x="17864" y="501"/>
                  <a:pt x="17774" y="337"/>
                </a:cubicBezTo>
                <a:cubicBezTo>
                  <a:pt x="17662" y="112"/>
                  <a:pt x="17356" y="0"/>
                  <a:pt x="17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9800" y="757767"/>
            <a:ext cx="10490200" cy="5441527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822788" y="1952414"/>
            <a:ext cx="7487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8361">
                    <a:lumMod val="50000"/>
                  </a:srgbClr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Cambria" panose="02040503050406030204" charset="0"/>
                <a:sym typeface="Arial" panose="020B0604020202020204"/>
              </a:rPr>
              <a:t>CHÀO MỪNG CÁC EM ĐẾN VỚI TIẾT HỌC...</a:t>
            </a:r>
          </a:p>
        </p:txBody>
      </p:sp>
      <p:pic>
        <p:nvPicPr>
          <p:cNvPr id="13" name="Picture 12" descr="pixlr-bg-result"/>
          <p:cNvPicPr>
            <a:picLocks noChangeAspect="1"/>
          </p:cNvPicPr>
          <p:nvPr/>
        </p:nvPicPr>
        <p:blipFill>
          <a:blip r:embed="rId3"/>
          <a:srcRect r="72658"/>
          <a:stretch>
            <a:fillRect/>
          </a:stretch>
        </p:blipFill>
        <p:spPr>
          <a:xfrm rot="20760000">
            <a:off x="9494521" y="1664548"/>
            <a:ext cx="2537460" cy="6186593"/>
          </a:xfrm>
          <a:prstGeom prst="rect">
            <a:avLst/>
          </a:prstGeom>
        </p:spPr>
      </p:pic>
      <p:pic>
        <p:nvPicPr>
          <p:cNvPr id="14" name="Picture 13" descr="pixlr-bg-result"/>
          <p:cNvPicPr>
            <a:picLocks noChangeAspect="1"/>
          </p:cNvPicPr>
          <p:nvPr/>
        </p:nvPicPr>
        <p:blipFill>
          <a:blip r:embed="rId3"/>
          <a:srcRect l="27358" r="46691"/>
          <a:stretch>
            <a:fillRect/>
          </a:stretch>
        </p:blipFill>
        <p:spPr>
          <a:xfrm rot="1500000" flipH="1">
            <a:off x="-676486" y="-126153"/>
            <a:ext cx="2410460" cy="6192520"/>
          </a:xfrm>
          <a:prstGeom prst="rect">
            <a:avLst/>
          </a:prstGeom>
        </p:spPr>
      </p:pic>
      <p:pic>
        <p:nvPicPr>
          <p:cNvPr id="15" name="Picture 14" descr="pixlr-bg-result"/>
          <p:cNvPicPr>
            <a:picLocks noChangeAspect="1"/>
          </p:cNvPicPr>
          <p:nvPr/>
        </p:nvPicPr>
        <p:blipFill>
          <a:blip r:embed="rId3"/>
          <a:srcRect l="51465" r="27704"/>
          <a:stretch>
            <a:fillRect/>
          </a:stretch>
        </p:blipFill>
        <p:spPr>
          <a:xfrm rot="1740000">
            <a:off x="613834" y="1507067"/>
            <a:ext cx="2005753" cy="6421120"/>
          </a:xfrm>
          <a:prstGeom prst="rect">
            <a:avLst/>
          </a:prstGeom>
        </p:spPr>
      </p:pic>
      <p:pic>
        <p:nvPicPr>
          <p:cNvPr id="16" name="Picture 15" descr="pixlr-bg-result"/>
          <p:cNvPicPr>
            <a:picLocks noChangeAspect="1"/>
          </p:cNvPicPr>
          <p:nvPr/>
        </p:nvPicPr>
        <p:blipFill>
          <a:blip r:embed="rId3"/>
          <a:srcRect l="70132"/>
          <a:stretch>
            <a:fillRect/>
          </a:stretch>
        </p:blipFill>
        <p:spPr>
          <a:xfrm rot="20280000">
            <a:off x="10544387" y="-656166"/>
            <a:ext cx="2600960" cy="5805593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C4601E4-A5FE-48F3-B8AD-B6E15B174632}"/>
              </a:ext>
            </a:extLst>
          </p:cNvPr>
          <p:cNvGrpSpPr/>
          <p:nvPr/>
        </p:nvGrpSpPr>
        <p:grpSpPr>
          <a:xfrm>
            <a:off x="1644031" y="1126748"/>
            <a:ext cx="9282752" cy="4806286"/>
            <a:chOff x="955343" y="1187355"/>
            <a:chExt cx="9282752" cy="4806286"/>
          </a:xfrm>
        </p:grpSpPr>
        <p:sp>
          <p:nvSpPr>
            <p:cNvPr id="232" name="Cloud 231">
              <a:extLst>
                <a:ext uri="{FF2B5EF4-FFF2-40B4-BE49-F238E27FC236}">
                  <a16:creationId xmlns:a16="http://schemas.microsoft.com/office/drawing/2014/main" id="{0797C82F-1AF7-46B4-B900-1EE8AE7F6EF3}"/>
                </a:ext>
              </a:extLst>
            </p:cNvPr>
            <p:cNvSpPr/>
            <p:nvPr/>
          </p:nvSpPr>
          <p:spPr>
            <a:xfrm>
              <a:off x="955343" y="1187355"/>
              <a:ext cx="9130352" cy="4653886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Cloud 232">
              <a:extLst>
                <a:ext uri="{FF2B5EF4-FFF2-40B4-BE49-F238E27FC236}">
                  <a16:creationId xmlns:a16="http://schemas.microsoft.com/office/drawing/2014/main" id="{B7A3D81E-C66E-45D2-84B0-B9D03A5F1199}"/>
                </a:ext>
              </a:extLst>
            </p:cNvPr>
            <p:cNvSpPr/>
            <p:nvPr/>
          </p:nvSpPr>
          <p:spPr>
            <a:xfrm>
              <a:off x="1107743" y="1339755"/>
              <a:ext cx="9130352" cy="4653886"/>
            </a:xfrm>
            <a:prstGeom prst="cloud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6A52CC-ED3B-1EB1-85D2-090976E96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768" y="2446813"/>
            <a:ext cx="6742760" cy="1566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96FE4-3207-BA34-09DE-F6E386D861DC}"/>
              </a:ext>
            </a:extLst>
          </p:cNvPr>
          <p:cNvSpPr txBox="1"/>
          <p:nvPr/>
        </p:nvSpPr>
        <p:spPr>
          <a:xfrm>
            <a:off x="4916726" y="4337507"/>
            <a:ext cx="31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TRANG 121</a:t>
            </a:r>
            <a:endParaRPr lang="vi-VN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6" name="Google Shape;3006;p69"/>
          <p:cNvGrpSpPr/>
          <p:nvPr/>
        </p:nvGrpSpPr>
        <p:grpSpPr>
          <a:xfrm>
            <a:off x="971468" y="4514501"/>
            <a:ext cx="1643433" cy="1567833"/>
            <a:chOff x="1654675" y="1217850"/>
            <a:chExt cx="1232575" cy="1175875"/>
          </a:xfrm>
        </p:grpSpPr>
        <p:sp>
          <p:nvSpPr>
            <p:cNvPr id="3007" name="Google Shape;3007;p69"/>
            <p:cNvSpPr/>
            <p:nvPr/>
          </p:nvSpPr>
          <p:spPr>
            <a:xfrm>
              <a:off x="1811400" y="1321400"/>
              <a:ext cx="69900" cy="63475"/>
            </a:xfrm>
            <a:custGeom>
              <a:avLst/>
              <a:gdLst/>
              <a:ahLst/>
              <a:cxnLst/>
              <a:rect l="l" t="t" r="r" b="b"/>
              <a:pathLst>
                <a:path w="2796" h="2539" extrusionOk="0">
                  <a:moveTo>
                    <a:pt x="1527" y="0"/>
                  </a:moveTo>
                  <a:cubicBezTo>
                    <a:pt x="1466" y="0"/>
                    <a:pt x="1403" y="11"/>
                    <a:pt x="1337" y="33"/>
                  </a:cubicBezTo>
                  <a:cubicBezTo>
                    <a:pt x="1" y="490"/>
                    <a:pt x="1531" y="2539"/>
                    <a:pt x="2100" y="2539"/>
                  </a:cubicBezTo>
                  <a:cubicBezTo>
                    <a:pt x="2113" y="2539"/>
                    <a:pt x="2126" y="2537"/>
                    <a:pt x="2138" y="2535"/>
                  </a:cubicBezTo>
                  <a:cubicBezTo>
                    <a:pt x="2795" y="2473"/>
                    <a:pt x="2454" y="0"/>
                    <a:pt x="1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8" name="Google Shape;3008;p69"/>
            <p:cNvSpPr/>
            <p:nvPr/>
          </p:nvSpPr>
          <p:spPr>
            <a:xfrm>
              <a:off x="1789200" y="1384200"/>
              <a:ext cx="62125" cy="33300"/>
            </a:xfrm>
            <a:custGeom>
              <a:avLst/>
              <a:gdLst/>
              <a:ahLst/>
              <a:cxnLst/>
              <a:rect l="l" t="t" r="r" b="b"/>
              <a:pathLst>
                <a:path w="2485" h="1332" extrusionOk="0">
                  <a:moveTo>
                    <a:pt x="979" y="0"/>
                  </a:moveTo>
                  <a:cubicBezTo>
                    <a:pt x="675" y="0"/>
                    <a:pt x="402" y="126"/>
                    <a:pt x="257" y="457"/>
                  </a:cubicBezTo>
                  <a:cubicBezTo>
                    <a:pt x="0" y="1070"/>
                    <a:pt x="751" y="1331"/>
                    <a:pt x="1433" y="1331"/>
                  </a:cubicBezTo>
                  <a:cubicBezTo>
                    <a:pt x="1902" y="1331"/>
                    <a:pt x="2338" y="1208"/>
                    <a:pt x="2392" y="991"/>
                  </a:cubicBezTo>
                  <a:cubicBezTo>
                    <a:pt x="2484" y="622"/>
                    <a:pt x="1655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9" name="Google Shape;3009;p69"/>
            <p:cNvSpPr/>
            <p:nvPr/>
          </p:nvSpPr>
          <p:spPr>
            <a:xfrm>
              <a:off x="1789775" y="1409775"/>
              <a:ext cx="899850" cy="789625"/>
            </a:xfrm>
            <a:custGeom>
              <a:avLst/>
              <a:gdLst/>
              <a:ahLst/>
              <a:cxnLst/>
              <a:rect l="l" t="t" r="r" b="b"/>
              <a:pathLst>
                <a:path w="35994" h="31585" extrusionOk="0">
                  <a:moveTo>
                    <a:pt x="24418" y="1"/>
                  </a:moveTo>
                  <a:cubicBezTo>
                    <a:pt x="24418" y="1"/>
                    <a:pt x="27487" y="6272"/>
                    <a:pt x="27354" y="6806"/>
                  </a:cubicBezTo>
                  <a:cubicBezTo>
                    <a:pt x="27234" y="7285"/>
                    <a:pt x="23181" y="8385"/>
                    <a:pt x="21513" y="8385"/>
                  </a:cubicBezTo>
                  <a:cubicBezTo>
                    <a:pt x="21325" y="8385"/>
                    <a:pt x="21167" y="8371"/>
                    <a:pt x="21049" y="8340"/>
                  </a:cubicBezTo>
                  <a:cubicBezTo>
                    <a:pt x="20682" y="8240"/>
                    <a:pt x="20882" y="6172"/>
                    <a:pt x="17680" y="1135"/>
                  </a:cubicBezTo>
                  <a:lnTo>
                    <a:pt x="17680" y="1135"/>
                  </a:lnTo>
                  <a:cubicBezTo>
                    <a:pt x="17680" y="1136"/>
                    <a:pt x="20015" y="7506"/>
                    <a:pt x="19815" y="8607"/>
                  </a:cubicBezTo>
                  <a:cubicBezTo>
                    <a:pt x="19738" y="8966"/>
                    <a:pt x="17044" y="9659"/>
                    <a:pt x="15557" y="9659"/>
                  </a:cubicBezTo>
                  <a:cubicBezTo>
                    <a:pt x="15108" y="9659"/>
                    <a:pt x="14768" y="9596"/>
                    <a:pt x="14645" y="9441"/>
                  </a:cubicBezTo>
                  <a:cubicBezTo>
                    <a:pt x="14078" y="8707"/>
                    <a:pt x="13177" y="4871"/>
                    <a:pt x="12176" y="3170"/>
                  </a:cubicBezTo>
                  <a:lnTo>
                    <a:pt x="12176" y="3170"/>
                  </a:lnTo>
                  <a:cubicBezTo>
                    <a:pt x="14244" y="14144"/>
                    <a:pt x="6672" y="19548"/>
                    <a:pt x="6672" y="19548"/>
                  </a:cubicBezTo>
                  <a:cubicBezTo>
                    <a:pt x="6174" y="19050"/>
                    <a:pt x="5117" y="18216"/>
                    <a:pt x="3876" y="18216"/>
                  </a:cubicBezTo>
                  <a:cubicBezTo>
                    <a:pt x="3457" y="18216"/>
                    <a:pt x="3016" y="18311"/>
                    <a:pt x="2569" y="18547"/>
                  </a:cubicBezTo>
                  <a:cubicBezTo>
                    <a:pt x="1" y="20049"/>
                    <a:pt x="635" y="25219"/>
                    <a:pt x="3904" y="26220"/>
                  </a:cubicBezTo>
                  <a:cubicBezTo>
                    <a:pt x="4355" y="26368"/>
                    <a:pt x="4791" y="26428"/>
                    <a:pt x="5202" y="26428"/>
                  </a:cubicBezTo>
                  <a:cubicBezTo>
                    <a:pt x="6914" y="26428"/>
                    <a:pt x="8173" y="25386"/>
                    <a:pt x="8173" y="25386"/>
                  </a:cubicBezTo>
                  <a:cubicBezTo>
                    <a:pt x="8173" y="25386"/>
                    <a:pt x="11075" y="30790"/>
                    <a:pt x="17914" y="31490"/>
                  </a:cubicBezTo>
                  <a:cubicBezTo>
                    <a:pt x="18385" y="31537"/>
                    <a:pt x="18890" y="31584"/>
                    <a:pt x="19405" y="31584"/>
                  </a:cubicBezTo>
                  <a:cubicBezTo>
                    <a:pt x="19619" y="31584"/>
                    <a:pt x="19834" y="31576"/>
                    <a:pt x="20048" y="31557"/>
                  </a:cubicBezTo>
                  <a:cubicBezTo>
                    <a:pt x="23184" y="31457"/>
                    <a:pt x="25919" y="30790"/>
                    <a:pt x="28188" y="29789"/>
                  </a:cubicBezTo>
                  <a:cubicBezTo>
                    <a:pt x="33325" y="27521"/>
                    <a:pt x="35993" y="23484"/>
                    <a:pt x="35593" y="19848"/>
                  </a:cubicBezTo>
                  <a:cubicBezTo>
                    <a:pt x="35193" y="15946"/>
                    <a:pt x="32424" y="14144"/>
                    <a:pt x="31924" y="13210"/>
                  </a:cubicBezTo>
                  <a:cubicBezTo>
                    <a:pt x="31190" y="11843"/>
                    <a:pt x="29188" y="6506"/>
                    <a:pt x="29188" y="6506"/>
                  </a:cubicBezTo>
                  <a:cubicBezTo>
                    <a:pt x="28981" y="6519"/>
                    <a:pt x="28797" y="6527"/>
                    <a:pt x="28642" y="6527"/>
                  </a:cubicBezTo>
                  <a:cubicBezTo>
                    <a:pt x="28424" y="6527"/>
                    <a:pt x="28266" y="6511"/>
                    <a:pt x="28188" y="6472"/>
                  </a:cubicBezTo>
                  <a:cubicBezTo>
                    <a:pt x="27654" y="6105"/>
                    <a:pt x="27354" y="2970"/>
                    <a:pt x="2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0" name="Google Shape;3010;p69"/>
            <p:cNvSpPr/>
            <p:nvPr/>
          </p:nvSpPr>
          <p:spPr>
            <a:xfrm>
              <a:off x="2493625" y="1556550"/>
              <a:ext cx="393625" cy="697425"/>
            </a:xfrm>
            <a:custGeom>
              <a:avLst/>
              <a:gdLst/>
              <a:ahLst/>
              <a:cxnLst/>
              <a:rect l="l" t="t" r="r" b="b"/>
              <a:pathLst>
                <a:path w="15745" h="27897" extrusionOk="0">
                  <a:moveTo>
                    <a:pt x="4170" y="1"/>
                  </a:moveTo>
                  <a:cubicBezTo>
                    <a:pt x="3069" y="334"/>
                    <a:pt x="1835" y="635"/>
                    <a:pt x="1001" y="701"/>
                  </a:cubicBezTo>
                  <a:cubicBezTo>
                    <a:pt x="1001" y="701"/>
                    <a:pt x="2969" y="6038"/>
                    <a:pt x="3736" y="7439"/>
                  </a:cubicBezTo>
                  <a:cubicBezTo>
                    <a:pt x="4237" y="8340"/>
                    <a:pt x="7005" y="10141"/>
                    <a:pt x="7406" y="14044"/>
                  </a:cubicBezTo>
                  <a:cubicBezTo>
                    <a:pt x="7772" y="17647"/>
                    <a:pt x="5104" y="21683"/>
                    <a:pt x="0" y="23985"/>
                  </a:cubicBezTo>
                  <a:cubicBezTo>
                    <a:pt x="0" y="23985"/>
                    <a:pt x="1568" y="27587"/>
                    <a:pt x="3036" y="27821"/>
                  </a:cubicBezTo>
                  <a:cubicBezTo>
                    <a:pt x="3336" y="27873"/>
                    <a:pt x="3628" y="27896"/>
                    <a:pt x="3910" y="27896"/>
                  </a:cubicBezTo>
                  <a:cubicBezTo>
                    <a:pt x="6892" y="27896"/>
                    <a:pt x="8840" y="25252"/>
                    <a:pt x="8840" y="25252"/>
                  </a:cubicBezTo>
                  <a:cubicBezTo>
                    <a:pt x="7706" y="24118"/>
                    <a:pt x="7239" y="21850"/>
                    <a:pt x="7239" y="21850"/>
                  </a:cubicBezTo>
                  <a:lnTo>
                    <a:pt x="7239" y="21850"/>
                  </a:lnTo>
                  <a:cubicBezTo>
                    <a:pt x="7239" y="21850"/>
                    <a:pt x="9022" y="24432"/>
                    <a:pt x="9991" y="24432"/>
                  </a:cubicBezTo>
                  <a:cubicBezTo>
                    <a:pt x="10031" y="24432"/>
                    <a:pt x="10070" y="24428"/>
                    <a:pt x="10107" y="24418"/>
                  </a:cubicBezTo>
                  <a:cubicBezTo>
                    <a:pt x="13443" y="23584"/>
                    <a:pt x="15745" y="19148"/>
                    <a:pt x="15745" y="18281"/>
                  </a:cubicBezTo>
                  <a:cubicBezTo>
                    <a:pt x="15745" y="17413"/>
                    <a:pt x="13944" y="17347"/>
                    <a:pt x="10574" y="12109"/>
                  </a:cubicBezTo>
                  <a:cubicBezTo>
                    <a:pt x="8173" y="8307"/>
                    <a:pt x="4770" y="1168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1" name="Google Shape;3011;p69"/>
            <p:cNvSpPr/>
            <p:nvPr/>
          </p:nvSpPr>
          <p:spPr>
            <a:xfrm>
              <a:off x="1654675" y="1217850"/>
              <a:ext cx="1015750" cy="1175875"/>
            </a:xfrm>
            <a:custGeom>
              <a:avLst/>
              <a:gdLst/>
              <a:ahLst/>
              <a:cxnLst/>
              <a:rect l="l" t="t" r="r" b="b"/>
              <a:pathLst>
                <a:path w="40630" h="47035" extrusionOk="0">
                  <a:moveTo>
                    <a:pt x="25795" y="0"/>
                  </a:moveTo>
                  <a:cubicBezTo>
                    <a:pt x="20191" y="0"/>
                    <a:pt x="13860" y="1905"/>
                    <a:pt x="12110" y="3608"/>
                  </a:cubicBezTo>
                  <a:cubicBezTo>
                    <a:pt x="9641" y="5977"/>
                    <a:pt x="10842" y="8712"/>
                    <a:pt x="10842" y="8712"/>
                  </a:cubicBezTo>
                  <a:cubicBezTo>
                    <a:pt x="10842" y="8712"/>
                    <a:pt x="10828" y="8711"/>
                    <a:pt x="10802" y="8711"/>
                  </a:cubicBezTo>
                  <a:cubicBezTo>
                    <a:pt x="10358" y="8711"/>
                    <a:pt x="6356" y="8860"/>
                    <a:pt x="4404" y="14149"/>
                  </a:cubicBezTo>
                  <a:cubicBezTo>
                    <a:pt x="2303" y="19720"/>
                    <a:pt x="4171" y="28226"/>
                    <a:pt x="3937" y="33196"/>
                  </a:cubicBezTo>
                  <a:cubicBezTo>
                    <a:pt x="3670" y="38166"/>
                    <a:pt x="1" y="43003"/>
                    <a:pt x="635" y="43737"/>
                  </a:cubicBezTo>
                  <a:cubicBezTo>
                    <a:pt x="1221" y="44447"/>
                    <a:pt x="5519" y="46413"/>
                    <a:pt x="6951" y="46413"/>
                  </a:cubicBezTo>
                  <a:cubicBezTo>
                    <a:pt x="7067" y="46413"/>
                    <a:pt x="7164" y="46400"/>
                    <a:pt x="7239" y="46372"/>
                  </a:cubicBezTo>
                  <a:cubicBezTo>
                    <a:pt x="8140" y="46039"/>
                    <a:pt x="8941" y="43237"/>
                    <a:pt x="9074" y="41836"/>
                  </a:cubicBezTo>
                  <a:lnTo>
                    <a:pt x="9074" y="41836"/>
                  </a:lnTo>
                  <a:cubicBezTo>
                    <a:pt x="9041" y="42970"/>
                    <a:pt x="8974" y="46072"/>
                    <a:pt x="9174" y="46506"/>
                  </a:cubicBezTo>
                  <a:cubicBezTo>
                    <a:pt x="9344" y="46733"/>
                    <a:pt x="11585" y="47035"/>
                    <a:pt x="13609" y="47035"/>
                  </a:cubicBezTo>
                  <a:cubicBezTo>
                    <a:pt x="15154" y="47035"/>
                    <a:pt x="16572" y="46859"/>
                    <a:pt x="16846" y="46339"/>
                  </a:cubicBezTo>
                  <a:cubicBezTo>
                    <a:pt x="17547" y="45138"/>
                    <a:pt x="17580" y="41802"/>
                    <a:pt x="17447" y="41335"/>
                  </a:cubicBezTo>
                  <a:lnTo>
                    <a:pt x="17447" y="41335"/>
                  </a:lnTo>
                  <a:cubicBezTo>
                    <a:pt x="17447" y="41336"/>
                    <a:pt x="18081" y="42837"/>
                    <a:pt x="18447" y="45738"/>
                  </a:cubicBezTo>
                  <a:cubicBezTo>
                    <a:pt x="18454" y="45809"/>
                    <a:pt x="18649" y="45842"/>
                    <a:pt x="18958" y="45842"/>
                  </a:cubicBezTo>
                  <a:cubicBezTo>
                    <a:pt x="20112" y="45842"/>
                    <a:pt x="22856" y="45375"/>
                    <a:pt x="23251" y="44638"/>
                  </a:cubicBezTo>
                  <a:cubicBezTo>
                    <a:pt x="23751" y="43670"/>
                    <a:pt x="23584" y="40301"/>
                    <a:pt x="23318" y="39234"/>
                  </a:cubicBezTo>
                  <a:cubicBezTo>
                    <a:pt x="16479" y="38533"/>
                    <a:pt x="13577" y="33163"/>
                    <a:pt x="13577" y="33163"/>
                  </a:cubicBezTo>
                  <a:cubicBezTo>
                    <a:pt x="13577" y="33163"/>
                    <a:pt x="12295" y="34180"/>
                    <a:pt x="10558" y="34180"/>
                  </a:cubicBezTo>
                  <a:cubicBezTo>
                    <a:pt x="10162" y="34180"/>
                    <a:pt x="9742" y="34127"/>
                    <a:pt x="9308" y="33997"/>
                  </a:cubicBezTo>
                  <a:cubicBezTo>
                    <a:pt x="6005" y="32996"/>
                    <a:pt x="5405" y="27826"/>
                    <a:pt x="7973" y="26325"/>
                  </a:cubicBezTo>
                  <a:cubicBezTo>
                    <a:pt x="8440" y="26052"/>
                    <a:pt x="8900" y="25944"/>
                    <a:pt x="9336" y="25944"/>
                  </a:cubicBezTo>
                  <a:cubicBezTo>
                    <a:pt x="10552" y="25944"/>
                    <a:pt x="11585" y="26783"/>
                    <a:pt x="12076" y="27225"/>
                  </a:cubicBezTo>
                  <a:cubicBezTo>
                    <a:pt x="12076" y="27225"/>
                    <a:pt x="19648" y="21821"/>
                    <a:pt x="17580" y="10847"/>
                  </a:cubicBezTo>
                  <a:lnTo>
                    <a:pt x="17580" y="10847"/>
                  </a:lnTo>
                  <a:cubicBezTo>
                    <a:pt x="18581" y="12615"/>
                    <a:pt x="19482" y="16451"/>
                    <a:pt x="20049" y="17118"/>
                  </a:cubicBezTo>
                  <a:cubicBezTo>
                    <a:pt x="20174" y="17283"/>
                    <a:pt x="20521" y="17350"/>
                    <a:pt x="20979" y="17350"/>
                  </a:cubicBezTo>
                  <a:cubicBezTo>
                    <a:pt x="22471" y="17350"/>
                    <a:pt x="25142" y="16641"/>
                    <a:pt x="25219" y="16284"/>
                  </a:cubicBezTo>
                  <a:cubicBezTo>
                    <a:pt x="25419" y="15183"/>
                    <a:pt x="23084" y="8813"/>
                    <a:pt x="23084" y="8812"/>
                  </a:cubicBezTo>
                  <a:lnTo>
                    <a:pt x="23084" y="8812"/>
                  </a:lnTo>
                  <a:cubicBezTo>
                    <a:pt x="26253" y="13816"/>
                    <a:pt x="26086" y="15950"/>
                    <a:pt x="26453" y="16017"/>
                  </a:cubicBezTo>
                  <a:cubicBezTo>
                    <a:pt x="26562" y="16042"/>
                    <a:pt x="26705" y="16054"/>
                    <a:pt x="26874" y="16054"/>
                  </a:cubicBezTo>
                  <a:cubicBezTo>
                    <a:pt x="28513" y="16054"/>
                    <a:pt x="32637" y="14967"/>
                    <a:pt x="32758" y="14483"/>
                  </a:cubicBezTo>
                  <a:cubicBezTo>
                    <a:pt x="32891" y="13949"/>
                    <a:pt x="29822" y="7678"/>
                    <a:pt x="29822" y="7678"/>
                  </a:cubicBezTo>
                  <a:lnTo>
                    <a:pt x="29822" y="7678"/>
                  </a:lnTo>
                  <a:cubicBezTo>
                    <a:pt x="32758" y="10647"/>
                    <a:pt x="33058" y="13716"/>
                    <a:pt x="33592" y="14149"/>
                  </a:cubicBezTo>
                  <a:cubicBezTo>
                    <a:pt x="33670" y="14188"/>
                    <a:pt x="33828" y="14204"/>
                    <a:pt x="34046" y="14204"/>
                  </a:cubicBezTo>
                  <a:cubicBezTo>
                    <a:pt x="34201" y="14204"/>
                    <a:pt x="34385" y="14196"/>
                    <a:pt x="34592" y="14183"/>
                  </a:cubicBezTo>
                  <a:cubicBezTo>
                    <a:pt x="35426" y="14116"/>
                    <a:pt x="36660" y="13849"/>
                    <a:pt x="37761" y="13482"/>
                  </a:cubicBezTo>
                  <a:cubicBezTo>
                    <a:pt x="38995" y="13048"/>
                    <a:pt x="40063" y="12548"/>
                    <a:pt x="40230" y="12114"/>
                  </a:cubicBezTo>
                  <a:cubicBezTo>
                    <a:pt x="40630" y="10947"/>
                    <a:pt x="37761" y="3775"/>
                    <a:pt x="31957" y="1107"/>
                  </a:cubicBezTo>
                  <a:cubicBezTo>
                    <a:pt x="30269" y="321"/>
                    <a:pt x="28093" y="0"/>
                    <a:pt x="25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2" name="Google Shape;3012;p69"/>
            <p:cNvSpPr/>
            <p:nvPr/>
          </p:nvSpPr>
          <p:spPr>
            <a:xfrm>
              <a:off x="2090825" y="1867950"/>
              <a:ext cx="186825" cy="177100"/>
            </a:xfrm>
            <a:custGeom>
              <a:avLst/>
              <a:gdLst/>
              <a:ahLst/>
              <a:cxnLst/>
              <a:rect l="l" t="t" r="r" b="b"/>
              <a:pathLst>
                <a:path w="7473" h="7084" extrusionOk="0">
                  <a:moveTo>
                    <a:pt x="3718" y="1"/>
                  </a:moveTo>
                  <a:cubicBezTo>
                    <a:pt x="3592" y="1"/>
                    <a:pt x="3465" y="7"/>
                    <a:pt x="3336" y="20"/>
                  </a:cubicBezTo>
                  <a:cubicBezTo>
                    <a:pt x="1368" y="220"/>
                    <a:pt x="1" y="1988"/>
                    <a:pt x="201" y="3957"/>
                  </a:cubicBezTo>
                  <a:cubicBezTo>
                    <a:pt x="449" y="5721"/>
                    <a:pt x="1961" y="7084"/>
                    <a:pt x="3724" y="7084"/>
                  </a:cubicBezTo>
                  <a:cubicBezTo>
                    <a:pt x="3860" y="7084"/>
                    <a:pt x="3998" y="7076"/>
                    <a:pt x="4137" y="7059"/>
                  </a:cubicBezTo>
                  <a:cubicBezTo>
                    <a:pt x="6105" y="6859"/>
                    <a:pt x="7473" y="5124"/>
                    <a:pt x="7273" y="3156"/>
                  </a:cubicBezTo>
                  <a:cubicBezTo>
                    <a:pt x="7054" y="1316"/>
                    <a:pt x="5524" y="1"/>
                    <a:pt x="3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3" name="Google Shape;3013;p69"/>
            <p:cNvSpPr/>
            <p:nvPr/>
          </p:nvSpPr>
          <p:spPr>
            <a:xfrm>
              <a:off x="2476950" y="1809575"/>
              <a:ext cx="185975" cy="177125"/>
            </a:xfrm>
            <a:custGeom>
              <a:avLst/>
              <a:gdLst/>
              <a:ahLst/>
              <a:cxnLst/>
              <a:rect l="l" t="t" r="r" b="b"/>
              <a:pathLst>
                <a:path w="7439" h="7085" extrusionOk="0">
                  <a:moveTo>
                    <a:pt x="3711" y="1"/>
                  </a:moveTo>
                  <a:cubicBezTo>
                    <a:pt x="3587" y="1"/>
                    <a:pt x="3462" y="7"/>
                    <a:pt x="3336" y="20"/>
                  </a:cubicBezTo>
                  <a:cubicBezTo>
                    <a:pt x="1368" y="220"/>
                    <a:pt x="0" y="1988"/>
                    <a:pt x="200" y="3923"/>
                  </a:cubicBezTo>
                  <a:cubicBezTo>
                    <a:pt x="386" y="5747"/>
                    <a:pt x="1918" y="7084"/>
                    <a:pt x="3682" y="7084"/>
                  </a:cubicBezTo>
                  <a:cubicBezTo>
                    <a:pt x="3821" y="7084"/>
                    <a:pt x="3961" y="7076"/>
                    <a:pt x="4103" y="7059"/>
                  </a:cubicBezTo>
                  <a:cubicBezTo>
                    <a:pt x="6071" y="6859"/>
                    <a:pt x="7439" y="5091"/>
                    <a:pt x="7239" y="3156"/>
                  </a:cubicBezTo>
                  <a:cubicBezTo>
                    <a:pt x="7051" y="1316"/>
                    <a:pt x="5494" y="1"/>
                    <a:pt x="3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4" name="Google Shape;3014;p69"/>
            <p:cNvSpPr/>
            <p:nvPr/>
          </p:nvSpPr>
          <p:spPr>
            <a:xfrm>
              <a:off x="2101975" y="1694075"/>
              <a:ext cx="108125" cy="80325"/>
            </a:xfrm>
            <a:custGeom>
              <a:avLst/>
              <a:gdLst/>
              <a:ahLst/>
              <a:cxnLst/>
              <a:rect l="l" t="t" r="r" b="b"/>
              <a:pathLst>
                <a:path w="4325" h="3213" extrusionOk="0">
                  <a:moveTo>
                    <a:pt x="3205" y="0"/>
                  </a:moveTo>
                  <a:cubicBezTo>
                    <a:pt x="1425" y="0"/>
                    <a:pt x="0" y="2157"/>
                    <a:pt x="522" y="3006"/>
                  </a:cubicBezTo>
                  <a:cubicBezTo>
                    <a:pt x="620" y="3149"/>
                    <a:pt x="714" y="3213"/>
                    <a:pt x="823" y="3213"/>
                  </a:cubicBezTo>
                  <a:cubicBezTo>
                    <a:pt x="1123" y="3213"/>
                    <a:pt x="1546" y="2732"/>
                    <a:pt x="2524" y="2072"/>
                  </a:cubicBezTo>
                  <a:cubicBezTo>
                    <a:pt x="3257" y="1538"/>
                    <a:pt x="3591" y="1538"/>
                    <a:pt x="4025" y="1104"/>
                  </a:cubicBezTo>
                  <a:cubicBezTo>
                    <a:pt x="4325" y="771"/>
                    <a:pt x="4225" y="37"/>
                    <a:pt x="3324" y="4"/>
                  </a:cubicBezTo>
                  <a:cubicBezTo>
                    <a:pt x="3284" y="2"/>
                    <a:pt x="3244" y="0"/>
                    <a:pt x="3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5" name="Google Shape;3015;p69"/>
            <p:cNvSpPr/>
            <p:nvPr/>
          </p:nvSpPr>
          <p:spPr>
            <a:xfrm>
              <a:off x="2381050" y="1632000"/>
              <a:ext cx="117550" cy="49250"/>
            </a:xfrm>
            <a:custGeom>
              <a:avLst/>
              <a:gdLst/>
              <a:ahLst/>
              <a:cxnLst/>
              <a:rect l="l" t="t" r="r" b="b"/>
              <a:pathLst>
                <a:path w="4702" h="1970" extrusionOk="0">
                  <a:moveTo>
                    <a:pt x="2076" y="0"/>
                  </a:moveTo>
                  <a:cubicBezTo>
                    <a:pt x="1607" y="0"/>
                    <a:pt x="1138" y="113"/>
                    <a:pt x="734" y="385"/>
                  </a:cubicBezTo>
                  <a:cubicBezTo>
                    <a:pt x="0" y="852"/>
                    <a:pt x="234" y="1553"/>
                    <a:pt x="667" y="1653"/>
                  </a:cubicBezTo>
                  <a:cubicBezTo>
                    <a:pt x="877" y="1727"/>
                    <a:pt x="1050" y="1746"/>
                    <a:pt x="1228" y="1746"/>
                  </a:cubicBezTo>
                  <a:cubicBezTo>
                    <a:pt x="1424" y="1746"/>
                    <a:pt x="1626" y="1723"/>
                    <a:pt x="1890" y="1723"/>
                  </a:cubicBezTo>
                  <a:cubicBezTo>
                    <a:pt x="2038" y="1723"/>
                    <a:pt x="2205" y="1730"/>
                    <a:pt x="2402" y="1753"/>
                  </a:cubicBezTo>
                  <a:cubicBezTo>
                    <a:pt x="3349" y="1811"/>
                    <a:pt x="3926" y="1970"/>
                    <a:pt x="4251" y="1970"/>
                  </a:cubicBezTo>
                  <a:cubicBezTo>
                    <a:pt x="4487" y="1970"/>
                    <a:pt x="4589" y="1886"/>
                    <a:pt x="4603" y="1619"/>
                  </a:cubicBezTo>
                  <a:cubicBezTo>
                    <a:pt x="4702" y="882"/>
                    <a:pt x="3388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6" name="Google Shape;3016;p69"/>
            <p:cNvSpPr/>
            <p:nvPr/>
          </p:nvSpPr>
          <p:spPr>
            <a:xfrm>
              <a:off x="1849000" y="1909325"/>
              <a:ext cx="95075" cy="42875"/>
            </a:xfrm>
            <a:custGeom>
              <a:avLst/>
              <a:gdLst/>
              <a:ahLst/>
              <a:cxnLst/>
              <a:rect l="l" t="t" r="r" b="b"/>
              <a:pathLst>
                <a:path w="3803" h="1715" extrusionOk="0">
                  <a:moveTo>
                    <a:pt x="1701" y="1"/>
                  </a:moveTo>
                  <a:cubicBezTo>
                    <a:pt x="1421" y="1"/>
                    <a:pt x="1162" y="53"/>
                    <a:pt x="934" y="167"/>
                  </a:cubicBezTo>
                  <a:cubicBezTo>
                    <a:pt x="701" y="233"/>
                    <a:pt x="601" y="367"/>
                    <a:pt x="434" y="467"/>
                  </a:cubicBezTo>
                  <a:lnTo>
                    <a:pt x="34" y="834"/>
                  </a:lnTo>
                  <a:cubicBezTo>
                    <a:pt x="0" y="900"/>
                    <a:pt x="0" y="967"/>
                    <a:pt x="0" y="1034"/>
                  </a:cubicBezTo>
                  <a:cubicBezTo>
                    <a:pt x="28" y="1116"/>
                    <a:pt x="100" y="1176"/>
                    <a:pt x="199" y="1176"/>
                  </a:cubicBezTo>
                  <a:cubicBezTo>
                    <a:pt x="221" y="1176"/>
                    <a:pt x="243" y="1173"/>
                    <a:pt x="267" y="1167"/>
                  </a:cubicBezTo>
                  <a:lnTo>
                    <a:pt x="300" y="1167"/>
                  </a:lnTo>
                  <a:cubicBezTo>
                    <a:pt x="467" y="1134"/>
                    <a:pt x="634" y="1034"/>
                    <a:pt x="767" y="1001"/>
                  </a:cubicBezTo>
                  <a:cubicBezTo>
                    <a:pt x="867" y="967"/>
                    <a:pt x="1034" y="867"/>
                    <a:pt x="1168" y="867"/>
                  </a:cubicBezTo>
                  <a:cubicBezTo>
                    <a:pt x="1318" y="850"/>
                    <a:pt x="1451" y="842"/>
                    <a:pt x="1580" y="842"/>
                  </a:cubicBezTo>
                  <a:cubicBezTo>
                    <a:pt x="1710" y="842"/>
                    <a:pt x="1835" y="850"/>
                    <a:pt x="1968" y="867"/>
                  </a:cubicBezTo>
                  <a:cubicBezTo>
                    <a:pt x="2202" y="900"/>
                    <a:pt x="2469" y="1034"/>
                    <a:pt x="2702" y="1167"/>
                  </a:cubicBezTo>
                  <a:cubicBezTo>
                    <a:pt x="2969" y="1301"/>
                    <a:pt x="3202" y="1501"/>
                    <a:pt x="3469" y="1668"/>
                  </a:cubicBezTo>
                  <a:cubicBezTo>
                    <a:pt x="3516" y="1691"/>
                    <a:pt x="3580" y="1715"/>
                    <a:pt x="3614" y="1715"/>
                  </a:cubicBezTo>
                  <a:cubicBezTo>
                    <a:pt x="3628" y="1715"/>
                    <a:pt x="3636" y="1711"/>
                    <a:pt x="3636" y="1701"/>
                  </a:cubicBezTo>
                  <a:cubicBezTo>
                    <a:pt x="3770" y="1668"/>
                    <a:pt x="3803" y="1568"/>
                    <a:pt x="3770" y="1468"/>
                  </a:cubicBezTo>
                  <a:cubicBezTo>
                    <a:pt x="3636" y="1067"/>
                    <a:pt x="3436" y="800"/>
                    <a:pt x="3136" y="534"/>
                  </a:cubicBezTo>
                  <a:cubicBezTo>
                    <a:pt x="2836" y="300"/>
                    <a:pt x="2469" y="133"/>
                    <a:pt x="2102" y="33"/>
                  </a:cubicBezTo>
                  <a:cubicBezTo>
                    <a:pt x="1964" y="12"/>
                    <a:pt x="1830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7" name="Google Shape;3017;p69"/>
            <p:cNvSpPr/>
            <p:nvPr/>
          </p:nvSpPr>
          <p:spPr>
            <a:xfrm>
              <a:off x="2322675" y="1806100"/>
              <a:ext cx="81750" cy="65500"/>
            </a:xfrm>
            <a:custGeom>
              <a:avLst/>
              <a:gdLst/>
              <a:ahLst/>
              <a:cxnLst/>
              <a:rect l="l" t="t" r="r" b="b"/>
              <a:pathLst>
                <a:path w="3270" h="2620" extrusionOk="0">
                  <a:moveTo>
                    <a:pt x="1790" y="1"/>
                  </a:moveTo>
                  <a:cubicBezTo>
                    <a:pt x="1610" y="1"/>
                    <a:pt x="1422" y="30"/>
                    <a:pt x="1234" y="93"/>
                  </a:cubicBezTo>
                  <a:cubicBezTo>
                    <a:pt x="434" y="326"/>
                    <a:pt x="0" y="1093"/>
                    <a:pt x="234" y="1794"/>
                  </a:cubicBezTo>
                  <a:cubicBezTo>
                    <a:pt x="438" y="2305"/>
                    <a:pt x="935" y="2620"/>
                    <a:pt x="1517" y="2620"/>
                  </a:cubicBezTo>
                  <a:cubicBezTo>
                    <a:pt x="1695" y="2620"/>
                    <a:pt x="1880" y="2590"/>
                    <a:pt x="2068" y="2528"/>
                  </a:cubicBezTo>
                  <a:cubicBezTo>
                    <a:pt x="2869" y="2294"/>
                    <a:pt x="3269" y="1494"/>
                    <a:pt x="3069" y="826"/>
                  </a:cubicBezTo>
                  <a:cubicBezTo>
                    <a:pt x="2890" y="316"/>
                    <a:pt x="2379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8" name="Google Shape;3018;p69"/>
            <p:cNvSpPr/>
            <p:nvPr/>
          </p:nvSpPr>
          <p:spPr>
            <a:xfrm>
              <a:off x="2215075" y="1900650"/>
              <a:ext cx="241875" cy="83850"/>
            </a:xfrm>
            <a:custGeom>
              <a:avLst/>
              <a:gdLst/>
              <a:ahLst/>
              <a:cxnLst/>
              <a:rect l="l" t="t" r="r" b="b"/>
              <a:pathLst>
                <a:path w="9675" h="3354" extrusionOk="0">
                  <a:moveTo>
                    <a:pt x="9441" y="0"/>
                  </a:moveTo>
                  <a:cubicBezTo>
                    <a:pt x="9356" y="0"/>
                    <a:pt x="9290" y="31"/>
                    <a:pt x="9241" y="80"/>
                  </a:cubicBezTo>
                  <a:lnTo>
                    <a:pt x="9241" y="147"/>
                  </a:lnTo>
                  <a:cubicBezTo>
                    <a:pt x="9041" y="480"/>
                    <a:pt x="8807" y="814"/>
                    <a:pt x="8474" y="1081"/>
                  </a:cubicBezTo>
                  <a:cubicBezTo>
                    <a:pt x="8173" y="1381"/>
                    <a:pt x="7840" y="1648"/>
                    <a:pt x="7440" y="1848"/>
                  </a:cubicBezTo>
                  <a:cubicBezTo>
                    <a:pt x="6739" y="2215"/>
                    <a:pt x="5905" y="2482"/>
                    <a:pt x="5071" y="2515"/>
                  </a:cubicBezTo>
                  <a:cubicBezTo>
                    <a:pt x="4945" y="2520"/>
                    <a:pt x="4818" y="2523"/>
                    <a:pt x="4691" y="2523"/>
                  </a:cubicBezTo>
                  <a:cubicBezTo>
                    <a:pt x="3976" y="2523"/>
                    <a:pt x="3249" y="2436"/>
                    <a:pt x="2569" y="2182"/>
                  </a:cubicBezTo>
                  <a:cubicBezTo>
                    <a:pt x="2169" y="2015"/>
                    <a:pt x="1802" y="1848"/>
                    <a:pt x="1402" y="1648"/>
                  </a:cubicBezTo>
                  <a:cubicBezTo>
                    <a:pt x="1035" y="1414"/>
                    <a:pt x="668" y="1181"/>
                    <a:pt x="368" y="881"/>
                  </a:cubicBezTo>
                  <a:cubicBezTo>
                    <a:pt x="335" y="864"/>
                    <a:pt x="293" y="856"/>
                    <a:pt x="251" y="856"/>
                  </a:cubicBezTo>
                  <a:cubicBezTo>
                    <a:pt x="209" y="856"/>
                    <a:pt x="168" y="864"/>
                    <a:pt x="134" y="881"/>
                  </a:cubicBezTo>
                  <a:cubicBezTo>
                    <a:pt x="34" y="981"/>
                    <a:pt x="1" y="1081"/>
                    <a:pt x="68" y="1181"/>
                  </a:cubicBezTo>
                  <a:cubicBezTo>
                    <a:pt x="668" y="1981"/>
                    <a:pt x="1469" y="2515"/>
                    <a:pt x="2336" y="2882"/>
                  </a:cubicBezTo>
                  <a:cubicBezTo>
                    <a:pt x="3118" y="3213"/>
                    <a:pt x="3982" y="3354"/>
                    <a:pt x="4853" y="3354"/>
                  </a:cubicBezTo>
                  <a:cubicBezTo>
                    <a:pt x="4948" y="3354"/>
                    <a:pt x="5043" y="3352"/>
                    <a:pt x="5138" y="3349"/>
                  </a:cubicBezTo>
                  <a:cubicBezTo>
                    <a:pt x="6039" y="3316"/>
                    <a:pt x="7039" y="3015"/>
                    <a:pt x="7840" y="2482"/>
                  </a:cubicBezTo>
                  <a:cubicBezTo>
                    <a:pt x="8640" y="1915"/>
                    <a:pt x="9308" y="1181"/>
                    <a:pt x="9641" y="247"/>
                  </a:cubicBezTo>
                  <a:cubicBezTo>
                    <a:pt x="9675" y="180"/>
                    <a:pt x="9641" y="47"/>
                    <a:pt x="9541" y="13"/>
                  </a:cubicBezTo>
                  <a:cubicBezTo>
                    <a:pt x="9505" y="4"/>
                    <a:pt x="9472" y="0"/>
                    <a:pt x="9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9" name="Google Shape;3019;p69"/>
            <p:cNvSpPr/>
            <p:nvPr/>
          </p:nvSpPr>
          <p:spPr>
            <a:xfrm>
              <a:off x="2150050" y="1777550"/>
              <a:ext cx="98425" cy="97550"/>
            </a:xfrm>
            <a:custGeom>
              <a:avLst/>
              <a:gdLst/>
              <a:ahLst/>
              <a:cxnLst/>
              <a:rect l="l" t="t" r="r" b="b"/>
              <a:pathLst>
                <a:path w="3937" h="3902" extrusionOk="0">
                  <a:moveTo>
                    <a:pt x="601" y="0"/>
                  </a:moveTo>
                  <a:cubicBezTo>
                    <a:pt x="500" y="0"/>
                    <a:pt x="467" y="100"/>
                    <a:pt x="467" y="167"/>
                  </a:cubicBezTo>
                  <a:cubicBezTo>
                    <a:pt x="500" y="434"/>
                    <a:pt x="634" y="668"/>
                    <a:pt x="834" y="834"/>
                  </a:cubicBezTo>
                  <a:cubicBezTo>
                    <a:pt x="967" y="934"/>
                    <a:pt x="1101" y="1001"/>
                    <a:pt x="1234" y="1068"/>
                  </a:cubicBezTo>
                  <a:lnTo>
                    <a:pt x="1268" y="1068"/>
                  </a:lnTo>
                  <a:cubicBezTo>
                    <a:pt x="1268" y="1101"/>
                    <a:pt x="1234" y="1101"/>
                    <a:pt x="1234" y="1135"/>
                  </a:cubicBezTo>
                  <a:cubicBezTo>
                    <a:pt x="1134" y="1135"/>
                    <a:pt x="1101" y="1168"/>
                    <a:pt x="1001" y="1168"/>
                  </a:cubicBezTo>
                  <a:lnTo>
                    <a:pt x="767" y="1168"/>
                  </a:lnTo>
                  <a:cubicBezTo>
                    <a:pt x="667" y="1168"/>
                    <a:pt x="601" y="1135"/>
                    <a:pt x="500" y="1101"/>
                  </a:cubicBezTo>
                  <a:cubicBezTo>
                    <a:pt x="434" y="1068"/>
                    <a:pt x="300" y="1001"/>
                    <a:pt x="234" y="968"/>
                  </a:cubicBezTo>
                  <a:lnTo>
                    <a:pt x="100" y="968"/>
                  </a:lnTo>
                  <a:cubicBezTo>
                    <a:pt x="0" y="1001"/>
                    <a:pt x="0" y="1101"/>
                    <a:pt x="67" y="1135"/>
                  </a:cubicBezTo>
                  <a:cubicBezTo>
                    <a:pt x="167" y="1401"/>
                    <a:pt x="400" y="1568"/>
                    <a:pt x="634" y="1635"/>
                  </a:cubicBezTo>
                  <a:cubicBezTo>
                    <a:pt x="728" y="1659"/>
                    <a:pt x="839" y="1682"/>
                    <a:pt x="943" y="1682"/>
                  </a:cubicBezTo>
                  <a:cubicBezTo>
                    <a:pt x="986" y="1682"/>
                    <a:pt x="1028" y="1678"/>
                    <a:pt x="1068" y="1668"/>
                  </a:cubicBezTo>
                  <a:lnTo>
                    <a:pt x="1101" y="1668"/>
                  </a:lnTo>
                  <a:cubicBezTo>
                    <a:pt x="1101" y="1802"/>
                    <a:pt x="1101" y="2169"/>
                    <a:pt x="1268" y="2769"/>
                  </a:cubicBezTo>
                  <a:cubicBezTo>
                    <a:pt x="1471" y="3436"/>
                    <a:pt x="2053" y="3902"/>
                    <a:pt x="2640" y="3902"/>
                  </a:cubicBezTo>
                  <a:cubicBezTo>
                    <a:pt x="2727" y="3902"/>
                    <a:pt x="2815" y="3892"/>
                    <a:pt x="2902" y="3870"/>
                  </a:cubicBezTo>
                  <a:cubicBezTo>
                    <a:pt x="3569" y="3703"/>
                    <a:pt x="3936" y="2869"/>
                    <a:pt x="3736" y="2102"/>
                  </a:cubicBezTo>
                  <a:cubicBezTo>
                    <a:pt x="3528" y="1418"/>
                    <a:pt x="2975" y="946"/>
                    <a:pt x="2385" y="946"/>
                  </a:cubicBezTo>
                  <a:cubicBezTo>
                    <a:pt x="2313" y="946"/>
                    <a:pt x="2241" y="953"/>
                    <a:pt x="2168" y="968"/>
                  </a:cubicBezTo>
                  <a:cubicBezTo>
                    <a:pt x="2235" y="934"/>
                    <a:pt x="2235" y="934"/>
                    <a:pt x="2268" y="934"/>
                  </a:cubicBezTo>
                  <a:cubicBezTo>
                    <a:pt x="2302" y="868"/>
                    <a:pt x="2402" y="834"/>
                    <a:pt x="2469" y="801"/>
                  </a:cubicBezTo>
                  <a:cubicBezTo>
                    <a:pt x="2569" y="768"/>
                    <a:pt x="2635" y="701"/>
                    <a:pt x="2735" y="701"/>
                  </a:cubicBezTo>
                  <a:cubicBezTo>
                    <a:pt x="2802" y="668"/>
                    <a:pt x="2902" y="668"/>
                    <a:pt x="2936" y="634"/>
                  </a:cubicBezTo>
                  <a:cubicBezTo>
                    <a:pt x="3069" y="601"/>
                    <a:pt x="3236" y="601"/>
                    <a:pt x="3302" y="601"/>
                  </a:cubicBezTo>
                  <a:lnTo>
                    <a:pt x="3436" y="601"/>
                  </a:lnTo>
                  <a:cubicBezTo>
                    <a:pt x="3569" y="601"/>
                    <a:pt x="3636" y="567"/>
                    <a:pt x="3636" y="434"/>
                  </a:cubicBezTo>
                  <a:cubicBezTo>
                    <a:pt x="3736" y="301"/>
                    <a:pt x="3669" y="201"/>
                    <a:pt x="3569" y="167"/>
                  </a:cubicBezTo>
                  <a:cubicBezTo>
                    <a:pt x="3569" y="167"/>
                    <a:pt x="3503" y="134"/>
                    <a:pt x="3369" y="134"/>
                  </a:cubicBezTo>
                  <a:cubicBezTo>
                    <a:pt x="3269" y="100"/>
                    <a:pt x="3136" y="67"/>
                    <a:pt x="2936" y="67"/>
                  </a:cubicBezTo>
                  <a:lnTo>
                    <a:pt x="2602" y="67"/>
                  </a:lnTo>
                  <a:cubicBezTo>
                    <a:pt x="2469" y="67"/>
                    <a:pt x="2335" y="100"/>
                    <a:pt x="2235" y="134"/>
                  </a:cubicBezTo>
                  <a:cubicBezTo>
                    <a:pt x="2102" y="167"/>
                    <a:pt x="1968" y="201"/>
                    <a:pt x="1835" y="301"/>
                  </a:cubicBezTo>
                  <a:cubicBezTo>
                    <a:pt x="1701" y="334"/>
                    <a:pt x="1635" y="467"/>
                    <a:pt x="1535" y="567"/>
                  </a:cubicBezTo>
                  <a:cubicBezTo>
                    <a:pt x="1468" y="567"/>
                    <a:pt x="1368" y="567"/>
                    <a:pt x="1334" y="501"/>
                  </a:cubicBezTo>
                  <a:cubicBezTo>
                    <a:pt x="1268" y="467"/>
                    <a:pt x="1168" y="467"/>
                    <a:pt x="1134" y="434"/>
                  </a:cubicBezTo>
                  <a:cubicBezTo>
                    <a:pt x="1034" y="401"/>
                    <a:pt x="967" y="334"/>
                    <a:pt x="934" y="267"/>
                  </a:cubicBezTo>
                  <a:cubicBezTo>
                    <a:pt x="834" y="167"/>
                    <a:pt x="767" y="134"/>
                    <a:pt x="701" y="67"/>
                  </a:cubicBezTo>
                  <a:cubicBezTo>
                    <a:pt x="667" y="0"/>
                    <a:pt x="634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0" name="Google Shape;3020;p69"/>
            <p:cNvSpPr/>
            <p:nvPr/>
          </p:nvSpPr>
          <p:spPr>
            <a:xfrm>
              <a:off x="2429400" y="1684975"/>
              <a:ext cx="82600" cy="126750"/>
            </a:xfrm>
            <a:custGeom>
              <a:avLst/>
              <a:gdLst/>
              <a:ahLst/>
              <a:cxnLst/>
              <a:rect l="l" t="t" r="r" b="b"/>
              <a:pathLst>
                <a:path w="3304" h="5070" extrusionOk="0">
                  <a:moveTo>
                    <a:pt x="2002" y="1"/>
                  </a:moveTo>
                  <a:cubicBezTo>
                    <a:pt x="1935" y="1"/>
                    <a:pt x="1902" y="67"/>
                    <a:pt x="1902" y="134"/>
                  </a:cubicBezTo>
                  <a:lnTo>
                    <a:pt x="1902" y="401"/>
                  </a:lnTo>
                  <a:lnTo>
                    <a:pt x="1902" y="701"/>
                  </a:lnTo>
                  <a:cubicBezTo>
                    <a:pt x="1902" y="801"/>
                    <a:pt x="1835" y="868"/>
                    <a:pt x="1802" y="968"/>
                  </a:cubicBezTo>
                  <a:cubicBezTo>
                    <a:pt x="1769" y="1035"/>
                    <a:pt x="1635" y="1202"/>
                    <a:pt x="1635" y="1202"/>
                  </a:cubicBezTo>
                  <a:lnTo>
                    <a:pt x="1535" y="1202"/>
                  </a:lnTo>
                  <a:cubicBezTo>
                    <a:pt x="1435" y="1202"/>
                    <a:pt x="1302" y="1235"/>
                    <a:pt x="1168" y="1302"/>
                  </a:cubicBezTo>
                  <a:cubicBezTo>
                    <a:pt x="1035" y="1335"/>
                    <a:pt x="935" y="1368"/>
                    <a:pt x="801" y="1468"/>
                  </a:cubicBezTo>
                  <a:cubicBezTo>
                    <a:pt x="668" y="1535"/>
                    <a:pt x="601" y="1635"/>
                    <a:pt x="468" y="1735"/>
                  </a:cubicBezTo>
                  <a:cubicBezTo>
                    <a:pt x="368" y="1869"/>
                    <a:pt x="301" y="2002"/>
                    <a:pt x="201" y="2069"/>
                  </a:cubicBezTo>
                  <a:cubicBezTo>
                    <a:pt x="168" y="2202"/>
                    <a:pt x="101" y="2336"/>
                    <a:pt x="101" y="2469"/>
                  </a:cubicBezTo>
                  <a:cubicBezTo>
                    <a:pt x="34" y="2569"/>
                    <a:pt x="34" y="2703"/>
                    <a:pt x="34" y="2803"/>
                  </a:cubicBezTo>
                  <a:cubicBezTo>
                    <a:pt x="34" y="2903"/>
                    <a:pt x="1" y="3303"/>
                    <a:pt x="234" y="3904"/>
                  </a:cubicBezTo>
                  <a:cubicBezTo>
                    <a:pt x="437" y="4600"/>
                    <a:pt x="994" y="5070"/>
                    <a:pt x="1575" y="5070"/>
                  </a:cubicBezTo>
                  <a:cubicBezTo>
                    <a:pt x="1662" y="5070"/>
                    <a:pt x="1749" y="5059"/>
                    <a:pt x="1835" y="5038"/>
                  </a:cubicBezTo>
                  <a:cubicBezTo>
                    <a:pt x="2503" y="4871"/>
                    <a:pt x="2903" y="4037"/>
                    <a:pt x="2669" y="3236"/>
                  </a:cubicBezTo>
                  <a:cubicBezTo>
                    <a:pt x="2491" y="2583"/>
                    <a:pt x="1942" y="2114"/>
                    <a:pt x="1352" y="2114"/>
                  </a:cubicBezTo>
                  <a:cubicBezTo>
                    <a:pt x="1280" y="2114"/>
                    <a:pt x="1208" y="2121"/>
                    <a:pt x="1135" y="2136"/>
                  </a:cubicBezTo>
                  <a:cubicBezTo>
                    <a:pt x="1168" y="2069"/>
                    <a:pt x="1168" y="2069"/>
                    <a:pt x="1235" y="2069"/>
                  </a:cubicBezTo>
                  <a:cubicBezTo>
                    <a:pt x="1268" y="2036"/>
                    <a:pt x="1335" y="2002"/>
                    <a:pt x="1435" y="1969"/>
                  </a:cubicBezTo>
                  <a:cubicBezTo>
                    <a:pt x="1502" y="1902"/>
                    <a:pt x="1602" y="1869"/>
                    <a:pt x="1669" y="1869"/>
                  </a:cubicBezTo>
                  <a:cubicBezTo>
                    <a:pt x="1769" y="1835"/>
                    <a:pt x="1835" y="1835"/>
                    <a:pt x="1902" y="1802"/>
                  </a:cubicBezTo>
                  <a:cubicBezTo>
                    <a:pt x="2002" y="1735"/>
                    <a:pt x="2436" y="1735"/>
                    <a:pt x="2469" y="1702"/>
                  </a:cubicBezTo>
                  <a:cubicBezTo>
                    <a:pt x="2603" y="1669"/>
                    <a:pt x="2769" y="1569"/>
                    <a:pt x="2836" y="1468"/>
                  </a:cubicBezTo>
                  <a:cubicBezTo>
                    <a:pt x="2970" y="1335"/>
                    <a:pt x="3003" y="1202"/>
                    <a:pt x="3103" y="1068"/>
                  </a:cubicBezTo>
                  <a:cubicBezTo>
                    <a:pt x="3303" y="935"/>
                    <a:pt x="3303" y="635"/>
                    <a:pt x="3170" y="368"/>
                  </a:cubicBezTo>
                  <a:cubicBezTo>
                    <a:pt x="3170" y="334"/>
                    <a:pt x="3136" y="301"/>
                    <a:pt x="3103" y="301"/>
                  </a:cubicBezTo>
                  <a:cubicBezTo>
                    <a:pt x="3003" y="301"/>
                    <a:pt x="2970" y="334"/>
                    <a:pt x="2936" y="368"/>
                  </a:cubicBezTo>
                  <a:cubicBezTo>
                    <a:pt x="2903" y="468"/>
                    <a:pt x="2903" y="568"/>
                    <a:pt x="2836" y="668"/>
                  </a:cubicBezTo>
                  <a:lnTo>
                    <a:pt x="2736" y="901"/>
                  </a:lnTo>
                  <a:cubicBezTo>
                    <a:pt x="2669" y="1001"/>
                    <a:pt x="2636" y="1035"/>
                    <a:pt x="2536" y="1135"/>
                  </a:cubicBezTo>
                  <a:cubicBezTo>
                    <a:pt x="2503" y="1168"/>
                    <a:pt x="2436" y="1202"/>
                    <a:pt x="2336" y="1302"/>
                  </a:cubicBezTo>
                  <a:lnTo>
                    <a:pt x="2302" y="1302"/>
                  </a:lnTo>
                  <a:cubicBezTo>
                    <a:pt x="2302" y="1235"/>
                    <a:pt x="2336" y="1235"/>
                    <a:pt x="2336" y="1202"/>
                  </a:cubicBezTo>
                  <a:cubicBezTo>
                    <a:pt x="2436" y="1068"/>
                    <a:pt x="2436" y="935"/>
                    <a:pt x="2436" y="801"/>
                  </a:cubicBezTo>
                  <a:cubicBezTo>
                    <a:pt x="2436" y="501"/>
                    <a:pt x="2336" y="234"/>
                    <a:pt x="2136" y="34"/>
                  </a:cubicBezTo>
                  <a:cubicBezTo>
                    <a:pt x="2102" y="1"/>
                    <a:pt x="2036" y="1"/>
                    <a:pt x="2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1" name="Google Shape;3021;p69"/>
            <p:cNvSpPr/>
            <p:nvPr/>
          </p:nvSpPr>
          <p:spPr>
            <a:xfrm>
              <a:off x="1913600" y="1425100"/>
              <a:ext cx="159750" cy="380100"/>
            </a:xfrm>
            <a:custGeom>
              <a:avLst/>
              <a:gdLst/>
              <a:ahLst/>
              <a:cxnLst/>
              <a:rect l="l" t="t" r="r" b="b"/>
              <a:pathLst>
                <a:path w="6390" h="15204" extrusionOk="0">
                  <a:moveTo>
                    <a:pt x="5596" y="1"/>
                  </a:moveTo>
                  <a:cubicBezTo>
                    <a:pt x="5501" y="1"/>
                    <a:pt x="5389" y="72"/>
                    <a:pt x="5389" y="188"/>
                  </a:cubicBezTo>
                  <a:cubicBezTo>
                    <a:pt x="5555" y="2857"/>
                    <a:pt x="5188" y="5559"/>
                    <a:pt x="4254" y="8061"/>
                  </a:cubicBezTo>
                  <a:cubicBezTo>
                    <a:pt x="3320" y="10563"/>
                    <a:pt x="1886" y="12697"/>
                    <a:pt x="185" y="14732"/>
                  </a:cubicBezTo>
                  <a:cubicBezTo>
                    <a:pt x="1" y="14916"/>
                    <a:pt x="210" y="15203"/>
                    <a:pt x="421" y="15203"/>
                  </a:cubicBezTo>
                  <a:cubicBezTo>
                    <a:pt x="478" y="15203"/>
                    <a:pt x="535" y="15182"/>
                    <a:pt x="585" y="15132"/>
                  </a:cubicBezTo>
                  <a:cubicBezTo>
                    <a:pt x="4588" y="11530"/>
                    <a:pt x="6389" y="5392"/>
                    <a:pt x="5722" y="122"/>
                  </a:cubicBezTo>
                  <a:cubicBezTo>
                    <a:pt x="5722" y="38"/>
                    <a:pt x="5664" y="1"/>
                    <a:pt x="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2" name="Google Shape;3022;p69"/>
            <p:cNvSpPr/>
            <p:nvPr/>
          </p:nvSpPr>
          <p:spPr>
            <a:xfrm>
              <a:off x="1732475" y="2073950"/>
              <a:ext cx="84925" cy="248000"/>
            </a:xfrm>
            <a:custGeom>
              <a:avLst/>
              <a:gdLst/>
              <a:ahLst/>
              <a:cxnLst/>
              <a:rect l="l" t="t" r="r" b="b"/>
              <a:pathLst>
                <a:path w="3397" h="9920" extrusionOk="0">
                  <a:moveTo>
                    <a:pt x="3123" y="0"/>
                  </a:moveTo>
                  <a:cubicBezTo>
                    <a:pt x="3008" y="0"/>
                    <a:pt x="2890" y="69"/>
                    <a:pt x="2860" y="220"/>
                  </a:cubicBezTo>
                  <a:cubicBezTo>
                    <a:pt x="2626" y="1821"/>
                    <a:pt x="2193" y="3455"/>
                    <a:pt x="1792" y="5057"/>
                  </a:cubicBezTo>
                  <a:cubicBezTo>
                    <a:pt x="1592" y="5890"/>
                    <a:pt x="1325" y="6658"/>
                    <a:pt x="1025" y="7458"/>
                  </a:cubicBezTo>
                  <a:cubicBezTo>
                    <a:pt x="758" y="8259"/>
                    <a:pt x="325" y="8993"/>
                    <a:pt x="25" y="9760"/>
                  </a:cubicBezTo>
                  <a:cubicBezTo>
                    <a:pt x="0" y="9858"/>
                    <a:pt x="83" y="9919"/>
                    <a:pt x="168" y="9919"/>
                  </a:cubicBezTo>
                  <a:cubicBezTo>
                    <a:pt x="200" y="9919"/>
                    <a:pt x="231" y="9911"/>
                    <a:pt x="258" y="9893"/>
                  </a:cubicBezTo>
                  <a:cubicBezTo>
                    <a:pt x="692" y="9226"/>
                    <a:pt x="1025" y="8426"/>
                    <a:pt x="1325" y="7658"/>
                  </a:cubicBezTo>
                  <a:cubicBezTo>
                    <a:pt x="1659" y="6891"/>
                    <a:pt x="1993" y="6091"/>
                    <a:pt x="2293" y="5257"/>
                  </a:cubicBezTo>
                  <a:cubicBezTo>
                    <a:pt x="2860" y="3622"/>
                    <a:pt x="3193" y="1954"/>
                    <a:pt x="3360" y="286"/>
                  </a:cubicBezTo>
                  <a:cubicBezTo>
                    <a:pt x="3397" y="103"/>
                    <a:pt x="3262" y="0"/>
                    <a:pt x="3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3" name="Google Shape;3023;p69"/>
            <p:cNvSpPr/>
            <p:nvPr/>
          </p:nvSpPr>
          <p:spPr>
            <a:xfrm>
              <a:off x="1820100" y="2094800"/>
              <a:ext cx="44000" cy="179775"/>
            </a:xfrm>
            <a:custGeom>
              <a:avLst/>
              <a:gdLst/>
              <a:ahLst/>
              <a:cxnLst/>
              <a:rect l="l" t="t" r="r" b="b"/>
              <a:pathLst>
                <a:path w="1760" h="7191" extrusionOk="0">
                  <a:moveTo>
                    <a:pt x="1510" y="0"/>
                  </a:moveTo>
                  <a:cubicBezTo>
                    <a:pt x="1408" y="0"/>
                    <a:pt x="1305" y="69"/>
                    <a:pt x="1290" y="220"/>
                  </a:cubicBezTo>
                  <a:cubicBezTo>
                    <a:pt x="1123" y="2488"/>
                    <a:pt x="489" y="4723"/>
                    <a:pt x="22" y="6958"/>
                  </a:cubicBezTo>
                  <a:cubicBezTo>
                    <a:pt x="0" y="7088"/>
                    <a:pt x="134" y="7190"/>
                    <a:pt x="258" y="7190"/>
                  </a:cubicBezTo>
                  <a:cubicBezTo>
                    <a:pt x="324" y="7190"/>
                    <a:pt x="387" y="7161"/>
                    <a:pt x="422" y="7091"/>
                  </a:cubicBezTo>
                  <a:cubicBezTo>
                    <a:pt x="1156" y="4890"/>
                    <a:pt x="1657" y="2621"/>
                    <a:pt x="1723" y="286"/>
                  </a:cubicBezTo>
                  <a:cubicBezTo>
                    <a:pt x="1760" y="103"/>
                    <a:pt x="1635" y="0"/>
                    <a:pt x="1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4" name="Google Shape;3024;p69"/>
            <p:cNvSpPr/>
            <p:nvPr/>
          </p:nvSpPr>
          <p:spPr>
            <a:xfrm>
              <a:off x="1926550" y="2146100"/>
              <a:ext cx="20875" cy="202625"/>
            </a:xfrm>
            <a:custGeom>
              <a:avLst/>
              <a:gdLst/>
              <a:ahLst/>
              <a:cxnLst/>
              <a:rect l="l" t="t" r="r" b="b"/>
              <a:pathLst>
                <a:path w="835" h="8105" extrusionOk="0">
                  <a:moveTo>
                    <a:pt x="597" y="1"/>
                  </a:moveTo>
                  <a:cubicBezTo>
                    <a:pt x="546" y="1"/>
                    <a:pt x="501" y="29"/>
                    <a:pt x="501" y="102"/>
                  </a:cubicBezTo>
                  <a:cubicBezTo>
                    <a:pt x="401" y="1437"/>
                    <a:pt x="267" y="2771"/>
                    <a:pt x="234" y="4072"/>
                  </a:cubicBezTo>
                  <a:cubicBezTo>
                    <a:pt x="201" y="4739"/>
                    <a:pt x="167" y="5373"/>
                    <a:pt x="100" y="6040"/>
                  </a:cubicBezTo>
                  <a:cubicBezTo>
                    <a:pt x="67" y="6674"/>
                    <a:pt x="0" y="7341"/>
                    <a:pt x="34" y="7941"/>
                  </a:cubicBezTo>
                  <a:cubicBezTo>
                    <a:pt x="34" y="8041"/>
                    <a:pt x="117" y="8105"/>
                    <a:pt x="198" y="8105"/>
                  </a:cubicBezTo>
                  <a:cubicBezTo>
                    <a:pt x="253" y="8105"/>
                    <a:pt x="307" y="8075"/>
                    <a:pt x="334" y="8008"/>
                  </a:cubicBezTo>
                  <a:cubicBezTo>
                    <a:pt x="501" y="7374"/>
                    <a:pt x="534" y="6674"/>
                    <a:pt x="567" y="6040"/>
                  </a:cubicBezTo>
                  <a:cubicBezTo>
                    <a:pt x="601" y="5373"/>
                    <a:pt x="701" y="4739"/>
                    <a:pt x="734" y="4072"/>
                  </a:cubicBezTo>
                  <a:cubicBezTo>
                    <a:pt x="834" y="2738"/>
                    <a:pt x="768" y="1437"/>
                    <a:pt x="734" y="102"/>
                  </a:cubicBezTo>
                  <a:cubicBezTo>
                    <a:pt x="734" y="46"/>
                    <a:pt x="661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5" name="Google Shape;3025;p69"/>
            <p:cNvSpPr/>
            <p:nvPr/>
          </p:nvSpPr>
          <p:spPr>
            <a:xfrm>
              <a:off x="1989100" y="2125775"/>
              <a:ext cx="19200" cy="209500"/>
            </a:xfrm>
            <a:custGeom>
              <a:avLst/>
              <a:gdLst/>
              <a:ahLst/>
              <a:cxnLst/>
              <a:rect l="l" t="t" r="r" b="b"/>
              <a:pathLst>
                <a:path w="768" h="8380" extrusionOk="0">
                  <a:moveTo>
                    <a:pt x="168" y="0"/>
                  </a:moveTo>
                  <a:cubicBezTo>
                    <a:pt x="83" y="0"/>
                    <a:pt x="0" y="70"/>
                    <a:pt x="0" y="182"/>
                  </a:cubicBezTo>
                  <a:cubicBezTo>
                    <a:pt x="67" y="2883"/>
                    <a:pt x="167" y="5552"/>
                    <a:pt x="234" y="8254"/>
                  </a:cubicBezTo>
                  <a:cubicBezTo>
                    <a:pt x="234" y="8337"/>
                    <a:pt x="300" y="8379"/>
                    <a:pt x="367" y="8379"/>
                  </a:cubicBezTo>
                  <a:cubicBezTo>
                    <a:pt x="434" y="8379"/>
                    <a:pt x="501" y="8337"/>
                    <a:pt x="501" y="8254"/>
                  </a:cubicBezTo>
                  <a:cubicBezTo>
                    <a:pt x="667" y="6920"/>
                    <a:pt x="734" y="5585"/>
                    <a:pt x="734" y="4218"/>
                  </a:cubicBezTo>
                  <a:cubicBezTo>
                    <a:pt x="767" y="2850"/>
                    <a:pt x="567" y="1516"/>
                    <a:pt x="334" y="148"/>
                  </a:cubicBezTo>
                  <a:cubicBezTo>
                    <a:pt x="304" y="45"/>
                    <a:pt x="235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6" name="Google Shape;3026;p69"/>
            <p:cNvSpPr/>
            <p:nvPr/>
          </p:nvSpPr>
          <p:spPr>
            <a:xfrm>
              <a:off x="2033300" y="2163650"/>
              <a:ext cx="20025" cy="81650"/>
            </a:xfrm>
            <a:custGeom>
              <a:avLst/>
              <a:gdLst/>
              <a:ahLst/>
              <a:cxnLst/>
              <a:rect l="l" t="t" r="r" b="b"/>
              <a:pathLst>
                <a:path w="801" h="3266" extrusionOk="0">
                  <a:moveTo>
                    <a:pt x="267" y="1"/>
                  </a:moveTo>
                  <a:cubicBezTo>
                    <a:pt x="134" y="1"/>
                    <a:pt x="0" y="168"/>
                    <a:pt x="0" y="301"/>
                  </a:cubicBezTo>
                  <a:cubicBezTo>
                    <a:pt x="100" y="735"/>
                    <a:pt x="134" y="1202"/>
                    <a:pt x="134" y="1669"/>
                  </a:cubicBezTo>
                  <a:lnTo>
                    <a:pt x="134" y="3036"/>
                  </a:lnTo>
                  <a:cubicBezTo>
                    <a:pt x="134" y="3189"/>
                    <a:pt x="275" y="3265"/>
                    <a:pt x="403" y="3265"/>
                  </a:cubicBezTo>
                  <a:cubicBezTo>
                    <a:pt x="498" y="3265"/>
                    <a:pt x="586" y="3222"/>
                    <a:pt x="601" y="3136"/>
                  </a:cubicBezTo>
                  <a:cubicBezTo>
                    <a:pt x="667" y="2870"/>
                    <a:pt x="734" y="2636"/>
                    <a:pt x="767" y="2369"/>
                  </a:cubicBezTo>
                  <a:cubicBezTo>
                    <a:pt x="801" y="2136"/>
                    <a:pt x="767" y="1869"/>
                    <a:pt x="767" y="1635"/>
                  </a:cubicBezTo>
                  <a:cubicBezTo>
                    <a:pt x="734" y="1202"/>
                    <a:pt x="634" y="701"/>
                    <a:pt x="567" y="234"/>
                  </a:cubicBezTo>
                  <a:cubicBezTo>
                    <a:pt x="500" y="68"/>
                    <a:pt x="400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7" name="Google Shape;3027;p69"/>
            <p:cNvSpPr/>
            <p:nvPr/>
          </p:nvSpPr>
          <p:spPr>
            <a:xfrm>
              <a:off x="1810750" y="1435625"/>
              <a:ext cx="175875" cy="353300"/>
            </a:xfrm>
            <a:custGeom>
              <a:avLst/>
              <a:gdLst/>
              <a:ahLst/>
              <a:cxnLst/>
              <a:rect l="l" t="t" r="r" b="b"/>
              <a:pathLst>
                <a:path w="7035" h="14132" extrusionOk="0">
                  <a:moveTo>
                    <a:pt x="6871" y="1"/>
                  </a:moveTo>
                  <a:cubicBezTo>
                    <a:pt x="6801" y="1"/>
                    <a:pt x="6734" y="34"/>
                    <a:pt x="6734" y="101"/>
                  </a:cubicBezTo>
                  <a:cubicBezTo>
                    <a:pt x="6200" y="2569"/>
                    <a:pt x="5366" y="5005"/>
                    <a:pt x="4332" y="7306"/>
                  </a:cubicBezTo>
                  <a:cubicBezTo>
                    <a:pt x="3798" y="8440"/>
                    <a:pt x="3165" y="9574"/>
                    <a:pt x="2464" y="10609"/>
                  </a:cubicBezTo>
                  <a:cubicBezTo>
                    <a:pt x="1730" y="11643"/>
                    <a:pt x="863" y="12577"/>
                    <a:pt x="163" y="13611"/>
                  </a:cubicBezTo>
                  <a:cubicBezTo>
                    <a:pt x="0" y="13827"/>
                    <a:pt x="189" y="14132"/>
                    <a:pt x="445" y="14132"/>
                  </a:cubicBezTo>
                  <a:cubicBezTo>
                    <a:pt x="504" y="14132"/>
                    <a:pt x="567" y="14115"/>
                    <a:pt x="630" y="14078"/>
                  </a:cubicBezTo>
                  <a:cubicBezTo>
                    <a:pt x="1630" y="13310"/>
                    <a:pt x="2397" y="12143"/>
                    <a:pt x="3131" y="11109"/>
                  </a:cubicBezTo>
                  <a:cubicBezTo>
                    <a:pt x="3832" y="10008"/>
                    <a:pt x="4466" y="8874"/>
                    <a:pt x="4999" y="7673"/>
                  </a:cubicBezTo>
                  <a:cubicBezTo>
                    <a:pt x="6067" y="5271"/>
                    <a:pt x="6734" y="2736"/>
                    <a:pt x="7034" y="101"/>
                  </a:cubicBezTo>
                  <a:cubicBezTo>
                    <a:pt x="7017" y="34"/>
                    <a:pt x="6942" y="1"/>
                    <a:pt x="6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8" name="Google Shape;3028;p69"/>
            <p:cNvSpPr/>
            <p:nvPr/>
          </p:nvSpPr>
          <p:spPr>
            <a:xfrm>
              <a:off x="1826325" y="1627675"/>
              <a:ext cx="158000" cy="70300"/>
            </a:xfrm>
            <a:custGeom>
              <a:avLst/>
              <a:gdLst/>
              <a:ahLst/>
              <a:cxnLst/>
              <a:rect l="l" t="t" r="r" b="b"/>
              <a:pathLst>
                <a:path w="6320" h="2812" extrusionOk="0">
                  <a:moveTo>
                    <a:pt x="1045" y="0"/>
                  </a:moveTo>
                  <a:cubicBezTo>
                    <a:pt x="715" y="0"/>
                    <a:pt x="483" y="87"/>
                    <a:pt x="407" y="291"/>
                  </a:cubicBezTo>
                  <a:cubicBezTo>
                    <a:pt x="0" y="1375"/>
                    <a:pt x="3667" y="2811"/>
                    <a:pt x="5307" y="2811"/>
                  </a:cubicBezTo>
                  <a:cubicBezTo>
                    <a:pt x="5686" y="2811"/>
                    <a:pt x="5957" y="2735"/>
                    <a:pt x="6044" y="2560"/>
                  </a:cubicBezTo>
                  <a:cubicBezTo>
                    <a:pt x="6319" y="1927"/>
                    <a:pt x="2600" y="0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9" name="Google Shape;3029;p69"/>
            <p:cNvSpPr/>
            <p:nvPr/>
          </p:nvSpPr>
          <p:spPr>
            <a:xfrm>
              <a:off x="1853550" y="1545100"/>
              <a:ext cx="156625" cy="70625"/>
            </a:xfrm>
            <a:custGeom>
              <a:avLst/>
              <a:gdLst/>
              <a:ahLst/>
              <a:cxnLst/>
              <a:rect l="l" t="t" r="r" b="b"/>
              <a:pathLst>
                <a:path w="6265" h="2825" extrusionOk="0">
                  <a:moveTo>
                    <a:pt x="990" y="1"/>
                  </a:moveTo>
                  <a:cubicBezTo>
                    <a:pt x="660" y="1"/>
                    <a:pt x="428" y="88"/>
                    <a:pt x="352" y="292"/>
                  </a:cubicBezTo>
                  <a:cubicBezTo>
                    <a:pt x="1" y="1372"/>
                    <a:pt x="3652" y="2825"/>
                    <a:pt x="5267" y="2825"/>
                  </a:cubicBezTo>
                  <a:cubicBezTo>
                    <a:pt x="5646" y="2825"/>
                    <a:pt x="5913" y="2744"/>
                    <a:pt x="5989" y="2560"/>
                  </a:cubicBezTo>
                  <a:cubicBezTo>
                    <a:pt x="6264" y="1927"/>
                    <a:pt x="2545" y="1"/>
                    <a:pt x="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01" name="Google Shape;3101;p69"/>
          <p:cNvGrpSpPr/>
          <p:nvPr/>
        </p:nvGrpSpPr>
        <p:grpSpPr>
          <a:xfrm rot="2500693">
            <a:off x="8988271" y="982042"/>
            <a:ext cx="3590156" cy="919189"/>
            <a:chOff x="2676200" y="146050"/>
            <a:chExt cx="1215675" cy="311250"/>
          </a:xfrm>
        </p:grpSpPr>
        <p:sp>
          <p:nvSpPr>
            <p:cNvPr id="3102" name="Google Shape;3102;p69"/>
            <p:cNvSpPr/>
            <p:nvPr/>
          </p:nvSpPr>
          <p:spPr>
            <a:xfrm>
              <a:off x="2676200" y="146050"/>
              <a:ext cx="1215675" cy="141250"/>
            </a:xfrm>
            <a:custGeom>
              <a:avLst/>
              <a:gdLst/>
              <a:ahLst/>
              <a:cxnLst/>
              <a:rect l="l" t="t" r="r" b="b"/>
              <a:pathLst>
                <a:path w="48627" h="5650" fill="none" extrusionOk="0">
                  <a:moveTo>
                    <a:pt x="0" y="0"/>
                  </a:moveTo>
                  <a:cubicBezTo>
                    <a:pt x="732" y="900"/>
                    <a:pt x="3473" y="1695"/>
                    <a:pt x="4833" y="2093"/>
                  </a:cubicBezTo>
                  <a:cubicBezTo>
                    <a:pt x="6717" y="2637"/>
                    <a:pt x="8704" y="2762"/>
                    <a:pt x="10629" y="3327"/>
                  </a:cubicBezTo>
                  <a:cubicBezTo>
                    <a:pt x="14040" y="4290"/>
                    <a:pt x="17262" y="4897"/>
                    <a:pt x="20798" y="5231"/>
                  </a:cubicBezTo>
                  <a:cubicBezTo>
                    <a:pt x="25108" y="5650"/>
                    <a:pt x="29377" y="5273"/>
                    <a:pt x="33750" y="5022"/>
                  </a:cubicBezTo>
                  <a:cubicBezTo>
                    <a:pt x="37537" y="4792"/>
                    <a:pt x="41324" y="4729"/>
                    <a:pt x="44860" y="3244"/>
                  </a:cubicBezTo>
                  <a:cubicBezTo>
                    <a:pt x="46220" y="2658"/>
                    <a:pt x="47518" y="1821"/>
                    <a:pt x="48627" y="837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743675" y="186325"/>
              <a:ext cx="151200" cy="171600"/>
            </a:xfrm>
            <a:custGeom>
              <a:avLst/>
              <a:gdLst/>
              <a:ahLst/>
              <a:cxnLst/>
              <a:rect l="l" t="t" r="r" b="b"/>
              <a:pathLst>
                <a:path w="6048" h="6864" fill="none" extrusionOk="0">
                  <a:moveTo>
                    <a:pt x="0" y="1"/>
                  </a:moveTo>
                  <a:cubicBezTo>
                    <a:pt x="84" y="2281"/>
                    <a:pt x="712" y="4687"/>
                    <a:pt x="1130" y="6864"/>
                  </a:cubicBezTo>
                  <a:cubicBezTo>
                    <a:pt x="3243" y="5629"/>
                    <a:pt x="3662" y="2198"/>
                    <a:pt x="6047" y="1026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951325" y="247525"/>
              <a:ext cx="121400" cy="158525"/>
            </a:xfrm>
            <a:custGeom>
              <a:avLst/>
              <a:gdLst/>
              <a:ahLst/>
              <a:cxnLst/>
              <a:rect l="l" t="t" r="r" b="b"/>
              <a:pathLst>
                <a:path w="4856" h="6341" fill="none" extrusionOk="0">
                  <a:moveTo>
                    <a:pt x="1" y="1"/>
                  </a:moveTo>
                  <a:cubicBezTo>
                    <a:pt x="670" y="1047"/>
                    <a:pt x="1256" y="2407"/>
                    <a:pt x="1675" y="3599"/>
                  </a:cubicBezTo>
                  <a:cubicBezTo>
                    <a:pt x="1968" y="4416"/>
                    <a:pt x="2093" y="5796"/>
                    <a:pt x="2616" y="6340"/>
                  </a:cubicBezTo>
                  <a:cubicBezTo>
                    <a:pt x="3746" y="4708"/>
                    <a:pt x="3851" y="2239"/>
                    <a:pt x="4855" y="83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3167375" y="284675"/>
              <a:ext cx="130800" cy="172625"/>
            </a:xfrm>
            <a:custGeom>
              <a:avLst/>
              <a:gdLst/>
              <a:ahLst/>
              <a:cxnLst/>
              <a:rect l="l" t="t" r="r" b="b"/>
              <a:pathLst>
                <a:path w="5232" h="6905" fill="none" extrusionOk="0">
                  <a:moveTo>
                    <a:pt x="0" y="0"/>
                  </a:moveTo>
                  <a:cubicBezTo>
                    <a:pt x="251" y="963"/>
                    <a:pt x="1507" y="2553"/>
                    <a:pt x="1925" y="3871"/>
                  </a:cubicBezTo>
                  <a:cubicBezTo>
                    <a:pt x="2239" y="4834"/>
                    <a:pt x="2281" y="5901"/>
                    <a:pt x="2532" y="6905"/>
                  </a:cubicBezTo>
                  <a:cubicBezTo>
                    <a:pt x="3244" y="6591"/>
                    <a:pt x="5231" y="837"/>
                    <a:pt x="5168" y="6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3375050" y="281525"/>
              <a:ext cx="142300" cy="175775"/>
            </a:xfrm>
            <a:custGeom>
              <a:avLst/>
              <a:gdLst/>
              <a:ahLst/>
              <a:cxnLst/>
              <a:rect l="l" t="t" r="r" b="b"/>
              <a:pathLst>
                <a:path w="5692" h="7031" fill="none" extrusionOk="0">
                  <a:moveTo>
                    <a:pt x="0" y="356"/>
                  </a:moveTo>
                  <a:cubicBezTo>
                    <a:pt x="795" y="1737"/>
                    <a:pt x="1820" y="3035"/>
                    <a:pt x="2469" y="4436"/>
                  </a:cubicBezTo>
                  <a:cubicBezTo>
                    <a:pt x="2678" y="4918"/>
                    <a:pt x="3327" y="7031"/>
                    <a:pt x="3934" y="6926"/>
                  </a:cubicBezTo>
                  <a:cubicBezTo>
                    <a:pt x="4687" y="6801"/>
                    <a:pt x="4603" y="3579"/>
                    <a:pt x="4708" y="2993"/>
                  </a:cubicBezTo>
                  <a:cubicBezTo>
                    <a:pt x="4896" y="1884"/>
                    <a:pt x="5315" y="1047"/>
                    <a:pt x="569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3594225" y="248050"/>
              <a:ext cx="133925" cy="174750"/>
            </a:xfrm>
            <a:custGeom>
              <a:avLst/>
              <a:gdLst/>
              <a:ahLst/>
              <a:cxnLst/>
              <a:rect l="l" t="t" r="r" b="b"/>
              <a:pathLst>
                <a:path w="5357" h="6990" fill="none" extrusionOk="0">
                  <a:moveTo>
                    <a:pt x="0" y="984"/>
                  </a:moveTo>
                  <a:cubicBezTo>
                    <a:pt x="1025" y="2177"/>
                    <a:pt x="2071" y="3369"/>
                    <a:pt x="2950" y="4646"/>
                  </a:cubicBezTo>
                  <a:cubicBezTo>
                    <a:pt x="3452" y="5357"/>
                    <a:pt x="3766" y="6466"/>
                    <a:pt x="4373" y="6989"/>
                  </a:cubicBezTo>
                  <a:cubicBezTo>
                    <a:pt x="4792" y="5671"/>
                    <a:pt x="4499" y="4206"/>
                    <a:pt x="4687" y="2909"/>
                  </a:cubicBezTo>
                  <a:cubicBezTo>
                    <a:pt x="4812" y="1926"/>
                    <a:pt x="5189" y="942"/>
                    <a:pt x="5356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9" y="455488"/>
            <a:ext cx="10532318" cy="646331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Cho hình vuông ABCD, hình tròn tâm O (như hình vẽ):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2FA01-1968-41C7-6440-715119A5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981" y="1400700"/>
            <a:ext cx="2469685" cy="2273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E6B5FC-3527-2D91-D6BA-662CD0AADF8E}"/>
              </a:ext>
            </a:extLst>
          </p:cNvPr>
          <p:cNvSpPr txBox="1"/>
          <p:nvPr/>
        </p:nvSpPr>
        <p:spPr>
          <a:xfrm>
            <a:off x="478172" y="1644242"/>
            <a:ext cx="8741329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O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ê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CD0C2C-78CD-58A0-7CBB-5812CF753CB5}"/>
              </a:ext>
            </a:extLst>
          </p:cNvPr>
          <p:cNvCxnSpPr>
            <a:cxnSpLocks/>
          </p:cNvCxnSpPr>
          <p:nvPr/>
        </p:nvCxnSpPr>
        <p:spPr>
          <a:xfrm>
            <a:off x="931178" y="2441196"/>
            <a:ext cx="446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88F7E2-6456-8767-B095-C2C846788623}"/>
              </a:ext>
            </a:extLst>
          </p:cNvPr>
          <p:cNvCxnSpPr/>
          <p:nvPr/>
        </p:nvCxnSpPr>
        <p:spPr>
          <a:xfrm>
            <a:off x="9546672" y="1929468"/>
            <a:ext cx="1325460" cy="12751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0A5821-B9A9-B01C-3C60-1567841CA5E0}"/>
              </a:ext>
            </a:extLst>
          </p:cNvPr>
          <p:cNvSpPr txBox="1"/>
          <p:nvPr/>
        </p:nvSpPr>
        <p:spPr>
          <a:xfrm>
            <a:off x="822121" y="2407640"/>
            <a:ext cx="197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O, 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A33FFA-420E-7DD3-F7E3-EFEB7AFD1BD8}"/>
              </a:ext>
            </a:extLst>
          </p:cNvPr>
          <p:cNvCxnSpPr>
            <a:cxnSpLocks/>
          </p:cNvCxnSpPr>
          <p:nvPr/>
        </p:nvCxnSpPr>
        <p:spPr>
          <a:xfrm flipV="1">
            <a:off x="9555061" y="1887523"/>
            <a:ext cx="1325460" cy="133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6E02B1-7ABD-1525-E49A-B118578FDCE4}"/>
              </a:ext>
            </a:extLst>
          </p:cNvPr>
          <p:cNvSpPr txBox="1"/>
          <p:nvPr/>
        </p:nvSpPr>
        <p:spPr>
          <a:xfrm>
            <a:off x="2919369" y="2416029"/>
            <a:ext cx="197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 O, 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A321E7-AB55-1D31-0C4D-037D76789984}"/>
              </a:ext>
            </a:extLst>
          </p:cNvPr>
          <p:cNvCxnSpPr>
            <a:cxnSpLocks/>
          </p:cNvCxnSpPr>
          <p:nvPr/>
        </p:nvCxnSpPr>
        <p:spPr>
          <a:xfrm>
            <a:off x="998290" y="3330429"/>
            <a:ext cx="6769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C366EC6-A47D-BFE3-7085-A9C993790CAD}"/>
              </a:ext>
            </a:extLst>
          </p:cNvPr>
          <p:cNvSpPr txBox="1"/>
          <p:nvPr/>
        </p:nvSpPr>
        <p:spPr>
          <a:xfrm>
            <a:off x="931177" y="3338818"/>
            <a:ext cx="8372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sz="33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EA1A2-608E-71AC-30E1-10C00DE20127}"/>
              </a:ext>
            </a:extLst>
          </p:cNvPr>
          <p:cNvSpPr txBox="1"/>
          <p:nvPr/>
        </p:nvSpPr>
        <p:spPr>
          <a:xfrm>
            <a:off x="813731" y="4236440"/>
            <a:ext cx="837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OA, OB.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9F283DA-F33D-B286-4093-C743E6CC8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8483">
            <a:off x="9058651" y="451101"/>
            <a:ext cx="2338387" cy="1809754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AE929CEB-3596-BD94-690A-DC0513443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350">
            <a:off x="10275056" y="1675894"/>
            <a:ext cx="2338387" cy="18097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95E5C6-CFF5-09DA-69C3-0DB0A62C7B8C}"/>
              </a:ext>
            </a:extLst>
          </p:cNvPr>
          <p:cNvSpPr txBox="1"/>
          <p:nvPr/>
        </p:nvSpPr>
        <p:spPr>
          <a:xfrm>
            <a:off x="813731" y="4714613"/>
            <a:ext cx="837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OB, OC.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7FA4A6C5-777E-BACB-782A-E05344F36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8627">
            <a:off x="7817083" y="1667506"/>
            <a:ext cx="2338387" cy="180975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017F93-3F4A-2B5F-2373-7090E51A0873}"/>
              </a:ext>
            </a:extLst>
          </p:cNvPr>
          <p:cNvSpPr txBox="1"/>
          <p:nvPr/>
        </p:nvSpPr>
        <p:spPr>
          <a:xfrm>
            <a:off x="796953" y="5251508"/>
            <a:ext cx="837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vuông đỉnh O cạnh 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6" name="Picture 2975" descr="Logo&#10;&#10;Description automatically generated">
            <a:extLst>
              <a:ext uri="{FF2B5EF4-FFF2-40B4-BE49-F238E27FC236}">
                <a16:creationId xmlns:a16="http://schemas.microsoft.com/office/drawing/2014/main" id="{ADCA2302-2851-2552-38BB-C4335A76A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5647">
            <a:off x="9016707" y="2883910"/>
            <a:ext cx="2338387" cy="1809754"/>
          </a:xfrm>
          <a:prstGeom prst="rect">
            <a:avLst/>
          </a:prstGeom>
        </p:spPr>
      </p:pic>
      <p:sp>
        <p:nvSpPr>
          <p:cNvPr id="2977" name="TextBox 2976">
            <a:extLst>
              <a:ext uri="{FF2B5EF4-FFF2-40B4-BE49-F238E27FC236}">
                <a16:creationId xmlns:a16="http://schemas.microsoft.com/office/drawing/2014/main" id="{AE0CA92E-A20F-7294-BC7A-B8B4746D395B}"/>
              </a:ext>
            </a:extLst>
          </p:cNvPr>
          <p:cNvSpPr txBox="1"/>
          <p:nvPr/>
        </p:nvSpPr>
        <p:spPr>
          <a:xfrm>
            <a:off x="805342" y="5754848"/>
            <a:ext cx="837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vuông đỉnh O cạnh 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78" name="Straight Connector 2977">
            <a:extLst>
              <a:ext uri="{FF2B5EF4-FFF2-40B4-BE49-F238E27FC236}">
                <a16:creationId xmlns:a16="http://schemas.microsoft.com/office/drawing/2014/main" id="{5C5FAB0A-83B0-5C48-736A-C1DFA86F4EE3}"/>
              </a:ext>
            </a:extLst>
          </p:cNvPr>
          <p:cNvCxnSpPr>
            <a:cxnSpLocks/>
          </p:cNvCxnSpPr>
          <p:nvPr/>
        </p:nvCxnSpPr>
        <p:spPr>
          <a:xfrm>
            <a:off x="1006679" y="4278385"/>
            <a:ext cx="7885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683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9" y="455488"/>
            <a:ext cx="10532318" cy="1077218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chu vi hình tam giác ABD và chu vi hình tam giác BCD.</a:t>
            </a:r>
            <a:endParaRPr lang="en-US" sz="3200" b="1" dirty="0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AutoNum type="alphaLcParenR"/>
            </a:pPr>
            <a:r>
              <a:rPr lang="en-US" sz="3200" b="1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3200" b="1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80347-572F-F130-FB61-5B806E93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2516" y="1748929"/>
            <a:ext cx="3689238" cy="2252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4E642-3BFF-CEAB-E11D-F0B40D2F98F7}"/>
              </a:ext>
            </a:extLst>
          </p:cNvPr>
          <p:cNvSpPr txBox="1"/>
          <p:nvPr/>
        </p:nvSpPr>
        <p:spPr>
          <a:xfrm>
            <a:off x="780176" y="1744910"/>
            <a:ext cx="69544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 vi hình tam giác ABD là: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005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+ 4 + 2 = 9 (cm)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 vi hình </a:t>
            </a:r>
            <a:r>
              <a:rPr lang="en-US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tam</a:t>
            </a: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giác BCD là: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005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+ 4 + </a:t>
            </a:r>
            <a:r>
              <a:rPr lang="vi-VN" sz="3200" b="1" i="0" u="none" strike="noStrike" spc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4=11</a:t>
            </a:r>
            <a:r>
              <a:rPr lang="vi-VN" sz="3200" b="1" i="0" u="none" strike="noStrike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(cm)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8F1594-7B7F-804F-ECEF-C9E673F0AFAC}"/>
              </a:ext>
            </a:extLst>
          </p:cNvPr>
          <p:cNvSpPr/>
          <p:nvPr/>
        </p:nvSpPr>
        <p:spPr>
          <a:xfrm>
            <a:off x="10326847" y="1585519"/>
            <a:ext cx="318781" cy="3103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494E1-E885-C8F0-1FBE-3CC90411C257}"/>
              </a:ext>
            </a:extLst>
          </p:cNvPr>
          <p:cNvSpPr txBox="1"/>
          <p:nvPr/>
        </p:nvSpPr>
        <p:spPr>
          <a:xfrm>
            <a:off x="721453" y="3984771"/>
            <a:ext cx="6954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Chu vi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+ 3 + 4 + 2 = 12 (cm)</a:t>
            </a:r>
          </a:p>
        </p:txBody>
      </p:sp>
    </p:spTree>
    <p:extLst>
      <p:ext uri="{BB962C8B-B14F-4D97-AF65-F5344CB8AC3E}">
        <p14:creationId xmlns:p14="http://schemas.microsoft.com/office/powerpoint/2010/main" val="3903275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7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9" y="455488"/>
            <a:ext cx="1435480" cy="58477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80347-572F-F130-FB61-5B806E938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2516" y="1748929"/>
            <a:ext cx="3689238" cy="225261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8F1594-7B7F-804F-ECEF-C9E673F0AFAC}"/>
              </a:ext>
            </a:extLst>
          </p:cNvPr>
          <p:cNvSpPr/>
          <p:nvPr/>
        </p:nvSpPr>
        <p:spPr>
          <a:xfrm>
            <a:off x="10326847" y="1585519"/>
            <a:ext cx="318781" cy="31039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4723D-2B9E-912A-E702-717629A4F817}"/>
              </a:ext>
            </a:extLst>
          </p:cNvPr>
          <p:cNvSpPr txBox="1"/>
          <p:nvPr/>
        </p:nvSpPr>
        <p:spPr>
          <a:xfrm>
            <a:off x="520117" y="1275127"/>
            <a:ext cx="7365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chu vi của các hình tam giác ABD và BCD hơn chu vi hình tứ giác ABCD là </a:t>
            </a:r>
            <a:r>
              <a:rPr lang="en-US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A366E2-2231-27B9-6D55-7F79BBBCD59F}"/>
              </a:ext>
            </a:extLst>
          </p:cNvPr>
          <p:cNvSpPr/>
          <p:nvPr/>
        </p:nvSpPr>
        <p:spPr>
          <a:xfrm>
            <a:off x="5478011" y="1837189"/>
            <a:ext cx="453006" cy="3439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EA11E-E2AD-A684-0509-D6429D3A99F0}"/>
              </a:ext>
            </a:extLst>
          </p:cNvPr>
          <p:cNvSpPr txBox="1"/>
          <p:nvPr/>
        </p:nvSpPr>
        <p:spPr>
          <a:xfrm>
            <a:off x="604007" y="2634143"/>
            <a:ext cx="6585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chu vi của tam giác ABD và BCD là: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+ 11 = 20 (cm)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chu vi của tam giác ABD và BCD hơn chu vi hình tứ giác ABCD là: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– 12 = 8 (cm)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 cm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0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9" y="455488"/>
            <a:ext cx="10532318" cy="1077218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mảnh đất hình chữ nhật có chiều rộng 8 m, chiều dài hơn chiều rộng 6 m. Tính chu vi mảnh đất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BFE94-AEC8-2843-4171-F8984D1873D3}"/>
              </a:ext>
            </a:extLst>
          </p:cNvPr>
          <p:cNvSpPr txBox="1"/>
          <p:nvPr/>
        </p:nvSpPr>
        <p:spPr>
          <a:xfrm>
            <a:off x="1711354" y="2298583"/>
            <a:ext cx="9336947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Chiều dài hình chữ nhật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+ 6= 14 (m)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 vi mảnh đất hình chữ nhật là     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(14 + 8) </a:t>
            </a: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rPr>
              <a:t>x </a:t>
            </a: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= 44 (m)</a:t>
            </a:r>
            <a:endParaRPr lang="en-US" sz="3200" b="1" u="none" strike="noStrike" spc="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vi-VN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</a:t>
            </a:r>
            <a:r>
              <a:rPr lang="vi-VN" sz="3200" b="1" i="0" u="none" strike="noStrike" spc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44 m.</a:t>
            </a:r>
            <a:endParaRPr lang="en-US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25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61">
            <a:alpha val="74000"/>
          </a:srgbClr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0049" y="352425"/>
            <a:ext cx="11420475" cy="6181725"/>
          </a:xfrm>
          <a:prstGeom prst="roundRect">
            <a:avLst/>
          </a:prstGeom>
          <a:solidFill>
            <a:schemeClr val="bg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F43DFE7C-2D59-88B6-B0EC-4BE8B19E060F}"/>
              </a:ext>
            </a:extLst>
          </p:cNvPr>
          <p:cNvSpPr txBox="1"/>
          <p:nvPr/>
        </p:nvSpPr>
        <p:spPr>
          <a:xfrm>
            <a:off x="1232218" y="455488"/>
            <a:ext cx="8582901" cy="58477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>
                <a:solidFill>
                  <a:schemeClr val="tx2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H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200" b="1" noProof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noProof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10A327-F259-A8FF-2818-96DAB35A42F6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B7F623-3F4B-5775-DBB6-DB4A3893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545" y="1385582"/>
            <a:ext cx="6572207" cy="28420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D592443-B525-4C0F-1F29-E9554FE210FB}"/>
              </a:ext>
            </a:extLst>
          </p:cNvPr>
          <p:cNvGrpSpPr/>
          <p:nvPr/>
        </p:nvGrpSpPr>
        <p:grpSpPr>
          <a:xfrm>
            <a:off x="813731" y="1493240"/>
            <a:ext cx="7365533" cy="584775"/>
            <a:chOff x="1602297" y="4806892"/>
            <a:chExt cx="7365533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01F3D1-E442-FA86-05C3-128579807DA0}"/>
                </a:ext>
              </a:extLst>
            </p:cNvPr>
            <p:cNvSpPr txBox="1"/>
            <p:nvPr/>
          </p:nvSpPr>
          <p:spPr>
            <a:xfrm>
              <a:off x="1602297" y="4806892"/>
              <a:ext cx="7365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>
                  <a:solidFill>
                    <a:srgbClr val="FF0000"/>
                  </a:solidFill>
                  <a:latin typeface="HP001 4 hàng" panose="020B0603050302020204" pitchFamily="34" charset="0"/>
                  <a:cs typeface="Calibri" panose="020F0502020204030204" pitchFamily="34" charset="0"/>
                </a:rPr>
                <a:t>H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2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cm² </a:t>
              </a:r>
              <a:endPara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E4CD47-DD6F-5406-867D-01BAEC1A1170}"/>
                </a:ext>
              </a:extLst>
            </p:cNvPr>
            <p:cNvSpPr/>
            <p:nvPr/>
          </p:nvSpPr>
          <p:spPr>
            <a:xfrm>
              <a:off x="4865614" y="4823671"/>
              <a:ext cx="687897" cy="44461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A3C338-6DAD-4420-4E62-455EB6E360A7}"/>
              </a:ext>
            </a:extLst>
          </p:cNvPr>
          <p:cNvCxnSpPr/>
          <p:nvPr/>
        </p:nvCxnSpPr>
        <p:spPr>
          <a:xfrm>
            <a:off x="8623883" y="2441196"/>
            <a:ext cx="0" cy="12331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DB9010-D474-5602-9A64-2F328DBC4D5B}"/>
              </a:ext>
            </a:extLst>
          </p:cNvPr>
          <p:cNvSpPr txBox="1"/>
          <p:nvPr/>
        </p:nvSpPr>
        <p:spPr>
          <a:xfrm>
            <a:off x="-246079" y="2441196"/>
            <a:ext cx="63420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x 4 = 16 (cm²)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6 = 36 (cm²)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+ 36   = 52 (cm²)</a:t>
            </a:r>
          </a:p>
          <a:p>
            <a:pPr algn="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52 cm²</a:t>
            </a:r>
          </a:p>
        </p:txBody>
      </p:sp>
    </p:spTree>
    <p:extLst>
      <p:ext uri="{BB962C8B-B14F-4D97-AF65-F5344CB8AC3E}">
        <p14:creationId xmlns:p14="http://schemas.microsoft.com/office/powerpoint/2010/main" val="1808723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c6d36d0209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1737" y="219615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B7A02C-EF0D-30C5-E772-C8A182EFE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467" y="1621250"/>
            <a:ext cx="951058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422</Words>
  <Application>Microsoft Office PowerPoint</Application>
  <PresentationFormat>Widescreen</PresentationFormat>
  <Paragraphs>53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Arial</vt:lpstr>
      <vt:lpstr>Calibri</vt:lpstr>
      <vt:lpstr>Cambria</vt:lpstr>
      <vt:lpstr>Fira Sans Extra Condensed Medium</vt:lpstr>
      <vt:lpstr>Gaegu</vt:lpstr>
      <vt:lpstr>HP001 4 hàng</vt:lpstr>
      <vt:lpstr>Nunito Light</vt:lpstr>
      <vt:lpstr>Permanent Marker</vt:lpstr>
      <vt:lpstr>Questrial</vt:lpstr>
      <vt:lpstr>Sarala</vt:lpstr>
      <vt:lpstr>Meet Our Professors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2023-02-07T10:29:52Z</dcterms:created>
  <dcterms:modified xsi:type="dcterms:W3CDTF">2024-05-13T07:26:20Z</dcterms:modified>
</cp:coreProperties>
</file>