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6" r:id="rId2"/>
  </p:sldMasterIdLst>
  <p:notesMasterIdLst>
    <p:notesMasterId r:id="rId13"/>
  </p:notesMasterIdLst>
  <p:handoutMasterIdLst>
    <p:handoutMasterId r:id="rId14"/>
  </p:handoutMasterIdLst>
  <p:sldIdLst>
    <p:sldId id="317" r:id="rId3"/>
    <p:sldId id="338" r:id="rId4"/>
    <p:sldId id="342" r:id="rId5"/>
    <p:sldId id="345" r:id="rId6"/>
    <p:sldId id="349" r:id="rId7"/>
    <p:sldId id="340" r:id="rId8"/>
    <p:sldId id="351" r:id="rId9"/>
    <p:sldId id="353" r:id="rId10"/>
    <p:sldId id="357" r:id="rId11"/>
    <p:sldId id="2635" r:id="rId12"/>
  </p:sldIdLst>
  <p:sldSz cx="12192000" cy="6858000"/>
  <p:notesSz cx="6858000" cy="9144000"/>
  <p:embeddedFontLst>
    <p:embeddedFont>
      <p:font typeface="#9Slide03 Sofia Pro Soft" panose="020B0000000000000000" pitchFamily="34" charset="0"/>
      <p:regular r:id="rId15"/>
    </p:embeddedFont>
    <p:embeddedFont>
      <p:font typeface="Cambria" panose="02040503050406030204" pitchFamily="18" charset="0"/>
      <p:regular r:id="rId16"/>
      <p:bold r:id="rId17"/>
      <p:italic r:id="rId18"/>
      <p:boldItalic r:id="rId19"/>
    </p:embeddedFont>
    <p:embeddedFont>
      <p:font typeface="HP-167" panose="020B0604020202020204"/>
      <p:bold r:id="rId20"/>
    </p:embeddedFont>
    <p:embeddedFont>
      <p:font typeface="HP-168" panose="020B0604020202020204"/>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6DE"/>
    <a:srgbClr val="CEEAB0"/>
    <a:srgbClr val="C9E8EA"/>
    <a:srgbClr val="404040"/>
    <a:srgbClr val="262626"/>
    <a:srgbClr val="85BFFF"/>
    <a:srgbClr val="FDE691"/>
    <a:srgbClr val="FAC921"/>
    <a:srgbClr val="B8D9FF"/>
    <a:srgbClr val="EAE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8" autoAdjust="0"/>
    <p:restoredTop sz="86410"/>
  </p:normalViewPr>
  <p:slideViewPr>
    <p:cSldViewPr>
      <p:cViewPr varScale="1">
        <p:scale>
          <a:sx n="58" d="100"/>
          <a:sy n="58" d="100"/>
        </p:scale>
        <p:origin x="84" y="168"/>
      </p:cViewPr>
      <p:guideLst/>
    </p:cSldViewPr>
  </p:slideViewPr>
  <p:outlineViewPr>
    <p:cViewPr>
      <p:scale>
        <a:sx n="100" d="100"/>
        <a:sy n="100" d="100"/>
      </p:scale>
      <p:origin x="0" y="-1872"/>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4/4/2024</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52FD7-1E1B-4190-983B-E08B8172BF7A}"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FFE1C-1C24-44D5-9D5D-8E5D0EEB565F}" type="slidenum">
              <a:rPr lang="en-US" smtClean="0"/>
              <a:t>‹#›</a:t>
            </a:fld>
            <a:endParaRPr lang="en-US"/>
          </a:p>
        </p:txBody>
      </p:sp>
    </p:spTree>
    <p:extLst>
      <p:ext uri="{BB962C8B-B14F-4D97-AF65-F5344CB8AC3E}">
        <p14:creationId xmlns:p14="http://schemas.microsoft.com/office/powerpoint/2010/main" val="2195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25.png"/><Relationship Id="rId26" Type="http://schemas.openxmlformats.org/officeDocument/2006/relationships/image" Target="../media/image20.png"/><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image" Target="../media/image4.sv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19.png"/><Relationship Id="rId2" Type="http://schemas.openxmlformats.org/officeDocument/2006/relationships/image" Target="../media/image22.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18.png"/><Relationship Id="rId5" Type="http://schemas.openxmlformats.org/officeDocument/2006/relationships/image" Target="../media/image24.svg"/><Relationship Id="rId15" Type="http://schemas.openxmlformats.org/officeDocument/2006/relationships/image" Target="../media/image12.png"/><Relationship Id="rId23" Type="http://schemas.openxmlformats.org/officeDocument/2006/relationships/image" Target="../media/image17.png"/><Relationship Id="rId10" Type="http://schemas.openxmlformats.org/officeDocument/2006/relationships/image" Target="../media/image7.png"/><Relationship Id="rId19"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27.png"/><Relationship Id="rId27"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28.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0ADA11BE-3F85-4779-1F2A-A2FC8B9D3554}"/>
              </a:ext>
            </a:extLst>
          </p:cNvPr>
          <p:cNvPicPr>
            <a:picLocks noChangeAspect="1"/>
          </p:cNvPicPr>
          <p:nvPr userDrawn="1"/>
        </p:nvPicPr>
        <p:blipFill>
          <a:blip r:embed="rId2"/>
          <a:srcRect r="26894"/>
          <a:stretch>
            <a:fillRect/>
          </a:stretch>
        </p:blipFill>
        <p:spPr>
          <a:xfrm>
            <a:off x="1" y="-328392"/>
            <a:ext cx="5050058" cy="7186392"/>
          </a:xfrm>
          <a:prstGeom prst="rect">
            <a:avLst/>
          </a:prstGeom>
        </p:spPr>
      </p:pic>
      <p:pic>
        <p:nvPicPr>
          <p:cNvPr id="5" name="PHẠM DUYÊN 2 - 9Slide.vn">
            <a:extLst>
              <a:ext uri="{FF2B5EF4-FFF2-40B4-BE49-F238E27FC236}">
                <a16:creationId xmlns:a16="http://schemas.microsoft.com/office/drawing/2014/main" id="{9E4B47D4-F739-8B42-E77F-72ED05D8FDF2}"/>
              </a:ext>
            </a:extLst>
          </p:cNvPr>
          <p:cNvPicPr>
            <a:picLocks noChangeAspect="1"/>
          </p:cNvPicPr>
          <p:nvPr userDrawn="1"/>
        </p:nvPicPr>
        <p:blipFill>
          <a:blip r:embed="rId2"/>
          <a:srcRect r="26894"/>
          <a:stretch>
            <a:fillRect/>
          </a:stretch>
        </p:blipFill>
        <p:spPr>
          <a:xfrm>
            <a:off x="7141943" y="-331440"/>
            <a:ext cx="5050058" cy="7186392"/>
          </a:xfrm>
          <a:prstGeom prst="rect">
            <a:avLst/>
          </a:prstGeom>
        </p:spPr>
      </p:pic>
      <p:pic>
        <p:nvPicPr>
          <p:cNvPr id="6" name="PHẠM DUYÊN 3 - 9Slide.vn">
            <a:extLst>
              <a:ext uri="{FF2B5EF4-FFF2-40B4-BE49-F238E27FC236}">
                <a16:creationId xmlns:a16="http://schemas.microsoft.com/office/drawing/2014/main" id="{7EEA8954-B46D-8506-5F3B-F74F78634548}"/>
              </a:ext>
            </a:extLst>
          </p:cNvPr>
          <p:cNvPicPr>
            <a:picLocks noChangeAspect="1"/>
          </p:cNvPicPr>
          <p:nvPr userDrawn="1"/>
        </p:nvPicPr>
        <p:blipFill>
          <a:blip r:embed="rId2"/>
          <a:srcRect r="26894"/>
          <a:stretch>
            <a:fillRect/>
          </a:stretch>
        </p:blipFill>
        <p:spPr>
          <a:xfrm>
            <a:off x="3434330" y="-328392"/>
            <a:ext cx="5050058" cy="7186392"/>
          </a:xfrm>
          <a:prstGeom prst="rect">
            <a:avLst/>
          </a:prstGeom>
        </p:spPr>
      </p:pic>
      <p:pic>
        <p:nvPicPr>
          <p:cNvPr id="7" name="PHẠM DUYÊN 4 - 9Slide.vn">
            <a:extLst>
              <a:ext uri="{FF2B5EF4-FFF2-40B4-BE49-F238E27FC236}">
                <a16:creationId xmlns:a16="http://schemas.microsoft.com/office/drawing/2014/main" id="{FC42F449-23A5-9AC1-C26B-FB5FA8BD08E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6183807"/>
            <a:ext cx="4876800" cy="682752"/>
          </a:xfrm>
          <a:prstGeom prst="rect">
            <a:avLst/>
          </a:prstGeom>
        </p:spPr>
      </p:pic>
      <p:pic>
        <p:nvPicPr>
          <p:cNvPr id="8" name="PHẠM DUYÊN 5 - 9Slide.vn">
            <a:extLst>
              <a:ext uri="{FF2B5EF4-FFF2-40B4-BE49-F238E27FC236}">
                <a16:creationId xmlns:a16="http://schemas.microsoft.com/office/drawing/2014/main" id="{28A4A4C8-6E56-45B2-DE70-245BCC94D6A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224"/>
          <a:stretch/>
        </p:blipFill>
        <p:spPr>
          <a:xfrm>
            <a:off x="9666972" y="6183807"/>
            <a:ext cx="2525028" cy="682752"/>
          </a:xfrm>
          <a:prstGeom prst="rect">
            <a:avLst/>
          </a:prstGeom>
        </p:spPr>
      </p:pic>
      <p:pic>
        <p:nvPicPr>
          <p:cNvPr id="9" name="PHẠM DUYÊN 6 - 9Slide.vn">
            <a:extLst>
              <a:ext uri="{FF2B5EF4-FFF2-40B4-BE49-F238E27FC236}">
                <a16:creationId xmlns:a16="http://schemas.microsoft.com/office/drawing/2014/main" id="{9207211E-9406-0FDC-D738-392FD7D630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90172" y="6183807"/>
            <a:ext cx="4876800" cy="682752"/>
          </a:xfrm>
          <a:prstGeom prst="rect">
            <a:avLst/>
          </a:prstGeom>
        </p:spPr>
      </p:pic>
      <p:pic>
        <p:nvPicPr>
          <p:cNvPr id="10" name="PHẠM DUYÊN 7 - 9Slide.vn">
            <a:extLst>
              <a:ext uri="{FF2B5EF4-FFF2-40B4-BE49-F238E27FC236}">
                <a16:creationId xmlns:a16="http://schemas.microsoft.com/office/drawing/2014/main" id="{2CBD6B26-17B1-ECE4-847D-F3CA2CA7FC88}"/>
              </a:ext>
            </a:extLst>
          </p:cNvPr>
          <p:cNvPicPr>
            <a:picLocks noChangeAspect="1"/>
          </p:cNvPicPr>
          <p:nvPr userDrawn="1"/>
        </p:nvPicPr>
        <p:blipFill>
          <a:blip r:embed="rId5"/>
          <a:srcRect/>
          <a:stretch>
            <a:fillRect/>
          </a:stretch>
        </p:blipFill>
        <p:spPr>
          <a:xfrm>
            <a:off x="10901817" y="5712394"/>
            <a:ext cx="641521" cy="680659"/>
          </a:xfrm>
          <a:prstGeom prst="rect">
            <a:avLst/>
          </a:prstGeom>
        </p:spPr>
      </p:pic>
      <p:pic>
        <p:nvPicPr>
          <p:cNvPr id="11" name="PHẠM DUYÊN 8 - 9Slide.vn">
            <a:extLst>
              <a:ext uri="{FF2B5EF4-FFF2-40B4-BE49-F238E27FC236}">
                <a16:creationId xmlns:a16="http://schemas.microsoft.com/office/drawing/2014/main" id="{17647B82-8495-5CD0-8072-1F02AE0D6E67}"/>
              </a:ext>
            </a:extLst>
          </p:cNvPr>
          <p:cNvPicPr>
            <a:picLocks noChangeAspect="1"/>
          </p:cNvPicPr>
          <p:nvPr userDrawn="1"/>
        </p:nvPicPr>
        <p:blipFill>
          <a:blip r:embed="rId5"/>
          <a:srcRect t="3680" b="3680"/>
          <a:stretch>
            <a:fillRect/>
          </a:stretch>
        </p:blipFill>
        <p:spPr>
          <a:xfrm>
            <a:off x="2863233" y="5770483"/>
            <a:ext cx="574291" cy="564480"/>
          </a:xfrm>
          <a:prstGeom prst="rect">
            <a:avLst/>
          </a:prstGeom>
        </p:spPr>
      </p:pic>
      <p:pic>
        <p:nvPicPr>
          <p:cNvPr id="12" name="PHẠM DUYÊN 9 - 9Slide.vn">
            <a:extLst>
              <a:ext uri="{FF2B5EF4-FFF2-40B4-BE49-F238E27FC236}">
                <a16:creationId xmlns:a16="http://schemas.microsoft.com/office/drawing/2014/main" id="{F914C0B2-D1E4-976C-9D81-27673ABB81F2}"/>
              </a:ext>
            </a:extLst>
          </p:cNvPr>
          <p:cNvPicPr>
            <a:picLocks noChangeAspect="1"/>
          </p:cNvPicPr>
          <p:nvPr userDrawn="1"/>
        </p:nvPicPr>
        <p:blipFill>
          <a:blip r:embed="rId6"/>
          <a:srcRect/>
          <a:stretch>
            <a:fillRect/>
          </a:stretch>
        </p:blipFill>
        <p:spPr>
          <a:xfrm>
            <a:off x="11665119" y="3707238"/>
            <a:ext cx="353623" cy="673568"/>
          </a:xfrm>
          <a:prstGeom prst="rect">
            <a:avLst/>
          </a:prstGeom>
        </p:spPr>
      </p:pic>
      <p:pic>
        <p:nvPicPr>
          <p:cNvPr id="13" name="PHẠM DUYÊN 10 - 9Slide.vn">
            <a:extLst>
              <a:ext uri="{FF2B5EF4-FFF2-40B4-BE49-F238E27FC236}">
                <a16:creationId xmlns:a16="http://schemas.microsoft.com/office/drawing/2014/main" id="{294400D4-1183-1396-37AB-8B5236FA40F9}"/>
              </a:ext>
            </a:extLst>
          </p:cNvPr>
          <p:cNvPicPr>
            <a:picLocks noChangeAspect="1"/>
          </p:cNvPicPr>
          <p:nvPr userDrawn="1"/>
        </p:nvPicPr>
        <p:blipFill>
          <a:blip r:embed="rId7"/>
          <a:srcRect/>
          <a:stretch>
            <a:fillRect/>
          </a:stretch>
        </p:blipFill>
        <p:spPr>
          <a:xfrm>
            <a:off x="10833479" y="4516494"/>
            <a:ext cx="1358521" cy="2073003"/>
          </a:xfrm>
          <a:prstGeom prst="rect">
            <a:avLst/>
          </a:prstGeom>
        </p:spPr>
      </p:pic>
      <p:pic>
        <p:nvPicPr>
          <p:cNvPr id="14" name="PHẠM DUYÊN 11 - 9Slide.vn">
            <a:extLst>
              <a:ext uri="{FF2B5EF4-FFF2-40B4-BE49-F238E27FC236}">
                <a16:creationId xmlns:a16="http://schemas.microsoft.com/office/drawing/2014/main" id="{528EE570-C605-B7C0-D162-5D1F572774D0}"/>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0776" y="-92887"/>
            <a:ext cx="2863232" cy="1001319"/>
          </a:xfrm>
          <a:prstGeom prst="rect">
            <a:avLst/>
          </a:prstGeom>
        </p:spPr>
      </p:pic>
      <p:pic>
        <p:nvPicPr>
          <p:cNvPr id="15" name="PHẠM DUYÊN 12 - 9Slide.vn">
            <a:extLst>
              <a:ext uri="{FF2B5EF4-FFF2-40B4-BE49-F238E27FC236}">
                <a16:creationId xmlns:a16="http://schemas.microsoft.com/office/drawing/2014/main" id="{1E48B0BE-B5D0-5FD5-5D80-87E614126A3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8443" y="-92887"/>
            <a:ext cx="2712582" cy="948635"/>
          </a:xfrm>
          <a:prstGeom prst="rect">
            <a:avLst/>
          </a:prstGeom>
        </p:spPr>
      </p:pic>
      <p:pic>
        <p:nvPicPr>
          <p:cNvPr id="16" name="PHẠM DUYÊN 13 - 9Slide.vn">
            <a:extLst>
              <a:ext uri="{FF2B5EF4-FFF2-40B4-BE49-F238E27FC236}">
                <a16:creationId xmlns:a16="http://schemas.microsoft.com/office/drawing/2014/main" id="{7732AD71-7E48-DA29-9326-1C34B00848E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93636" y="-92887"/>
            <a:ext cx="2712582" cy="948635"/>
          </a:xfrm>
          <a:prstGeom prst="rect">
            <a:avLst/>
          </a:prstGeom>
        </p:spPr>
      </p:pic>
      <p:pic>
        <p:nvPicPr>
          <p:cNvPr id="17" name="PHẠM DUYÊN 14 - 9Slide.vn">
            <a:extLst>
              <a:ext uri="{FF2B5EF4-FFF2-40B4-BE49-F238E27FC236}">
                <a16:creationId xmlns:a16="http://schemas.microsoft.com/office/drawing/2014/main" id="{448BD26C-6780-5DE8-66A7-BA1D9811E682}"/>
              </a:ext>
            </a:extLst>
          </p:cNvPr>
          <p:cNvPicPr>
            <a:picLocks noChangeAspect="1"/>
          </p:cNvPicPr>
          <p:nvPr userDrawn="1"/>
        </p:nvPicPr>
        <p:blipFill>
          <a:blip r:embed="rId10"/>
          <a:srcRect/>
          <a:stretch>
            <a:fillRect/>
          </a:stretch>
        </p:blipFill>
        <p:spPr>
          <a:xfrm>
            <a:off x="2732962" y="6172200"/>
            <a:ext cx="509297" cy="619205"/>
          </a:xfrm>
          <a:prstGeom prst="rect">
            <a:avLst/>
          </a:prstGeom>
        </p:spPr>
      </p:pic>
      <p:pic>
        <p:nvPicPr>
          <p:cNvPr id="18" name="PHẠM DUYÊN 15 - 9Slide.vn">
            <a:extLst>
              <a:ext uri="{FF2B5EF4-FFF2-40B4-BE49-F238E27FC236}">
                <a16:creationId xmlns:a16="http://schemas.microsoft.com/office/drawing/2014/main" id="{8B0464AA-806B-62DC-49F7-14469642C1C9}"/>
              </a:ext>
            </a:extLst>
          </p:cNvPr>
          <p:cNvPicPr>
            <a:picLocks noChangeAspect="1"/>
          </p:cNvPicPr>
          <p:nvPr userDrawn="1"/>
        </p:nvPicPr>
        <p:blipFill>
          <a:blip r:embed="rId11"/>
          <a:srcRect/>
          <a:stretch>
            <a:fillRect/>
          </a:stretch>
        </p:blipFill>
        <p:spPr>
          <a:xfrm>
            <a:off x="6327870" y="5961814"/>
            <a:ext cx="814073" cy="519989"/>
          </a:xfrm>
          <a:prstGeom prst="rect">
            <a:avLst/>
          </a:prstGeom>
        </p:spPr>
      </p:pic>
      <p:pic>
        <p:nvPicPr>
          <p:cNvPr id="19" name="PHẠM DUYÊN 16 - 9Slide.vn">
            <a:extLst>
              <a:ext uri="{FF2B5EF4-FFF2-40B4-BE49-F238E27FC236}">
                <a16:creationId xmlns:a16="http://schemas.microsoft.com/office/drawing/2014/main" id="{F982DB5A-65EC-4F9D-1126-513B0612A8D9}"/>
              </a:ext>
            </a:extLst>
          </p:cNvPr>
          <p:cNvPicPr>
            <a:picLocks noChangeAspect="1"/>
          </p:cNvPicPr>
          <p:nvPr userDrawn="1"/>
        </p:nvPicPr>
        <p:blipFill>
          <a:blip r:embed="rId12"/>
          <a:srcRect/>
          <a:stretch>
            <a:fillRect/>
          </a:stretch>
        </p:blipFill>
        <p:spPr>
          <a:xfrm>
            <a:off x="10323624" y="5770483"/>
            <a:ext cx="508289" cy="519989"/>
          </a:xfrm>
          <a:prstGeom prst="rect">
            <a:avLst/>
          </a:prstGeom>
        </p:spPr>
      </p:pic>
      <p:pic>
        <p:nvPicPr>
          <p:cNvPr id="20" name="PHẠM DUYÊN 17 - 9Slide.vn">
            <a:extLst>
              <a:ext uri="{FF2B5EF4-FFF2-40B4-BE49-F238E27FC236}">
                <a16:creationId xmlns:a16="http://schemas.microsoft.com/office/drawing/2014/main" id="{C8F64E82-8B1C-F91C-E4A8-2EE92E9120CB}"/>
              </a:ext>
            </a:extLst>
          </p:cNvPr>
          <p:cNvPicPr>
            <a:picLocks noChangeAspect="1"/>
          </p:cNvPicPr>
          <p:nvPr userDrawn="1"/>
        </p:nvPicPr>
        <p:blipFill>
          <a:blip r:embed="rId13"/>
          <a:srcRect/>
          <a:stretch>
            <a:fillRect/>
          </a:stretch>
        </p:blipFill>
        <p:spPr>
          <a:xfrm>
            <a:off x="7569802" y="6329502"/>
            <a:ext cx="580124" cy="519989"/>
          </a:xfrm>
          <a:prstGeom prst="rect">
            <a:avLst/>
          </a:prstGeom>
        </p:spPr>
      </p:pic>
      <p:pic>
        <p:nvPicPr>
          <p:cNvPr id="21" name="PHẠM DUYÊN 18 - 9Slide.vn">
            <a:extLst>
              <a:ext uri="{FF2B5EF4-FFF2-40B4-BE49-F238E27FC236}">
                <a16:creationId xmlns:a16="http://schemas.microsoft.com/office/drawing/2014/main" id="{3C033665-B4D6-33E7-0243-03EF1CC4FCD9}"/>
              </a:ext>
            </a:extLst>
          </p:cNvPr>
          <p:cNvPicPr>
            <a:picLocks noChangeAspect="1"/>
          </p:cNvPicPr>
          <p:nvPr userDrawn="1"/>
        </p:nvPicPr>
        <p:blipFill>
          <a:blip r:embed="rId14"/>
          <a:srcRect/>
          <a:stretch>
            <a:fillRect/>
          </a:stretch>
        </p:blipFill>
        <p:spPr>
          <a:xfrm>
            <a:off x="8768340" y="6005194"/>
            <a:ext cx="1619097" cy="794443"/>
          </a:xfrm>
          <a:prstGeom prst="rect">
            <a:avLst/>
          </a:prstGeom>
        </p:spPr>
      </p:pic>
      <p:pic>
        <p:nvPicPr>
          <p:cNvPr id="22" name="PHẠM DUYÊN 19 - 9Slide.vn">
            <a:extLst>
              <a:ext uri="{FF2B5EF4-FFF2-40B4-BE49-F238E27FC236}">
                <a16:creationId xmlns:a16="http://schemas.microsoft.com/office/drawing/2014/main" id="{F89DDCD9-73D4-BD0F-29C8-E5051A1E8381}"/>
              </a:ext>
            </a:extLst>
          </p:cNvPr>
          <p:cNvPicPr>
            <a:picLocks noChangeAspect="1"/>
          </p:cNvPicPr>
          <p:nvPr userDrawn="1"/>
        </p:nvPicPr>
        <p:blipFill>
          <a:blip r:embed="rId15"/>
          <a:srcRect/>
          <a:stretch>
            <a:fillRect/>
          </a:stretch>
        </p:blipFill>
        <p:spPr>
          <a:xfrm>
            <a:off x="3527187" y="5202624"/>
            <a:ext cx="333402" cy="1655707"/>
          </a:xfrm>
          <a:prstGeom prst="rect">
            <a:avLst/>
          </a:prstGeom>
        </p:spPr>
      </p:pic>
      <p:pic>
        <p:nvPicPr>
          <p:cNvPr id="23" name="PHẠM DUYÊN 20 - 9Slide.vn">
            <a:extLst>
              <a:ext uri="{FF2B5EF4-FFF2-40B4-BE49-F238E27FC236}">
                <a16:creationId xmlns:a16="http://schemas.microsoft.com/office/drawing/2014/main" id="{F18AC05F-A1A0-6520-C3B8-957A5C2A7966}"/>
              </a:ext>
            </a:extLst>
          </p:cNvPr>
          <p:cNvPicPr>
            <a:picLocks noChangeAspect="1"/>
          </p:cNvPicPr>
          <p:nvPr userDrawn="1"/>
        </p:nvPicPr>
        <p:blipFill>
          <a:blip r:embed="rId16"/>
          <a:srcRect/>
          <a:stretch>
            <a:fillRect/>
          </a:stretch>
        </p:blipFill>
        <p:spPr>
          <a:xfrm>
            <a:off x="1" y="3881997"/>
            <a:ext cx="2698287" cy="2984561"/>
          </a:xfrm>
          <a:prstGeom prst="rect">
            <a:avLst/>
          </a:prstGeom>
        </p:spPr>
      </p:pic>
      <p:pic>
        <p:nvPicPr>
          <p:cNvPr id="24" name="PHẠM DUYÊN 21 - 9Slide.vn">
            <a:extLst>
              <a:ext uri="{FF2B5EF4-FFF2-40B4-BE49-F238E27FC236}">
                <a16:creationId xmlns:a16="http://schemas.microsoft.com/office/drawing/2014/main" id="{EFD36836-897F-7EF9-F9B2-E30CB791F6A2}"/>
              </a:ext>
            </a:extLst>
          </p:cNvPr>
          <p:cNvPicPr>
            <a:picLocks noChangeAspect="1"/>
          </p:cNvPicPr>
          <p:nvPr userDrawn="1"/>
        </p:nvPicPr>
        <p:blipFill>
          <a:blip r:embed="rId17"/>
          <a:srcRect/>
          <a:stretch>
            <a:fillRect/>
          </a:stretch>
        </p:blipFill>
        <p:spPr>
          <a:xfrm>
            <a:off x="10756203" y="5124471"/>
            <a:ext cx="324211" cy="777328"/>
          </a:xfrm>
          <a:prstGeom prst="rect">
            <a:avLst/>
          </a:prstGeom>
        </p:spPr>
      </p:pic>
      <p:pic>
        <p:nvPicPr>
          <p:cNvPr id="25" name="PHẠM DUYÊN 22 - 9Slide.vn">
            <a:extLst>
              <a:ext uri="{FF2B5EF4-FFF2-40B4-BE49-F238E27FC236}">
                <a16:creationId xmlns:a16="http://schemas.microsoft.com/office/drawing/2014/main" id="{2C712607-3E90-D4D4-83E3-AC7DE92BBAA0}"/>
              </a:ext>
            </a:extLst>
          </p:cNvPr>
          <p:cNvPicPr>
            <a:picLocks noChangeAspect="1"/>
          </p:cNvPicPr>
          <p:nvPr userDrawn="1"/>
        </p:nvPicPr>
        <p:blipFill>
          <a:blip r:embed="rId18"/>
          <a:srcRect/>
          <a:stretch>
            <a:fillRect/>
          </a:stretch>
        </p:blipFill>
        <p:spPr>
          <a:xfrm>
            <a:off x="3849142" y="6199266"/>
            <a:ext cx="279531" cy="659065"/>
          </a:xfrm>
          <a:prstGeom prst="rect">
            <a:avLst/>
          </a:prstGeom>
        </p:spPr>
      </p:pic>
      <p:pic>
        <p:nvPicPr>
          <p:cNvPr id="26" name="PHẠM DUYÊN 23 - 9Slide.vn">
            <a:extLst>
              <a:ext uri="{FF2B5EF4-FFF2-40B4-BE49-F238E27FC236}">
                <a16:creationId xmlns:a16="http://schemas.microsoft.com/office/drawing/2014/main" id="{705DA91B-2FF0-15FE-3340-9D7394858100}"/>
              </a:ext>
            </a:extLst>
          </p:cNvPr>
          <p:cNvPicPr>
            <a:picLocks noChangeAspect="1"/>
          </p:cNvPicPr>
          <p:nvPr userDrawn="1"/>
        </p:nvPicPr>
        <p:blipFill>
          <a:blip r:embed="rId19"/>
          <a:srcRect/>
          <a:stretch>
            <a:fillRect/>
          </a:stretch>
        </p:blipFill>
        <p:spPr>
          <a:xfrm rot="16951035">
            <a:off x="10338211" y="-367594"/>
            <a:ext cx="1484407" cy="2106787"/>
          </a:xfrm>
          <a:prstGeom prst="rect">
            <a:avLst/>
          </a:prstGeom>
        </p:spPr>
      </p:pic>
      <p:pic>
        <p:nvPicPr>
          <p:cNvPr id="27" name="PHẠM DUYÊN 24 - 9Slide.vn">
            <a:extLst>
              <a:ext uri="{FF2B5EF4-FFF2-40B4-BE49-F238E27FC236}">
                <a16:creationId xmlns:a16="http://schemas.microsoft.com/office/drawing/2014/main" id="{0B3F4216-D9E7-75F1-4F24-91C0C24F7D75}"/>
              </a:ext>
            </a:extLst>
          </p:cNvPr>
          <p:cNvPicPr>
            <a:picLocks noChangeAspect="1"/>
          </p:cNvPicPr>
          <p:nvPr userDrawn="1"/>
        </p:nvPicPr>
        <p:blipFill>
          <a:blip r:embed="rId20"/>
          <a:srcRect/>
          <a:stretch>
            <a:fillRect/>
          </a:stretch>
        </p:blipFill>
        <p:spPr>
          <a:xfrm>
            <a:off x="4471734" y="5943378"/>
            <a:ext cx="1156649" cy="694187"/>
          </a:xfrm>
          <a:prstGeom prst="rect">
            <a:avLst/>
          </a:prstGeom>
        </p:spPr>
      </p:pic>
      <p:pic>
        <p:nvPicPr>
          <p:cNvPr id="28" name="PHẠM DUYÊN 25 - 9Slide.vn">
            <a:extLst>
              <a:ext uri="{FF2B5EF4-FFF2-40B4-BE49-F238E27FC236}">
                <a16:creationId xmlns:a16="http://schemas.microsoft.com/office/drawing/2014/main" id="{C8F39FDF-A9BC-735D-0C95-367931735409}"/>
              </a:ext>
            </a:extLst>
          </p:cNvPr>
          <p:cNvPicPr>
            <a:picLocks noChangeAspect="1"/>
          </p:cNvPicPr>
          <p:nvPr userDrawn="1"/>
        </p:nvPicPr>
        <p:blipFill>
          <a:blip r:embed="rId21"/>
          <a:srcRect/>
          <a:stretch>
            <a:fillRect/>
          </a:stretch>
        </p:blipFill>
        <p:spPr>
          <a:xfrm rot="5400000">
            <a:off x="192688" y="5988690"/>
            <a:ext cx="327162" cy="659065"/>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49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t>4/4/2024</a:t>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33451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a:prstGeom prst="rect">
            <a:avLst/>
          </a:prstGeo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a:prstGeom prst="rect">
            <a:avLst/>
          </a:prstGeo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352523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4C1B7E7D-B1C3-4D38-A3E7-DB661474DFA3}" type="datetime1">
              <a:rPr lang="en-US"/>
              <a:t>4/4/2024</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88836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a:xfrm>
            <a:off x="9259887" y="6400800"/>
            <a:ext cx="2094705" cy="202416"/>
          </a:xfrm>
          <a:prstGeom prst="rect">
            <a:avLst/>
          </a:prstGeom>
        </p:spPr>
        <p:txBody>
          <a:bodyPr/>
          <a:lstStyle/>
          <a:p>
            <a:fld id="{01665A98-BAEE-4D67-82E9-CE341A8B1BD7}" type="datetime1">
              <a:rPr lang="en-US"/>
              <a:t>4/4/2024</a:t>
            </a:fld>
            <a:endParaRPr lang="vi-VN"/>
          </a:p>
        </p:txBody>
      </p:sp>
      <p:sp>
        <p:nvSpPr>
          <p:cNvPr id="8" name="Chỗ dành sẵn cho Chân trang 7"/>
          <p:cNvSpPr>
            <a:spLocks noGrp="1"/>
          </p:cNvSpPr>
          <p:nvPr>
            <p:ph type="ftr" sz="quarter" idx="11"/>
          </p:nvPr>
        </p:nvSpPr>
        <p:spPr>
          <a:xfrm>
            <a:off x="838200" y="6400800"/>
            <a:ext cx="8001000" cy="202416"/>
          </a:xfrm>
          <a:prstGeom prst="rect">
            <a:avLst/>
          </a:prstGeom>
        </p:spPr>
        <p:txBody>
          <a:bodyPr/>
          <a:lstStyle/>
          <a:p>
            <a:endParaRPr lang="vi-VN"/>
          </a:p>
        </p:txBody>
      </p:sp>
      <p:sp>
        <p:nvSpPr>
          <p:cNvPr id="9" name="Chỗ dành sẵn cho Số Bản chiếu 8"/>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222529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gày 2"/>
          <p:cNvSpPr>
            <a:spLocks noGrp="1"/>
          </p:cNvSpPr>
          <p:nvPr>
            <p:ph type="dt" sz="half" idx="10"/>
          </p:nvPr>
        </p:nvSpPr>
        <p:spPr>
          <a:xfrm>
            <a:off x="9259887" y="6400800"/>
            <a:ext cx="2094705" cy="202416"/>
          </a:xfrm>
          <a:prstGeom prst="rect">
            <a:avLst/>
          </a:prstGeom>
        </p:spPr>
        <p:txBody>
          <a:bodyPr/>
          <a:lstStyle/>
          <a:p>
            <a:fld id="{C3DF3676-3175-4B01-98B5-6DAE028379AE}" type="datetime1">
              <a:rPr lang="en-US"/>
              <a:t>4/4/2024</a:t>
            </a:fld>
            <a:endParaRPr lang="vi-VN"/>
          </a:p>
        </p:txBody>
      </p:sp>
      <p:sp>
        <p:nvSpPr>
          <p:cNvPr id="4" name="Chỗ dành sẵn cho Chân trang 3"/>
          <p:cNvSpPr>
            <a:spLocks noGrp="1"/>
          </p:cNvSpPr>
          <p:nvPr>
            <p:ph type="ftr" sz="quarter" idx="11"/>
          </p:nvPr>
        </p:nvSpPr>
        <p:spPr>
          <a:xfrm>
            <a:off x="838200" y="6400800"/>
            <a:ext cx="8001000" cy="202416"/>
          </a:xfrm>
          <a:prstGeom prst="rect">
            <a:avLst/>
          </a:prstGeom>
        </p:spPr>
        <p:txBody>
          <a:bodyPr/>
          <a:lstStyle/>
          <a:p>
            <a:endParaRPr lang="vi-VN"/>
          </a:p>
        </p:txBody>
      </p:sp>
      <p:sp>
        <p:nvSpPr>
          <p:cNvPr id="5" name="Chỗ dành sẵn cho Số Bản chiếu 4"/>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95119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9259887" y="6400800"/>
            <a:ext cx="2094705" cy="202416"/>
          </a:xfrm>
          <a:prstGeom prst="rect">
            <a:avLst/>
          </a:prstGeom>
        </p:spPr>
        <p:txBody>
          <a:bodyPr/>
          <a:lstStyle/>
          <a:p>
            <a:fld id="{8C70FE93-8C9D-445F-8DF8-8B1CC97CC7C0}" type="datetime1">
              <a:rPr lang="en-US"/>
              <a:t>4/4/2024</a:t>
            </a:fld>
            <a:endParaRPr lang="vi-VN"/>
          </a:p>
        </p:txBody>
      </p:sp>
      <p:sp>
        <p:nvSpPr>
          <p:cNvPr id="3" name="Chỗ dành sẵn cho Chân trang 2"/>
          <p:cNvSpPr>
            <a:spLocks noGrp="1"/>
          </p:cNvSpPr>
          <p:nvPr>
            <p:ph type="ftr" sz="quarter" idx="11"/>
          </p:nvPr>
        </p:nvSpPr>
        <p:spPr>
          <a:xfrm>
            <a:off x="838200" y="6400800"/>
            <a:ext cx="8001000" cy="202416"/>
          </a:xfrm>
          <a:prstGeom prst="rect">
            <a:avLst/>
          </a:prstGeom>
        </p:spPr>
        <p:txBody>
          <a:bodyPr/>
          <a:lstStyle/>
          <a:p>
            <a:endParaRPr lang="vi-VN"/>
          </a:p>
        </p:txBody>
      </p:sp>
      <p:sp>
        <p:nvSpPr>
          <p:cNvPr id="4" name="Chỗ dành sẵn cho Số Bản chiếu 3"/>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217007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a:prstGeom prst="rect">
            <a:avLst/>
          </a:prstGeo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prstGeom prst="rect">
            <a:avLst/>
          </a:prstGeo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a:prstGeom prst="rect">
            <a:avLst/>
          </a:prstGeo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F0800FDC-A43D-4B5A-B091-F5339D0144BE}" type="datetime1">
              <a:rPr lang="en-US"/>
              <a:t>4/4/2024</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265965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4" name="PHẠM DUYÊN 1 - 9Slide.vn">
            <a:extLst>
              <a:ext uri="{FF2B5EF4-FFF2-40B4-BE49-F238E27FC236}">
                <a16:creationId xmlns:a16="http://schemas.microsoft.com/office/drawing/2014/main" id="{8065DD51-92D1-ADA7-02D3-8EF60B36E911}"/>
              </a:ext>
            </a:extLst>
          </p:cNvPr>
          <p:cNvPicPr>
            <a:picLocks noChangeAspect="1"/>
          </p:cNvPicPr>
          <p:nvPr userDrawn="1"/>
        </p:nvPicPr>
        <p:blipFill>
          <a:blip r:embed="rId3"/>
          <a:srcRect r="26894"/>
          <a:stretch>
            <a:fillRect/>
          </a:stretch>
        </p:blipFill>
        <p:spPr>
          <a:xfrm>
            <a:off x="1" y="-328392"/>
            <a:ext cx="5050058" cy="7186392"/>
          </a:xfrm>
          <a:prstGeom prst="rect">
            <a:avLst/>
          </a:prstGeom>
        </p:spPr>
      </p:pic>
      <p:pic>
        <p:nvPicPr>
          <p:cNvPr id="5" name="PHẠM DUYÊN 2 - 9Slide.vn">
            <a:extLst>
              <a:ext uri="{FF2B5EF4-FFF2-40B4-BE49-F238E27FC236}">
                <a16:creationId xmlns:a16="http://schemas.microsoft.com/office/drawing/2014/main" id="{2D2AEDF3-3788-BFA8-1134-C8FA8D8C53A6}"/>
              </a:ext>
            </a:extLst>
          </p:cNvPr>
          <p:cNvPicPr>
            <a:picLocks noChangeAspect="1"/>
          </p:cNvPicPr>
          <p:nvPr userDrawn="1"/>
        </p:nvPicPr>
        <p:blipFill>
          <a:blip r:embed="rId3"/>
          <a:srcRect r="26894"/>
          <a:stretch>
            <a:fillRect/>
          </a:stretch>
        </p:blipFill>
        <p:spPr>
          <a:xfrm>
            <a:off x="7141943" y="-331440"/>
            <a:ext cx="5050058" cy="7186392"/>
          </a:xfrm>
          <a:prstGeom prst="rect">
            <a:avLst/>
          </a:prstGeom>
        </p:spPr>
      </p:pic>
      <p:pic>
        <p:nvPicPr>
          <p:cNvPr id="6" name="PHẠM DUYÊN 3 - 9Slide.vn">
            <a:extLst>
              <a:ext uri="{FF2B5EF4-FFF2-40B4-BE49-F238E27FC236}">
                <a16:creationId xmlns:a16="http://schemas.microsoft.com/office/drawing/2014/main" id="{E7624413-5062-D23F-2AA2-868E7C7AF00D}"/>
              </a:ext>
            </a:extLst>
          </p:cNvPr>
          <p:cNvPicPr>
            <a:picLocks noChangeAspect="1"/>
          </p:cNvPicPr>
          <p:nvPr userDrawn="1"/>
        </p:nvPicPr>
        <p:blipFill>
          <a:blip r:embed="rId3"/>
          <a:srcRect r="26894"/>
          <a:stretch>
            <a:fillRect/>
          </a:stretch>
        </p:blipFill>
        <p:spPr>
          <a:xfrm>
            <a:off x="3434330" y="-328392"/>
            <a:ext cx="5050058" cy="7186392"/>
          </a:xfrm>
          <a:prstGeom prst="rect">
            <a:avLst/>
          </a:prstGeom>
        </p:spPr>
      </p:pic>
      <p:pic>
        <p:nvPicPr>
          <p:cNvPr id="7" name="PHẠM DUYÊN 4 - 9Slide.vn">
            <a:extLst>
              <a:ext uri="{FF2B5EF4-FFF2-40B4-BE49-F238E27FC236}">
                <a16:creationId xmlns:a16="http://schemas.microsoft.com/office/drawing/2014/main" id="{F62EF30B-48BD-0F39-BECC-7EA39480BC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47718" y="1881507"/>
            <a:ext cx="6623282" cy="3094987"/>
          </a:xfrm>
          <a:prstGeom prst="rect">
            <a:avLst/>
          </a:prstGeom>
        </p:spPr>
      </p:pic>
      <p:pic>
        <p:nvPicPr>
          <p:cNvPr id="8" name="PHẠM DUYÊN 5 - 9Slide.vn">
            <a:extLst>
              <a:ext uri="{FF2B5EF4-FFF2-40B4-BE49-F238E27FC236}">
                <a16:creationId xmlns:a16="http://schemas.microsoft.com/office/drawing/2014/main" id="{D42C949F-853D-CCC3-9133-B00058992C8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6183807"/>
            <a:ext cx="4876800" cy="682752"/>
          </a:xfrm>
          <a:prstGeom prst="rect">
            <a:avLst/>
          </a:prstGeom>
        </p:spPr>
      </p:pic>
      <p:pic>
        <p:nvPicPr>
          <p:cNvPr id="9" name="PHẠM DUYÊN 6 - 9Slide.vn">
            <a:extLst>
              <a:ext uri="{FF2B5EF4-FFF2-40B4-BE49-F238E27FC236}">
                <a16:creationId xmlns:a16="http://schemas.microsoft.com/office/drawing/2014/main" id="{EFB563C7-1DF8-4C05-107B-F1351291BF5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522" b="6568"/>
          <a:stretch/>
        </p:blipFill>
        <p:spPr>
          <a:xfrm>
            <a:off x="9666972" y="6183807"/>
            <a:ext cx="2510514" cy="637907"/>
          </a:xfrm>
          <a:prstGeom prst="rect">
            <a:avLst/>
          </a:prstGeom>
        </p:spPr>
      </p:pic>
      <p:pic>
        <p:nvPicPr>
          <p:cNvPr id="10" name="PHẠM DUYÊN 7 - 9Slide.vn">
            <a:extLst>
              <a:ext uri="{FF2B5EF4-FFF2-40B4-BE49-F238E27FC236}">
                <a16:creationId xmlns:a16="http://schemas.microsoft.com/office/drawing/2014/main" id="{6B2BF58E-B737-1091-93EB-40C8A3A0C89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0172" y="6183807"/>
            <a:ext cx="4876800" cy="682752"/>
          </a:xfrm>
          <a:prstGeom prst="rect">
            <a:avLst/>
          </a:prstGeom>
        </p:spPr>
      </p:pic>
      <p:pic>
        <p:nvPicPr>
          <p:cNvPr id="11" name="PHẠM DUYÊN 8 - 9Slide.vn">
            <a:extLst>
              <a:ext uri="{FF2B5EF4-FFF2-40B4-BE49-F238E27FC236}">
                <a16:creationId xmlns:a16="http://schemas.microsoft.com/office/drawing/2014/main" id="{780CFF8D-4A43-EDB6-B806-F0F54C25E430}"/>
              </a:ext>
            </a:extLst>
          </p:cNvPr>
          <p:cNvPicPr>
            <a:picLocks noChangeAspect="1"/>
          </p:cNvPicPr>
          <p:nvPr userDrawn="1"/>
        </p:nvPicPr>
        <p:blipFill>
          <a:blip r:embed="rId8"/>
          <a:srcRect/>
          <a:stretch>
            <a:fillRect/>
          </a:stretch>
        </p:blipFill>
        <p:spPr>
          <a:xfrm>
            <a:off x="10901817" y="5712394"/>
            <a:ext cx="641521" cy="680659"/>
          </a:xfrm>
          <a:prstGeom prst="rect">
            <a:avLst/>
          </a:prstGeom>
        </p:spPr>
      </p:pic>
      <p:pic>
        <p:nvPicPr>
          <p:cNvPr id="12" name="PHẠM DUYÊN 9 - 9Slide.vn">
            <a:extLst>
              <a:ext uri="{FF2B5EF4-FFF2-40B4-BE49-F238E27FC236}">
                <a16:creationId xmlns:a16="http://schemas.microsoft.com/office/drawing/2014/main" id="{292CE5A1-4A5C-BA91-C9BD-1C7BA9046ABB}"/>
              </a:ext>
            </a:extLst>
          </p:cNvPr>
          <p:cNvPicPr>
            <a:picLocks noChangeAspect="1"/>
          </p:cNvPicPr>
          <p:nvPr userDrawn="1"/>
        </p:nvPicPr>
        <p:blipFill>
          <a:blip r:embed="rId8"/>
          <a:srcRect t="3680" b="3680"/>
          <a:stretch>
            <a:fillRect/>
          </a:stretch>
        </p:blipFill>
        <p:spPr>
          <a:xfrm>
            <a:off x="2863233" y="5770483"/>
            <a:ext cx="574291" cy="564480"/>
          </a:xfrm>
          <a:prstGeom prst="rect">
            <a:avLst/>
          </a:prstGeom>
        </p:spPr>
      </p:pic>
      <p:pic>
        <p:nvPicPr>
          <p:cNvPr id="13" name="PHẠM DUYÊN 10 - 9Slide.vn">
            <a:extLst>
              <a:ext uri="{FF2B5EF4-FFF2-40B4-BE49-F238E27FC236}">
                <a16:creationId xmlns:a16="http://schemas.microsoft.com/office/drawing/2014/main" id="{FC20CF36-890D-39A3-379E-C3390A81A10B}"/>
              </a:ext>
            </a:extLst>
          </p:cNvPr>
          <p:cNvPicPr>
            <a:picLocks noChangeAspect="1"/>
          </p:cNvPicPr>
          <p:nvPr userDrawn="1"/>
        </p:nvPicPr>
        <p:blipFill>
          <a:blip r:embed="rId9"/>
          <a:srcRect/>
          <a:stretch>
            <a:fillRect/>
          </a:stretch>
        </p:blipFill>
        <p:spPr>
          <a:xfrm>
            <a:off x="11665119" y="3707238"/>
            <a:ext cx="353623" cy="673568"/>
          </a:xfrm>
          <a:prstGeom prst="rect">
            <a:avLst/>
          </a:prstGeom>
        </p:spPr>
      </p:pic>
      <p:pic>
        <p:nvPicPr>
          <p:cNvPr id="14" name="PHẠM DUYÊN 11 - 9Slide.vn">
            <a:extLst>
              <a:ext uri="{FF2B5EF4-FFF2-40B4-BE49-F238E27FC236}">
                <a16:creationId xmlns:a16="http://schemas.microsoft.com/office/drawing/2014/main" id="{41C5EF9F-6E8F-AE8C-D606-E99F35384C90}"/>
              </a:ext>
            </a:extLst>
          </p:cNvPr>
          <p:cNvPicPr>
            <a:picLocks noChangeAspect="1"/>
          </p:cNvPicPr>
          <p:nvPr userDrawn="1"/>
        </p:nvPicPr>
        <p:blipFill>
          <a:blip r:embed="rId10"/>
          <a:srcRect/>
          <a:stretch>
            <a:fillRect/>
          </a:stretch>
        </p:blipFill>
        <p:spPr>
          <a:xfrm>
            <a:off x="10833479" y="4516494"/>
            <a:ext cx="1358521" cy="2073003"/>
          </a:xfrm>
          <a:prstGeom prst="rect">
            <a:avLst/>
          </a:prstGeom>
        </p:spPr>
      </p:pic>
      <p:pic>
        <p:nvPicPr>
          <p:cNvPr id="15" name="PHẠM DUYÊN 12 - 9Slide.vn">
            <a:extLst>
              <a:ext uri="{FF2B5EF4-FFF2-40B4-BE49-F238E27FC236}">
                <a16:creationId xmlns:a16="http://schemas.microsoft.com/office/drawing/2014/main" id="{877D0A95-8117-F3E2-91A6-AC2FCA435C6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00776" y="-92887"/>
            <a:ext cx="2863232" cy="1001319"/>
          </a:xfrm>
          <a:prstGeom prst="rect">
            <a:avLst/>
          </a:prstGeom>
        </p:spPr>
      </p:pic>
      <p:pic>
        <p:nvPicPr>
          <p:cNvPr id="16" name="PHẠM DUYÊN 13 - 9Slide.vn">
            <a:extLst>
              <a:ext uri="{FF2B5EF4-FFF2-40B4-BE49-F238E27FC236}">
                <a16:creationId xmlns:a16="http://schemas.microsoft.com/office/drawing/2014/main" id="{D9AB0F94-3058-3C3A-A785-61F5D14FFE5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8443" y="-92887"/>
            <a:ext cx="2712582" cy="948635"/>
          </a:xfrm>
          <a:prstGeom prst="rect">
            <a:avLst/>
          </a:prstGeom>
        </p:spPr>
      </p:pic>
      <p:pic>
        <p:nvPicPr>
          <p:cNvPr id="17" name="PHẠM DUYÊN 14 - 9Slide.vn">
            <a:extLst>
              <a:ext uri="{FF2B5EF4-FFF2-40B4-BE49-F238E27FC236}">
                <a16:creationId xmlns:a16="http://schemas.microsoft.com/office/drawing/2014/main" id="{A29159CA-B8ED-26AA-3F18-93A64C58B275}"/>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793636" y="-92887"/>
            <a:ext cx="2712582" cy="948635"/>
          </a:xfrm>
          <a:prstGeom prst="rect">
            <a:avLst/>
          </a:prstGeom>
        </p:spPr>
      </p:pic>
      <p:pic>
        <p:nvPicPr>
          <p:cNvPr id="18" name="PHẠM DUYÊN 15 - 9Slide.vn">
            <a:extLst>
              <a:ext uri="{FF2B5EF4-FFF2-40B4-BE49-F238E27FC236}">
                <a16:creationId xmlns:a16="http://schemas.microsoft.com/office/drawing/2014/main" id="{6D4A8736-2F9E-3933-B0B5-291DFF70C4C2}"/>
              </a:ext>
            </a:extLst>
          </p:cNvPr>
          <p:cNvPicPr>
            <a:picLocks noChangeAspect="1"/>
          </p:cNvPicPr>
          <p:nvPr userDrawn="1"/>
        </p:nvPicPr>
        <p:blipFill>
          <a:blip r:embed="rId13"/>
          <a:srcRect/>
          <a:stretch>
            <a:fillRect/>
          </a:stretch>
        </p:blipFill>
        <p:spPr>
          <a:xfrm>
            <a:off x="2732962" y="6172200"/>
            <a:ext cx="509297" cy="619205"/>
          </a:xfrm>
          <a:prstGeom prst="rect">
            <a:avLst/>
          </a:prstGeom>
        </p:spPr>
      </p:pic>
      <p:pic>
        <p:nvPicPr>
          <p:cNvPr id="19" name="PHẠM DUYÊN 16 - 9Slide.vn">
            <a:extLst>
              <a:ext uri="{FF2B5EF4-FFF2-40B4-BE49-F238E27FC236}">
                <a16:creationId xmlns:a16="http://schemas.microsoft.com/office/drawing/2014/main" id="{4543651E-5A1C-210D-96E9-7D73F991CF87}"/>
              </a:ext>
            </a:extLst>
          </p:cNvPr>
          <p:cNvPicPr>
            <a:picLocks noChangeAspect="1"/>
          </p:cNvPicPr>
          <p:nvPr userDrawn="1"/>
        </p:nvPicPr>
        <p:blipFill>
          <a:blip r:embed="rId14"/>
          <a:srcRect/>
          <a:stretch>
            <a:fillRect/>
          </a:stretch>
        </p:blipFill>
        <p:spPr>
          <a:xfrm>
            <a:off x="6327870" y="5961814"/>
            <a:ext cx="814073" cy="519989"/>
          </a:xfrm>
          <a:prstGeom prst="rect">
            <a:avLst/>
          </a:prstGeom>
        </p:spPr>
      </p:pic>
      <p:pic>
        <p:nvPicPr>
          <p:cNvPr id="20" name="PHẠM DUYÊN 17 - 9Slide.vn">
            <a:extLst>
              <a:ext uri="{FF2B5EF4-FFF2-40B4-BE49-F238E27FC236}">
                <a16:creationId xmlns:a16="http://schemas.microsoft.com/office/drawing/2014/main" id="{90449222-DE65-D0F7-6B46-CF8088B6BC7F}"/>
              </a:ext>
            </a:extLst>
          </p:cNvPr>
          <p:cNvPicPr>
            <a:picLocks noChangeAspect="1"/>
          </p:cNvPicPr>
          <p:nvPr userDrawn="1"/>
        </p:nvPicPr>
        <p:blipFill>
          <a:blip r:embed="rId15"/>
          <a:srcRect/>
          <a:stretch>
            <a:fillRect/>
          </a:stretch>
        </p:blipFill>
        <p:spPr>
          <a:xfrm>
            <a:off x="10323624" y="5770483"/>
            <a:ext cx="508289" cy="519989"/>
          </a:xfrm>
          <a:prstGeom prst="rect">
            <a:avLst/>
          </a:prstGeom>
        </p:spPr>
      </p:pic>
      <p:pic>
        <p:nvPicPr>
          <p:cNvPr id="21" name="PHẠM DUYÊN 18 - 9Slide.vn">
            <a:extLst>
              <a:ext uri="{FF2B5EF4-FFF2-40B4-BE49-F238E27FC236}">
                <a16:creationId xmlns:a16="http://schemas.microsoft.com/office/drawing/2014/main" id="{D5C4E081-B912-F6C1-6AAE-D455D595ED42}"/>
              </a:ext>
            </a:extLst>
          </p:cNvPr>
          <p:cNvPicPr>
            <a:picLocks noChangeAspect="1"/>
          </p:cNvPicPr>
          <p:nvPr userDrawn="1"/>
        </p:nvPicPr>
        <p:blipFill>
          <a:blip r:embed="rId16"/>
          <a:srcRect/>
          <a:stretch>
            <a:fillRect/>
          </a:stretch>
        </p:blipFill>
        <p:spPr>
          <a:xfrm>
            <a:off x="7569802" y="6329502"/>
            <a:ext cx="580124" cy="519989"/>
          </a:xfrm>
          <a:prstGeom prst="rect">
            <a:avLst/>
          </a:prstGeom>
        </p:spPr>
      </p:pic>
      <p:pic>
        <p:nvPicPr>
          <p:cNvPr id="22" name="PHẠM DUYÊN 19 - 9Slide.vn">
            <a:extLst>
              <a:ext uri="{FF2B5EF4-FFF2-40B4-BE49-F238E27FC236}">
                <a16:creationId xmlns:a16="http://schemas.microsoft.com/office/drawing/2014/main" id="{AAD2C9F8-8764-F7E7-2667-8BEE7B1358B3}"/>
              </a:ext>
            </a:extLst>
          </p:cNvPr>
          <p:cNvPicPr>
            <a:picLocks noChangeAspect="1"/>
          </p:cNvPicPr>
          <p:nvPr userDrawn="1"/>
        </p:nvPicPr>
        <p:blipFill>
          <a:blip r:embed="rId17"/>
          <a:srcRect/>
          <a:stretch>
            <a:fillRect/>
          </a:stretch>
        </p:blipFill>
        <p:spPr>
          <a:xfrm>
            <a:off x="8768340" y="6005194"/>
            <a:ext cx="1619097" cy="794443"/>
          </a:xfrm>
          <a:prstGeom prst="rect">
            <a:avLst/>
          </a:prstGeom>
        </p:spPr>
      </p:pic>
      <p:pic>
        <p:nvPicPr>
          <p:cNvPr id="23" name="PHẠM DUYÊN 20 - 9Slide.vn">
            <a:extLst>
              <a:ext uri="{FF2B5EF4-FFF2-40B4-BE49-F238E27FC236}">
                <a16:creationId xmlns:a16="http://schemas.microsoft.com/office/drawing/2014/main" id="{01B5FD2B-BE05-91AE-1A8B-A5FE4FDD57DF}"/>
              </a:ext>
            </a:extLst>
          </p:cNvPr>
          <p:cNvPicPr>
            <a:picLocks noChangeAspect="1"/>
          </p:cNvPicPr>
          <p:nvPr userDrawn="1"/>
        </p:nvPicPr>
        <p:blipFill>
          <a:blip r:embed="rId18"/>
          <a:srcRect/>
          <a:stretch>
            <a:fillRect/>
          </a:stretch>
        </p:blipFill>
        <p:spPr>
          <a:xfrm>
            <a:off x="2929447" y="3564687"/>
            <a:ext cx="436647" cy="1353377"/>
          </a:xfrm>
          <a:prstGeom prst="rect">
            <a:avLst/>
          </a:prstGeom>
        </p:spPr>
      </p:pic>
      <p:pic>
        <p:nvPicPr>
          <p:cNvPr id="24" name="PHẠM DUYÊN 21 - 9Slide.vn">
            <a:extLst>
              <a:ext uri="{FF2B5EF4-FFF2-40B4-BE49-F238E27FC236}">
                <a16:creationId xmlns:a16="http://schemas.microsoft.com/office/drawing/2014/main" id="{7FF27271-A632-9137-691D-D9BEEC37D897}"/>
              </a:ext>
            </a:extLst>
          </p:cNvPr>
          <p:cNvPicPr>
            <a:picLocks noChangeAspect="1"/>
          </p:cNvPicPr>
          <p:nvPr userDrawn="1"/>
        </p:nvPicPr>
        <p:blipFill>
          <a:blip r:embed="rId19"/>
          <a:srcRect/>
          <a:stretch>
            <a:fillRect/>
          </a:stretch>
        </p:blipFill>
        <p:spPr>
          <a:xfrm>
            <a:off x="3147770" y="3883682"/>
            <a:ext cx="477843" cy="1034383"/>
          </a:xfrm>
          <a:prstGeom prst="rect">
            <a:avLst/>
          </a:prstGeom>
        </p:spPr>
      </p:pic>
      <p:pic>
        <p:nvPicPr>
          <p:cNvPr id="25" name="PHẠM DUYÊN 22 - 9Slide.vn">
            <a:extLst>
              <a:ext uri="{FF2B5EF4-FFF2-40B4-BE49-F238E27FC236}">
                <a16:creationId xmlns:a16="http://schemas.microsoft.com/office/drawing/2014/main" id="{F01D88FC-E5F6-71AD-2DB7-FDA066566656}"/>
              </a:ext>
            </a:extLst>
          </p:cNvPr>
          <p:cNvPicPr>
            <a:picLocks noChangeAspect="1"/>
          </p:cNvPicPr>
          <p:nvPr userDrawn="1"/>
        </p:nvPicPr>
        <p:blipFill>
          <a:blip r:embed="rId20"/>
          <a:srcRect/>
          <a:stretch>
            <a:fillRect/>
          </a:stretch>
        </p:blipFill>
        <p:spPr>
          <a:xfrm>
            <a:off x="3527187" y="5202624"/>
            <a:ext cx="333402" cy="1655707"/>
          </a:xfrm>
          <a:prstGeom prst="rect">
            <a:avLst/>
          </a:prstGeom>
        </p:spPr>
      </p:pic>
      <p:pic>
        <p:nvPicPr>
          <p:cNvPr id="26" name="PHẠM DUYÊN 23 - 9Slide.vn">
            <a:extLst>
              <a:ext uri="{FF2B5EF4-FFF2-40B4-BE49-F238E27FC236}">
                <a16:creationId xmlns:a16="http://schemas.microsoft.com/office/drawing/2014/main" id="{293CDE5D-2ECD-07ED-1436-44A893B1CCA6}"/>
              </a:ext>
            </a:extLst>
          </p:cNvPr>
          <p:cNvPicPr>
            <a:picLocks noChangeAspect="1"/>
          </p:cNvPicPr>
          <p:nvPr userDrawn="1"/>
        </p:nvPicPr>
        <p:blipFill>
          <a:blip r:embed="rId21"/>
          <a:srcRect/>
          <a:stretch>
            <a:fillRect/>
          </a:stretch>
        </p:blipFill>
        <p:spPr>
          <a:xfrm>
            <a:off x="1" y="4577613"/>
            <a:ext cx="2069393" cy="2288945"/>
          </a:xfrm>
          <a:prstGeom prst="rect">
            <a:avLst/>
          </a:prstGeom>
        </p:spPr>
      </p:pic>
      <p:pic>
        <p:nvPicPr>
          <p:cNvPr id="27" name="PHẠM DUYÊN 24 - 9Slide.vn">
            <a:extLst>
              <a:ext uri="{FF2B5EF4-FFF2-40B4-BE49-F238E27FC236}">
                <a16:creationId xmlns:a16="http://schemas.microsoft.com/office/drawing/2014/main" id="{28244887-05FC-1D96-E6FB-BBDC63F1D3F5}"/>
              </a:ext>
            </a:extLst>
          </p:cNvPr>
          <p:cNvPicPr>
            <a:picLocks noChangeAspect="1"/>
          </p:cNvPicPr>
          <p:nvPr userDrawn="1"/>
        </p:nvPicPr>
        <p:blipFill>
          <a:blip r:embed="rId22"/>
          <a:srcRect/>
          <a:stretch>
            <a:fillRect/>
          </a:stretch>
        </p:blipFill>
        <p:spPr>
          <a:xfrm>
            <a:off x="3481172" y="4488423"/>
            <a:ext cx="280341" cy="429642"/>
          </a:xfrm>
          <a:prstGeom prst="rect">
            <a:avLst/>
          </a:prstGeom>
        </p:spPr>
      </p:pic>
      <p:pic>
        <p:nvPicPr>
          <p:cNvPr id="28" name="PHẠM DUYÊN 25 - 9Slide.vn">
            <a:extLst>
              <a:ext uri="{FF2B5EF4-FFF2-40B4-BE49-F238E27FC236}">
                <a16:creationId xmlns:a16="http://schemas.microsoft.com/office/drawing/2014/main" id="{21AB88CE-B6B9-1772-8DD8-98F003335C18}"/>
              </a:ext>
            </a:extLst>
          </p:cNvPr>
          <p:cNvPicPr>
            <a:picLocks noChangeAspect="1"/>
          </p:cNvPicPr>
          <p:nvPr userDrawn="1"/>
        </p:nvPicPr>
        <p:blipFill>
          <a:blip r:embed="rId23"/>
          <a:srcRect/>
          <a:stretch>
            <a:fillRect/>
          </a:stretch>
        </p:blipFill>
        <p:spPr>
          <a:xfrm>
            <a:off x="10756203" y="5124471"/>
            <a:ext cx="324211" cy="777328"/>
          </a:xfrm>
          <a:prstGeom prst="rect">
            <a:avLst/>
          </a:prstGeom>
        </p:spPr>
      </p:pic>
      <p:pic>
        <p:nvPicPr>
          <p:cNvPr id="35" name="PHẠM DUYÊN 26 - 9Slide.vn">
            <a:extLst>
              <a:ext uri="{FF2B5EF4-FFF2-40B4-BE49-F238E27FC236}">
                <a16:creationId xmlns:a16="http://schemas.microsoft.com/office/drawing/2014/main" id="{F9494DA0-8B4D-D2AA-3565-DB91C861018F}"/>
              </a:ext>
            </a:extLst>
          </p:cNvPr>
          <p:cNvPicPr>
            <a:picLocks noChangeAspect="1"/>
          </p:cNvPicPr>
          <p:nvPr userDrawn="1"/>
        </p:nvPicPr>
        <p:blipFill>
          <a:blip r:embed="rId24"/>
          <a:srcRect/>
          <a:stretch>
            <a:fillRect/>
          </a:stretch>
        </p:blipFill>
        <p:spPr>
          <a:xfrm>
            <a:off x="3849142" y="6199266"/>
            <a:ext cx="279531" cy="659065"/>
          </a:xfrm>
          <a:prstGeom prst="rect">
            <a:avLst/>
          </a:prstGeom>
        </p:spPr>
      </p:pic>
      <p:pic>
        <p:nvPicPr>
          <p:cNvPr id="39" name="PHẠM DUYÊN 27 - 9Slide.vn">
            <a:extLst>
              <a:ext uri="{FF2B5EF4-FFF2-40B4-BE49-F238E27FC236}">
                <a16:creationId xmlns:a16="http://schemas.microsoft.com/office/drawing/2014/main" id="{3A1D62BF-9760-4CE0-2BCE-058420A00EB8}"/>
              </a:ext>
            </a:extLst>
          </p:cNvPr>
          <p:cNvPicPr>
            <a:picLocks noChangeAspect="1"/>
          </p:cNvPicPr>
          <p:nvPr userDrawn="1"/>
        </p:nvPicPr>
        <p:blipFill>
          <a:blip r:embed="rId25"/>
          <a:srcRect/>
          <a:stretch>
            <a:fillRect/>
          </a:stretch>
        </p:blipFill>
        <p:spPr>
          <a:xfrm rot="16951035">
            <a:off x="10338211" y="-367594"/>
            <a:ext cx="1484407" cy="2106787"/>
          </a:xfrm>
          <a:prstGeom prst="rect">
            <a:avLst/>
          </a:prstGeom>
        </p:spPr>
      </p:pic>
      <p:pic>
        <p:nvPicPr>
          <p:cNvPr id="40" name="PHẠM DUYÊN 28 - 9Slide.vn">
            <a:extLst>
              <a:ext uri="{FF2B5EF4-FFF2-40B4-BE49-F238E27FC236}">
                <a16:creationId xmlns:a16="http://schemas.microsoft.com/office/drawing/2014/main" id="{56D03F0F-A6D5-F0D0-4820-D7CDED31EB25}"/>
              </a:ext>
            </a:extLst>
          </p:cNvPr>
          <p:cNvPicPr>
            <a:picLocks noChangeAspect="1"/>
          </p:cNvPicPr>
          <p:nvPr userDrawn="1"/>
        </p:nvPicPr>
        <p:blipFill>
          <a:blip r:embed="rId26"/>
          <a:srcRect/>
          <a:stretch>
            <a:fillRect/>
          </a:stretch>
        </p:blipFill>
        <p:spPr>
          <a:xfrm>
            <a:off x="4471734" y="5943378"/>
            <a:ext cx="1156649" cy="694187"/>
          </a:xfrm>
          <a:prstGeom prst="rect">
            <a:avLst/>
          </a:prstGeom>
        </p:spPr>
      </p:pic>
      <p:pic>
        <p:nvPicPr>
          <p:cNvPr id="41" name="PHẠM DUYÊN 29 - 9Slide.vn">
            <a:extLst>
              <a:ext uri="{FF2B5EF4-FFF2-40B4-BE49-F238E27FC236}">
                <a16:creationId xmlns:a16="http://schemas.microsoft.com/office/drawing/2014/main" id="{50E6EFBD-F321-3B1C-858D-3A34A07CFFB8}"/>
              </a:ext>
            </a:extLst>
          </p:cNvPr>
          <p:cNvPicPr>
            <a:picLocks noChangeAspect="1"/>
          </p:cNvPicPr>
          <p:nvPr userDrawn="1"/>
        </p:nvPicPr>
        <p:blipFill>
          <a:blip r:embed="rId27"/>
          <a:srcRect/>
          <a:stretch>
            <a:fillRect/>
          </a:stretch>
        </p:blipFill>
        <p:spPr>
          <a:xfrm rot="5400000">
            <a:off x="192688" y="5988690"/>
            <a:ext cx="327162" cy="659065"/>
          </a:xfrm>
          <a:prstGeom prst="rect">
            <a:avLst/>
          </a:prstGeom>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2" name="PHẠM DUYÊN 2 - 9Slide.vn">
            <a:extLst>
              <a:ext uri="{FF2B5EF4-FFF2-40B4-BE49-F238E27FC236}">
                <a16:creationId xmlns:a16="http://schemas.microsoft.com/office/drawing/2014/main" id="{A6AAA9EF-C1FB-7658-C949-B1D16A8979CD}"/>
              </a:ext>
            </a:extLst>
          </p:cNvPr>
          <p:cNvSpPr/>
          <p:nvPr userDrawn="1"/>
        </p:nvSpPr>
        <p:spPr>
          <a:xfrm>
            <a:off x="270653" y="238757"/>
            <a:ext cx="11650695" cy="63804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PHẠM DUYÊN 3 - 9Slide.vn">
            <a:extLst>
              <a:ext uri="{FF2B5EF4-FFF2-40B4-BE49-F238E27FC236}">
                <a16:creationId xmlns:a16="http://schemas.microsoft.com/office/drawing/2014/main" id="{80C6EC78-AB0B-36BC-B8D1-CB30C9DE7D4F}"/>
              </a:ext>
            </a:extLst>
          </p:cNvPr>
          <p:cNvSpPr/>
          <p:nvPr userDrawn="1"/>
        </p:nvSpPr>
        <p:spPr>
          <a:xfrm>
            <a:off x="119013" y="129309"/>
            <a:ext cx="11943677" cy="6622472"/>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 name="PHẠM DUYÊN 4 - 9Slide.vn">
            <a:extLst>
              <a:ext uri="{FF2B5EF4-FFF2-40B4-BE49-F238E27FC236}">
                <a16:creationId xmlns:a16="http://schemas.microsoft.com/office/drawing/2014/main" id="{893612C4-CE7E-9325-724D-1A607F53B59D}"/>
              </a:ext>
            </a:extLst>
          </p:cNvPr>
          <p:cNvSpPr/>
          <p:nvPr userDrawn="1"/>
        </p:nvSpPr>
        <p:spPr>
          <a:xfrm>
            <a:off x="764071" y="107884"/>
            <a:ext cx="566433" cy="636871"/>
          </a:xfrm>
          <a:custGeom>
            <a:avLst/>
            <a:gdLst>
              <a:gd name="connsiteX0" fmla="*/ 0 w 576208"/>
              <a:gd name="connsiteY0" fmla="*/ 0 h 613233"/>
              <a:gd name="connsiteX1" fmla="*/ 576208 w 576208"/>
              <a:gd name="connsiteY1" fmla="*/ 0 h 613233"/>
              <a:gd name="connsiteX2" fmla="*/ 576208 w 576208"/>
              <a:gd name="connsiteY2" fmla="*/ 145160 h 613233"/>
              <a:gd name="connsiteX3" fmla="*/ 576208 w 576208"/>
              <a:gd name="connsiteY3" fmla="*/ 387919 h 613233"/>
              <a:gd name="connsiteX4" fmla="*/ 576208 w 576208"/>
              <a:gd name="connsiteY4" fmla="*/ 519616 h 613233"/>
              <a:gd name="connsiteX5" fmla="*/ 481227 w 576208"/>
              <a:gd name="connsiteY5" fmla="*/ 613233 h 613233"/>
              <a:gd name="connsiteX6" fmla="*/ 94981 w 576208"/>
              <a:gd name="connsiteY6" fmla="*/ 613233 h 613233"/>
              <a:gd name="connsiteX7" fmla="*/ 0 w 576208"/>
              <a:gd name="connsiteY7" fmla="*/ 519616 h 613233"/>
              <a:gd name="connsiteX8" fmla="*/ 0 w 576208"/>
              <a:gd name="connsiteY8" fmla="*/ 387919 h 613233"/>
              <a:gd name="connsiteX9" fmla="*/ 0 w 576208"/>
              <a:gd name="connsiteY9" fmla="*/ 145160 h 613233"/>
              <a:gd name="connsiteX10" fmla="*/ 0 w 576208"/>
              <a:gd name="connsiteY10" fmla="*/ 0 h 61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08" h="613233">
                <a:moveTo>
                  <a:pt x="0" y="0"/>
                </a:moveTo>
                <a:lnTo>
                  <a:pt x="576208" y="0"/>
                </a:lnTo>
                <a:lnTo>
                  <a:pt x="576208" y="145160"/>
                </a:lnTo>
                <a:lnTo>
                  <a:pt x="576208" y="387919"/>
                </a:lnTo>
                <a:lnTo>
                  <a:pt x="576208" y="519616"/>
                </a:lnTo>
                <a:cubicBezTo>
                  <a:pt x="576208" y="571319"/>
                  <a:pt x="533684" y="613233"/>
                  <a:pt x="481227" y="613233"/>
                </a:cubicBezTo>
                <a:lnTo>
                  <a:pt x="94981" y="613233"/>
                </a:lnTo>
                <a:cubicBezTo>
                  <a:pt x="42525" y="613233"/>
                  <a:pt x="0" y="571319"/>
                  <a:pt x="0" y="519616"/>
                </a:cubicBezTo>
                <a:lnTo>
                  <a:pt x="0" y="387919"/>
                </a:lnTo>
                <a:lnTo>
                  <a:pt x="0" y="145160"/>
                </a:lnTo>
                <a:lnTo>
                  <a:pt x="0" y="0"/>
                </a:lnTo>
                <a:close/>
              </a:path>
            </a:pathLst>
          </a:custGeom>
          <a:solidFill>
            <a:srgbClr val="83BC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20" name="PHẠM DUYÊN 5 - 9Slide.vn">
            <a:extLst>
              <a:ext uri="{FF2B5EF4-FFF2-40B4-BE49-F238E27FC236}">
                <a16:creationId xmlns:a16="http://schemas.microsoft.com/office/drawing/2014/main" id="{E079B3AA-2341-F9B8-538F-965062BA790C}"/>
              </a:ext>
            </a:extLst>
          </p:cNvPr>
          <p:cNvSpPr txBox="1"/>
          <p:nvPr userDrawn="1"/>
        </p:nvSpPr>
        <p:spPr>
          <a:xfrm>
            <a:off x="778659" y="185815"/>
            <a:ext cx="534103" cy="231913"/>
          </a:xfrm>
          <a:prstGeom prst="rect">
            <a:avLst/>
          </a:prstGeom>
          <a:noFill/>
        </p:spPr>
        <p:txBody>
          <a:bodyPr wrap="square" lIns="34281" tIns="17140" rIns="34281" bIns="17140" rtlCol="0">
            <a:spAutoFit/>
          </a:bodyPr>
          <a:lstStyle>
            <a:defPPr>
              <a:defRPr lang="en-US"/>
            </a:defPPr>
            <a:lvl1pPr marL="0" algn="l" defTabSz="2070033" rtl="0" eaLnBrk="1" latinLnBrk="0" hangingPunct="1">
              <a:defRPr sz="4000" kern="1200">
                <a:solidFill>
                  <a:schemeClr val="tx1"/>
                </a:solidFill>
                <a:latin typeface="+mn-lt"/>
                <a:ea typeface="+mn-ea"/>
                <a:cs typeface="+mn-cs"/>
              </a:defRPr>
            </a:lvl1pPr>
            <a:lvl2pPr marL="1035019" algn="l" defTabSz="2070033" rtl="0" eaLnBrk="1" latinLnBrk="0" hangingPunct="1">
              <a:defRPr sz="4000" kern="1200">
                <a:solidFill>
                  <a:schemeClr val="tx1"/>
                </a:solidFill>
                <a:latin typeface="+mn-lt"/>
                <a:ea typeface="+mn-ea"/>
                <a:cs typeface="+mn-cs"/>
              </a:defRPr>
            </a:lvl2pPr>
            <a:lvl3pPr marL="2070033" algn="l" defTabSz="2070033" rtl="0" eaLnBrk="1" latinLnBrk="0" hangingPunct="1">
              <a:defRPr sz="4000" kern="1200">
                <a:solidFill>
                  <a:schemeClr val="tx1"/>
                </a:solidFill>
                <a:latin typeface="+mn-lt"/>
                <a:ea typeface="+mn-ea"/>
                <a:cs typeface="+mn-cs"/>
              </a:defRPr>
            </a:lvl3pPr>
            <a:lvl4pPr marL="3105052" algn="l" defTabSz="2070033" rtl="0" eaLnBrk="1" latinLnBrk="0" hangingPunct="1">
              <a:defRPr sz="4000" kern="1200">
                <a:solidFill>
                  <a:schemeClr val="tx1"/>
                </a:solidFill>
                <a:latin typeface="+mn-lt"/>
                <a:ea typeface="+mn-ea"/>
                <a:cs typeface="+mn-cs"/>
              </a:defRPr>
            </a:lvl4pPr>
            <a:lvl5pPr marL="4140066" algn="l" defTabSz="2070033" rtl="0" eaLnBrk="1" latinLnBrk="0" hangingPunct="1">
              <a:defRPr sz="4000" kern="1200">
                <a:solidFill>
                  <a:schemeClr val="tx1"/>
                </a:solidFill>
                <a:latin typeface="+mn-lt"/>
                <a:ea typeface="+mn-ea"/>
                <a:cs typeface="+mn-cs"/>
              </a:defRPr>
            </a:lvl5pPr>
            <a:lvl6pPr marL="5175083" algn="l" defTabSz="2070033" rtl="0" eaLnBrk="1" latinLnBrk="0" hangingPunct="1">
              <a:defRPr sz="4000" kern="1200">
                <a:solidFill>
                  <a:schemeClr val="tx1"/>
                </a:solidFill>
                <a:latin typeface="+mn-lt"/>
                <a:ea typeface="+mn-ea"/>
                <a:cs typeface="+mn-cs"/>
              </a:defRPr>
            </a:lvl6pPr>
            <a:lvl7pPr marL="6210102" algn="l" defTabSz="2070033" rtl="0" eaLnBrk="1" latinLnBrk="0" hangingPunct="1">
              <a:defRPr sz="4000" kern="1200">
                <a:solidFill>
                  <a:schemeClr val="tx1"/>
                </a:solidFill>
                <a:latin typeface="+mn-lt"/>
                <a:ea typeface="+mn-ea"/>
                <a:cs typeface="+mn-cs"/>
              </a:defRPr>
            </a:lvl7pPr>
            <a:lvl8pPr marL="7245118" algn="l" defTabSz="2070033" rtl="0" eaLnBrk="1" latinLnBrk="0" hangingPunct="1">
              <a:defRPr sz="4000" kern="1200">
                <a:solidFill>
                  <a:schemeClr val="tx1"/>
                </a:solidFill>
                <a:latin typeface="+mn-lt"/>
                <a:ea typeface="+mn-ea"/>
                <a:cs typeface="+mn-cs"/>
              </a:defRPr>
            </a:lvl8pPr>
            <a:lvl9pPr marL="8280135" algn="l" defTabSz="2070033" rtl="0" eaLnBrk="1" latinLnBrk="0" hangingPunct="1">
              <a:defRPr sz="4000" kern="1200">
                <a:solidFill>
                  <a:schemeClr val="tx1"/>
                </a:solidFill>
                <a:latin typeface="+mn-lt"/>
                <a:ea typeface="+mn-ea"/>
                <a:cs typeface="+mn-cs"/>
              </a:defRPr>
            </a:lvl9pPr>
          </a:lstStyle>
          <a:p>
            <a:pPr algn="ctr">
              <a:lnSpc>
                <a:spcPts val="1687"/>
              </a:lnSpc>
            </a:pPr>
            <a:r>
              <a:rPr lang="en-US" sz="1400" dirty="0">
                <a:solidFill>
                  <a:schemeClr val="bg1"/>
                </a:solidFill>
                <a:effectLst>
                  <a:outerShdw blurRad="38100" dist="38100" dir="2700000" algn="tl">
                    <a:srgbClr val="000000">
                      <a:alpha val="43137"/>
                    </a:srgbClr>
                  </a:outerShdw>
                </a:effectLst>
                <a:latin typeface="HP-168" panose="020B0803050302020204" pitchFamily="34" charset="0"/>
                <a:ea typeface="AvantGarde-Demi" pitchFamily="18" charset="0"/>
                <a:cs typeface="AvantGarde-Demi" pitchFamily="18" charset="0"/>
              </a:rPr>
              <a:t>TOÁN</a:t>
            </a:r>
          </a:p>
        </p:txBody>
      </p:sp>
      <p:sp>
        <p:nvSpPr>
          <p:cNvPr id="21" name="PHẠM DUYÊN 6 - 9Slide.vn">
            <a:extLst>
              <a:ext uri="{FF2B5EF4-FFF2-40B4-BE49-F238E27FC236}">
                <a16:creationId xmlns:a16="http://schemas.microsoft.com/office/drawing/2014/main" id="{36039E13-F54B-B107-AEA3-509090188AE2}"/>
              </a:ext>
            </a:extLst>
          </p:cNvPr>
          <p:cNvSpPr txBox="1"/>
          <p:nvPr userDrawn="1"/>
        </p:nvSpPr>
        <p:spPr>
          <a:xfrm>
            <a:off x="907484" y="440540"/>
            <a:ext cx="276452" cy="313740"/>
          </a:xfrm>
          <a:prstGeom prst="rect">
            <a:avLst/>
          </a:prstGeom>
          <a:noFill/>
        </p:spPr>
        <p:txBody>
          <a:bodyPr wrap="square">
            <a:spAutoFit/>
          </a:bodyPr>
          <a:lstStyle/>
          <a:p>
            <a:pPr algn="ctr">
              <a:lnSpc>
                <a:spcPts val="1687"/>
              </a:lnSpc>
            </a:pPr>
            <a:r>
              <a:rPr lang="en-US" sz="2400" dirty="0">
                <a:solidFill>
                  <a:schemeClr val="bg1"/>
                </a:solidFill>
                <a:effectLst>
                  <a:outerShdw blurRad="38100" dist="38100" dir="2700000" algn="tl">
                    <a:srgbClr val="000000">
                      <a:alpha val="43137"/>
                    </a:srgbClr>
                  </a:outerShdw>
                </a:effectLst>
                <a:latin typeface="HP-167" panose="020B0803050302020204" pitchFamily="34" charset="0"/>
                <a:ea typeface="AvantGarde-Demi" pitchFamily="18" charset="0"/>
                <a:cs typeface="AvantGarde-Demi" pitchFamily="18" charset="0"/>
              </a:rPr>
              <a:t>3</a:t>
            </a:r>
          </a:p>
        </p:txBody>
      </p:sp>
      <p:pic>
        <p:nvPicPr>
          <p:cNvPr id="22" name="PHẠM DUYÊN 7 - 9Slide.vn" descr="Kết nối tri thức với cuộc sống">
            <a:extLst>
              <a:ext uri="{FF2B5EF4-FFF2-40B4-BE49-F238E27FC236}">
                <a16:creationId xmlns:a16="http://schemas.microsoft.com/office/drawing/2014/main" id="{CE21BA5C-BAB8-6568-0E89-95C26D2267E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8974" y="235486"/>
            <a:ext cx="433026" cy="433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6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HẠM DUYÊN 2 - 9Slide.vn">
            <a:extLst>
              <a:ext uri="{FF2B5EF4-FFF2-40B4-BE49-F238E27FC236}">
                <a16:creationId xmlns:a16="http://schemas.microsoft.com/office/drawing/2014/main" id="{7AAFC547-C3C6-5C51-79CA-6845FEE87B99}"/>
              </a:ext>
            </a:extLst>
          </p:cNvPr>
          <p:cNvSpPr/>
          <p:nvPr userDrawn="1"/>
        </p:nvSpPr>
        <p:spPr>
          <a:xfrm>
            <a:off x="270653" y="238757"/>
            <a:ext cx="11650695" cy="63804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PHẠM DUYÊN 3 - 9Slide.vn">
            <a:extLst>
              <a:ext uri="{FF2B5EF4-FFF2-40B4-BE49-F238E27FC236}">
                <a16:creationId xmlns:a16="http://schemas.microsoft.com/office/drawing/2014/main" id="{4FCDD280-F9AC-9459-00AB-677D85A76405}"/>
              </a:ext>
            </a:extLst>
          </p:cNvPr>
          <p:cNvSpPr/>
          <p:nvPr userDrawn="1"/>
        </p:nvSpPr>
        <p:spPr>
          <a:xfrm>
            <a:off x="119013" y="129309"/>
            <a:ext cx="11943677" cy="6622472"/>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PHẠM DUYÊN 5 - 9Slide.vn">
            <a:extLst>
              <a:ext uri="{FF2B5EF4-FFF2-40B4-BE49-F238E27FC236}">
                <a16:creationId xmlns:a16="http://schemas.microsoft.com/office/drawing/2014/main" id="{81DD7228-2BF9-5BA5-433B-6CE3BF48DC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8224"/>
          <a:stretch/>
        </p:blipFill>
        <p:spPr>
          <a:xfrm>
            <a:off x="9666972" y="6183807"/>
            <a:ext cx="2525028" cy="682752"/>
          </a:xfrm>
          <a:prstGeom prst="rect">
            <a:avLst/>
          </a:prstGeom>
        </p:spPr>
      </p:pic>
      <p:pic>
        <p:nvPicPr>
          <p:cNvPr id="11" name="PHẠM DUYÊN 7 - 9Slide.vn">
            <a:extLst>
              <a:ext uri="{FF2B5EF4-FFF2-40B4-BE49-F238E27FC236}">
                <a16:creationId xmlns:a16="http://schemas.microsoft.com/office/drawing/2014/main" id="{BCBBA39B-1CF5-5081-C847-C8BCFC0FF192}"/>
              </a:ext>
            </a:extLst>
          </p:cNvPr>
          <p:cNvPicPr>
            <a:picLocks noChangeAspect="1"/>
          </p:cNvPicPr>
          <p:nvPr userDrawn="1"/>
        </p:nvPicPr>
        <p:blipFill>
          <a:blip r:embed="rId4"/>
          <a:srcRect/>
          <a:stretch>
            <a:fillRect/>
          </a:stretch>
        </p:blipFill>
        <p:spPr>
          <a:xfrm>
            <a:off x="10901817" y="5712394"/>
            <a:ext cx="641521" cy="680659"/>
          </a:xfrm>
          <a:prstGeom prst="rect">
            <a:avLst/>
          </a:prstGeom>
        </p:spPr>
      </p:pic>
      <p:pic>
        <p:nvPicPr>
          <p:cNvPr id="12" name="PHẠM DUYÊN 10 - 9Slide.vn">
            <a:extLst>
              <a:ext uri="{FF2B5EF4-FFF2-40B4-BE49-F238E27FC236}">
                <a16:creationId xmlns:a16="http://schemas.microsoft.com/office/drawing/2014/main" id="{D808E9FA-6ED3-FB36-E222-9824D53C1685}"/>
              </a:ext>
            </a:extLst>
          </p:cNvPr>
          <p:cNvPicPr>
            <a:picLocks noChangeAspect="1"/>
          </p:cNvPicPr>
          <p:nvPr userDrawn="1"/>
        </p:nvPicPr>
        <p:blipFill>
          <a:blip r:embed="rId5"/>
          <a:srcRect/>
          <a:stretch>
            <a:fillRect/>
          </a:stretch>
        </p:blipFill>
        <p:spPr>
          <a:xfrm>
            <a:off x="11053013" y="4978401"/>
            <a:ext cx="1104182" cy="1684900"/>
          </a:xfrm>
          <a:prstGeom prst="rect">
            <a:avLst/>
          </a:prstGeom>
        </p:spPr>
      </p:pic>
      <p:pic>
        <p:nvPicPr>
          <p:cNvPr id="13" name="PHẠM DUYÊN 16 - 9Slide.vn">
            <a:extLst>
              <a:ext uri="{FF2B5EF4-FFF2-40B4-BE49-F238E27FC236}">
                <a16:creationId xmlns:a16="http://schemas.microsoft.com/office/drawing/2014/main" id="{401BB59D-6B20-F9FC-868F-1ADDACF190E2}"/>
              </a:ext>
            </a:extLst>
          </p:cNvPr>
          <p:cNvPicPr>
            <a:picLocks noChangeAspect="1"/>
          </p:cNvPicPr>
          <p:nvPr userDrawn="1"/>
        </p:nvPicPr>
        <p:blipFill>
          <a:blip r:embed="rId6"/>
          <a:srcRect/>
          <a:stretch>
            <a:fillRect/>
          </a:stretch>
        </p:blipFill>
        <p:spPr>
          <a:xfrm>
            <a:off x="10194315" y="5927501"/>
            <a:ext cx="508289" cy="519989"/>
          </a:xfrm>
          <a:prstGeom prst="rect">
            <a:avLst/>
          </a:prstGeom>
        </p:spPr>
      </p:pic>
      <p:pic>
        <p:nvPicPr>
          <p:cNvPr id="14" name="PHẠM DUYÊN 21 - 9Slide.vn">
            <a:extLst>
              <a:ext uri="{FF2B5EF4-FFF2-40B4-BE49-F238E27FC236}">
                <a16:creationId xmlns:a16="http://schemas.microsoft.com/office/drawing/2014/main" id="{60D93C32-E690-1AE5-9A20-CACACEF417DB}"/>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a:stretch>
        </p:blipFill>
        <p:spPr>
          <a:xfrm>
            <a:off x="10682312" y="5253780"/>
            <a:ext cx="324211" cy="777328"/>
          </a:xfrm>
          <a:prstGeom prst="rect">
            <a:avLst/>
          </a:prstGeom>
        </p:spPr>
      </p:pic>
    </p:spTree>
    <p:extLst>
      <p:ext uri="{BB962C8B-B14F-4D97-AF65-F5344CB8AC3E}">
        <p14:creationId xmlns:p14="http://schemas.microsoft.com/office/powerpoint/2010/main" val="3732899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2" name="PHẠM DUYÊN 2 - 9Slide.vn">
            <a:extLst>
              <a:ext uri="{FF2B5EF4-FFF2-40B4-BE49-F238E27FC236}">
                <a16:creationId xmlns:a16="http://schemas.microsoft.com/office/drawing/2014/main" id="{AE58541E-78BE-7CBD-DFF9-4A0925F703C7}"/>
              </a:ext>
            </a:extLst>
          </p:cNvPr>
          <p:cNvSpPr/>
          <p:nvPr userDrawn="1"/>
        </p:nvSpPr>
        <p:spPr>
          <a:xfrm>
            <a:off x="270653" y="238757"/>
            <a:ext cx="11650695" cy="487919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PHẠM DUYÊN 3 - 9Slide.vn">
            <a:extLst>
              <a:ext uri="{FF2B5EF4-FFF2-40B4-BE49-F238E27FC236}">
                <a16:creationId xmlns:a16="http://schemas.microsoft.com/office/drawing/2014/main" id="{02DE619D-8EB2-0EA9-2C51-828349E5CB01}"/>
              </a:ext>
            </a:extLst>
          </p:cNvPr>
          <p:cNvSpPr/>
          <p:nvPr userDrawn="1"/>
        </p:nvSpPr>
        <p:spPr>
          <a:xfrm>
            <a:off x="119013" y="129309"/>
            <a:ext cx="11943677" cy="5128491"/>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4" name="PHẠM DUYÊN 4 - 9Slide.vn">
            <a:extLst>
              <a:ext uri="{FF2B5EF4-FFF2-40B4-BE49-F238E27FC236}">
                <a16:creationId xmlns:a16="http://schemas.microsoft.com/office/drawing/2014/main" id="{6CAF4B32-989A-2FBD-C947-2BC10F897966}"/>
              </a:ext>
            </a:extLst>
          </p:cNvPr>
          <p:cNvSpPr/>
          <p:nvPr userDrawn="1"/>
        </p:nvSpPr>
        <p:spPr>
          <a:xfrm>
            <a:off x="764071" y="107884"/>
            <a:ext cx="566433" cy="636871"/>
          </a:xfrm>
          <a:custGeom>
            <a:avLst/>
            <a:gdLst>
              <a:gd name="connsiteX0" fmla="*/ 0 w 576208"/>
              <a:gd name="connsiteY0" fmla="*/ 0 h 613233"/>
              <a:gd name="connsiteX1" fmla="*/ 576208 w 576208"/>
              <a:gd name="connsiteY1" fmla="*/ 0 h 613233"/>
              <a:gd name="connsiteX2" fmla="*/ 576208 w 576208"/>
              <a:gd name="connsiteY2" fmla="*/ 145160 h 613233"/>
              <a:gd name="connsiteX3" fmla="*/ 576208 w 576208"/>
              <a:gd name="connsiteY3" fmla="*/ 387919 h 613233"/>
              <a:gd name="connsiteX4" fmla="*/ 576208 w 576208"/>
              <a:gd name="connsiteY4" fmla="*/ 519616 h 613233"/>
              <a:gd name="connsiteX5" fmla="*/ 481227 w 576208"/>
              <a:gd name="connsiteY5" fmla="*/ 613233 h 613233"/>
              <a:gd name="connsiteX6" fmla="*/ 94981 w 576208"/>
              <a:gd name="connsiteY6" fmla="*/ 613233 h 613233"/>
              <a:gd name="connsiteX7" fmla="*/ 0 w 576208"/>
              <a:gd name="connsiteY7" fmla="*/ 519616 h 613233"/>
              <a:gd name="connsiteX8" fmla="*/ 0 w 576208"/>
              <a:gd name="connsiteY8" fmla="*/ 387919 h 613233"/>
              <a:gd name="connsiteX9" fmla="*/ 0 w 576208"/>
              <a:gd name="connsiteY9" fmla="*/ 145160 h 613233"/>
              <a:gd name="connsiteX10" fmla="*/ 0 w 576208"/>
              <a:gd name="connsiteY10" fmla="*/ 0 h 61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08" h="613233">
                <a:moveTo>
                  <a:pt x="0" y="0"/>
                </a:moveTo>
                <a:lnTo>
                  <a:pt x="576208" y="0"/>
                </a:lnTo>
                <a:lnTo>
                  <a:pt x="576208" y="145160"/>
                </a:lnTo>
                <a:lnTo>
                  <a:pt x="576208" y="387919"/>
                </a:lnTo>
                <a:lnTo>
                  <a:pt x="576208" y="519616"/>
                </a:lnTo>
                <a:cubicBezTo>
                  <a:pt x="576208" y="571319"/>
                  <a:pt x="533684" y="613233"/>
                  <a:pt x="481227" y="613233"/>
                </a:cubicBezTo>
                <a:lnTo>
                  <a:pt x="94981" y="613233"/>
                </a:lnTo>
                <a:cubicBezTo>
                  <a:pt x="42525" y="613233"/>
                  <a:pt x="0" y="571319"/>
                  <a:pt x="0" y="519616"/>
                </a:cubicBezTo>
                <a:lnTo>
                  <a:pt x="0" y="387919"/>
                </a:lnTo>
                <a:lnTo>
                  <a:pt x="0" y="145160"/>
                </a:lnTo>
                <a:lnTo>
                  <a:pt x="0" y="0"/>
                </a:lnTo>
                <a:close/>
              </a:path>
            </a:pathLst>
          </a:custGeom>
          <a:solidFill>
            <a:srgbClr val="83BC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65" name="PHẠM DUYÊN 5 - 9Slide.vn">
            <a:extLst>
              <a:ext uri="{FF2B5EF4-FFF2-40B4-BE49-F238E27FC236}">
                <a16:creationId xmlns:a16="http://schemas.microsoft.com/office/drawing/2014/main" id="{FB9EBDEC-1131-6716-6D81-40B3613F6A46}"/>
              </a:ext>
            </a:extLst>
          </p:cNvPr>
          <p:cNvSpPr txBox="1"/>
          <p:nvPr userDrawn="1"/>
        </p:nvSpPr>
        <p:spPr>
          <a:xfrm>
            <a:off x="778659" y="185815"/>
            <a:ext cx="534103" cy="231913"/>
          </a:xfrm>
          <a:prstGeom prst="rect">
            <a:avLst/>
          </a:prstGeom>
          <a:noFill/>
        </p:spPr>
        <p:txBody>
          <a:bodyPr wrap="square" lIns="34281" tIns="17140" rIns="34281" bIns="17140" rtlCol="0">
            <a:spAutoFit/>
          </a:bodyPr>
          <a:lstStyle>
            <a:defPPr>
              <a:defRPr lang="en-US"/>
            </a:defPPr>
            <a:lvl1pPr marL="0" algn="l" defTabSz="2070033" rtl="0" eaLnBrk="1" latinLnBrk="0" hangingPunct="1">
              <a:defRPr sz="4000" kern="1200">
                <a:solidFill>
                  <a:schemeClr val="tx1"/>
                </a:solidFill>
                <a:latin typeface="+mn-lt"/>
                <a:ea typeface="+mn-ea"/>
                <a:cs typeface="+mn-cs"/>
              </a:defRPr>
            </a:lvl1pPr>
            <a:lvl2pPr marL="1035019" algn="l" defTabSz="2070033" rtl="0" eaLnBrk="1" latinLnBrk="0" hangingPunct="1">
              <a:defRPr sz="4000" kern="1200">
                <a:solidFill>
                  <a:schemeClr val="tx1"/>
                </a:solidFill>
                <a:latin typeface="+mn-lt"/>
                <a:ea typeface="+mn-ea"/>
                <a:cs typeface="+mn-cs"/>
              </a:defRPr>
            </a:lvl2pPr>
            <a:lvl3pPr marL="2070033" algn="l" defTabSz="2070033" rtl="0" eaLnBrk="1" latinLnBrk="0" hangingPunct="1">
              <a:defRPr sz="4000" kern="1200">
                <a:solidFill>
                  <a:schemeClr val="tx1"/>
                </a:solidFill>
                <a:latin typeface="+mn-lt"/>
                <a:ea typeface="+mn-ea"/>
                <a:cs typeface="+mn-cs"/>
              </a:defRPr>
            </a:lvl3pPr>
            <a:lvl4pPr marL="3105052" algn="l" defTabSz="2070033" rtl="0" eaLnBrk="1" latinLnBrk="0" hangingPunct="1">
              <a:defRPr sz="4000" kern="1200">
                <a:solidFill>
                  <a:schemeClr val="tx1"/>
                </a:solidFill>
                <a:latin typeface="+mn-lt"/>
                <a:ea typeface="+mn-ea"/>
                <a:cs typeface="+mn-cs"/>
              </a:defRPr>
            </a:lvl4pPr>
            <a:lvl5pPr marL="4140066" algn="l" defTabSz="2070033" rtl="0" eaLnBrk="1" latinLnBrk="0" hangingPunct="1">
              <a:defRPr sz="4000" kern="1200">
                <a:solidFill>
                  <a:schemeClr val="tx1"/>
                </a:solidFill>
                <a:latin typeface="+mn-lt"/>
                <a:ea typeface="+mn-ea"/>
                <a:cs typeface="+mn-cs"/>
              </a:defRPr>
            </a:lvl5pPr>
            <a:lvl6pPr marL="5175083" algn="l" defTabSz="2070033" rtl="0" eaLnBrk="1" latinLnBrk="0" hangingPunct="1">
              <a:defRPr sz="4000" kern="1200">
                <a:solidFill>
                  <a:schemeClr val="tx1"/>
                </a:solidFill>
                <a:latin typeface="+mn-lt"/>
                <a:ea typeface="+mn-ea"/>
                <a:cs typeface="+mn-cs"/>
              </a:defRPr>
            </a:lvl6pPr>
            <a:lvl7pPr marL="6210102" algn="l" defTabSz="2070033" rtl="0" eaLnBrk="1" latinLnBrk="0" hangingPunct="1">
              <a:defRPr sz="4000" kern="1200">
                <a:solidFill>
                  <a:schemeClr val="tx1"/>
                </a:solidFill>
                <a:latin typeface="+mn-lt"/>
                <a:ea typeface="+mn-ea"/>
                <a:cs typeface="+mn-cs"/>
              </a:defRPr>
            </a:lvl7pPr>
            <a:lvl8pPr marL="7245118" algn="l" defTabSz="2070033" rtl="0" eaLnBrk="1" latinLnBrk="0" hangingPunct="1">
              <a:defRPr sz="4000" kern="1200">
                <a:solidFill>
                  <a:schemeClr val="tx1"/>
                </a:solidFill>
                <a:latin typeface="+mn-lt"/>
                <a:ea typeface="+mn-ea"/>
                <a:cs typeface="+mn-cs"/>
              </a:defRPr>
            </a:lvl8pPr>
            <a:lvl9pPr marL="8280135" algn="l" defTabSz="2070033" rtl="0" eaLnBrk="1" latinLnBrk="0" hangingPunct="1">
              <a:defRPr sz="4000" kern="1200">
                <a:solidFill>
                  <a:schemeClr val="tx1"/>
                </a:solidFill>
                <a:latin typeface="+mn-lt"/>
                <a:ea typeface="+mn-ea"/>
                <a:cs typeface="+mn-cs"/>
              </a:defRPr>
            </a:lvl9pPr>
          </a:lstStyle>
          <a:p>
            <a:pPr algn="ctr">
              <a:lnSpc>
                <a:spcPts val="1687"/>
              </a:lnSpc>
            </a:pPr>
            <a:r>
              <a:rPr lang="en-US" sz="1400" dirty="0">
                <a:solidFill>
                  <a:schemeClr val="bg1"/>
                </a:solidFill>
                <a:effectLst>
                  <a:outerShdw blurRad="38100" dist="38100" dir="2700000" algn="tl">
                    <a:srgbClr val="000000">
                      <a:alpha val="43137"/>
                    </a:srgbClr>
                  </a:outerShdw>
                </a:effectLst>
                <a:latin typeface="HP-168" panose="020B0803050302020204" pitchFamily="34" charset="0"/>
                <a:ea typeface="AvantGarde-Demi" pitchFamily="18" charset="0"/>
                <a:cs typeface="AvantGarde-Demi" pitchFamily="18" charset="0"/>
              </a:rPr>
              <a:t>TOÁN</a:t>
            </a:r>
          </a:p>
        </p:txBody>
      </p:sp>
      <p:sp>
        <p:nvSpPr>
          <p:cNvPr id="66" name="PHẠM DUYÊN 6 - 9Slide.vn">
            <a:extLst>
              <a:ext uri="{FF2B5EF4-FFF2-40B4-BE49-F238E27FC236}">
                <a16:creationId xmlns:a16="http://schemas.microsoft.com/office/drawing/2014/main" id="{6FD63958-1FEE-8E5B-72EC-DC20CD351C31}"/>
              </a:ext>
            </a:extLst>
          </p:cNvPr>
          <p:cNvSpPr txBox="1"/>
          <p:nvPr userDrawn="1"/>
        </p:nvSpPr>
        <p:spPr>
          <a:xfrm>
            <a:off x="907484" y="440540"/>
            <a:ext cx="276452" cy="313740"/>
          </a:xfrm>
          <a:prstGeom prst="rect">
            <a:avLst/>
          </a:prstGeom>
          <a:noFill/>
        </p:spPr>
        <p:txBody>
          <a:bodyPr wrap="square">
            <a:spAutoFit/>
          </a:bodyPr>
          <a:lstStyle/>
          <a:p>
            <a:pPr algn="ctr">
              <a:lnSpc>
                <a:spcPts val="1687"/>
              </a:lnSpc>
            </a:pPr>
            <a:r>
              <a:rPr lang="en-US" sz="2400" dirty="0">
                <a:solidFill>
                  <a:schemeClr val="bg1"/>
                </a:solidFill>
                <a:effectLst>
                  <a:outerShdw blurRad="38100" dist="38100" dir="2700000" algn="tl">
                    <a:srgbClr val="000000">
                      <a:alpha val="43137"/>
                    </a:srgbClr>
                  </a:outerShdw>
                </a:effectLst>
                <a:latin typeface="HP-167" panose="020B0803050302020204" pitchFamily="34" charset="0"/>
                <a:ea typeface="AvantGarde-Demi" pitchFamily="18" charset="0"/>
                <a:cs typeface="AvantGarde-Demi" pitchFamily="18" charset="0"/>
              </a:rPr>
              <a:t>3</a:t>
            </a:r>
          </a:p>
        </p:txBody>
      </p:sp>
      <p:pic>
        <p:nvPicPr>
          <p:cNvPr id="67" name="PHẠM DUYÊN 7 - 9Slide.vn" descr="Kết nối tri thức với cuộc sống">
            <a:extLst>
              <a:ext uri="{FF2B5EF4-FFF2-40B4-BE49-F238E27FC236}">
                <a16:creationId xmlns:a16="http://schemas.microsoft.com/office/drawing/2014/main" id="{88E78EC2-EB85-D3F4-9DBF-A90922D85BD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8974" y="235486"/>
            <a:ext cx="433026" cy="433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8" name="PHẠM DUYÊN 5 - 9Slide.vn">
            <a:extLst>
              <a:ext uri="{FF2B5EF4-FFF2-40B4-BE49-F238E27FC236}">
                <a16:creationId xmlns:a16="http://schemas.microsoft.com/office/drawing/2014/main" id="{3BE661B2-EF2A-F997-05E1-FFB5F92174D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6183807"/>
            <a:ext cx="4876800" cy="682752"/>
          </a:xfrm>
          <a:prstGeom prst="rect">
            <a:avLst/>
          </a:prstGeom>
        </p:spPr>
      </p:pic>
      <p:pic>
        <p:nvPicPr>
          <p:cNvPr id="69" name="PHẠM DUYÊN 6 - 9Slide.vn">
            <a:extLst>
              <a:ext uri="{FF2B5EF4-FFF2-40B4-BE49-F238E27FC236}">
                <a16:creationId xmlns:a16="http://schemas.microsoft.com/office/drawing/2014/main" id="{7DE9B880-B9BF-95BA-0E5B-0ED4BC6D2B1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522" b="6568"/>
          <a:stretch/>
        </p:blipFill>
        <p:spPr>
          <a:xfrm>
            <a:off x="9666972" y="6183807"/>
            <a:ext cx="2510514" cy="637907"/>
          </a:xfrm>
          <a:prstGeom prst="rect">
            <a:avLst/>
          </a:prstGeom>
        </p:spPr>
      </p:pic>
      <p:pic>
        <p:nvPicPr>
          <p:cNvPr id="70" name="PHẠM DUYÊN 7 - 9Slide.vn">
            <a:extLst>
              <a:ext uri="{FF2B5EF4-FFF2-40B4-BE49-F238E27FC236}">
                <a16:creationId xmlns:a16="http://schemas.microsoft.com/office/drawing/2014/main" id="{1A2FA179-821E-0B9A-7CEA-A37C73D9613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90172" y="6183807"/>
            <a:ext cx="4876800" cy="682752"/>
          </a:xfrm>
          <a:prstGeom prst="rect">
            <a:avLst/>
          </a:prstGeom>
        </p:spPr>
      </p:pic>
      <p:pic>
        <p:nvPicPr>
          <p:cNvPr id="71" name="PHẠM DUYÊN 8 - 9Slide.vn">
            <a:extLst>
              <a:ext uri="{FF2B5EF4-FFF2-40B4-BE49-F238E27FC236}">
                <a16:creationId xmlns:a16="http://schemas.microsoft.com/office/drawing/2014/main" id="{9C54252A-7E3B-0B61-8CE0-4B8276ACE745}"/>
              </a:ext>
            </a:extLst>
          </p:cNvPr>
          <p:cNvPicPr>
            <a:picLocks noChangeAspect="1"/>
          </p:cNvPicPr>
          <p:nvPr userDrawn="1"/>
        </p:nvPicPr>
        <p:blipFill>
          <a:blip r:embed="rId5"/>
          <a:srcRect/>
          <a:stretch>
            <a:fillRect/>
          </a:stretch>
        </p:blipFill>
        <p:spPr>
          <a:xfrm>
            <a:off x="10901817" y="5712394"/>
            <a:ext cx="641521" cy="680659"/>
          </a:xfrm>
          <a:prstGeom prst="rect">
            <a:avLst/>
          </a:prstGeom>
        </p:spPr>
      </p:pic>
      <p:pic>
        <p:nvPicPr>
          <p:cNvPr id="72" name="PHẠM DUYÊN 9 - 9Slide.vn">
            <a:extLst>
              <a:ext uri="{FF2B5EF4-FFF2-40B4-BE49-F238E27FC236}">
                <a16:creationId xmlns:a16="http://schemas.microsoft.com/office/drawing/2014/main" id="{5AD008A6-09BC-1670-616E-D93580550747}"/>
              </a:ext>
            </a:extLst>
          </p:cNvPr>
          <p:cNvPicPr>
            <a:picLocks noChangeAspect="1"/>
          </p:cNvPicPr>
          <p:nvPr userDrawn="1"/>
        </p:nvPicPr>
        <p:blipFill>
          <a:blip r:embed="rId5"/>
          <a:srcRect t="3680" b="3680"/>
          <a:stretch>
            <a:fillRect/>
          </a:stretch>
        </p:blipFill>
        <p:spPr>
          <a:xfrm>
            <a:off x="2863233" y="5770483"/>
            <a:ext cx="574291" cy="564480"/>
          </a:xfrm>
          <a:prstGeom prst="rect">
            <a:avLst/>
          </a:prstGeom>
        </p:spPr>
      </p:pic>
      <p:pic>
        <p:nvPicPr>
          <p:cNvPr id="73" name="PHẠM DUYÊN 10 - 9Slide.vn">
            <a:extLst>
              <a:ext uri="{FF2B5EF4-FFF2-40B4-BE49-F238E27FC236}">
                <a16:creationId xmlns:a16="http://schemas.microsoft.com/office/drawing/2014/main" id="{FFECCB1F-FEE4-78FF-CBF0-7459EB424449}"/>
              </a:ext>
            </a:extLst>
          </p:cNvPr>
          <p:cNvPicPr>
            <a:picLocks noChangeAspect="1"/>
          </p:cNvPicPr>
          <p:nvPr userDrawn="1"/>
        </p:nvPicPr>
        <p:blipFill>
          <a:blip r:embed="rId6"/>
          <a:srcRect/>
          <a:stretch>
            <a:fillRect/>
          </a:stretch>
        </p:blipFill>
        <p:spPr>
          <a:xfrm>
            <a:off x="11665119" y="3707238"/>
            <a:ext cx="353623" cy="673568"/>
          </a:xfrm>
          <a:prstGeom prst="rect">
            <a:avLst/>
          </a:prstGeom>
        </p:spPr>
      </p:pic>
      <p:pic>
        <p:nvPicPr>
          <p:cNvPr id="74" name="PHẠM DUYÊN 11 - 9Slide.vn">
            <a:extLst>
              <a:ext uri="{FF2B5EF4-FFF2-40B4-BE49-F238E27FC236}">
                <a16:creationId xmlns:a16="http://schemas.microsoft.com/office/drawing/2014/main" id="{E6631C63-525D-E0EC-6E1B-2D6DAE72A46E}"/>
              </a:ext>
            </a:extLst>
          </p:cNvPr>
          <p:cNvPicPr>
            <a:picLocks noChangeAspect="1"/>
          </p:cNvPicPr>
          <p:nvPr userDrawn="1"/>
        </p:nvPicPr>
        <p:blipFill>
          <a:blip r:embed="rId7"/>
          <a:srcRect/>
          <a:stretch>
            <a:fillRect/>
          </a:stretch>
        </p:blipFill>
        <p:spPr>
          <a:xfrm>
            <a:off x="10833479" y="4516494"/>
            <a:ext cx="1358521" cy="2073003"/>
          </a:xfrm>
          <a:prstGeom prst="rect">
            <a:avLst/>
          </a:prstGeom>
        </p:spPr>
      </p:pic>
      <p:pic>
        <p:nvPicPr>
          <p:cNvPr id="75" name="PHẠM DUYÊN 15 - 9Slide.vn">
            <a:extLst>
              <a:ext uri="{FF2B5EF4-FFF2-40B4-BE49-F238E27FC236}">
                <a16:creationId xmlns:a16="http://schemas.microsoft.com/office/drawing/2014/main" id="{C4E923E5-30E6-BA61-ECB0-58416BF3EE3D}"/>
              </a:ext>
            </a:extLst>
          </p:cNvPr>
          <p:cNvPicPr>
            <a:picLocks noChangeAspect="1"/>
          </p:cNvPicPr>
          <p:nvPr userDrawn="1"/>
        </p:nvPicPr>
        <p:blipFill>
          <a:blip r:embed="rId8"/>
          <a:srcRect/>
          <a:stretch>
            <a:fillRect/>
          </a:stretch>
        </p:blipFill>
        <p:spPr>
          <a:xfrm>
            <a:off x="2732962" y="6172200"/>
            <a:ext cx="509297" cy="619205"/>
          </a:xfrm>
          <a:prstGeom prst="rect">
            <a:avLst/>
          </a:prstGeom>
        </p:spPr>
      </p:pic>
      <p:pic>
        <p:nvPicPr>
          <p:cNvPr id="76" name="PHẠM DUYÊN 16 - 9Slide.vn">
            <a:extLst>
              <a:ext uri="{FF2B5EF4-FFF2-40B4-BE49-F238E27FC236}">
                <a16:creationId xmlns:a16="http://schemas.microsoft.com/office/drawing/2014/main" id="{441E54F3-707A-1EE0-2A74-A785AE212BE5}"/>
              </a:ext>
            </a:extLst>
          </p:cNvPr>
          <p:cNvPicPr>
            <a:picLocks noChangeAspect="1"/>
          </p:cNvPicPr>
          <p:nvPr userDrawn="1"/>
        </p:nvPicPr>
        <p:blipFill>
          <a:blip r:embed="rId9"/>
          <a:srcRect/>
          <a:stretch>
            <a:fillRect/>
          </a:stretch>
        </p:blipFill>
        <p:spPr>
          <a:xfrm>
            <a:off x="6327870" y="5961814"/>
            <a:ext cx="814073" cy="519989"/>
          </a:xfrm>
          <a:prstGeom prst="rect">
            <a:avLst/>
          </a:prstGeom>
        </p:spPr>
      </p:pic>
      <p:pic>
        <p:nvPicPr>
          <p:cNvPr id="77" name="PHẠM DUYÊN 17 - 9Slide.vn">
            <a:extLst>
              <a:ext uri="{FF2B5EF4-FFF2-40B4-BE49-F238E27FC236}">
                <a16:creationId xmlns:a16="http://schemas.microsoft.com/office/drawing/2014/main" id="{9D3A5906-288F-08E4-5BDB-C67208032551}"/>
              </a:ext>
            </a:extLst>
          </p:cNvPr>
          <p:cNvPicPr>
            <a:picLocks noChangeAspect="1"/>
          </p:cNvPicPr>
          <p:nvPr userDrawn="1"/>
        </p:nvPicPr>
        <p:blipFill>
          <a:blip r:embed="rId10"/>
          <a:srcRect/>
          <a:stretch>
            <a:fillRect/>
          </a:stretch>
        </p:blipFill>
        <p:spPr>
          <a:xfrm>
            <a:off x="10323624" y="5770483"/>
            <a:ext cx="508289" cy="519989"/>
          </a:xfrm>
          <a:prstGeom prst="rect">
            <a:avLst/>
          </a:prstGeom>
        </p:spPr>
      </p:pic>
      <p:pic>
        <p:nvPicPr>
          <p:cNvPr id="78" name="PHẠM DUYÊN 18 - 9Slide.vn">
            <a:extLst>
              <a:ext uri="{FF2B5EF4-FFF2-40B4-BE49-F238E27FC236}">
                <a16:creationId xmlns:a16="http://schemas.microsoft.com/office/drawing/2014/main" id="{52C55FDA-BD4F-DD75-1D27-E9ACBB1D7842}"/>
              </a:ext>
            </a:extLst>
          </p:cNvPr>
          <p:cNvPicPr>
            <a:picLocks noChangeAspect="1"/>
          </p:cNvPicPr>
          <p:nvPr userDrawn="1"/>
        </p:nvPicPr>
        <p:blipFill>
          <a:blip r:embed="rId11"/>
          <a:srcRect/>
          <a:stretch>
            <a:fillRect/>
          </a:stretch>
        </p:blipFill>
        <p:spPr>
          <a:xfrm>
            <a:off x="7569802" y="6329502"/>
            <a:ext cx="580124" cy="519989"/>
          </a:xfrm>
          <a:prstGeom prst="rect">
            <a:avLst/>
          </a:prstGeom>
        </p:spPr>
      </p:pic>
      <p:pic>
        <p:nvPicPr>
          <p:cNvPr id="79" name="PHẠM DUYÊN 19 - 9Slide.vn">
            <a:extLst>
              <a:ext uri="{FF2B5EF4-FFF2-40B4-BE49-F238E27FC236}">
                <a16:creationId xmlns:a16="http://schemas.microsoft.com/office/drawing/2014/main" id="{32B4BB34-FBDB-C2CE-3FB3-8D48496AAAF6}"/>
              </a:ext>
            </a:extLst>
          </p:cNvPr>
          <p:cNvPicPr>
            <a:picLocks noChangeAspect="1"/>
          </p:cNvPicPr>
          <p:nvPr userDrawn="1"/>
        </p:nvPicPr>
        <p:blipFill>
          <a:blip r:embed="rId12"/>
          <a:srcRect/>
          <a:stretch>
            <a:fillRect/>
          </a:stretch>
        </p:blipFill>
        <p:spPr>
          <a:xfrm>
            <a:off x="8768340" y="6005194"/>
            <a:ext cx="1619097" cy="794443"/>
          </a:xfrm>
          <a:prstGeom prst="rect">
            <a:avLst/>
          </a:prstGeom>
        </p:spPr>
      </p:pic>
      <p:pic>
        <p:nvPicPr>
          <p:cNvPr id="80" name="PHẠM DUYÊN 22 - 9Slide.vn">
            <a:extLst>
              <a:ext uri="{FF2B5EF4-FFF2-40B4-BE49-F238E27FC236}">
                <a16:creationId xmlns:a16="http://schemas.microsoft.com/office/drawing/2014/main" id="{3C05657F-DE38-A7F5-2B0D-E1F8C959A1E2}"/>
              </a:ext>
            </a:extLst>
          </p:cNvPr>
          <p:cNvPicPr>
            <a:picLocks noChangeAspect="1"/>
          </p:cNvPicPr>
          <p:nvPr userDrawn="1"/>
        </p:nvPicPr>
        <p:blipFill>
          <a:blip r:embed="rId13"/>
          <a:srcRect/>
          <a:stretch>
            <a:fillRect/>
          </a:stretch>
        </p:blipFill>
        <p:spPr>
          <a:xfrm>
            <a:off x="3527187" y="5202624"/>
            <a:ext cx="333402" cy="1655707"/>
          </a:xfrm>
          <a:prstGeom prst="rect">
            <a:avLst/>
          </a:prstGeom>
        </p:spPr>
      </p:pic>
      <p:pic>
        <p:nvPicPr>
          <p:cNvPr id="81" name="PHẠM DUYÊN 23 - 9Slide.vn">
            <a:extLst>
              <a:ext uri="{FF2B5EF4-FFF2-40B4-BE49-F238E27FC236}">
                <a16:creationId xmlns:a16="http://schemas.microsoft.com/office/drawing/2014/main" id="{7155030E-EF7E-49C3-9591-CFD612A14F3A}"/>
              </a:ext>
            </a:extLst>
          </p:cNvPr>
          <p:cNvPicPr>
            <a:picLocks noChangeAspect="1"/>
          </p:cNvPicPr>
          <p:nvPr userDrawn="1"/>
        </p:nvPicPr>
        <p:blipFill>
          <a:blip r:embed="rId14"/>
          <a:srcRect/>
          <a:stretch>
            <a:fillRect/>
          </a:stretch>
        </p:blipFill>
        <p:spPr>
          <a:xfrm>
            <a:off x="1" y="4577613"/>
            <a:ext cx="2069393" cy="2288945"/>
          </a:xfrm>
          <a:prstGeom prst="rect">
            <a:avLst/>
          </a:prstGeom>
        </p:spPr>
      </p:pic>
      <p:pic>
        <p:nvPicPr>
          <p:cNvPr id="82" name="PHẠM DUYÊN 24 - 9Slide.vn">
            <a:extLst>
              <a:ext uri="{FF2B5EF4-FFF2-40B4-BE49-F238E27FC236}">
                <a16:creationId xmlns:a16="http://schemas.microsoft.com/office/drawing/2014/main" id="{E4A4ADDA-AF34-C583-75EE-A59162181344}"/>
              </a:ext>
            </a:extLst>
          </p:cNvPr>
          <p:cNvPicPr>
            <a:picLocks noChangeAspect="1"/>
          </p:cNvPicPr>
          <p:nvPr userDrawn="1"/>
        </p:nvPicPr>
        <p:blipFill>
          <a:blip r:embed="rId15"/>
          <a:srcRect/>
          <a:stretch>
            <a:fillRect/>
          </a:stretch>
        </p:blipFill>
        <p:spPr>
          <a:xfrm>
            <a:off x="2377586" y="5456303"/>
            <a:ext cx="280341" cy="429642"/>
          </a:xfrm>
          <a:prstGeom prst="rect">
            <a:avLst/>
          </a:prstGeom>
        </p:spPr>
      </p:pic>
      <p:pic>
        <p:nvPicPr>
          <p:cNvPr id="83" name="PHẠM DUYÊN 25 - 9Slide.vn">
            <a:extLst>
              <a:ext uri="{FF2B5EF4-FFF2-40B4-BE49-F238E27FC236}">
                <a16:creationId xmlns:a16="http://schemas.microsoft.com/office/drawing/2014/main" id="{40A2BD05-4B06-1550-359C-C068684376E8}"/>
              </a:ext>
            </a:extLst>
          </p:cNvPr>
          <p:cNvPicPr>
            <a:picLocks noChangeAspect="1"/>
          </p:cNvPicPr>
          <p:nvPr userDrawn="1"/>
        </p:nvPicPr>
        <p:blipFill>
          <a:blip r:embed="rId16"/>
          <a:srcRect/>
          <a:stretch>
            <a:fillRect/>
          </a:stretch>
        </p:blipFill>
        <p:spPr>
          <a:xfrm>
            <a:off x="10756203" y="5124471"/>
            <a:ext cx="324211" cy="777328"/>
          </a:xfrm>
          <a:prstGeom prst="rect">
            <a:avLst/>
          </a:prstGeom>
        </p:spPr>
      </p:pic>
      <p:pic>
        <p:nvPicPr>
          <p:cNvPr id="84" name="PHẠM DUYÊN 26 - 9Slide.vn">
            <a:extLst>
              <a:ext uri="{FF2B5EF4-FFF2-40B4-BE49-F238E27FC236}">
                <a16:creationId xmlns:a16="http://schemas.microsoft.com/office/drawing/2014/main" id="{484509DD-FEAF-24BA-BA09-19C44F19A363}"/>
              </a:ext>
            </a:extLst>
          </p:cNvPr>
          <p:cNvPicPr>
            <a:picLocks noChangeAspect="1"/>
          </p:cNvPicPr>
          <p:nvPr userDrawn="1"/>
        </p:nvPicPr>
        <p:blipFill>
          <a:blip r:embed="rId17"/>
          <a:srcRect/>
          <a:stretch>
            <a:fillRect/>
          </a:stretch>
        </p:blipFill>
        <p:spPr>
          <a:xfrm>
            <a:off x="3849142" y="6199266"/>
            <a:ext cx="279531" cy="659065"/>
          </a:xfrm>
          <a:prstGeom prst="rect">
            <a:avLst/>
          </a:prstGeom>
        </p:spPr>
      </p:pic>
      <p:pic>
        <p:nvPicPr>
          <p:cNvPr id="85" name="PHẠM DUYÊN 28 - 9Slide.vn">
            <a:extLst>
              <a:ext uri="{FF2B5EF4-FFF2-40B4-BE49-F238E27FC236}">
                <a16:creationId xmlns:a16="http://schemas.microsoft.com/office/drawing/2014/main" id="{AF572C39-C010-D33A-D4F4-F5C0F876ECFD}"/>
              </a:ext>
            </a:extLst>
          </p:cNvPr>
          <p:cNvPicPr>
            <a:picLocks noChangeAspect="1"/>
          </p:cNvPicPr>
          <p:nvPr userDrawn="1"/>
        </p:nvPicPr>
        <p:blipFill>
          <a:blip r:embed="rId18"/>
          <a:srcRect/>
          <a:stretch>
            <a:fillRect/>
          </a:stretch>
        </p:blipFill>
        <p:spPr>
          <a:xfrm>
            <a:off x="4471734" y="5943378"/>
            <a:ext cx="1156649" cy="694187"/>
          </a:xfrm>
          <a:prstGeom prst="rect">
            <a:avLst/>
          </a:prstGeom>
        </p:spPr>
      </p:pic>
      <p:pic>
        <p:nvPicPr>
          <p:cNvPr id="86" name="PHẠM DUYÊN 29 - 9Slide.vn">
            <a:extLst>
              <a:ext uri="{FF2B5EF4-FFF2-40B4-BE49-F238E27FC236}">
                <a16:creationId xmlns:a16="http://schemas.microsoft.com/office/drawing/2014/main" id="{FE45673C-EA64-40C1-4889-ACA9B51E7B92}"/>
              </a:ext>
            </a:extLst>
          </p:cNvPr>
          <p:cNvPicPr>
            <a:picLocks noChangeAspect="1"/>
          </p:cNvPicPr>
          <p:nvPr userDrawn="1"/>
        </p:nvPicPr>
        <p:blipFill>
          <a:blip r:embed="rId19"/>
          <a:srcRect/>
          <a:stretch>
            <a:fillRect/>
          </a:stretch>
        </p:blipFill>
        <p:spPr>
          <a:xfrm rot="5400000">
            <a:off x="192688" y="5988690"/>
            <a:ext cx="327162" cy="659065"/>
          </a:xfrm>
          <a:prstGeom prst="rect">
            <a:avLst/>
          </a:prstGeom>
        </p:spPr>
      </p:pic>
    </p:spTree>
    <p:extLst>
      <p:ext uri="{BB962C8B-B14F-4D97-AF65-F5344CB8AC3E}">
        <p14:creationId xmlns:p14="http://schemas.microsoft.com/office/powerpoint/2010/main" val="41339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HẠM DUYÊN 2 - 9Slide.vn">
            <a:extLst>
              <a:ext uri="{FF2B5EF4-FFF2-40B4-BE49-F238E27FC236}">
                <a16:creationId xmlns:a16="http://schemas.microsoft.com/office/drawing/2014/main" id="{8B7A022A-8A4E-8571-DA30-6838D31DDF3F}"/>
              </a:ext>
            </a:extLst>
          </p:cNvPr>
          <p:cNvSpPr/>
          <p:nvPr userDrawn="1"/>
        </p:nvSpPr>
        <p:spPr>
          <a:xfrm>
            <a:off x="270653" y="238757"/>
            <a:ext cx="11650695" cy="63804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PHẠM DUYÊN 3 - 9Slide.vn">
            <a:extLst>
              <a:ext uri="{FF2B5EF4-FFF2-40B4-BE49-F238E27FC236}">
                <a16:creationId xmlns:a16="http://schemas.microsoft.com/office/drawing/2014/main" id="{7664E9D0-0481-B1A2-DCDD-B02B06000C88}"/>
              </a:ext>
            </a:extLst>
          </p:cNvPr>
          <p:cNvSpPr/>
          <p:nvPr userDrawn="1"/>
        </p:nvSpPr>
        <p:spPr>
          <a:xfrm>
            <a:off x="119013" y="129309"/>
            <a:ext cx="11943677" cy="6622472"/>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 name="PHẠM DUYÊN 5 - 9Slide.vn">
            <a:extLst>
              <a:ext uri="{FF2B5EF4-FFF2-40B4-BE49-F238E27FC236}">
                <a16:creationId xmlns:a16="http://schemas.microsoft.com/office/drawing/2014/main" id="{71D703E2-3374-1D9C-7849-E6EC82E0E6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8224"/>
          <a:stretch/>
        </p:blipFill>
        <p:spPr>
          <a:xfrm>
            <a:off x="9666972" y="6183807"/>
            <a:ext cx="2525028" cy="682752"/>
          </a:xfrm>
          <a:prstGeom prst="rect">
            <a:avLst/>
          </a:prstGeom>
        </p:spPr>
      </p:pic>
      <p:pic>
        <p:nvPicPr>
          <p:cNvPr id="5" name="PHẠM DUYÊN 7 - 9Slide.vn">
            <a:extLst>
              <a:ext uri="{FF2B5EF4-FFF2-40B4-BE49-F238E27FC236}">
                <a16:creationId xmlns:a16="http://schemas.microsoft.com/office/drawing/2014/main" id="{E01F325E-34D0-99D3-904E-CEF9421C1B59}"/>
              </a:ext>
            </a:extLst>
          </p:cNvPr>
          <p:cNvPicPr>
            <a:picLocks noChangeAspect="1"/>
          </p:cNvPicPr>
          <p:nvPr userDrawn="1"/>
        </p:nvPicPr>
        <p:blipFill>
          <a:blip r:embed="rId4"/>
          <a:srcRect/>
          <a:stretch>
            <a:fillRect/>
          </a:stretch>
        </p:blipFill>
        <p:spPr>
          <a:xfrm>
            <a:off x="10901817" y="5712394"/>
            <a:ext cx="641521" cy="680659"/>
          </a:xfrm>
          <a:prstGeom prst="rect">
            <a:avLst/>
          </a:prstGeom>
        </p:spPr>
      </p:pic>
      <p:pic>
        <p:nvPicPr>
          <p:cNvPr id="6" name="PHẠM DUYÊN 10 - 9Slide.vn">
            <a:extLst>
              <a:ext uri="{FF2B5EF4-FFF2-40B4-BE49-F238E27FC236}">
                <a16:creationId xmlns:a16="http://schemas.microsoft.com/office/drawing/2014/main" id="{3D117DB3-53DE-DBB7-F132-B8B4702C9990}"/>
              </a:ext>
            </a:extLst>
          </p:cNvPr>
          <p:cNvPicPr>
            <a:picLocks noChangeAspect="1"/>
          </p:cNvPicPr>
          <p:nvPr userDrawn="1"/>
        </p:nvPicPr>
        <p:blipFill>
          <a:blip r:embed="rId5"/>
          <a:srcRect/>
          <a:stretch>
            <a:fillRect/>
          </a:stretch>
        </p:blipFill>
        <p:spPr>
          <a:xfrm>
            <a:off x="11053013" y="4978401"/>
            <a:ext cx="1104182" cy="1684900"/>
          </a:xfrm>
          <a:prstGeom prst="rect">
            <a:avLst/>
          </a:prstGeom>
        </p:spPr>
      </p:pic>
      <p:pic>
        <p:nvPicPr>
          <p:cNvPr id="7" name="PHẠM DUYÊN 16 - 9Slide.vn">
            <a:extLst>
              <a:ext uri="{FF2B5EF4-FFF2-40B4-BE49-F238E27FC236}">
                <a16:creationId xmlns:a16="http://schemas.microsoft.com/office/drawing/2014/main" id="{D9A3809A-9962-9D5A-EED4-B63DDE14472F}"/>
              </a:ext>
            </a:extLst>
          </p:cNvPr>
          <p:cNvPicPr>
            <a:picLocks noChangeAspect="1"/>
          </p:cNvPicPr>
          <p:nvPr userDrawn="1"/>
        </p:nvPicPr>
        <p:blipFill>
          <a:blip r:embed="rId6"/>
          <a:srcRect/>
          <a:stretch>
            <a:fillRect/>
          </a:stretch>
        </p:blipFill>
        <p:spPr>
          <a:xfrm>
            <a:off x="10194315" y="5927501"/>
            <a:ext cx="508289" cy="519989"/>
          </a:xfrm>
          <a:prstGeom prst="rect">
            <a:avLst/>
          </a:prstGeom>
        </p:spPr>
      </p:pic>
      <p:pic>
        <p:nvPicPr>
          <p:cNvPr id="8" name="PHẠM DUYÊN 21 - 9Slide.vn">
            <a:extLst>
              <a:ext uri="{FF2B5EF4-FFF2-40B4-BE49-F238E27FC236}">
                <a16:creationId xmlns:a16="http://schemas.microsoft.com/office/drawing/2014/main" id="{108F868E-DEAB-3E14-47C3-6058120C8A0E}"/>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a:stretch>
        </p:blipFill>
        <p:spPr>
          <a:xfrm>
            <a:off x="10682312" y="5253780"/>
            <a:ext cx="324211" cy="777328"/>
          </a:xfrm>
          <a:prstGeom prst="rect">
            <a:avLst/>
          </a:prstGeom>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8F5F-BD6D-5E24-37AF-871D4A7A0654}"/>
              </a:ext>
            </a:extLst>
          </p:cNvPr>
          <p:cNvSpPr txBox="1"/>
          <p:nvPr userDrawn="1"/>
        </p:nvSpPr>
        <p:spPr>
          <a:xfrm>
            <a:off x="3704184" y="2497976"/>
            <a:ext cx="4783632" cy="1862048"/>
          </a:xfrm>
          <a:prstGeom prst="rect">
            <a:avLst/>
          </a:prstGeom>
          <a:noFill/>
        </p:spPr>
        <p:txBody>
          <a:bodyPr wrap="none" rtlCol="0">
            <a:prstTxWarp prst="textArchUp">
              <a:avLst>
                <a:gd name="adj" fmla="val 12117497"/>
              </a:avLst>
            </a:prstTxWarp>
            <a:spAutoFit/>
          </a:bodyPr>
          <a:lstStyle/>
          <a:p>
            <a:pPr algn="ctr"/>
            <a:r>
              <a:rPr lang="en-US" sz="11500" spc="120">
                <a:ln w="104775" cmpd="thickThin">
                  <a:solidFill>
                    <a:schemeClr val="bg1"/>
                  </a:solidFill>
                </a:ln>
                <a:solidFill>
                  <a:srgbClr val="F54D6D"/>
                </a:solidFill>
                <a:effectLst>
                  <a:outerShdw blurRad="165100" dist="139700" dir="2640000" algn="tl" rotWithShape="0">
                    <a:srgbClr val="E18D7F">
                      <a:alpha val="40000"/>
                    </a:srgbClr>
                  </a:outerShdw>
                </a:effectLst>
                <a:latin typeface="UTM Showcard" panose="02040603050506020204" pitchFamily="18" charset="0"/>
              </a:rPr>
              <a:t>BÀI 68</a:t>
            </a:r>
          </a:p>
        </p:txBody>
      </p:sp>
      <p:sp>
        <p:nvSpPr>
          <p:cNvPr id="2" name="8">
            <a:extLst>
              <a:ext uri="{FF2B5EF4-FFF2-40B4-BE49-F238E27FC236}">
                <a16:creationId xmlns:a16="http://schemas.microsoft.com/office/drawing/2014/main" id="{0CCC20D9-9147-137E-ABC2-B4348EF9B894}"/>
              </a:ext>
            </a:extLst>
          </p:cNvPr>
          <p:cNvSpPr/>
          <p:nvPr userDrawn="1"/>
        </p:nvSpPr>
        <p:spPr>
          <a:xfrm>
            <a:off x="1526479" y="3352800"/>
            <a:ext cx="9139041" cy="1864293"/>
          </a:xfrm>
          <a:prstGeom prst="rect">
            <a:avLst/>
          </a:prstGeom>
        </p:spPr>
        <p:txBody>
          <a:bodyPr wrap="none">
            <a:spAutoFit/>
          </a:bodyPr>
          <a:lstStyle/>
          <a:p>
            <a:pPr algn="ctr" defTabSz="1219170">
              <a:lnSpc>
                <a:spcPct val="140000"/>
              </a:lnSpc>
              <a:buClr>
                <a:srgbClr val="000000"/>
              </a:buClr>
            </a:pPr>
            <a:r>
              <a:rPr lang="en-US" altLang="zh-CN" sz="9600" kern="0">
                <a:ln w="47625" cap="rnd" cmpd="thinThick">
                  <a:gradFill>
                    <a:gsLst>
                      <a:gs pos="32000">
                        <a:srgbClr val="758AD4"/>
                      </a:gs>
                      <a:gs pos="78000">
                        <a:srgbClr val="F66A6D"/>
                      </a:gs>
                      <a:gs pos="58000">
                        <a:srgbClr val="FEA1C5"/>
                      </a:gs>
                    </a:gsLst>
                    <a:lin ang="5400000" scaled="1"/>
                  </a:gradFill>
                  <a:miter lim="800000"/>
                </a:ln>
                <a:solidFill>
                  <a:schemeClr val="bg1"/>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Tiền Việt Nam</a:t>
            </a:r>
            <a:endParaRPr lang="zh-CN" altLang="en-US" sz="9600" kern="0" dirty="0">
              <a:ln w="47625" cap="rnd" cmpd="thinThick">
                <a:gradFill>
                  <a:gsLst>
                    <a:gs pos="32000">
                      <a:srgbClr val="758AD4"/>
                    </a:gs>
                    <a:gs pos="78000">
                      <a:srgbClr val="F66A6D"/>
                    </a:gs>
                    <a:gs pos="58000">
                      <a:srgbClr val="FEA1C5"/>
                    </a:gs>
                  </a:gsLst>
                  <a:lin ang="5400000" scaled="1"/>
                </a:gradFill>
                <a:miter lim="800000"/>
              </a:ln>
              <a:solidFill>
                <a:schemeClr val="bg1"/>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65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31807137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2.jpe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rgbClr val="B8D9FF"/>
            </a:gs>
            <a:gs pos="91000">
              <a:srgbClr val="85BFFF"/>
            </a:gs>
          </a:gsLst>
          <a:lin ang="5400000" scaled="1"/>
          <a:tileRect/>
        </a:gradFill>
        <a:effectLst/>
      </p:bgPr>
    </p:bg>
    <p:spTree>
      <p:nvGrpSpPr>
        <p:cNvPr id="1" name=""/>
        <p:cNvGrpSpPr/>
        <p:nvPr/>
      </p:nvGrpSpPr>
      <p:grpSpPr>
        <a:xfrm>
          <a:off x="0" y="0"/>
          <a:ext cx="0" cy="0"/>
          <a:chOff x="0" y="0"/>
          <a:chExt cx="0" cy="0"/>
        </a:xfrm>
      </p:grpSpPr>
      <p:sp>
        <p:nvSpPr>
          <p:cNvPr id="60" name="9Slide.vn - 2019">
            <a:extLst>
              <a:ext uri="{FF2B5EF4-FFF2-40B4-BE49-F238E27FC236}">
                <a16:creationId xmlns:a16="http://schemas.microsoft.com/office/drawing/2014/main" id="{5E6DB3E2-CDE0-ABDE-EF2D-E1A9FD7030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a:extLst>
              <a:ext uri="{FF2B5EF4-FFF2-40B4-BE49-F238E27FC236}">
                <a16:creationId xmlns:a16="http://schemas.microsoft.com/office/drawing/2014/main" id="{F3F56430-3170-4393-A92B-A5ECD13FEBF5}"/>
              </a:ext>
            </a:extLst>
          </p:cNvPr>
          <p:cNvPicPr>
            <a:picLocks noChangeAspect="1"/>
          </p:cNvPicPr>
          <p:nvPr userDrawn="1"/>
        </p:nvPicPr>
        <p:blipFill>
          <a:blip r:embed="rId10"/>
          <a:stretch>
            <a:fillRect/>
          </a:stretch>
        </p:blipFill>
        <p:spPr>
          <a:xfrm>
            <a:off x="-11683019" y="2999195"/>
            <a:ext cx="810838" cy="859611"/>
          </a:xfrm>
          <a:prstGeom prst="rect">
            <a:avLst/>
          </a:prstGeom>
        </p:spPr>
      </p:pic>
      <p:pic>
        <p:nvPicPr>
          <p:cNvPr id="54" name="Picture 53">
            <a:extLst>
              <a:ext uri="{FF2B5EF4-FFF2-40B4-BE49-F238E27FC236}">
                <a16:creationId xmlns:a16="http://schemas.microsoft.com/office/drawing/2014/main" id="{BFA89F6B-A281-4870-8F7D-4A2B8E7FD554}"/>
              </a:ext>
            </a:extLst>
          </p:cNvPr>
          <p:cNvPicPr>
            <a:picLocks noChangeAspect="1"/>
          </p:cNvPicPr>
          <p:nvPr userDrawn="1"/>
        </p:nvPicPr>
        <p:blipFill>
          <a:blip r:embed="rId10"/>
          <a:stretch>
            <a:fillRect/>
          </a:stretch>
        </p:blipFill>
        <p:spPr>
          <a:xfrm>
            <a:off x="5690581" y="13534721"/>
            <a:ext cx="810838" cy="859611"/>
          </a:xfrm>
          <a:prstGeom prst="rect">
            <a:avLst/>
          </a:prstGeom>
        </p:spPr>
      </p:pic>
      <p:pic>
        <p:nvPicPr>
          <p:cNvPr id="55" name="Picture 54">
            <a:extLst>
              <a:ext uri="{FF2B5EF4-FFF2-40B4-BE49-F238E27FC236}">
                <a16:creationId xmlns:a16="http://schemas.microsoft.com/office/drawing/2014/main" id="{65DF7814-DF31-4D9C-81A8-B26887708115}"/>
              </a:ext>
            </a:extLst>
          </p:cNvPr>
          <p:cNvPicPr>
            <a:picLocks noChangeAspect="1"/>
          </p:cNvPicPr>
          <p:nvPr userDrawn="1"/>
        </p:nvPicPr>
        <p:blipFill>
          <a:blip r:embed="rId10"/>
          <a:stretch>
            <a:fillRect/>
          </a:stretch>
        </p:blipFill>
        <p:spPr>
          <a:xfrm>
            <a:off x="23064181" y="2999195"/>
            <a:ext cx="810838" cy="859611"/>
          </a:xfrm>
          <a:prstGeom prst="rect">
            <a:avLst/>
          </a:prstGeom>
        </p:spPr>
      </p:pic>
      <p:pic>
        <p:nvPicPr>
          <p:cNvPr id="56" name="Picture 55">
            <a:extLst>
              <a:ext uri="{FF2B5EF4-FFF2-40B4-BE49-F238E27FC236}">
                <a16:creationId xmlns:a16="http://schemas.microsoft.com/office/drawing/2014/main" id="{6C4BEABF-662B-474F-9BAB-EA1B821D52BA}"/>
              </a:ext>
            </a:extLst>
          </p:cNvPr>
          <p:cNvPicPr>
            <a:picLocks noChangeAspect="1"/>
          </p:cNvPicPr>
          <p:nvPr userDrawn="1"/>
        </p:nvPicPr>
        <p:blipFill>
          <a:blip r:embed="rId10"/>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2" r:id="rId4"/>
    <p:sldLayoutId id="2147483652" r:id="rId5"/>
    <p:sldLayoutId id="2147483666" r:id="rId6"/>
    <p:sldLayoutId id="2147483659" r:id="rId7"/>
    <p:sldLayoutId id="2147483696" r:id="rId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434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4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0" y="1151163"/>
            <a:ext cx="12390783" cy="4926230"/>
          </a:xfrm>
          <a:prstGeom prst="rect">
            <a:avLst/>
          </a:prstGeom>
        </p:spPr>
      </p:pic>
      <p:pic>
        <p:nvPicPr>
          <p:cNvPr id="5" name="Picture 4">
            <a:extLst>
              <a:ext uri="{FF2B5EF4-FFF2-40B4-BE49-F238E27FC236}">
                <a16:creationId xmlns:a16="http://schemas.microsoft.com/office/drawing/2014/main" id="{58DDE237-90C9-71DC-15B4-18D2936706E2}"/>
              </a:ext>
            </a:extLst>
          </p:cNvPr>
          <p:cNvPicPr>
            <a:picLocks noChangeAspect="1"/>
          </p:cNvPicPr>
          <p:nvPr/>
        </p:nvPicPr>
        <p:blipFill rotWithShape="1">
          <a:blip r:embed="rId3"/>
          <a:srcRect b="37814"/>
          <a:stretch/>
        </p:blipFill>
        <p:spPr>
          <a:xfrm>
            <a:off x="5059679" y="1867043"/>
            <a:ext cx="1949769" cy="878209"/>
          </a:xfrm>
          <a:prstGeom prst="rect">
            <a:avLst/>
          </a:prstGeom>
        </p:spPr>
      </p:pic>
      <p:pic>
        <p:nvPicPr>
          <p:cNvPr id="6" name="Picture 5">
            <a:extLst>
              <a:ext uri="{FF2B5EF4-FFF2-40B4-BE49-F238E27FC236}">
                <a16:creationId xmlns:a16="http://schemas.microsoft.com/office/drawing/2014/main" id="{DD4AD5A9-062E-24F3-61CB-70FB1AA30140}"/>
              </a:ext>
            </a:extLst>
          </p:cNvPr>
          <p:cNvPicPr>
            <a:picLocks noChangeAspect="1"/>
          </p:cNvPicPr>
          <p:nvPr/>
        </p:nvPicPr>
        <p:blipFill>
          <a:blip r:embed="rId4"/>
          <a:stretch>
            <a:fillRect/>
          </a:stretch>
        </p:blipFill>
        <p:spPr>
          <a:xfrm>
            <a:off x="1932425" y="2541955"/>
            <a:ext cx="8955800" cy="1774090"/>
          </a:xfrm>
          <a:prstGeom prst="rect">
            <a:avLst/>
          </a:prstGeom>
        </p:spPr>
      </p:pic>
      <p:sp>
        <p:nvSpPr>
          <p:cNvPr id="7" name="TextBox 6">
            <a:extLst>
              <a:ext uri="{FF2B5EF4-FFF2-40B4-BE49-F238E27FC236}">
                <a16:creationId xmlns:a16="http://schemas.microsoft.com/office/drawing/2014/main" id="{2145BD6A-920B-E615-8198-36F67D8DB66C}"/>
              </a:ext>
            </a:extLst>
          </p:cNvPr>
          <p:cNvSpPr txBox="1"/>
          <p:nvPr/>
        </p:nvSpPr>
        <p:spPr>
          <a:xfrm>
            <a:off x="5059679" y="3884930"/>
            <a:ext cx="239839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D5253"/>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err="1">
                <a:ln>
                  <a:noFill/>
                </a:ln>
                <a:solidFill>
                  <a:srgbClr val="1D5253"/>
                </a:solidFill>
                <a:effectLst/>
                <a:uLnTx/>
                <a:uFillTx/>
                <a:latin typeface="Cambria" panose="02040503050406030204" pitchFamily="18" charset="0"/>
                <a:ea typeface="Cambria" panose="02040503050406030204" pitchFamily="18" charset="0"/>
                <a:cs typeface="+mn-cs"/>
              </a:rPr>
              <a:t>Tiết</a:t>
            </a:r>
            <a:r>
              <a:rPr kumimoji="0" lang="en-US" sz="4000" b="1" i="0" u="none" strike="noStrike" kern="1200" cap="none" spc="0" normalizeH="0" baseline="0" noProof="0" dirty="0">
                <a:ln>
                  <a:noFill/>
                </a:ln>
                <a:solidFill>
                  <a:srgbClr val="1D5253"/>
                </a:solidFill>
                <a:effectLst/>
                <a:uLnTx/>
                <a:uFillTx/>
                <a:latin typeface="Cambria" panose="02040503050406030204" pitchFamily="18" charset="0"/>
                <a:ea typeface="Cambria" panose="02040503050406030204" pitchFamily="18" charset="0"/>
                <a:cs typeface="+mn-cs"/>
              </a:rPr>
              <a:t> 2)- Trang</a:t>
            </a:r>
            <a:r>
              <a:rPr kumimoji="0" lang="en-US" sz="4000" b="1" i="0" u="none" strike="noStrike" kern="1200" cap="none" spc="0" normalizeH="0" noProof="0" dirty="0">
                <a:ln>
                  <a:noFill/>
                </a:ln>
                <a:solidFill>
                  <a:srgbClr val="1D5253"/>
                </a:solidFill>
                <a:effectLst/>
                <a:uLnTx/>
                <a:uFillTx/>
                <a:latin typeface="Cambria" panose="02040503050406030204" pitchFamily="18" charset="0"/>
                <a:ea typeface="Cambria" panose="02040503050406030204" pitchFamily="18" charset="0"/>
                <a:cs typeface="+mn-cs"/>
              </a:rPr>
              <a:t> 87</a:t>
            </a:r>
            <a:endParaRPr kumimoji="0" lang="en-US" sz="4000" b="1" i="0" u="none" strike="noStrike" kern="1200" cap="none" spc="0" normalizeH="0" baseline="0" noProof="0" dirty="0">
              <a:ln>
                <a:noFill/>
              </a:ln>
              <a:solidFill>
                <a:srgbClr val="1D5253"/>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6927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6" name="Rounded Rectangle 26">
            <a:extLst>
              <a:ext uri="{FF2B5EF4-FFF2-40B4-BE49-F238E27FC236}">
                <a16:creationId xmlns:a16="http://schemas.microsoft.com/office/drawing/2014/main" id="{8D117A4E-B45D-441C-B6B9-615B55FDB9C6}"/>
              </a:ext>
            </a:extLst>
          </p:cNvPr>
          <p:cNvSpPr/>
          <p:nvPr/>
        </p:nvSpPr>
        <p:spPr>
          <a:xfrm>
            <a:off x="3776938" y="313064"/>
            <a:ext cx="4256720" cy="1345919"/>
          </a:xfrm>
          <a:custGeom>
            <a:avLst/>
            <a:gdLst>
              <a:gd name="connsiteX0" fmla="*/ 384287 w 4256720"/>
              <a:gd name="connsiteY0" fmla="*/ 447705 h 1345919"/>
              <a:gd name="connsiteX1" fmla="*/ 554063 w 4256720"/>
              <a:gd name="connsiteY1" fmla="*/ 215191 h 1345919"/>
              <a:gd name="connsiteX2" fmla="*/ 1379985 w 4256720"/>
              <a:gd name="connsiteY2" fmla="*/ 162071 h 1345919"/>
              <a:gd name="connsiteX3" fmla="*/ 2212706 w 4256720"/>
              <a:gd name="connsiteY3" fmla="*/ 106925 h 1345919"/>
              <a:gd name="connsiteX4" fmla="*/ 2537182 w 4256720"/>
              <a:gd name="connsiteY4" fmla="*/ 6231 h 1345919"/>
              <a:gd name="connsiteX5" fmla="*/ 2939600 w 4256720"/>
              <a:gd name="connsiteY5" fmla="*/ 77296 h 1345919"/>
              <a:gd name="connsiteX6" fmla="*/ 3494353 w 4256720"/>
              <a:gd name="connsiteY6" fmla="*/ 21497 h 1345919"/>
              <a:gd name="connsiteX7" fmla="*/ 3775671 w 4256720"/>
              <a:gd name="connsiteY7" fmla="*/ 173723 h 1345919"/>
              <a:gd name="connsiteX8" fmla="*/ 4136704 w 4256720"/>
              <a:gd name="connsiteY8" fmla="*/ 321462 h 1345919"/>
              <a:gd name="connsiteX9" fmla="*/ 4120544 w 4256720"/>
              <a:gd name="connsiteY9" fmla="*/ 481664 h 1345919"/>
              <a:gd name="connsiteX10" fmla="*/ 4238589 w 4256720"/>
              <a:gd name="connsiteY10" fmla="*/ 726609 h 1345919"/>
              <a:gd name="connsiteX11" fmla="*/ 3685610 w 4256720"/>
              <a:gd name="connsiteY11" fmla="*/ 941021 h 1345919"/>
              <a:gd name="connsiteX12" fmla="*/ 3487652 w 4256720"/>
              <a:gd name="connsiteY12" fmla="*/ 1124745 h 1345919"/>
              <a:gd name="connsiteX13" fmla="*/ 2813672 w 4256720"/>
              <a:gd name="connsiteY13" fmla="*/ 1146990 h 1345919"/>
              <a:gd name="connsiteX14" fmla="*/ 2332032 w 4256720"/>
              <a:gd name="connsiteY14" fmla="*/ 1342990 h 1345919"/>
              <a:gd name="connsiteX15" fmla="*/ 1623859 w 4256720"/>
              <a:gd name="connsiteY15" fmla="*/ 1223353 h 1345919"/>
              <a:gd name="connsiteX16" fmla="*/ 571898 w 4256720"/>
              <a:gd name="connsiteY16" fmla="*/ 1105149 h 1345919"/>
              <a:gd name="connsiteX17" fmla="*/ 109374 w 4256720"/>
              <a:gd name="connsiteY17" fmla="*/ 973610 h 1345919"/>
              <a:gd name="connsiteX18" fmla="*/ 208204 w 4256720"/>
              <a:gd name="connsiteY18" fmla="*/ 796055 h 1345919"/>
              <a:gd name="connsiteX19" fmla="*/ -493 w 4256720"/>
              <a:gd name="connsiteY19" fmla="*/ 613888 h 1345919"/>
              <a:gd name="connsiteX20" fmla="*/ 380641 w 4256720"/>
              <a:gd name="connsiteY20" fmla="*/ 451973 h 1345919"/>
              <a:gd name="connsiteX21" fmla="*/ 384287 w 4256720"/>
              <a:gd name="connsiteY21" fmla="*/ 447705 h 1345919"/>
              <a:gd name="connsiteX0" fmla="*/ 462425 w 4256720"/>
              <a:gd name="connsiteY0" fmla="*/ 815558 h 1345919"/>
              <a:gd name="connsiteX1" fmla="*/ 212836 w 4256720"/>
              <a:gd name="connsiteY1" fmla="*/ 790727 h 1345919"/>
              <a:gd name="connsiteX2" fmla="*/ 682651 w 4256720"/>
              <a:gd name="connsiteY2" fmla="*/ 1087296 h 1345919"/>
              <a:gd name="connsiteX3" fmla="*/ 573474 w 4256720"/>
              <a:gd name="connsiteY3" fmla="*/ 1099167 h 1345919"/>
              <a:gd name="connsiteX4" fmla="*/ 1623662 w 4256720"/>
              <a:gd name="connsiteY4" fmla="*/ 1217869 h 1345919"/>
              <a:gd name="connsiteX5" fmla="*/ 1557841 w 4256720"/>
              <a:gd name="connsiteY5" fmla="*/ 1163659 h 1345919"/>
              <a:gd name="connsiteX6" fmla="*/ 2840473 w 4256720"/>
              <a:gd name="connsiteY6" fmla="*/ 1082685 h 1345919"/>
              <a:gd name="connsiteX7" fmla="*/ 2814164 w 4256720"/>
              <a:gd name="connsiteY7" fmla="*/ 1142161 h 1345919"/>
              <a:gd name="connsiteX8" fmla="*/ 3362907 w 4256720"/>
              <a:gd name="connsiteY8" fmla="*/ 715144 h 1345919"/>
              <a:gd name="connsiteX9" fmla="*/ 3683245 w 4256720"/>
              <a:gd name="connsiteY9" fmla="*/ 937469 h 1345919"/>
              <a:gd name="connsiteX10" fmla="*/ 4118573 w 4256720"/>
              <a:gd name="connsiteY10" fmla="*/ 478362 h 1345919"/>
              <a:gd name="connsiteX11" fmla="*/ 3975894 w 4256720"/>
              <a:gd name="connsiteY11" fmla="*/ 561734 h 1345919"/>
              <a:gd name="connsiteX12" fmla="*/ 3776262 w 4256720"/>
              <a:gd name="connsiteY12" fmla="*/ 169049 h 1345919"/>
              <a:gd name="connsiteX13" fmla="*/ 3783751 w 4256720"/>
              <a:gd name="connsiteY13" fmla="*/ 208430 h 1345919"/>
              <a:gd name="connsiteX14" fmla="*/ 2865206 w 4256720"/>
              <a:gd name="connsiteY14" fmla="*/ 123126 h 1345919"/>
              <a:gd name="connsiteX15" fmla="*/ 2938319 w 4256720"/>
              <a:gd name="connsiteY15" fmla="*/ 72903 h 1345919"/>
              <a:gd name="connsiteX16" fmla="*/ 2181667 w 4256720"/>
              <a:gd name="connsiteY16" fmla="*/ 147054 h 1345919"/>
              <a:gd name="connsiteX17" fmla="*/ 2217041 w 4256720"/>
              <a:gd name="connsiteY17" fmla="*/ 103747 h 1345919"/>
              <a:gd name="connsiteX18" fmla="*/ 1379492 w 4256720"/>
              <a:gd name="connsiteY18" fmla="*/ 161759 h 1345919"/>
              <a:gd name="connsiteX19" fmla="*/ 1507588 w 4256720"/>
              <a:gd name="connsiteY19" fmla="*/ 203757 h 1345919"/>
              <a:gd name="connsiteX20" fmla="*/ 406654 w 4256720"/>
              <a:gd name="connsiteY20" fmla="*/ 491914 h 1345919"/>
              <a:gd name="connsiteX21" fmla="*/ 384287 w 4256720"/>
              <a:gd name="connsiteY21" fmla="*/ 447705 h 13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6720" h="1345919" fill="none" extrusionOk="0">
                <a:moveTo>
                  <a:pt x="384287" y="447705"/>
                </a:moveTo>
                <a:cubicBezTo>
                  <a:pt x="350900" y="372262"/>
                  <a:pt x="429145" y="288269"/>
                  <a:pt x="554063" y="215191"/>
                </a:cubicBezTo>
                <a:cubicBezTo>
                  <a:pt x="746675" y="99843"/>
                  <a:pt x="1109927" y="100449"/>
                  <a:pt x="1379985" y="162071"/>
                </a:cubicBezTo>
                <a:cubicBezTo>
                  <a:pt x="1536496" y="59847"/>
                  <a:pt x="1945285" y="56077"/>
                  <a:pt x="2212706" y="106925"/>
                </a:cubicBezTo>
                <a:cubicBezTo>
                  <a:pt x="2275579" y="75291"/>
                  <a:pt x="2411492" y="2249"/>
                  <a:pt x="2537182" y="6231"/>
                </a:cubicBezTo>
                <a:cubicBezTo>
                  <a:pt x="2702665" y="-10569"/>
                  <a:pt x="2833646" y="30754"/>
                  <a:pt x="2939600" y="77296"/>
                </a:cubicBezTo>
                <a:cubicBezTo>
                  <a:pt x="3053219" y="36618"/>
                  <a:pt x="3335620" y="-1927"/>
                  <a:pt x="3494353" y="21497"/>
                </a:cubicBezTo>
                <a:cubicBezTo>
                  <a:pt x="3639484" y="63186"/>
                  <a:pt x="3741702" y="104932"/>
                  <a:pt x="3775671" y="173723"/>
                </a:cubicBezTo>
                <a:cubicBezTo>
                  <a:pt x="3966805" y="194427"/>
                  <a:pt x="4077381" y="238606"/>
                  <a:pt x="4136704" y="321462"/>
                </a:cubicBezTo>
                <a:cubicBezTo>
                  <a:pt x="4174063" y="368685"/>
                  <a:pt x="4182716" y="423376"/>
                  <a:pt x="4120544" y="481664"/>
                </a:cubicBezTo>
                <a:cubicBezTo>
                  <a:pt x="4231678" y="548467"/>
                  <a:pt x="4278051" y="630487"/>
                  <a:pt x="4238589" y="726609"/>
                </a:cubicBezTo>
                <a:cubicBezTo>
                  <a:pt x="4187846" y="884884"/>
                  <a:pt x="3945830" y="926019"/>
                  <a:pt x="3685610" y="941021"/>
                </a:cubicBezTo>
                <a:cubicBezTo>
                  <a:pt x="3679019" y="1010010"/>
                  <a:pt x="3589421" y="1070664"/>
                  <a:pt x="3487652" y="1124745"/>
                </a:cubicBezTo>
                <a:cubicBezTo>
                  <a:pt x="3309630" y="1191823"/>
                  <a:pt x="3017358" y="1181981"/>
                  <a:pt x="2813672" y="1146990"/>
                </a:cubicBezTo>
                <a:cubicBezTo>
                  <a:pt x="2749217" y="1204212"/>
                  <a:pt x="2566444" y="1341891"/>
                  <a:pt x="2332032" y="1342990"/>
                </a:cubicBezTo>
                <a:cubicBezTo>
                  <a:pt x="2087428" y="1382157"/>
                  <a:pt x="1796122" y="1318262"/>
                  <a:pt x="1623859" y="1223353"/>
                </a:cubicBezTo>
                <a:cubicBezTo>
                  <a:pt x="1291146" y="1272739"/>
                  <a:pt x="787631" y="1259394"/>
                  <a:pt x="571898" y="1105149"/>
                </a:cubicBezTo>
                <a:cubicBezTo>
                  <a:pt x="362423" y="1093251"/>
                  <a:pt x="182433" y="1069325"/>
                  <a:pt x="109374" y="973610"/>
                </a:cubicBezTo>
                <a:cubicBezTo>
                  <a:pt x="71873" y="909288"/>
                  <a:pt x="115040" y="836414"/>
                  <a:pt x="208204" y="796055"/>
                </a:cubicBezTo>
                <a:cubicBezTo>
                  <a:pt x="68178" y="775849"/>
                  <a:pt x="-9822" y="694370"/>
                  <a:pt x="-493" y="613888"/>
                </a:cubicBezTo>
                <a:cubicBezTo>
                  <a:pt x="16593" y="536006"/>
                  <a:pt x="180189" y="456950"/>
                  <a:pt x="380641" y="451973"/>
                </a:cubicBezTo>
                <a:cubicBezTo>
                  <a:pt x="381504" y="450830"/>
                  <a:pt x="383145" y="449394"/>
                  <a:pt x="384287" y="447705"/>
                </a:cubicBezTo>
                <a:close/>
              </a:path>
              <a:path w="4256720" h="1345919" fill="none" extrusionOk="0">
                <a:moveTo>
                  <a:pt x="462425" y="815558"/>
                </a:moveTo>
                <a:cubicBezTo>
                  <a:pt x="374056" y="832980"/>
                  <a:pt x="284838" y="812291"/>
                  <a:pt x="212836" y="790727"/>
                </a:cubicBezTo>
                <a:moveTo>
                  <a:pt x="682651" y="1087296"/>
                </a:moveTo>
                <a:cubicBezTo>
                  <a:pt x="642071" y="1095848"/>
                  <a:pt x="611459" y="1099640"/>
                  <a:pt x="573474" y="1099167"/>
                </a:cubicBezTo>
                <a:moveTo>
                  <a:pt x="1623662" y="1217869"/>
                </a:moveTo>
                <a:cubicBezTo>
                  <a:pt x="1597113" y="1199099"/>
                  <a:pt x="1580121" y="1178549"/>
                  <a:pt x="1557841" y="1163659"/>
                </a:cubicBezTo>
                <a:moveTo>
                  <a:pt x="2840473" y="1082685"/>
                </a:moveTo>
                <a:cubicBezTo>
                  <a:pt x="2838749" y="1101391"/>
                  <a:pt x="2827199" y="1120094"/>
                  <a:pt x="2814164" y="1142161"/>
                </a:cubicBezTo>
                <a:moveTo>
                  <a:pt x="3362907" y="715144"/>
                </a:moveTo>
                <a:cubicBezTo>
                  <a:pt x="3560259" y="746670"/>
                  <a:pt x="3686304" y="850349"/>
                  <a:pt x="3683245" y="937469"/>
                </a:cubicBezTo>
                <a:moveTo>
                  <a:pt x="4118573" y="478362"/>
                </a:moveTo>
                <a:cubicBezTo>
                  <a:pt x="4085855" y="509177"/>
                  <a:pt x="4036457" y="532949"/>
                  <a:pt x="3975894" y="561734"/>
                </a:cubicBezTo>
                <a:moveTo>
                  <a:pt x="3776262" y="169049"/>
                </a:moveTo>
                <a:cubicBezTo>
                  <a:pt x="3780623" y="179523"/>
                  <a:pt x="3783245" y="194093"/>
                  <a:pt x="3783751" y="208430"/>
                </a:cubicBezTo>
                <a:moveTo>
                  <a:pt x="2865206" y="123126"/>
                </a:moveTo>
                <a:cubicBezTo>
                  <a:pt x="2884312" y="104437"/>
                  <a:pt x="2904080" y="86578"/>
                  <a:pt x="2938319" y="72903"/>
                </a:cubicBezTo>
                <a:moveTo>
                  <a:pt x="2181667" y="147054"/>
                </a:moveTo>
                <a:cubicBezTo>
                  <a:pt x="2193304" y="131359"/>
                  <a:pt x="2198239" y="118258"/>
                  <a:pt x="2217041" y="103747"/>
                </a:cubicBezTo>
                <a:moveTo>
                  <a:pt x="1379492" y="161759"/>
                </a:moveTo>
                <a:cubicBezTo>
                  <a:pt x="1429554" y="168899"/>
                  <a:pt x="1470934" y="185648"/>
                  <a:pt x="1507588" y="203757"/>
                </a:cubicBezTo>
                <a:moveTo>
                  <a:pt x="406654" y="491914"/>
                </a:moveTo>
                <a:cubicBezTo>
                  <a:pt x="398289" y="480767"/>
                  <a:pt x="387026" y="464837"/>
                  <a:pt x="384287" y="447705"/>
                </a:cubicBezTo>
              </a:path>
              <a:path w="4256720" h="1345919" stroke="0" extrusionOk="0">
                <a:moveTo>
                  <a:pt x="384287" y="447705"/>
                </a:moveTo>
                <a:cubicBezTo>
                  <a:pt x="355340" y="385585"/>
                  <a:pt x="430774" y="263872"/>
                  <a:pt x="554063" y="215191"/>
                </a:cubicBezTo>
                <a:cubicBezTo>
                  <a:pt x="795650" y="137250"/>
                  <a:pt x="1148338" y="63211"/>
                  <a:pt x="1379985" y="162071"/>
                </a:cubicBezTo>
                <a:cubicBezTo>
                  <a:pt x="1568233" y="50816"/>
                  <a:pt x="1894515" y="2851"/>
                  <a:pt x="2212706" y="106925"/>
                </a:cubicBezTo>
                <a:cubicBezTo>
                  <a:pt x="2278460" y="54480"/>
                  <a:pt x="2405007" y="-7005"/>
                  <a:pt x="2537182" y="6231"/>
                </a:cubicBezTo>
                <a:cubicBezTo>
                  <a:pt x="2697128" y="-18120"/>
                  <a:pt x="2855295" y="48290"/>
                  <a:pt x="2939600" y="77296"/>
                </a:cubicBezTo>
                <a:cubicBezTo>
                  <a:pt x="3088854" y="47075"/>
                  <a:pt x="3288301" y="-30280"/>
                  <a:pt x="3494353" y="21497"/>
                </a:cubicBezTo>
                <a:cubicBezTo>
                  <a:pt x="3631368" y="62517"/>
                  <a:pt x="3737077" y="106599"/>
                  <a:pt x="3775671" y="173723"/>
                </a:cubicBezTo>
                <a:cubicBezTo>
                  <a:pt x="3941563" y="215570"/>
                  <a:pt x="4097257" y="252888"/>
                  <a:pt x="4136704" y="321462"/>
                </a:cubicBezTo>
                <a:cubicBezTo>
                  <a:pt x="4173652" y="373270"/>
                  <a:pt x="4173132" y="439037"/>
                  <a:pt x="4120544" y="481664"/>
                </a:cubicBezTo>
                <a:cubicBezTo>
                  <a:pt x="4247678" y="539453"/>
                  <a:pt x="4282038" y="631521"/>
                  <a:pt x="4238589" y="726609"/>
                </a:cubicBezTo>
                <a:cubicBezTo>
                  <a:pt x="4216434" y="860648"/>
                  <a:pt x="3935747" y="874285"/>
                  <a:pt x="3685610" y="941021"/>
                </a:cubicBezTo>
                <a:cubicBezTo>
                  <a:pt x="3678864" y="1015039"/>
                  <a:pt x="3617996" y="1087266"/>
                  <a:pt x="3487652" y="1124745"/>
                </a:cubicBezTo>
                <a:cubicBezTo>
                  <a:pt x="3287227" y="1204926"/>
                  <a:pt x="3001421" y="1192363"/>
                  <a:pt x="2813672" y="1146990"/>
                </a:cubicBezTo>
                <a:cubicBezTo>
                  <a:pt x="2721499" y="1202668"/>
                  <a:pt x="2543566" y="1340287"/>
                  <a:pt x="2332032" y="1342990"/>
                </a:cubicBezTo>
                <a:cubicBezTo>
                  <a:pt x="2055036" y="1372192"/>
                  <a:pt x="1777484" y="1310823"/>
                  <a:pt x="1623859" y="1223353"/>
                </a:cubicBezTo>
                <a:cubicBezTo>
                  <a:pt x="1321220" y="1315025"/>
                  <a:pt x="799119" y="1311469"/>
                  <a:pt x="571898" y="1105149"/>
                </a:cubicBezTo>
                <a:cubicBezTo>
                  <a:pt x="348766" y="1135550"/>
                  <a:pt x="165259" y="1040713"/>
                  <a:pt x="109374" y="973610"/>
                </a:cubicBezTo>
                <a:cubicBezTo>
                  <a:pt x="64707" y="920432"/>
                  <a:pt x="121770" y="851861"/>
                  <a:pt x="208204" y="796055"/>
                </a:cubicBezTo>
                <a:cubicBezTo>
                  <a:pt x="66765" y="765036"/>
                  <a:pt x="-10669" y="672668"/>
                  <a:pt x="-493" y="613888"/>
                </a:cubicBezTo>
                <a:cubicBezTo>
                  <a:pt x="5263" y="511258"/>
                  <a:pt x="142693" y="454395"/>
                  <a:pt x="380641" y="451973"/>
                </a:cubicBezTo>
                <a:cubicBezTo>
                  <a:pt x="381830" y="450628"/>
                  <a:pt x="383279" y="448943"/>
                  <a:pt x="384287" y="447705"/>
                </a:cubicBezTo>
                <a:close/>
              </a:path>
              <a:path w="4256720" h="1345919" fill="none" stroke="0" extrusionOk="0">
                <a:moveTo>
                  <a:pt x="462425" y="815558"/>
                </a:moveTo>
                <a:cubicBezTo>
                  <a:pt x="363164" y="811196"/>
                  <a:pt x="286860" y="815574"/>
                  <a:pt x="212836" y="790727"/>
                </a:cubicBezTo>
                <a:moveTo>
                  <a:pt x="682651" y="1087296"/>
                </a:moveTo>
                <a:cubicBezTo>
                  <a:pt x="645559" y="1090222"/>
                  <a:pt x="612184" y="1091377"/>
                  <a:pt x="573474" y="1099167"/>
                </a:cubicBezTo>
                <a:moveTo>
                  <a:pt x="1623662" y="1217869"/>
                </a:moveTo>
                <a:cubicBezTo>
                  <a:pt x="1602968" y="1200968"/>
                  <a:pt x="1573802" y="1188872"/>
                  <a:pt x="1557841" y="1163659"/>
                </a:cubicBezTo>
                <a:moveTo>
                  <a:pt x="2840473" y="1082685"/>
                </a:moveTo>
                <a:cubicBezTo>
                  <a:pt x="2837977" y="1104600"/>
                  <a:pt x="2828598" y="1128006"/>
                  <a:pt x="2814164" y="1142161"/>
                </a:cubicBezTo>
                <a:moveTo>
                  <a:pt x="3362907" y="715144"/>
                </a:moveTo>
                <a:cubicBezTo>
                  <a:pt x="3564349" y="738296"/>
                  <a:pt x="3689904" y="853806"/>
                  <a:pt x="3683245" y="937469"/>
                </a:cubicBezTo>
                <a:moveTo>
                  <a:pt x="4118573" y="478362"/>
                </a:moveTo>
                <a:cubicBezTo>
                  <a:pt x="4072783" y="512304"/>
                  <a:pt x="4029310" y="546596"/>
                  <a:pt x="3975894" y="561734"/>
                </a:cubicBezTo>
                <a:moveTo>
                  <a:pt x="3776262" y="169049"/>
                </a:moveTo>
                <a:cubicBezTo>
                  <a:pt x="3780801" y="181304"/>
                  <a:pt x="3785089" y="195879"/>
                  <a:pt x="3783751" y="208430"/>
                </a:cubicBezTo>
                <a:moveTo>
                  <a:pt x="2865206" y="123126"/>
                </a:moveTo>
                <a:cubicBezTo>
                  <a:pt x="2879167" y="107469"/>
                  <a:pt x="2908578" y="86595"/>
                  <a:pt x="2938319" y="72903"/>
                </a:cubicBezTo>
                <a:moveTo>
                  <a:pt x="2181667" y="147054"/>
                </a:moveTo>
                <a:cubicBezTo>
                  <a:pt x="2184888" y="131007"/>
                  <a:pt x="2204430" y="117699"/>
                  <a:pt x="2217041" y="103747"/>
                </a:cubicBezTo>
                <a:moveTo>
                  <a:pt x="1379492" y="161759"/>
                </a:moveTo>
                <a:cubicBezTo>
                  <a:pt x="1428958" y="172808"/>
                  <a:pt x="1470030" y="188348"/>
                  <a:pt x="1507588" y="203757"/>
                </a:cubicBezTo>
                <a:moveTo>
                  <a:pt x="406654" y="491914"/>
                </a:moveTo>
                <a:cubicBezTo>
                  <a:pt x="396751" y="476266"/>
                  <a:pt x="390896" y="460059"/>
                  <a:pt x="384287" y="447705"/>
                </a:cubicBezTo>
              </a:path>
            </a:pathLst>
          </a:custGeom>
          <a:ln w="19050">
            <a:extLst>
              <a:ext uri="{C807C97D-BFC1-408E-A445-0C87EB9F89A2}">
                <ask:lineSketchStyleProps xmlns:ask="http://schemas.microsoft.com/office/drawing/2018/sketchyshapes" sd="1050119024">
                  <a:prstGeom prst="cloud">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349294"/>
                  </a:solidFill>
                  <a:prstDash val="solid"/>
                </a:ln>
                <a:solidFill>
                  <a:srgbClr val="349294">
                    <a:lumMod val="40000"/>
                    <a:lumOff val="60000"/>
                  </a:srgbClr>
                </a:solidFill>
                <a:effectLst/>
                <a:uLnTx/>
                <a:uFillTx/>
                <a:latin typeface="Times New Roman"/>
                <a:ea typeface="+mn-ea"/>
                <a:cs typeface="+mn-cs"/>
              </a:rPr>
              <a:t>Toán</a:t>
            </a:r>
            <a:endParaRPr kumimoji="0" lang="en-US" sz="4800" b="1" i="0" u="none" strike="noStrike" kern="1200" cap="none" spc="0" normalizeH="0" baseline="0" noProof="0" dirty="0">
              <a:ln w="22225">
                <a:solidFill>
                  <a:srgbClr val="349294"/>
                </a:solidFill>
                <a:prstDash val="solid"/>
              </a:ln>
              <a:solidFill>
                <a:srgbClr val="349294">
                  <a:lumMod val="40000"/>
                  <a:lumOff val="60000"/>
                </a:srgbClr>
              </a:solidFill>
              <a:effectLst/>
              <a:uLnTx/>
              <a:uFillTx/>
              <a:latin typeface="Times New Roman"/>
              <a:ea typeface="+mn-ea"/>
              <a:cs typeface="+mn-cs"/>
            </a:endParaRPr>
          </a:p>
        </p:txBody>
      </p:sp>
      <p:pic>
        <p:nvPicPr>
          <p:cNvPr id="10" name="Picture 9"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pic>
        <p:nvPicPr>
          <p:cNvPr id="7" name="Picture 6">
            <a:extLst>
              <a:ext uri="{FF2B5EF4-FFF2-40B4-BE49-F238E27FC236}">
                <a16:creationId xmlns:a16="http://schemas.microsoft.com/office/drawing/2014/main" id="{C870A727-3B09-4416-901F-FD3E0E6AD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272" y="1658983"/>
            <a:ext cx="10267487" cy="2760744"/>
          </a:xfrm>
          <a:prstGeom prst="rect">
            <a:avLst/>
          </a:prstGeom>
        </p:spPr>
      </p:pic>
    </p:spTree>
    <p:extLst>
      <p:ext uri="{BB962C8B-B14F-4D97-AF65-F5344CB8AC3E}">
        <p14:creationId xmlns:p14="http://schemas.microsoft.com/office/powerpoint/2010/main" val="22486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9FA6A030-601B-FF22-40DE-723BF3BAC198}"/>
              </a:ext>
            </a:extLst>
          </p:cNvPr>
          <p:cNvSpPr txBox="1">
            <a:spLocks noChangeAspect="1"/>
          </p:cNvSpPr>
          <p:nvPr>
            <p:custDataLst>
              <p:tags r:id="rId1"/>
            </p:custDataLst>
          </p:nvPr>
        </p:nvSpPr>
        <p:spPr>
          <a:xfrm>
            <a:off x="1256782" y="379185"/>
            <a:ext cx="10400522" cy="1464231"/>
          </a:xfrm>
          <a:prstGeom prst="roundRect">
            <a:avLst/>
          </a:prstGeom>
          <a:solidFill>
            <a:scrgbClr r="0" g="0" b="0">
              <a:alpha val="0"/>
            </a:scrgbClr>
          </a:solidFill>
        </p:spPr>
        <p:txBody>
          <a:bodyPr wrap="square" rtlCol="0">
            <a:spAutoFit/>
          </a:bodyPr>
          <a:lstStyle/>
          <a:p>
            <a:pPr algn="just"/>
            <a:r>
              <a:rPr lang="en-US" sz="4000" spc="-40">
                <a:solidFill>
                  <a:srgbClr val="002060"/>
                </a:solidFill>
                <a:latin typeface="Times New Roman" panose="02020603050405020304" pitchFamily="18" charset="0"/>
                <a:cs typeface="Times New Roman" panose="02020603050405020304" pitchFamily="18" charset="0"/>
              </a:rPr>
              <a:t>Tìm giá tiền của từng loại: bắp ngô, cà rốt, dưa chuột.</a:t>
            </a:r>
            <a:endParaRPr lang="vi-VN" sz="4000" spc="-40">
              <a:solidFill>
                <a:srgbClr val="002060"/>
              </a:solidFill>
              <a:latin typeface="Times New Roman" panose="02020603050405020304" pitchFamily="18" charset="0"/>
              <a:cs typeface="Times New Roman" panose="02020603050405020304" pitchFamily="18" charset="0"/>
            </a:endParaRPr>
          </a:p>
        </p:txBody>
      </p:sp>
      <p:grpSp>
        <p:nvGrpSpPr>
          <p:cNvPr id="3" name="PHẠM DUYÊN 2 - 9Slide.vn">
            <a:extLst>
              <a:ext uri="{FF2B5EF4-FFF2-40B4-BE49-F238E27FC236}">
                <a16:creationId xmlns:a16="http://schemas.microsoft.com/office/drawing/2014/main" id="{F3AC0685-2F34-CB7A-A3DF-9D15554AEB04}"/>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151C14CD-DAC2-3ECC-28B4-6B1FCBC90EA6}"/>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5F82373D-B856-B49E-88AF-1735A6BA59CC}"/>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50DFABB4-CCA8-93B8-6839-0854BAE2A772}"/>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0BD99584-1171-8849-8F42-A1EE8BEA0C96}"/>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1</a:t>
              </a:r>
            </a:p>
          </p:txBody>
        </p:sp>
      </p:grpSp>
      <p:sp>
        <p:nvSpPr>
          <p:cNvPr id="24" name="PHẠM DUYÊN 3 - 9Slide.vn">
            <a:extLst>
              <a:ext uri="{FF2B5EF4-FFF2-40B4-BE49-F238E27FC236}">
                <a16:creationId xmlns:a16="http://schemas.microsoft.com/office/drawing/2014/main" id="{D6707E4C-2C72-4FC9-7774-F513A1170351}"/>
              </a:ext>
            </a:extLst>
          </p:cNvPr>
          <p:cNvSpPr/>
          <p:nvPr/>
        </p:nvSpPr>
        <p:spPr>
          <a:xfrm>
            <a:off x="533400" y="4145452"/>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Times New Roman" panose="02020603050405020304" pitchFamily="18" charset="0"/>
                <a:cs typeface="Times New Roman" panose="02020603050405020304" pitchFamily="18" charset="0"/>
              </a:rPr>
              <a:t>10 000 đồng</a:t>
            </a:r>
          </a:p>
        </p:txBody>
      </p:sp>
      <p:grpSp>
        <p:nvGrpSpPr>
          <p:cNvPr id="36" name="PHẠM DUYÊN 4 - 9Slide.vn">
            <a:extLst>
              <a:ext uri="{FF2B5EF4-FFF2-40B4-BE49-F238E27FC236}">
                <a16:creationId xmlns:a16="http://schemas.microsoft.com/office/drawing/2014/main" id="{E764C50B-E61B-8F60-9F69-7E11F9825410}"/>
              </a:ext>
            </a:extLst>
          </p:cNvPr>
          <p:cNvGrpSpPr/>
          <p:nvPr/>
        </p:nvGrpSpPr>
        <p:grpSpPr>
          <a:xfrm>
            <a:off x="692354" y="2226377"/>
            <a:ext cx="2575452" cy="1838938"/>
            <a:chOff x="677562" y="2226377"/>
            <a:chExt cx="2575452" cy="1838938"/>
          </a:xfrm>
        </p:grpSpPr>
        <p:sp>
          <p:nvSpPr>
            <p:cNvPr id="27" name="PHẠM DUYÊN 3 - 9Slide.vn">
              <a:extLst>
                <a:ext uri="{FF2B5EF4-FFF2-40B4-BE49-F238E27FC236}">
                  <a16:creationId xmlns:a16="http://schemas.microsoft.com/office/drawing/2014/main" id="{96586EE8-A9D9-F2EB-3125-0DE4EF4CFDDB}"/>
                </a:ext>
              </a:extLst>
            </p:cNvPr>
            <p:cNvSpPr/>
            <p:nvPr/>
          </p:nvSpPr>
          <p:spPr>
            <a:xfrm>
              <a:off x="677562" y="2226377"/>
              <a:ext cx="2575452" cy="1838938"/>
            </a:xfrm>
            <a:prstGeom prst="ellipse">
              <a:avLst/>
            </a:prstGeom>
            <a:solidFill>
              <a:srgbClr val="FB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HẠM DUYÊN 8 - 9Slide.vn">
              <a:extLst>
                <a:ext uri="{FF2B5EF4-FFF2-40B4-BE49-F238E27FC236}">
                  <a16:creationId xmlns:a16="http://schemas.microsoft.com/office/drawing/2014/main" id="{DF0C61E9-B674-259A-8930-02369568AC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1085131" y="2677757"/>
              <a:ext cx="1038634" cy="1638051"/>
            </a:xfrm>
            <a:prstGeom prst="rect">
              <a:avLst/>
            </a:prstGeom>
          </p:spPr>
        </p:pic>
        <p:pic>
          <p:nvPicPr>
            <p:cNvPr id="11" name="PHẠM DUYÊN 9 - 9Slide.vn">
              <a:extLst>
                <a:ext uri="{FF2B5EF4-FFF2-40B4-BE49-F238E27FC236}">
                  <a16:creationId xmlns:a16="http://schemas.microsoft.com/office/drawing/2014/main" id="{086A3F46-D67E-8F54-AEB0-045B519A01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38171" flipH="1">
              <a:off x="1539445" y="2222985"/>
              <a:ext cx="442086" cy="1228016"/>
            </a:xfrm>
            <a:prstGeom prst="rect">
              <a:avLst/>
            </a:prstGeom>
          </p:spPr>
        </p:pic>
        <p:pic>
          <p:nvPicPr>
            <p:cNvPr id="20" name="PHẠM DUYÊN 10 - 9Slide.vn">
              <a:extLst>
                <a:ext uri="{FF2B5EF4-FFF2-40B4-BE49-F238E27FC236}">
                  <a16:creationId xmlns:a16="http://schemas.microsoft.com/office/drawing/2014/main" id="{B6AF4328-B448-5EF1-2BE2-9BCE8051CBF1}"/>
                </a:ext>
              </a:extLst>
            </p:cNvPr>
            <p:cNvPicPr>
              <a:picLocks noChangeAspect="1"/>
            </p:cNvPicPr>
            <p:nvPr/>
          </p:nvPicPr>
          <p:blipFill>
            <a:blip r:embed="rId7"/>
            <a:srcRect/>
            <a:stretch>
              <a:fillRect/>
            </a:stretch>
          </p:blipFill>
          <p:spPr>
            <a:xfrm rot="1391769">
              <a:off x="2190880" y="2406076"/>
              <a:ext cx="965990" cy="891126"/>
            </a:xfrm>
            <a:prstGeom prst="rect">
              <a:avLst/>
            </a:prstGeom>
          </p:spPr>
        </p:pic>
      </p:grpSp>
      <p:grpSp>
        <p:nvGrpSpPr>
          <p:cNvPr id="37" name="PHẠM DUYÊN 5 - 9Slide.vn">
            <a:extLst>
              <a:ext uri="{FF2B5EF4-FFF2-40B4-BE49-F238E27FC236}">
                <a16:creationId xmlns:a16="http://schemas.microsoft.com/office/drawing/2014/main" id="{6AF75A05-0337-3AF3-286B-8E11333235C5}"/>
              </a:ext>
            </a:extLst>
          </p:cNvPr>
          <p:cNvGrpSpPr/>
          <p:nvPr/>
        </p:nvGrpSpPr>
        <p:grpSpPr>
          <a:xfrm>
            <a:off x="4780708" y="2226377"/>
            <a:ext cx="2575452" cy="1838938"/>
            <a:chOff x="4773312" y="2226377"/>
            <a:chExt cx="2575452" cy="1838938"/>
          </a:xfrm>
        </p:grpSpPr>
        <p:sp>
          <p:nvSpPr>
            <p:cNvPr id="31" name="PHẠM DUYÊN 1 - 9Slide.vn">
              <a:extLst>
                <a:ext uri="{FF2B5EF4-FFF2-40B4-BE49-F238E27FC236}">
                  <a16:creationId xmlns:a16="http://schemas.microsoft.com/office/drawing/2014/main" id="{AE898741-B91F-F36A-FFDB-1A7EFEB615F9}"/>
                </a:ext>
              </a:extLst>
            </p:cNvPr>
            <p:cNvSpPr/>
            <p:nvPr/>
          </p:nvSpPr>
          <p:spPr>
            <a:xfrm>
              <a:off x="4773312" y="2226377"/>
              <a:ext cx="2575452" cy="1838938"/>
            </a:xfrm>
            <a:prstGeom prst="ellipse">
              <a:avLst/>
            </a:prstGeom>
            <a:solidFill>
              <a:srgbClr val="B8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8" name="PHẠM DUYÊN 11 - 9Slide.vn">
              <a:extLst>
                <a:ext uri="{FF2B5EF4-FFF2-40B4-BE49-F238E27FC236}">
                  <a16:creationId xmlns:a16="http://schemas.microsoft.com/office/drawing/2014/main" id="{60DCF7E5-5AA7-622B-79DD-11977B64C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5356407" y="2606513"/>
              <a:ext cx="1038634" cy="1638051"/>
            </a:xfrm>
            <a:prstGeom prst="rect">
              <a:avLst/>
            </a:prstGeom>
          </p:spPr>
        </p:pic>
        <p:pic>
          <p:nvPicPr>
            <p:cNvPr id="29" name="PHẠM DUYÊN 12 - 9Slide.vn">
              <a:extLst>
                <a:ext uri="{FF2B5EF4-FFF2-40B4-BE49-F238E27FC236}">
                  <a16:creationId xmlns:a16="http://schemas.microsoft.com/office/drawing/2014/main" id="{389ACC31-9F4D-5273-2582-4A7E9450F974}"/>
                </a:ext>
              </a:extLst>
            </p:cNvPr>
            <p:cNvPicPr>
              <a:picLocks noChangeAspect="1"/>
            </p:cNvPicPr>
            <p:nvPr/>
          </p:nvPicPr>
          <p:blipFill>
            <a:blip r:embed="rId7"/>
            <a:srcRect/>
            <a:stretch>
              <a:fillRect/>
            </a:stretch>
          </p:blipFill>
          <p:spPr>
            <a:xfrm>
              <a:off x="5890656" y="2360232"/>
              <a:ext cx="965990" cy="891126"/>
            </a:xfrm>
            <a:prstGeom prst="rect">
              <a:avLst/>
            </a:prstGeom>
          </p:spPr>
        </p:pic>
      </p:grpSp>
      <p:grpSp>
        <p:nvGrpSpPr>
          <p:cNvPr id="38" name="PHẠM DUYÊN 6 - 9Slide.vn">
            <a:extLst>
              <a:ext uri="{FF2B5EF4-FFF2-40B4-BE49-F238E27FC236}">
                <a16:creationId xmlns:a16="http://schemas.microsoft.com/office/drawing/2014/main" id="{75957728-8B76-D811-FB41-B4EC0324A931}"/>
              </a:ext>
            </a:extLst>
          </p:cNvPr>
          <p:cNvGrpSpPr/>
          <p:nvPr/>
        </p:nvGrpSpPr>
        <p:grpSpPr>
          <a:xfrm>
            <a:off x="8869062" y="2226377"/>
            <a:ext cx="2575452" cy="1838938"/>
            <a:chOff x="8869062" y="2226377"/>
            <a:chExt cx="2575452" cy="1838938"/>
          </a:xfrm>
        </p:grpSpPr>
        <p:sp>
          <p:nvSpPr>
            <p:cNvPr id="33" name="PHẠM DUYÊN 2 - 9Slide.vn">
              <a:extLst>
                <a:ext uri="{FF2B5EF4-FFF2-40B4-BE49-F238E27FC236}">
                  <a16:creationId xmlns:a16="http://schemas.microsoft.com/office/drawing/2014/main" id="{28666F89-6FF9-2172-9A3C-C37662D63F71}"/>
                </a:ext>
              </a:extLst>
            </p:cNvPr>
            <p:cNvSpPr/>
            <p:nvPr/>
          </p:nvSpPr>
          <p:spPr>
            <a:xfrm>
              <a:off x="8869062" y="2226377"/>
              <a:ext cx="2575452" cy="1838938"/>
            </a:xfrm>
            <a:prstGeom prst="ellipse">
              <a:avLst/>
            </a:prstGeom>
            <a:solidFill>
              <a:srgbClr val="EAE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0" name="PHẠM DUYÊN 13 - 9Slide.vn">
              <a:extLst>
                <a:ext uri="{FF2B5EF4-FFF2-40B4-BE49-F238E27FC236}">
                  <a16:creationId xmlns:a16="http://schemas.microsoft.com/office/drawing/2014/main" id="{D6F3F25A-2A98-9B8A-CAC4-FCEBFB4DD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9649008" y="2390612"/>
              <a:ext cx="1038634" cy="1638051"/>
            </a:xfrm>
            <a:prstGeom prst="rect">
              <a:avLst/>
            </a:prstGeom>
            <a:effectLst>
              <a:outerShdw blurRad="50800" dist="38100" dir="2700000" algn="tl" rotWithShape="0">
                <a:prstClr val="black">
                  <a:alpha val="40000"/>
                </a:prstClr>
              </a:outerShdw>
            </a:effectLst>
          </p:spPr>
        </p:pic>
      </p:grpSp>
      <p:sp>
        <p:nvSpPr>
          <p:cNvPr id="39" name="PHẠM DUYÊN 7 - 9Slide.vn">
            <a:extLst>
              <a:ext uri="{FF2B5EF4-FFF2-40B4-BE49-F238E27FC236}">
                <a16:creationId xmlns:a16="http://schemas.microsoft.com/office/drawing/2014/main" id="{8C523F8F-E1B1-71EE-5734-0B9D7EFF4273}"/>
              </a:ext>
            </a:extLst>
          </p:cNvPr>
          <p:cNvSpPr/>
          <p:nvPr/>
        </p:nvSpPr>
        <p:spPr>
          <a:xfrm>
            <a:off x="4649320" y="4089441"/>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Times New Roman" panose="02020603050405020304" pitchFamily="18" charset="0"/>
                <a:cs typeface="Times New Roman" panose="02020603050405020304" pitchFamily="18" charset="0"/>
              </a:rPr>
              <a:t>8 000 đồng</a:t>
            </a:r>
          </a:p>
        </p:txBody>
      </p:sp>
      <p:sp>
        <p:nvSpPr>
          <p:cNvPr id="40" name="PHẠM DUYÊN 8 - 9Slide.vn">
            <a:extLst>
              <a:ext uri="{FF2B5EF4-FFF2-40B4-BE49-F238E27FC236}">
                <a16:creationId xmlns:a16="http://schemas.microsoft.com/office/drawing/2014/main" id="{067023E0-75E3-E535-AD90-A6395DAC1EF6}"/>
              </a:ext>
            </a:extLst>
          </p:cNvPr>
          <p:cNvSpPr/>
          <p:nvPr/>
        </p:nvSpPr>
        <p:spPr>
          <a:xfrm>
            <a:off x="8763944" y="4120717"/>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Times New Roman" panose="02020603050405020304" pitchFamily="18" charset="0"/>
                <a:cs typeface="Times New Roman" panose="02020603050405020304" pitchFamily="18" charset="0"/>
              </a:rPr>
              <a:t>5 000 đồng</a:t>
            </a:r>
          </a:p>
        </p:txBody>
      </p:sp>
    </p:spTree>
    <p:extLst>
      <p:ext uri="{BB962C8B-B14F-4D97-AF65-F5344CB8AC3E}">
        <p14:creationId xmlns:p14="http://schemas.microsoft.com/office/powerpoint/2010/main" val="1400097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fltVal val="0"/>
                                          </p:val>
                                        </p:tav>
                                        <p:tav tm="100000">
                                          <p:val>
                                            <p:strVal val="#ppt_w"/>
                                          </p:val>
                                        </p:tav>
                                      </p:tavLst>
                                    </p:anim>
                                    <p:anim calcmode="lin" valueType="num">
                                      <p:cBhvr>
                                        <p:cTn id="13" dur="1000" fill="hold"/>
                                        <p:tgtEl>
                                          <p:spTgt spid="36"/>
                                        </p:tgtEl>
                                        <p:attrNameLst>
                                          <p:attrName>ppt_h</p:attrName>
                                        </p:attrNameLst>
                                      </p:cBhvr>
                                      <p:tavLst>
                                        <p:tav tm="0">
                                          <p:val>
                                            <p:fltVal val="0"/>
                                          </p:val>
                                        </p:tav>
                                        <p:tav tm="100000">
                                          <p:val>
                                            <p:strVal val="#ppt_h"/>
                                          </p:val>
                                        </p:tav>
                                      </p:tavLst>
                                    </p:anim>
                                    <p:anim calcmode="lin" valueType="num">
                                      <p:cBhvr>
                                        <p:cTn id="14" dur="1000" fill="hold"/>
                                        <p:tgtEl>
                                          <p:spTgt spid="36"/>
                                        </p:tgtEl>
                                        <p:attrNameLst>
                                          <p:attrName>style.rotation</p:attrName>
                                        </p:attrNameLst>
                                      </p:cBhvr>
                                      <p:tavLst>
                                        <p:tav tm="0">
                                          <p:val>
                                            <p:fltVal val="90"/>
                                          </p:val>
                                        </p:tav>
                                        <p:tav tm="100000">
                                          <p:val>
                                            <p:fltVal val="0"/>
                                          </p:val>
                                        </p:tav>
                                      </p:tavLst>
                                    </p:anim>
                                    <p:animEffect transition="in" filter="fade">
                                      <p:cBhvr>
                                        <p:cTn id="15" dur="1000"/>
                                        <p:tgtEl>
                                          <p:spTgt spid="36"/>
                                        </p:tgtEl>
                                      </p:cBhvr>
                                    </p:animEffect>
                                  </p:childTnLst>
                                </p:cTn>
                              </p:par>
                              <p:par>
                                <p:cTn id="16" presetID="3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fltVal val="0"/>
                                          </p:val>
                                        </p:tav>
                                        <p:tav tm="100000">
                                          <p:val>
                                            <p:strVal val="#ppt_w"/>
                                          </p:val>
                                        </p:tav>
                                      </p:tavLst>
                                    </p:anim>
                                    <p:anim calcmode="lin" valueType="num">
                                      <p:cBhvr>
                                        <p:cTn id="19" dur="1000" fill="hold"/>
                                        <p:tgtEl>
                                          <p:spTgt spid="37"/>
                                        </p:tgtEl>
                                        <p:attrNameLst>
                                          <p:attrName>ppt_h</p:attrName>
                                        </p:attrNameLst>
                                      </p:cBhvr>
                                      <p:tavLst>
                                        <p:tav tm="0">
                                          <p:val>
                                            <p:fltVal val="0"/>
                                          </p:val>
                                        </p:tav>
                                        <p:tav tm="100000">
                                          <p:val>
                                            <p:strVal val="#ppt_h"/>
                                          </p:val>
                                        </p:tav>
                                      </p:tavLst>
                                    </p:anim>
                                    <p:anim calcmode="lin" valueType="num">
                                      <p:cBhvr>
                                        <p:cTn id="20" dur="1000" fill="hold"/>
                                        <p:tgtEl>
                                          <p:spTgt spid="37"/>
                                        </p:tgtEl>
                                        <p:attrNameLst>
                                          <p:attrName>style.rotation</p:attrName>
                                        </p:attrNameLst>
                                      </p:cBhvr>
                                      <p:tavLst>
                                        <p:tav tm="0">
                                          <p:val>
                                            <p:fltVal val="90"/>
                                          </p:val>
                                        </p:tav>
                                        <p:tav tm="100000">
                                          <p:val>
                                            <p:fltVal val="0"/>
                                          </p:val>
                                        </p:tav>
                                      </p:tavLst>
                                    </p:anim>
                                    <p:animEffect transition="in" filter="fade">
                                      <p:cBhvr>
                                        <p:cTn id="21" dur="1000"/>
                                        <p:tgtEl>
                                          <p:spTgt spid="37"/>
                                        </p:tgtEl>
                                      </p:cBhvr>
                                    </p:animEffect>
                                  </p:childTnLst>
                                </p:cTn>
                              </p:par>
                              <p:par>
                                <p:cTn id="22" presetID="31"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fltVal val="0"/>
                                          </p:val>
                                        </p:tav>
                                        <p:tav tm="100000">
                                          <p:val>
                                            <p:strVal val="#ppt_w"/>
                                          </p:val>
                                        </p:tav>
                                      </p:tavLst>
                                    </p:anim>
                                    <p:anim calcmode="lin" valueType="num">
                                      <p:cBhvr>
                                        <p:cTn id="25" dur="1000" fill="hold"/>
                                        <p:tgtEl>
                                          <p:spTgt spid="38"/>
                                        </p:tgtEl>
                                        <p:attrNameLst>
                                          <p:attrName>ppt_h</p:attrName>
                                        </p:attrNameLst>
                                      </p:cBhvr>
                                      <p:tavLst>
                                        <p:tav tm="0">
                                          <p:val>
                                            <p:fltVal val="0"/>
                                          </p:val>
                                        </p:tav>
                                        <p:tav tm="100000">
                                          <p:val>
                                            <p:strVal val="#ppt_h"/>
                                          </p:val>
                                        </p:tav>
                                      </p:tavLst>
                                    </p:anim>
                                    <p:anim calcmode="lin" valueType="num">
                                      <p:cBhvr>
                                        <p:cTn id="26" dur="1000" fill="hold"/>
                                        <p:tgtEl>
                                          <p:spTgt spid="38"/>
                                        </p:tgtEl>
                                        <p:attrNameLst>
                                          <p:attrName>style.rotation</p:attrName>
                                        </p:attrNameLst>
                                      </p:cBhvr>
                                      <p:tavLst>
                                        <p:tav tm="0">
                                          <p:val>
                                            <p:fltVal val="90"/>
                                          </p:val>
                                        </p:tav>
                                        <p:tav tm="100000">
                                          <p:val>
                                            <p:fltVal val="0"/>
                                          </p:val>
                                        </p:tav>
                                      </p:tavLst>
                                    </p:anim>
                                    <p:animEffect transition="in" filter="fade">
                                      <p:cBhvr>
                                        <p:cTn id="27" dur="1000"/>
                                        <p:tgtEl>
                                          <p:spTgt spid="38"/>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39" grpId="0" animBg="1"/>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3 - 9Slide.vn">
            <a:extLst>
              <a:ext uri="{FF2B5EF4-FFF2-40B4-BE49-F238E27FC236}">
                <a16:creationId xmlns:a16="http://schemas.microsoft.com/office/drawing/2014/main" id="{443521E6-E6B4-5BB1-7840-B4044CFBA82A}"/>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27BF48ED-C7DD-7BD6-376C-43B7E22AF661}"/>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67F4D23-FE6B-AFDD-3E36-449514DA5FEC}"/>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F1758C73-6A76-4485-2D7F-655C634A6C3D}"/>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D9B25A7B-3720-6350-CF0F-C06DF96B4E09}"/>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1</a:t>
              </a:r>
            </a:p>
          </p:txBody>
        </p:sp>
      </p:grpSp>
      <p:grpSp>
        <p:nvGrpSpPr>
          <p:cNvPr id="8" name="PHẠM DUYÊN 4 - 9Slide.vn">
            <a:extLst>
              <a:ext uri="{FF2B5EF4-FFF2-40B4-BE49-F238E27FC236}">
                <a16:creationId xmlns:a16="http://schemas.microsoft.com/office/drawing/2014/main" id="{F941BF75-5970-0242-9B54-0E104EDEE7C4}"/>
              </a:ext>
            </a:extLst>
          </p:cNvPr>
          <p:cNvGrpSpPr/>
          <p:nvPr/>
        </p:nvGrpSpPr>
        <p:grpSpPr>
          <a:xfrm>
            <a:off x="1530554" y="1391000"/>
            <a:ext cx="2575452" cy="1838938"/>
            <a:chOff x="677562" y="2226377"/>
            <a:chExt cx="2575452" cy="1838938"/>
          </a:xfrm>
        </p:grpSpPr>
        <p:sp>
          <p:nvSpPr>
            <p:cNvPr id="9" name="PHẠM DUYÊN 3 - 9Slide.vn">
              <a:extLst>
                <a:ext uri="{FF2B5EF4-FFF2-40B4-BE49-F238E27FC236}">
                  <a16:creationId xmlns:a16="http://schemas.microsoft.com/office/drawing/2014/main" id="{188D15EE-04E3-A876-4132-DFE929C45E69}"/>
                </a:ext>
              </a:extLst>
            </p:cNvPr>
            <p:cNvSpPr/>
            <p:nvPr/>
          </p:nvSpPr>
          <p:spPr>
            <a:xfrm>
              <a:off x="677562" y="2226377"/>
              <a:ext cx="2575452" cy="1838938"/>
            </a:xfrm>
            <a:prstGeom prst="ellipse">
              <a:avLst/>
            </a:prstGeom>
            <a:solidFill>
              <a:srgbClr val="FB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HẠM DUYÊN 8 - 9Slide.vn">
              <a:extLst>
                <a:ext uri="{FF2B5EF4-FFF2-40B4-BE49-F238E27FC236}">
                  <a16:creationId xmlns:a16="http://schemas.microsoft.com/office/drawing/2014/main" id="{CB040939-A4EC-F83A-9C6C-7619BB976B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1085131" y="2677757"/>
              <a:ext cx="1038634" cy="1638051"/>
            </a:xfrm>
            <a:prstGeom prst="rect">
              <a:avLst/>
            </a:prstGeom>
          </p:spPr>
        </p:pic>
        <p:pic>
          <p:nvPicPr>
            <p:cNvPr id="11" name="PHẠM DUYÊN 9 - 9Slide.vn">
              <a:extLst>
                <a:ext uri="{FF2B5EF4-FFF2-40B4-BE49-F238E27FC236}">
                  <a16:creationId xmlns:a16="http://schemas.microsoft.com/office/drawing/2014/main" id="{808C7DD2-CF2B-0AEE-82F5-103A157AF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38171" flipH="1">
              <a:off x="1539445" y="2222985"/>
              <a:ext cx="442086" cy="1228016"/>
            </a:xfrm>
            <a:prstGeom prst="rect">
              <a:avLst/>
            </a:prstGeom>
          </p:spPr>
        </p:pic>
        <p:pic>
          <p:nvPicPr>
            <p:cNvPr id="12" name="PHẠM DUYÊN 10 - 9Slide.vn">
              <a:extLst>
                <a:ext uri="{FF2B5EF4-FFF2-40B4-BE49-F238E27FC236}">
                  <a16:creationId xmlns:a16="http://schemas.microsoft.com/office/drawing/2014/main" id="{76C902F2-484B-89DF-F835-7266677981F1}"/>
                </a:ext>
              </a:extLst>
            </p:cNvPr>
            <p:cNvPicPr>
              <a:picLocks noChangeAspect="1"/>
            </p:cNvPicPr>
            <p:nvPr/>
          </p:nvPicPr>
          <p:blipFill>
            <a:blip r:embed="rId6"/>
            <a:srcRect/>
            <a:stretch>
              <a:fillRect/>
            </a:stretch>
          </p:blipFill>
          <p:spPr>
            <a:xfrm rot="1391769">
              <a:off x="2190880" y="2406076"/>
              <a:ext cx="965990" cy="891126"/>
            </a:xfrm>
            <a:prstGeom prst="rect">
              <a:avLst/>
            </a:prstGeom>
          </p:spPr>
        </p:pic>
      </p:grpSp>
      <p:grpSp>
        <p:nvGrpSpPr>
          <p:cNvPr id="13" name="PHẠM DUYÊN 5 - 9Slide.vn">
            <a:extLst>
              <a:ext uri="{FF2B5EF4-FFF2-40B4-BE49-F238E27FC236}">
                <a16:creationId xmlns:a16="http://schemas.microsoft.com/office/drawing/2014/main" id="{15EBD73F-F16B-EDD9-0684-EBCB61C14070}"/>
              </a:ext>
            </a:extLst>
          </p:cNvPr>
          <p:cNvGrpSpPr/>
          <p:nvPr/>
        </p:nvGrpSpPr>
        <p:grpSpPr>
          <a:xfrm>
            <a:off x="5007068" y="1391000"/>
            <a:ext cx="2575452" cy="1838938"/>
            <a:chOff x="4773312" y="2226377"/>
            <a:chExt cx="2575452" cy="1838938"/>
          </a:xfrm>
        </p:grpSpPr>
        <p:sp>
          <p:nvSpPr>
            <p:cNvPr id="14" name="PHẠM DUYÊN 1 - 9Slide.vn">
              <a:extLst>
                <a:ext uri="{FF2B5EF4-FFF2-40B4-BE49-F238E27FC236}">
                  <a16:creationId xmlns:a16="http://schemas.microsoft.com/office/drawing/2014/main" id="{3CB8BE8E-3B9A-4447-FDE8-C410C6A02F80}"/>
                </a:ext>
              </a:extLst>
            </p:cNvPr>
            <p:cNvSpPr/>
            <p:nvPr/>
          </p:nvSpPr>
          <p:spPr>
            <a:xfrm>
              <a:off x="4773312" y="2226377"/>
              <a:ext cx="2575452" cy="1838938"/>
            </a:xfrm>
            <a:prstGeom prst="ellipse">
              <a:avLst/>
            </a:prstGeom>
            <a:solidFill>
              <a:srgbClr val="B8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PHẠM DUYÊN 11 - 9Slide.vn">
              <a:extLst>
                <a:ext uri="{FF2B5EF4-FFF2-40B4-BE49-F238E27FC236}">
                  <a16:creationId xmlns:a16="http://schemas.microsoft.com/office/drawing/2014/main" id="{E46EB493-1F91-B76C-CBD0-34DB428333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5356407" y="2606513"/>
              <a:ext cx="1038634" cy="1638051"/>
            </a:xfrm>
            <a:prstGeom prst="rect">
              <a:avLst/>
            </a:prstGeom>
          </p:spPr>
        </p:pic>
        <p:pic>
          <p:nvPicPr>
            <p:cNvPr id="16" name="PHẠM DUYÊN 12 - 9Slide.vn">
              <a:extLst>
                <a:ext uri="{FF2B5EF4-FFF2-40B4-BE49-F238E27FC236}">
                  <a16:creationId xmlns:a16="http://schemas.microsoft.com/office/drawing/2014/main" id="{56ABB579-CC0B-C3D3-3DBB-E2C7368F46E4}"/>
                </a:ext>
              </a:extLst>
            </p:cNvPr>
            <p:cNvPicPr>
              <a:picLocks noChangeAspect="1"/>
            </p:cNvPicPr>
            <p:nvPr/>
          </p:nvPicPr>
          <p:blipFill>
            <a:blip r:embed="rId6"/>
            <a:srcRect/>
            <a:stretch>
              <a:fillRect/>
            </a:stretch>
          </p:blipFill>
          <p:spPr>
            <a:xfrm>
              <a:off x="5890656" y="2360232"/>
              <a:ext cx="965990" cy="891126"/>
            </a:xfrm>
            <a:prstGeom prst="rect">
              <a:avLst/>
            </a:prstGeom>
          </p:spPr>
        </p:pic>
      </p:grpSp>
      <p:grpSp>
        <p:nvGrpSpPr>
          <p:cNvPr id="17" name="PHẠM DUYÊN 6 - 9Slide.vn">
            <a:extLst>
              <a:ext uri="{FF2B5EF4-FFF2-40B4-BE49-F238E27FC236}">
                <a16:creationId xmlns:a16="http://schemas.microsoft.com/office/drawing/2014/main" id="{AD47779A-3431-1A37-0BC2-747546F7E882}"/>
              </a:ext>
            </a:extLst>
          </p:cNvPr>
          <p:cNvGrpSpPr/>
          <p:nvPr/>
        </p:nvGrpSpPr>
        <p:grpSpPr>
          <a:xfrm>
            <a:off x="8483582" y="1391000"/>
            <a:ext cx="2575452" cy="1838938"/>
            <a:chOff x="8869062" y="2226377"/>
            <a:chExt cx="2575452" cy="1838938"/>
          </a:xfrm>
        </p:grpSpPr>
        <p:sp>
          <p:nvSpPr>
            <p:cNvPr id="18" name="PHẠM DUYÊN 2 - 9Slide.vn">
              <a:extLst>
                <a:ext uri="{FF2B5EF4-FFF2-40B4-BE49-F238E27FC236}">
                  <a16:creationId xmlns:a16="http://schemas.microsoft.com/office/drawing/2014/main" id="{DFE8ED58-F3AA-9748-9EFD-B7C5D34497C9}"/>
                </a:ext>
              </a:extLst>
            </p:cNvPr>
            <p:cNvSpPr/>
            <p:nvPr/>
          </p:nvSpPr>
          <p:spPr>
            <a:xfrm>
              <a:off x="8869062" y="2226377"/>
              <a:ext cx="2575452" cy="1838938"/>
            </a:xfrm>
            <a:prstGeom prst="ellipse">
              <a:avLst/>
            </a:prstGeom>
            <a:solidFill>
              <a:srgbClr val="EAE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HẠM DUYÊN 13 - 9Slide.vn">
              <a:extLst>
                <a:ext uri="{FF2B5EF4-FFF2-40B4-BE49-F238E27FC236}">
                  <a16:creationId xmlns:a16="http://schemas.microsoft.com/office/drawing/2014/main" id="{C8082035-6B7C-C2CB-7A0D-ABD2FFACBF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9649008" y="2390612"/>
              <a:ext cx="1038634" cy="1638051"/>
            </a:xfrm>
            <a:prstGeom prst="rect">
              <a:avLst/>
            </a:prstGeom>
            <a:effectLst>
              <a:outerShdw blurRad="50800" dist="38100" dir="2700000" algn="tl" rotWithShape="0">
                <a:prstClr val="black">
                  <a:alpha val="40000"/>
                </a:prstClr>
              </a:outerShdw>
            </a:effectLst>
          </p:spPr>
        </p:pic>
      </p:grpSp>
      <p:sp>
        <p:nvSpPr>
          <p:cNvPr id="7" name="PHẠM DUYÊN 8 - 9Slide.vn">
            <a:extLst>
              <a:ext uri="{FF2B5EF4-FFF2-40B4-BE49-F238E27FC236}">
                <a16:creationId xmlns:a16="http://schemas.microsoft.com/office/drawing/2014/main" id="{0B0CA4D5-B1A4-544B-AD1C-919DF794A70D}"/>
              </a:ext>
            </a:extLst>
          </p:cNvPr>
          <p:cNvSpPr/>
          <p:nvPr/>
        </p:nvSpPr>
        <p:spPr>
          <a:xfrm>
            <a:off x="1371600" y="457200"/>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Times New Roman" panose="02020603050405020304" pitchFamily="18" charset="0"/>
                <a:cs typeface="Times New Roman" panose="02020603050405020304" pitchFamily="18" charset="0"/>
              </a:rPr>
              <a:t>10 000 đồng</a:t>
            </a:r>
          </a:p>
        </p:txBody>
      </p:sp>
      <p:sp>
        <p:nvSpPr>
          <p:cNvPr id="20" name="PHẠM DUYÊN 9 - 9Slide.vn">
            <a:extLst>
              <a:ext uri="{FF2B5EF4-FFF2-40B4-BE49-F238E27FC236}">
                <a16:creationId xmlns:a16="http://schemas.microsoft.com/office/drawing/2014/main" id="{1B7C9AB2-BDFF-2967-75DA-9364B639A4A2}"/>
              </a:ext>
            </a:extLst>
          </p:cNvPr>
          <p:cNvSpPr/>
          <p:nvPr/>
        </p:nvSpPr>
        <p:spPr>
          <a:xfrm>
            <a:off x="4875680" y="457200"/>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Times New Roman" panose="02020603050405020304" pitchFamily="18" charset="0"/>
                <a:cs typeface="Times New Roman" panose="02020603050405020304" pitchFamily="18" charset="0"/>
              </a:rPr>
              <a:t>8 000 đồng</a:t>
            </a:r>
          </a:p>
        </p:txBody>
      </p:sp>
      <p:sp>
        <p:nvSpPr>
          <p:cNvPr id="21" name="PHẠM DUYÊN 10 - 9Slide.vn">
            <a:extLst>
              <a:ext uri="{FF2B5EF4-FFF2-40B4-BE49-F238E27FC236}">
                <a16:creationId xmlns:a16="http://schemas.microsoft.com/office/drawing/2014/main" id="{A5D286B7-D1AC-7F9D-2B53-B3EDF078A51E}"/>
              </a:ext>
            </a:extLst>
          </p:cNvPr>
          <p:cNvSpPr/>
          <p:nvPr/>
        </p:nvSpPr>
        <p:spPr>
          <a:xfrm>
            <a:off x="8379760" y="457200"/>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3">
                    <a:lumMod val="50000"/>
                  </a:schemeClr>
                </a:solidFill>
                <a:latin typeface="Times New Roman" panose="02020603050405020304" pitchFamily="18" charset="0"/>
                <a:cs typeface="Times New Roman" panose="02020603050405020304" pitchFamily="18" charset="0"/>
              </a:rPr>
              <a:t>5 000 </a:t>
            </a:r>
            <a:r>
              <a:rPr lang="en-US" sz="3600" dirty="0" err="1">
                <a:solidFill>
                  <a:schemeClr val="accent3">
                    <a:lumMod val="50000"/>
                  </a:schemeClr>
                </a:solidFill>
                <a:latin typeface="Times New Roman" panose="02020603050405020304" pitchFamily="18" charset="0"/>
                <a:cs typeface="Times New Roman" panose="02020603050405020304" pitchFamily="18" charset="0"/>
              </a:rPr>
              <a:t>đồng</a:t>
            </a:r>
            <a:endParaRPr lang="en-US" sz="3600" dirty="0">
              <a:solidFill>
                <a:schemeClr val="accent3">
                  <a:lumMod val="50000"/>
                </a:schemeClr>
              </a:solidFill>
              <a:latin typeface="Times New Roman" panose="02020603050405020304" pitchFamily="18" charset="0"/>
              <a:cs typeface="Times New Roman" panose="02020603050405020304" pitchFamily="18" charset="0"/>
            </a:endParaRPr>
          </a:p>
        </p:txBody>
      </p:sp>
      <p:graphicFrame>
        <p:nvGraphicFramePr>
          <p:cNvPr id="25" name="Table 39">
            <a:extLst>
              <a:ext uri="{FF2B5EF4-FFF2-40B4-BE49-F238E27FC236}">
                <a16:creationId xmlns:a16="http://schemas.microsoft.com/office/drawing/2014/main" id="{461D30B1-FB0F-D1C6-C09D-67C482920565}"/>
              </a:ext>
            </a:extLst>
          </p:cNvPr>
          <p:cNvGraphicFramePr>
            <a:graphicFrameLocks noGrp="1"/>
          </p:cNvGraphicFramePr>
          <p:nvPr>
            <p:extLst>
              <p:ext uri="{D42A27DB-BD31-4B8C-83A1-F6EECF244321}">
                <p14:modId xmlns:p14="http://schemas.microsoft.com/office/powerpoint/2010/main" val="898732378"/>
              </p:ext>
            </p:extLst>
          </p:nvPr>
        </p:nvGraphicFramePr>
        <p:xfrm>
          <a:off x="888169" y="3628063"/>
          <a:ext cx="10356648" cy="2440176"/>
        </p:xfrm>
        <a:graphic>
          <a:graphicData uri="http://schemas.openxmlformats.org/drawingml/2006/table">
            <a:tbl>
              <a:tblPr firstRow="1" bandRow="1">
                <a:tableStyleId>{5C22544A-7EE6-4342-B048-85BDC9FD1C3A}</a:tableStyleId>
              </a:tblPr>
              <a:tblGrid>
                <a:gridCol w="2589162">
                  <a:extLst>
                    <a:ext uri="{9D8B030D-6E8A-4147-A177-3AD203B41FA5}">
                      <a16:colId xmlns:a16="http://schemas.microsoft.com/office/drawing/2014/main" val="1297614500"/>
                    </a:ext>
                  </a:extLst>
                </a:gridCol>
                <a:gridCol w="2589162">
                  <a:extLst>
                    <a:ext uri="{9D8B030D-6E8A-4147-A177-3AD203B41FA5}">
                      <a16:colId xmlns:a16="http://schemas.microsoft.com/office/drawing/2014/main" val="2941382138"/>
                    </a:ext>
                  </a:extLst>
                </a:gridCol>
                <a:gridCol w="2589162">
                  <a:extLst>
                    <a:ext uri="{9D8B030D-6E8A-4147-A177-3AD203B41FA5}">
                      <a16:colId xmlns:a16="http://schemas.microsoft.com/office/drawing/2014/main" val="17097060"/>
                    </a:ext>
                  </a:extLst>
                </a:gridCol>
                <a:gridCol w="2589162">
                  <a:extLst>
                    <a:ext uri="{9D8B030D-6E8A-4147-A177-3AD203B41FA5}">
                      <a16:colId xmlns:a16="http://schemas.microsoft.com/office/drawing/2014/main" val="3553243596"/>
                    </a:ext>
                  </a:extLst>
                </a:gridCol>
              </a:tblGrid>
              <a:tr h="1248737">
                <a:tc>
                  <a:txBody>
                    <a:bodyPr/>
                    <a:lstStyle/>
                    <a:p>
                      <a:pPr algn="ctr"/>
                      <a:r>
                        <a:rPr lang="en-US" sz="3600" b="0" dirty="0" err="1">
                          <a:solidFill>
                            <a:schemeClr val="tx1"/>
                          </a:solidFill>
                          <a:latin typeface="Arial" panose="020B0604020202020204" pitchFamily="34" charset="0"/>
                          <a:cs typeface="Arial" panose="020B0604020202020204" pitchFamily="34" charset="0"/>
                        </a:rPr>
                        <a:t>Củ</a:t>
                      </a:r>
                      <a:r>
                        <a:rPr lang="en-US" sz="3600" b="0" dirty="0">
                          <a:solidFill>
                            <a:schemeClr val="tx1"/>
                          </a:solidFill>
                          <a:latin typeface="Arial" panose="020B0604020202020204" pitchFamily="34" charset="0"/>
                          <a:cs typeface="Arial" panose="020B0604020202020204" pitchFamily="34" charset="0"/>
                        </a:rPr>
                        <a:t>/</a:t>
                      </a:r>
                      <a:r>
                        <a:rPr lang="en-US" sz="3600" b="0" dirty="0" err="1">
                          <a:solidFill>
                            <a:schemeClr val="tx1"/>
                          </a:solidFill>
                          <a:latin typeface="Arial" panose="020B0604020202020204" pitchFamily="34" charset="0"/>
                          <a:cs typeface="Arial" panose="020B0604020202020204" pitchFamily="34" charset="0"/>
                        </a:rPr>
                        <a:t>quả</a:t>
                      </a:r>
                      <a:endParaRPr lang="en-US" sz="3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B0"/>
                    </a:solidFill>
                  </a:tcPr>
                </a:tc>
                <a:tc>
                  <a:txBody>
                    <a:bodyPr/>
                    <a:lstStyle/>
                    <a:p>
                      <a:pPr algn="ctr"/>
                      <a:r>
                        <a:rPr lang="en-US" sz="3600" b="0" dirty="0" err="1">
                          <a:solidFill>
                            <a:schemeClr val="tx1"/>
                          </a:solidFill>
                          <a:latin typeface="Arial" panose="020B0604020202020204" pitchFamily="34" charset="0"/>
                          <a:cs typeface="Arial" panose="020B0604020202020204" pitchFamily="34" charset="0"/>
                        </a:rPr>
                        <a:t>Bắp</a:t>
                      </a:r>
                      <a:r>
                        <a:rPr lang="en-US" sz="3600" b="0" dirty="0">
                          <a:solidFill>
                            <a:schemeClr val="tx1"/>
                          </a:solidFill>
                          <a:latin typeface="Arial" panose="020B0604020202020204" pitchFamily="34" charset="0"/>
                          <a:cs typeface="Arial" panose="020B0604020202020204" pitchFamily="34" charset="0"/>
                        </a:rPr>
                        <a:t> </a:t>
                      </a:r>
                      <a:r>
                        <a:rPr lang="en-US" sz="3600" b="0" dirty="0" err="1">
                          <a:solidFill>
                            <a:schemeClr val="tx1"/>
                          </a:solidFill>
                          <a:latin typeface="Arial" panose="020B0604020202020204" pitchFamily="34" charset="0"/>
                          <a:cs typeface="Arial" panose="020B0604020202020204" pitchFamily="34" charset="0"/>
                        </a:rPr>
                        <a:t>ngô</a:t>
                      </a:r>
                      <a:endParaRPr lang="en-US"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err="1">
                          <a:solidFill>
                            <a:schemeClr val="tx1"/>
                          </a:solidFill>
                          <a:latin typeface="Arial" panose="020B0604020202020204" pitchFamily="34" charset="0"/>
                          <a:cs typeface="Arial" panose="020B0604020202020204" pitchFamily="34" charset="0"/>
                        </a:rPr>
                        <a:t>Cà</a:t>
                      </a:r>
                      <a:r>
                        <a:rPr lang="en-US" sz="3600" b="0" dirty="0">
                          <a:solidFill>
                            <a:schemeClr val="tx1"/>
                          </a:solidFill>
                          <a:latin typeface="Arial" panose="020B0604020202020204" pitchFamily="34" charset="0"/>
                          <a:cs typeface="Arial" panose="020B0604020202020204" pitchFamily="34" charset="0"/>
                        </a:rPr>
                        <a:t> </a:t>
                      </a:r>
                      <a:r>
                        <a:rPr lang="en-US" sz="3600" b="0" dirty="0" err="1">
                          <a:solidFill>
                            <a:schemeClr val="tx1"/>
                          </a:solidFill>
                          <a:latin typeface="Arial" panose="020B0604020202020204" pitchFamily="34" charset="0"/>
                          <a:cs typeface="Arial" panose="020B0604020202020204" pitchFamily="34" charset="0"/>
                        </a:rPr>
                        <a:t>rốt</a:t>
                      </a:r>
                      <a:endParaRPr lang="en-US"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0" dirty="0" err="1">
                          <a:solidFill>
                            <a:schemeClr val="tx1"/>
                          </a:solidFill>
                          <a:latin typeface="Arial" panose="020B0604020202020204" pitchFamily="34" charset="0"/>
                          <a:cs typeface="Arial" panose="020B0604020202020204" pitchFamily="34" charset="0"/>
                        </a:rPr>
                        <a:t>Dưa</a:t>
                      </a:r>
                      <a:r>
                        <a:rPr lang="en-US" sz="3600" b="0" dirty="0">
                          <a:solidFill>
                            <a:schemeClr val="tx1"/>
                          </a:solidFill>
                          <a:latin typeface="Arial" panose="020B0604020202020204" pitchFamily="34" charset="0"/>
                          <a:cs typeface="Arial" panose="020B0604020202020204" pitchFamily="34" charset="0"/>
                        </a:rPr>
                        <a:t> </a:t>
                      </a:r>
                      <a:r>
                        <a:rPr lang="en-US" sz="3600" b="0" dirty="0" err="1">
                          <a:solidFill>
                            <a:schemeClr val="tx1"/>
                          </a:solidFill>
                          <a:latin typeface="Arial" panose="020B0604020202020204" pitchFamily="34" charset="0"/>
                          <a:cs typeface="Arial" panose="020B0604020202020204" pitchFamily="34" charset="0"/>
                        </a:rPr>
                        <a:t>chuột</a:t>
                      </a:r>
                      <a:endParaRPr lang="en-US"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3527106"/>
                  </a:ext>
                </a:extLst>
              </a:tr>
              <a:tr h="1191439">
                <a:tc>
                  <a:txBody>
                    <a:bodyPr/>
                    <a:lstStyle/>
                    <a:p>
                      <a:pPr algn="ctr"/>
                      <a:r>
                        <a:rPr lang="en-US" sz="3600" b="0" dirty="0" err="1">
                          <a:solidFill>
                            <a:schemeClr val="tx1"/>
                          </a:solidFill>
                          <a:latin typeface="Arial" panose="020B0604020202020204" pitchFamily="34" charset="0"/>
                          <a:cs typeface="Arial" panose="020B0604020202020204" pitchFamily="34" charset="0"/>
                        </a:rPr>
                        <a:t>Giá</a:t>
                      </a:r>
                      <a:r>
                        <a:rPr lang="en-US" sz="3600" b="0" dirty="0">
                          <a:solidFill>
                            <a:schemeClr val="tx1"/>
                          </a:solidFill>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B0"/>
                    </a:solidFill>
                  </a:tcPr>
                </a:tc>
                <a:tc>
                  <a:txBody>
                    <a:bodyPr/>
                    <a:lstStyle/>
                    <a:p>
                      <a:pPr algn="ctr"/>
                      <a:endParaRPr lang="en-US" sz="3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7801938"/>
                  </a:ext>
                </a:extLst>
              </a:tr>
            </a:tbl>
          </a:graphicData>
        </a:graphic>
      </p:graphicFrame>
      <p:pic>
        <p:nvPicPr>
          <p:cNvPr id="27" name="Picture 26">
            <a:extLst>
              <a:ext uri="{FF2B5EF4-FFF2-40B4-BE49-F238E27FC236}">
                <a16:creationId xmlns:a16="http://schemas.microsoft.com/office/drawing/2014/main" id="{5501BFD8-0542-B81E-0578-9C4E3FE9F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200" y="3945975"/>
            <a:ext cx="1515537" cy="1083225"/>
          </a:xfrm>
          <a:prstGeom prst="rect">
            <a:avLst/>
          </a:prstGeom>
        </p:spPr>
      </p:pic>
      <p:pic>
        <p:nvPicPr>
          <p:cNvPr id="31" name="Picture 30">
            <a:extLst>
              <a:ext uri="{FF2B5EF4-FFF2-40B4-BE49-F238E27FC236}">
                <a16:creationId xmlns:a16="http://schemas.microsoft.com/office/drawing/2014/main" id="{CC1B5AF9-39CF-CFDC-CC88-C47FBBD1FD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11239">
            <a:off x="6448220" y="3953374"/>
            <a:ext cx="1811216" cy="971872"/>
          </a:xfrm>
          <a:prstGeom prst="rect">
            <a:avLst/>
          </a:prstGeom>
        </p:spPr>
      </p:pic>
      <p:pic>
        <p:nvPicPr>
          <p:cNvPr id="33" name="Picture 32">
            <a:extLst>
              <a:ext uri="{FF2B5EF4-FFF2-40B4-BE49-F238E27FC236}">
                <a16:creationId xmlns:a16="http://schemas.microsoft.com/office/drawing/2014/main" id="{5DB4E873-CBDC-68F1-2D89-10D71B6A8286}"/>
              </a:ext>
            </a:extLst>
          </p:cNvPr>
          <p:cNvPicPr>
            <a:picLocks noChangeAspect="1"/>
          </p:cNvPicPr>
          <p:nvPr/>
        </p:nvPicPr>
        <p:blipFill rotWithShape="1">
          <a:blip r:embed="rId9">
            <a:extLst>
              <a:ext uri="{28A0092B-C50C-407E-A947-70E740481C1C}">
                <a14:useLocalDpi xmlns:a14="http://schemas.microsoft.com/office/drawing/2010/main" val="0"/>
              </a:ext>
            </a:extLst>
          </a:blip>
          <a:srcRect l="18393" t="7142" r="29514" b="48769"/>
          <a:stretch/>
        </p:blipFill>
        <p:spPr>
          <a:xfrm rot="20975146">
            <a:off x="9531432" y="4110345"/>
            <a:ext cx="1066800" cy="646714"/>
          </a:xfrm>
          <a:prstGeom prst="rect">
            <a:avLst/>
          </a:prstGeom>
        </p:spPr>
      </p:pic>
      <p:sp>
        <p:nvSpPr>
          <p:cNvPr id="23" name="Rectangle 22">
            <a:extLst>
              <a:ext uri="{FF2B5EF4-FFF2-40B4-BE49-F238E27FC236}">
                <a16:creationId xmlns:a16="http://schemas.microsoft.com/office/drawing/2014/main" id="{412D6E31-FCC7-01EF-EBB0-CEED4B35C2CB}"/>
              </a:ext>
            </a:extLst>
          </p:cNvPr>
          <p:cNvSpPr/>
          <p:nvPr/>
        </p:nvSpPr>
        <p:spPr>
          <a:xfrm>
            <a:off x="3684439" y="5121529"/>
            <a:ext cx="2076209" cy="584775"/>
          </a:xfrm>
          <a:prstGeom prst="rect">
            <a:avLst/>
          </a:prstGeom>
          <a:noFill/>
        </p:spPr>
        <p:txBody>
          <a:bodyPr wrap="none" lIns="91440" tIns="45720" rIns="91440" bIns="45720">
            <a:spAutoFit/>
          </a:bodyPr>
          <a:lstStyle/>
          <a:p>
            <a:pPr algn="ctr"/>
            <a:r>
              <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5 000 </a:t>
            </a:r>
            <a:r>
              <a:rPr lang="en-US" sz="32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endPar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4D73F4DE-D9B7-C480-C1B0-0F69C838832B}"/>
              </a:ext>
            </a:extLst>
          </p:cNvPr>
          <p:cNvSpPr/>
          <p:nvPr/>
        </p:nvSpPr>
        <p:spPr>
          <a:xfrm>
            <a:off x="6360800" y="5094988"/>
            <a:ext cx="2076209" cy="584775"/>
          </a:xfrm>
          <a:prstGeom prst="rect">
            <a:avLst/>
          </a:prstGeom>
          <a:noFill/>
        </p:spPr>
        <p:txBody>
          <a:bodyPr wrap="none" lIns="91440" tIns="45720" rIns="91440" bIns="45720">
            <a:spAutoFit/>
          </a:bodyPr>
          <a:lstStyle/>
          <a:p>
            <a:pPr algn="ct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r>
              <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000 </a:t>
            </a:r>
            <a:r>
              <a:rPr lang="en-US" sz="32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endPar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EA0FE626-915A-E4B4-876C-EF06C32C21FA}"/>
              </a:ext>
            </a:extLst>
          </p:cNvPr>
          <p:cNvSpPr/>
          <p:nvPr/>
        </p:nvSpPr>
        <p:spPr>
          <a:xfrm>
            <a:off x="8959673" y="5094987"/>
            <a:ext cx="2076209" cy="584775"/>
          </a:xfrm>
          <a:prstGeom prst="rect">
            <a:avLst/>
          </a:prstGeom>
          <a:noFill/>
        </p:spPr>
        <p:txBody>
          <a:bodyPr wrap="none" lIns="91440" tIns="45720" rIns="91440" bIns="45720">
            <a:spAutoFit/>
          </a:bodyPr>
          <a:lstStyle/>
          <a:p>
            <a:pPr algn="ctr"/>
            <a:r>
              <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2 000 </a:t>
            </a:r>
            <a:r>
              <a:rPr lang="en-US" sz="32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endPar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713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F3C3FB6C-70D5-08A5-50F1-07B87E75216E}"/>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9D171D79-093C-98FF-9179-BA866958A562}"/>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7D400B0F-D939-2C24-3CE6-170CAD7994AF}"/>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AC763312-BB47-449E-CC10-B2DBAB8FD114}"/>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E8A0A79B-9389-913F-0B60-C9912167319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grpSp>
        <p:nvGrpSpPr>
          <p:cNvPr id="2" name="PHẠM DUYÊN 2 - 9Slide.vn">
            <a:extLst>
              <a:ext uri="{FF2B5EF4-FFF2-40B4-BE49-F238E27FC236}">
                <a16:creationId xmlns:a16="http://schemas.microsoft.com/office/drawing/2014/main" id="{9FBA6C76-5F90-B4C3-9AD8-74A53AAB96B4}"/>
              </a:ext>
            </a:extLst>
          </p:cNvPr>
          <p:cNvGrpSpPr/>
          <p:nvPr/>
        </p:nvGrpSpPr>
        <p:grpSpPr>
          <a:xfrm>
            <a:off x="1307668" y="394279"/>
            <a:ext cx="1180178" cy="783193"/>
            <a:chOff x="952015" y="409881"/>
            <a:chExt cx="1180178" cy="783193"/>
          </a:xfrm>
        </p:grpSpPr>
        <p:sp>
          <p:nvSpPr>
            <p:cNvPr id="8" name="Rectangle: Rounded Corners 7">
              <a:extLst>
                <a:ext uri="{FF2B5EF4-FFF2-40B4-BE49-F238E27FC236}">
                  <a16:creationId xmlns:a16="http://schemas.microsoft.com/office/drawing/2014/main" id="{0676715E-35E5-C810-0913-8374BC1D7A3C}"/>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PHẠM DUYÊN 3 - 9Slide.vn">
              <a:extLst>
                <a:ext uri="{FF2B5EF4-FFF2-40B4-BE49-F238E27FC236}">
                  <a16:creationId xmlns:a16="http://schemas.microsoft.com/office/drawing/2014/main" id="{E12633BE-DC9A-52FA-BDE4-025408B56EC4}"/>
                </a:ext>
              </a:extLst>
            </p:cNvPr>
            <p:cNvSpPr txBox="1"/>
            <p:nvPr/>
          </p:nvSpPr>
          <p:spPr>
            <a:xfrm>
              <a:off x="1644115" y="431313"/>
              <a:ext cx="488078" cy="748963"/>
            </a:xfrm>
            <a:prstGeom prst="roundRect">
              <a:avLst/>
            </a:prstGeom>
            <a:noFill/>
          </p:spPr>
          <p:txBody>
            <a:bodyPr wrap="none" rtlCol="0">
              <a:spAutoFit/>
            </a:bodyPr>
            <a:lstStyle/>
            <a:p>
              <a:pPr algn="ctr"/>
              <a:r>
                <a:rPr lang="en-US" sz="4000" b="1">
                  <a:solidFill>
                    <a:srgbClr val="E04053"/>
                  </a:solidFill>
                  <a:latin typeface="Times New Roman" panose="02020603050405020304" pitchFamily="18" charset="0"/>
                  <a:cs typeface="Times New Roman" panose="02020603050405020304" pitchFamily="18" charset="0"/>
                </a:rPr>
                <a:t>?</a:t>
              </a:r>
            </a:p>
          </p:txBody>
        </p:sp>
        <p:sp>
          <p:nvSpPr>
            <p:cNvPr id="10" name="PHẠM DUYÊN 3 - 9Slide.vn">
              <a:extLst>
                <a:ext uri="{FF2B5EF4-FFF2-40B4-BE49-F238E27FC236}">
                  <a16:creationId xmlns:a16="http://schemas.microsoft.com/office/drawing/2014/main" id="{2E72038F-7B2E-AB9D-E926-ED0090A872D9}"/>
                </a:ext>
              </a:extLst>
            </p:cNvPr>
            <p:cNvSpPr txBox="1"/>
            <p:nvPr/>
          </p:nvSpPr>
          <p:spPr>
            <a:xfrm>
              <a:off x="952015" y="409881"/>
              <a:ext cx="796740" cy="783193"/>
            </a:xfrm>
            <a:prstGeom prst="roundRect">
              <a:avLst/>
            </a:prstGeom>
            <a:noFill/>
          </p:spPr>
          <p:txBody>
            <a:bodyPr wrap="none" rtlCol="0">
              <a:spAutoFit/>
            </a:bodyPr>
            <a:lstStyle/>
            <a:p>
              <a:pPr algn="ctr"/>
              <a:r>
                <a:rPr lang="en-US" sz="4000" b="1">
                  <a:solidFill>
                    <a:srgbClr val="E04053"/>
                  </a:solidFill>
                  <a:latin typeface="Times New Roman" panose="02020603050405020304" pitchFamily="18" charset="0"/>
                  <a:cs typeface="Times New Roman" panose="02020603050405020304" pitchFamily="18" charset="0"/>
                </a:rPr>
                <a:t>Số</a:t>
              </a:r>
            </a:p>
          </p:txBody>
        </p:sp>
      </p:grpSp>
      <p:sp>
        <p:nvSpPr>
          <p:cNvPr id="11" name="PHẠM DUYÊN 3 - 9Slide.vn">
            <a:extLst>
              <a:ext uri="{FF2B5EF4-FFF2-40B4-BE49-F238E27FC236}">
                <a16:creationId xmlns:a16="http://schemas.microsoft.com/office/drawing/2014/main" id="{DE3D6F11-0D0A-F447-91D2-E7B541B27E70}"/>
              </a:ext>
            </a:extLst>
          </p:cNvPr>
          <p:cNvSpPr txBox="1">
            <a:spLocks noChangeAspect="1"/>
          </p:cNvSpPr>
          <p:nvPr>
            <p:custDataLst>
              <p:tags r:id="rId1"/>
            </p:custDataLst>
          </p:nvPr>
        </p:nvSpPr>
        <p:spPr>
          <a:xfrm>
            <a:off x="304800" y="1090345"/>
            <a:ext cx="11506200" cy="1451533"/>
          </a:xfrm>
          <a:prstGeom prst="roundRect">
            <a:avLst/>
          </a:prstGeom>
          <a:solidFill>
            <a:scrgbClr r="0" g="0" b="0">
              <a:alpha val="0"/>
            </a:scrgbClr>
          </a:solidFill>
        </p:spPr>
        <p:txBody>
          <a:bodyPr wrap="square" rtlCol="0">
            <a:spAutoFit/>
          </a:bodyPr>
          <a:lstStyle/>
          <a:p>
            <a:pPr algn="just">
              <a:lnSpc>
                <a:spcPct val="108000"/>
              </a:lnSpc>
            </a:pPr>
            <a:r>
              <a:rPr lang="vi-VN" sz="3800" spc="-160" dirty="0">
                <a:solidFill>
                  <a:srgbClr val="002060"/>
                </a:solidFill>
                <a:latin typeface="+mj-lt"/>
              </a:rPr>
              <a:t>Vào đầu vụ ngô, mẹ Lan mua 1 bắp ngô giá 5 000 đồng. Giữa vụ, với 5 000 đồng, mẹ Lan mua được 2 bắp ngô.</a:t>
            </a:r>
          </a:p>
        </p:txBody>
      </p:sp>
      <p:sp>
        <p:nvSpPr>
          <p:cNvPr id="12" name="PHẠM DUYÊN 4 - 9Slide.vn">
            <a:extLst>
              <a:ext uri="{FF2B5EF4-FFF2-40B4-BE49-F238E27FC236}">
                <a16:creationId xmlns:a16="http://schemas.microsoft.com/office/drawing/2014/main" id="{3D19ECA4-BE3A-83D8-819A-38FFF5E45798}"/>
              </a:ext>
            </a:extLst>
          </p:cNvPr>
          <p:cNvSpPr txBox="1"/>
          <p:nvPr/>
        </p:nvSpPr>
        <p:spPr>
          <a:xfrm>
            <a:off x="304800" y="2438400"/>
            <a:ext cx="11506200" cy="1971630"/>
          </a:xfrm>
          <a:prstGeom prst="rect">
            <a:avLst/>
          </a:prstGeom>
          <a:noFill/>
        </p:spPr>
        <p:txBody>
          <a:bodyPr wrap="square" rtlCol="0">
            <a:spAutoFit/>
          </a:bodyPr>
          <a:lstStyle/>
          <a:p>
            <a:pPr>
              <a:lnSpc>
                <a:spcPct val="116000"/>
              </a:lnSpc>
            </a:pPr>
            <a:r>
              <a:rPr lang="vi-VN" sz="3600" b="1" spc="-100" dirty="0">
                <a:solidFill>
                  <a:schemeClr val="tx1">
                    <a:lumMod val="75000"/>
                    <a:lumOff val="25000"/>
                  </a:schemeClr>
                </a:solidFill>
              </a:rPr>
              <a:t>a) Giữa vụ, giá tiền 1 bắp ngô là </a:t>
            </a:r>
            <a:r>
              <a:rPr lang="en-US" sz="3600" b="1" spc="-100" dirty="0">
                <a:solidFill>
                  <a:schemeClr val="tx1">
                    <a:lumMod val="75000"/>
                    <a:lumOff val="25000"/>
                  </a:schemeClr>
                </a:solidFill>
              </a:rPr>
              <a:t>  </a:t>
            </a:r>
            <a:r>
              <a:rPr lang="vi-VN" sz="3600" b="1" spc="-100" dirty="0">
                <a:solidFill>
                  <a:schemeClr val="accent5"/>
                </a:solidFill>
                <a:latin typeface="+mj-lt"/>
              </a:rPr>
              <a:t>?</a:t>
            </a:r>
            <a:r>
              <a:rPr lang="vi-VN" sz="3600" b="1" spc="-100" dirty="0">
                <a:solidFill>
                  <a:schemeClr val="tx1">
                    <a:lumMod val="75000"/>
                    <a:lumOff val="25000"/>
                  </a:schemeClr>
                </a:solidFill>
              </a:rPr>
              <a:t> </a:t>
            </a:r>
            <a:r>
              <a:rPr lang="en-US" sz="3600" b="1" spc="-100" dirty="0">
                <a:solidFill>
                  <a:schemeClr val="tx1">
                    <a:lumMod val="75000"/>
                    <a:lumOff val="25000"/>
                  </a:schemeClr>
                </a:solidFill>
              </a:rPr>
              <a:t>  </a:t>
            </a:r>
            <a:r>
              <a:rPr lang="vi-VN" sz="3600" b="1" spc="-100" dirty="0">
                <a:solidFill>
                  <a:schemeClr val="tx1">
                    <a:lumMod val="75000"/>
                    <a:lumOff val="25000"/>
                  </a:schemeClr>
                </a:solidFill>
              </a:rPr>
              <a:t>đồng.</a:t>
            </a:r>
          </a:p>
          <a:p>
            <a:pPr algn="just">
              <a:lnSpc>
                <a:spcPct val="116000"/>
              </a:lnSpc>
            </a:pPr>
            <a:r>
              <a:rPr lang="vi-VN" sz="3600" b="1" spc="-100" dirty="0">
                <a:solidFill>
                  <a:schemeClr val="tx1">
                    <a:lumMod val="75000"/>
                    <a:lumOff val="25000"/>
                  </a:schemeClr>
                </a:solidFill>
              </a:rPr>
              <a:t>b)</a:t>
            </a:r>
            <a:r>
              <a:rPr lang="en-US" sz="3600" b="1" spc="-100" dirty="0">
                <a:solidFill>
                  <a:schemeClr val="tx1">
                    <a:lumMod val="75000"/>
                    <a:lumOff val="25000"/>
                  </a:schemeClr>
                </a:solidFill>
              </a:rPr>
              <a:t> </a:t>
            </a:r>
            <a:r>
              <a:rPr lang="vi-VN" sz="3600" b="1" spc="-100" dirty="0">
                <a:solidFill>
                  <a:schemeClr val="tx1">
                    <a:lumMod val="75000"/>
                    <a:lumOff val="25000"/>
                  </a:schemeClr>
                </a:solidFill>
              </a:rPr>
              <a:t>Giá tiền 1 bắp ngô ở đầu vụ nhiều hơn giá tiền 1 bắp ngô ở giữa vụ là </a:t>
            </a:r>
            <a:r>
              <a:rPr lang="en-US" sz="3600" b="1" spc="-100" dirty="0">
                <a:solidFill>
                  <a:schemeClr val="tx1">
                    <a:lumMod val="75000"/>
                    <a:lumOff val="25000"/>
                  </a:schemeClr>
                </a:solidFill>
              </a:rPr>
              <a:t>  </a:t>
            </a:r>
            <a:r>
              <a:rPr lang="vi-VN" sz="3600" b="1" spc="-100" dirty="0">
                <a:solidFill>
                  <a:schemeClr val="accent5"/>
                </a:solidFill>
                <a:latin typeface="+mj-lt"/>
              </a:rPr>
              <a:t>?</a:t>
            </a:r>
            <a:r>
              <a:rPr lang="vi-VN" sz="3600" b="1" spc="-100" dirty="0">
                <a:solidFill>
                  <a:schemeClr val="tx1">
                    <a:lumMod val="75000"/>
                    <a:lumOff val="25000"/>
                  </a:schemeClr>
                </a:solidFill>
              </a:rPr>
              <a:t> </a:t>
            </a:r>
            <a:r>
              <a:rPr lang="en-US" sz="3600" b="1" spc="-100" dirty="0">
                <a:solidFill>
                  <a:schemeClr val="tx1">
                    <a:lumMod val="75000"/>
                    <a:lumOff val="25000"/>
                  </a:schemeClr>
                </a:solidFill>
              </a:rPr>
              <a:t>  </a:t>
            </a:r>
            <a:r>
              <a:rPr lang="vi-VN" sz="3600" b="1" spc="-100" dirty="0">
                <a:solidFill>
                  <a:schemeClr val="tx1">
                    <a:lumMod val="75000"/>
                    <a:lumOff val="25000"/>
                  </a:schemeClr>
                </a:solidFill>
              </a:rPr>
              <a:t>đồng.</a:t>
            </a:r>
          </a:p>
        </p:txBody>
      </p:sp>
      <p:sp>
        <p:nvSpPr>
          <p:cNvPr id="14" name="PHẠM DUYÊN 5 - 9Slide.vn">
            <a:extLst>
              <a:ext uri="{FF2B5EF4-FFF2-40B4-BE49-F238E27FC236}">
                <a16:creationId xmlns:a16="http://schemas.microsoft.com/office/drawing/2014/main" id="{68524C20-603F-B55D-5191-5F967A899522}"/>
              </a:ext>
            </a:extLst>
          </p:cNvPr>
          <p:cNvSpPr/>
          <p:nvPr/>
        </p:nvSpPr>
        <p:spPr>
          <a:xfrm>
            <a:off x="3667880" y="3746682"/>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
        <p:nvSpPr>
          <p:cNvPr id="15" name="PHẠM DUYÊN 6 - 9Slide.vn">
            <a:extLst>
              <a:ext uri="{FF2B5EF4-FFF2-40B4-BE49-F238E27FC236}">
                <a16:creationId xmlns:a16="http://schemas.microsoft.com/office/drawing/2014/main" id="{DE57E286-3A49-F973-9A3B-D953F7EB6F1C}"/>
              </a:ext>
            </a:extLst>
          </p:cNvPr>
          <p:cNvSpPr/>
          <p:nvPr/>
        </p:nvSpPr>
        <p:spPr>
          <a:xfrm>
            <a:off x="3716339" y="3809208"/>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Times New Roman" panose="02020603050405020304" pitchFamily="18" charset="0"/>
                <a:cs typeface="Times New Roman" panose="02020603050405020304" pitchFamily="18" charset="0"/>
              </a:rPr>
              <a:t>?</a:t>
            </a:r>
          </a:p>
        </p:txBody>
      </p:sp>
      <p:sp>
        <p:nvSpPr>
          <p:cNvPr id="16" name="PHẠM DUYÊN 7 - 9Slide.vn">
            <a:extLst>
              <a:ext uri="{FF2B5EF4-FFF2-40B4-BE49-F238E27FC236}">
                <a16:creationId xmlns:a16="http://schemas.microsoft.com/office/drawing/2014/main" id="{5FC35BD4-CB4F-B668-871B-5A98D2508F7A}"/>
              </a:ext>
            </a:extLst>
          </p:cNvPr>
          <p:cNvSpPr/>
          <p:nvPr/>
        </p:nvSpPr>
        <p:spPr>
          <a:xfrm>
            <a:off x="6645900" y="2496379"/>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
        <p:nvSpPr>
          <p:cNvPr id="17" name="PHẠM DUYÊN 8 - 9Slide.vn">
            <a:extLst>
              <a:ext uri="{FF2B5EF4-FFF2-40B4-BE49-F238E27FC236}">
                <a16:creationId xmlns:a16="http://schemas.microsoft.com/office/drawing/2014/main" id="{3EFA65FD-DF22-FC5D-1008-D4F830F70049}"/>
              </a:ext>
            </a:extLst>
          </p:cNvPr>
          <p:cNvSpPr/>
          <p:nvPr/>
        </p:nvSpPr>
        <p:spPr>
          <a:xfrm>
            <a:off x="6693484" y="2558905"/>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8075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F3C3FB6C-70D5-08A5-50F1-07B87E75216E}"/>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9D171D79-093C-98FF-9179-BA866958A562}"/>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7D400B0F-D939-2C24-3CE6-170CAD7994AF}"/>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AC763312-BB47-449E-CC10-B2DBAB8FD114}"/>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E8A0A79B-9389-913F-0B60-C9912167319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grpSp>
        <p:nvGrpSpPr>
          <p:cNvPr id="2" name="PHẠM DUYÊN 2 - 9Slide.vn">
            <a:extLst>
              <a:ext uri="{FF2B5EF4-FFF2-40B4-BE49-F238E27FC236}">
                <a16:creationId xmlns:a16="http://schemas.microsoft.com/office/drawing/2014/main" id="{9FBA6C76-5F90-B4C3-9AD8-74A53AAB96B4}"/>
              </a:ext>
            </a:extLst>
          </p:cNvPr>
          <p:cNvGrpSpPr/>
          <p:nvPr/>
        </p:nvGrpSpPr>
        <p:grpSpPr>
          <a:xfrm>
            <a:off x="1307668" y="394279"/>
            <a:ext cx="1180178" cy="783193"/>
            <a:chOff x="952015" y="409881"/>
            <a:chExt cx="1180178" cy="783193"/>
          </a:xfrm>
        </p:grpSpPr>
        <p:sp>
          <p:nvSpPr>
            <p:cNvPr id="8" name="Rectangle: Rounded Corners 7">
              <a:extLst>
                <a:ext uri="{FF2B5EF4-FFF2-40B4-BE49-F238E27FC236}">
                  <a16:creationId xmlns:a16="http://schemas.microsoft.com/office/drawing/2014/main" id="{0676715E-35E5-C810-0913-8374BC1D7A3C}"/>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PHẠM DUYÊN 3 - 9Slide.vn">
              <a:extLst>
                <a:ext uri="{FF2B5EF4-FFF2-40B4-BE49-F238E27FC236}">
                  <a16:creationId xmlns:a16="http://schemas.microsoft.com/office/drawing/2014/main" id="{E12633BE-DC9A-52FA-BDE4-025408B56EC4}"/>
                </a:ext>
              </a:extLst>
            </p:cNvPr>
            <p:cNvSpPr txBox="1"/>
            <p:nvPr/>
          </p:nvSpPr>
          <p:spPr>
            <a:xfrm>
              <a:off x="1644115" y="431313"/>
              <a:ext cx="488078" cy="748963"/>
            </a:xfrm>
            <a:prstGeom prst="roundRect">
              <a:avLst/>
            </a:prstGeom>
            <a:noFill/>
          </p:spPr>
          <p:txBody>
            <a:bodyPr wrap="none" rtlCol="0">
              <a:spAutoFit/>
            </a:bodyPr>
            <a:lstStyle/>
            <a:p>
              <a:pPr algn="ctr"/>
              <a:r>
                <a:rPr lang="en-US" sz="4000" b="1">
                  <a:solidFill>
                    <a:srgbClr val="E04053"/>
                  </a:solidFill>
                  <a:latin typeface="Times New Roman" panose="02020603050405020304" pitchFamily="18" charset="0"/>
                  <a:cs typeface="Times New Roman" panose="02020603050405020304" pitchFamily="18" charset="0"/>
                </a:rPr>
                <a:t>?</a:t>
              </a:r>
            </a:p>
          </p:txBody>
        </p:sp>
        <p:sp>
          <p:nvSpPr>
            <p:cNvPr id="10" name="PHẠM DUYÊN 3 - 9Slide.vn">
              <a:extLst>
                <a:ext uri="{FF2B5EF4-FFF2-40B4-BE49-F238E27FC236}">
                  <a16:creationId xmlns:a16="http://schemas.microsoft.com/office/drawing/2014/main" id="{2E72038F-7B2E-AB9D-E926-ED0090A872D9}"/>
                </a:ext>
              </a:extLst>
            </p:cNvPr>
            <p:cNvSpPr txBox="1"/>
            <p:nvPr/>
          </p:nvSpPr>
          <p:spPr>
            <a:xfrm>
              <a:off x="952015" y="409881"/>
              <a:ext cx="796740" cy="783193"/>
            </a:xfrm>
            <a:prstGeom prst="roundRect">
              <a:avLst/>
            </a:prstGeom>
            <a:noFill/>
          </p:spPr>
          <p:txBody>
            <a:bodyPr wrap="none" rtlCol="0">
              <a:spAutoFit/>
            </a:bodyPr>
            <a:lstStyle/>
            <a:p>
              <a:pPr algn="ctr"/>
              <a:r>
                <a:rPr lang="en-US" sz="4000" b="1">
                  <a:solidFill>
                    <a:srgbClr val="E04053"/>
                  </a:solidFill>
                  <a:latin typeface="Times New Roman" panose="02020603050405020304" pitchFamily="18" charset="0"/>
                  <a:cs typeface="Times New Roman" panose="02020603050405020304" pitchFamily="18" charset="0"/>
                </a:rPr>
                <a:t>Số</a:t>
              </a:r>
            </a:p>
          </p:txBody>
        </p:sp>
      </p:grpSp>
      <p:sp>
        <p:nvSpPr>
          <p:cNvPr id="11" name="PHẠM DUYÊN 3 - 9Slide.vn">
            <a:extLst>
              <a:ext uri="{FF2B5EF4-FFF2-40B4-BE49-F238E27FC236}">
                <a16:creationId xmlns:a16="http://schemas.microsoft.com/office/drawing/2014/main" id="{DE3D6F11-0D0A-F447-91D2-E7B541B27E70}"/>
              </a:ext>
            </a:extLst>
          </p:cNvPr>
          <p:cNvSpPr txBox="1">
            <a:spLocks noChangeAspect="1"/>
          </p:cNvSpPr>
          <p:nvPr>
            <p:custDataLst>
              <p:tags r:id="rId1"/>
            </p:custDataLst>
          </p:nvPr>
        </p:nvSpPr>
        <p:spPr>
          <a:xfrm>
            <a:off x="304800" y="1090345"/>
            <a:ext cx="11506200" cy="1451533"/>
          </a:xfrm>
          <a:prstGeom prst="roundRect">
            <a:avLst/>
          </a:prstGeom>
          <a:solidFill>
            <a:scrgbClr r="0" g="0" b="0">
              <a:alpha val="0"/>
            </a:scrgbClr>
          </a:solidFill>
        </p:spPr>
        <p:txBody>
          <a:bodyPr wrap="square" rtlCol="0">
            <a:spAutoFit/>
          </a:bodyPr>
          <a:lstStyle/>
          <a:p>
            <a:pPr algn="just">
              <a:lnSpc>
                <a:spcPct val="108000"/>
              </a:lnSpc>
            </a:pPr>
            <a:r>
              <a:rPr lang="vi-VN" sz="3800" spc="-160">
                <a:solidFill>
                  <a:srgbClr val="002060"/>
                </a:solidFill>
                <a:latin typeface="Times New Roman" panose="02020603050405020304" pitchFamily="18" charset="0"/>
                <a:cs typeface="Times New Roman" panose="02020603050405020304" pitchFamily="18" charset="0"/>
              </a:rPr>
              <a:t>Vào đầu vụ ngô, mẹ Lan mua 1 bắp ngô giá 5 000 đồng. Giữa vụ, với 5 000 đồng, mẹ Lan mua được 2 bắp ngô.</a:t>
            </a:r>
          </a:p>
        </p:txBody>
      </p:sp>
      <p:sp>
        <p:nvSpPr>
          <p:cNvPr id="12" name="PHẠM DUYÊN 4 - 9Slide.vn">
            <a:extLst>
              <a:ext uri="{FF2B5EF4-FFF2-40B4-BE49-F238E27FC236}">
                <a16:creationId xmlns:a16="http://schemas.microsoft.com/office/drawing/2014/main" id="{3D19ECA4-BE3A-83D8-819A-38FFF5E45798}"/>
              </a:ext>
            </a:extLst>
          </p:cNvPr>
          <p:cNvSpPr txBox="1"/>
          <p:nvPr/>
        </p:nvSpPr>
        <p:spPr>
          <a:xfrm>
            <a:off x="304800" y="2438400"/>
            <a:ext cx="11506200" cy="1971630"/>
          </a:xfrm>
          <a:prstGeom prst="rect">
            <a:avLst/>
          </a:prstGeom>
          <a:noFill/>
        </p:spPr>
        <p:txBody>
          <a:bodyPr wrap="square" rtlCol="0">
            <a:spAutoFit/>
          </a:bodyPr>
          <a:lstStyle/>
          <a:p>
            <a:pPr>
              <a:lnSpc>
                <a:spcPct val="116000"/>
              </a:lnSpc>
            </a:pPr>
            <a:r>
              <a:rPr lang="vi-VN" sz="3600" b="1" spc="-100">
                <a:solidFill>
                  <a:schemeClr val="tx1">
                    <a:lumMod val="75000"/>
                    <a:lumOff val="25000"/>
                  </a:schemeClr>
                </a:solidFill>
                <a:latin typeface="Times New Roman" panose="02020603050405020304" pitchFamily="18" charset="0"/>
                <a:cs typeface="Times New Roman" panose="02020603050405020304" pitchFamily="18" charset="0"/>
              </a:rPr>
              <a:t>a) Giữa vụ, giá tiền 1 bắp ngô là </a:t>
            </a:r>
            <a:r>
              <a:rPr lang="en-US" sz="3600" b="1" spc="-1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100">
                <a:solidFill>
                  <a:schemeClr val="accent5"/>
                </a:solidFill>
                <a:latin typeface="Times New Roman" panose="02020603050405020304" pitchFamily="18" charset="0"/>
                <a:cs typeface="Times New Roman" panose="02020603050405020304" pitchFamily="18" charset="0"/>
              </a:rPr>
              <a:t>2 500</a:t>
            </a:r>
            <a:r>
              <a:rPr lang="vi-VN" sz="3600" b="1" spc="-1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100">
                <a:solidFill>
                  <a:schemeClr val="tx1">
                    <a:lumMod val="75000"/>
                    <a:lumOff val="25000"/>
                  </a:schemeClr>
                </a:solidFill>
                <a:latin typeface="Times New Roman" panose="02020603050405020304" pitchFamily="18" charset="0"/>
                <a:cs typeface="Times New Roman" panose="02020603050405020304" pitchFamily="18" charset="0"/>
              </a:rPr>
              <a:t>  </a:t>
            </a:r>
            <a:r>
              <a:rPr lang="vi-VN" sz="3600" b="1" spc="-100">
                <a:solidFill>
                  <a:schemeClr val="tx1">
                    <a:lumMod val="75000"/>
                    <a:lumOff val="25000"/>
                  </a:schemeClr>
                </a:solidFill>
                <a:latin typeface="Times New Roman" panose="02020603050405020304" pitchFamily="18" charset="0"/>
                <a:cs typeface="Times New Roman" panose="02020603050405020304" pitchFamily="18" charset="0"/>
              </a:rPr>
              <a:t>đồng.</a:t>
            </a:r>
          </a:p>
          <a:p>
            <a:pPr algn="just">
              <a:lnSpc>
                <a:spcPct val="116000"/>
              </a:lnSpc>
            </a:pPr>
            <a:r>
              <a:rPr lang="vi-VN" sz="3600" b="1" spc="-100">
                <a:solidFill>
                  <a:schemeClr val="tx1">
                    <a:lumMod val="75000"/>
                    <a:lumOff val="25000"/>
                  </a:schemeClr>
                </a:solidFill>
                <a:latin typeface="Times New Roman" panose="02020603050405020304" pitchFamily="18" charset="0"/>
                <a:cs typeface="Times New Roman" panose="02020603050405020304" pitchFamily="18" charset="0"/>
              </a:rPr>
              <a:t>b)</a:t>
            </a:r>
            <a:r>
              <a:rPr lang="en-US" sz="3600" b="1" spc="-100">
                <a:solidFill>
                  <a:schemeClr val="tx1">
                    <a:lumMod val="75000"/>
                    <a:lumOff val="25000"/>
                  </a:schemeClr>
                </a:solidFill>
                <a:latin typeface="Times New Roman" panose="02020603050405020304" pitchFamily="18" charset="0"/>
                <a:cs typeface="Times New Roman" panose="02020603050405020304" pitchFamily="18" charset="0"/>
              </a:rPr>
              <a:t> </a:t>
            </a:r>
            <a:r>
              <a:rPr lang="vi-VN" sz="3600" b="1" spc="-100">
                <a:solidFill>
                  <a:schemeClr val="tx1">
                    <a:lumMod val="75000"/>
                    <a:lumOff val="25000"/>
                  </a:schemeClr>
                </a:solidFill>
                <a:latin typeface="Times New Roman" panose="02020603050405020304" pitchFamily="18" charset="0"/>
                <a:cs typeface="Times New Roman" panose="02020603050405020304" pitchFamily="18" charset="0"/>
              </a:rPr>
              <a:t>Giá tiền 1 bắp ngô ở đầu vụ nhiều hơn giá tiền 1 bắp ngô ở giữa vụ là </a:t>
            </a:r>
            <a:r>
              <a:rPr lang="en-US" sz="3600" b="1" spc="-1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100">
                <a:solidFill>
                  <a:schemeClr val="accent5"/>
                </a:solidFill>
                <a:latin typeface="Times New Roman" panose="02020603050405020304" pitchFamily="18" charset="0"/>
                <a:cs typeface="Times New Roman" panose="02020603050405020304" pitchFamily="18" charset="0"/>
              </a:rPr>
              <a:t>2 500</a:t>
            </a:r>
            <a:r>
              <a:rPr lang="en-US" sz="3600" b="1" spc="-100">
                <a:solidFill>
                  <a:schemeClr val="tx1">
                    <a:lumMod val="75000"/>
                    <a:lumOff val="25000"/>
                  </a:schemeClr>
                </a:solidFill>
                <a:latin typeface="Times New Roman" panose="02020603050405020304" pitchFamily="18" charset="0"/>
                <a:cs typeface="Times New Roman" panose="02020603050405020304" pitchFamily="18" charset="0"/>
              </a:rPr>
              <a:t>   </a:t>
            </a:r>
            <a:r>
              <a:rPr lang="vi-VN" sz="3600" b="1" spc="-100">
                <a:solidFill>
                  <a:schemeClr val="tx1">
                    <a:lumMod val="75000"/>
                    <a:lumOff val="25000"/>
                  </a:schemeClr>
                </a:solidFill>
                <a:latin typeface="Times New Roman" panose="02020603050405020304" pitchFamily="18" charset="0"/>
                <a:cs typeface="Times New Roman" panose="02020603050405020304" pitchFamily="18" charset="0"/>
              </a:rPr>
              <a:t>đồng.</a:t>
            </a:r>
          </a:p>
        </p:txBody>
      </p:sp>
      <p:sp>
        <p:nvSpPr>
          <p:cNvPr id="14" name="PHẠM DUYÊN 5 - 9Slide.vn">
            <a:extLst>
              <a:ext uri="{FF2B5EF4-FFF2-40B4-BE49-F238E27FC236}">
                <a16:creationId xmlns:a16="http://schemas.microsoft.com/office/drawing/2014/main" id="{68524C20-603F-B55D-5191-5F967A899522}"/>
              </a:ext>
            </a:extLst>
          </p:cNvPr>
          <p:cNvSpPr/>
          <p:nvPr/>
        </p:nvSpPr>
        <p:spPr>
          <a:xfrm>
            <a:off x="2243807" y="3802806"/>
            <a:ext cx="1472184"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
        <p:nvSpPr>
          <p:cNvPr id="16" name="PHẠM DUYÊN 6 - 9Slide.vn">
            <a:extLst>
              <a:ext uri="{FF2B5EF4-FFF2-40B4-BE49-F238E27FC236}">
                <a16:creationId xmlns:a16="http://schemas.microsoft.com/office/drawing/2014/main" id="{5FC35BD4-CB4F-B668-871B-5A98D2508F7A}"/>
              </a:ext>
            </a:extLst>
          </p:cNvPr>
          <p:cNvSpPr/>
          <p:nvPr/>
        </p:nvSpPr>
        <p:spPr>
          <a:xfrm>
            <a:off x="6248400" y="2541878"/>
            <a:ext cx="1469400"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924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C8FEAB9C-574A-0A49-AF86-1E7FC25239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9672" y="1752600"/>
            <a:ext cx="774853" cy="1061441"/>
          </a:xfrm>
          <a:prstGeom prst="rect">
            <a:avLst/>
          </a:prstGeom>
        </p:spPr>
      </p:pic>
      <p:grpSp>
        <p:nvGrpSpPr>
          <p:cNvPr id="2" name="PHẠM DUYÊN 2 - 9Slide.vn">
            <a:extLst>
              <a:ext uri="{FF2B5EF4-FFF2-40B4-BE49-F238E27FC236}">
                <a16:creationId xmlns:a16="http://schemas.microsoft.com/office/drawing/2014/main" id="{76CF8F43-7C76-1FCA-3F2B-80E6FF8EBC42}"/>
              </a:ext>
            </a:extLst>
          </p:cNvPr>
          <p:cNvGrpSpPr/>
          <p:nvPr/>
        </p:nvGrpSpPr>
        <p:grpSpPr>
          <a:xfrm>
            <a:off x="304800" y="167032"/>
            <a:ext cx="668922" cy="707886"/>
            <a:chOff x="1559434" y="1176116"/>
            <a:chExt cx="668922" cy="707886"/>
          </a:xfrm>
        </p:grpSpPr>
        <p:grpSp>
          <p:nvGrpSpPr>
            <p:cNvPr id="4" name="Group 3">
              <a:extLst>
                <a:ext uri="{FF2B5EF4-FFF2-40B4-BE49-F238E27FC236}">
                  <a16:creationId xmlns:a16="http://schemas.microsoft.com/office/drawing/2014/main" id="{CA37C9A5-E27C-9BA4-4D57-1372BF5D4587}"/>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A48E774D-6AD7-8A42-C316-6EB686283FBE}"/>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39782C80-28D1-0931-8828-D47DE3AD9136}"/>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5E11DD85-61E7-BC29-57CB-19D285A80EC7}"/>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3</a:t>
              </a:r>
            </a:p>
          </p:txBody>
        </p:sp>
      </p:grpSp>
      <p:sp>
        <p:nvSpPr>
          <p:cNvPr id="8" name="PHẠM DUYÊN 3 - 9Slide.vn">
            <a:extLst>
              <a:ext uri="{FF2B5EF4-FFF2-40B4-BE49-F238E27FC236}">
                <a16:creationId xmlns:a16="http://schemas.microsoft.com/office/drawing/2014/main" id="{B4AD2BE0-6654-06DA-EA78-8877849E2711}"/>
              </a:ext>
            </a:extLst>
          </p:cNvPr>
          <p:cNvSpPr txBox="1"/>
          <p:nvPr/>
        </p:nvSpPr>
        <p:spPr>
          <a:xfrm>
            <a:off x="304800" y="188464"/>
            <a:ext cx="11530805" cy="1709635"/>
          </a:xfrm>
          <a:prstGeom prst="rect">
            <a:avLst/>
          </a:prstGeom>
          <a:noFill/>
        </p:spPr>
        <p:txBody>
          <a:bodyPr wrap="square" rtlCol="0">
            <a:spAutoFit/>
          </a:bodyPr>
          <a:lstStyle/>
          <a:p>
            <a:pPr indent="739775" algn="just">
              <a:lnSpc>
                <a:spcPct val="112000"/>
              </a:lnSpc>
            </a:pPr>
            <a:r>
              <a:rPr lang="vi-VN" sz="3200" b="1" spc="-60" dirty="0">
                <a:solidFill>
                  <a:schemeClr val="tx1">
                    <a:lumMod val="75000"/>
                    <a:lumOff val="25000"/>
                  </a:schemeClr>
                </a:solidFill>
                <a:latin typeface="Times New Roman" panose="02020603050405020304" pitchFamily="18" charset="0"/>
                <a:cs typeface="Times New Roman" panose="02020603050405020304" pitchFamily="18" charset="0"/>
              </a:rPr>
              <a:t>Trong hội chợ do nhà trường tổ chức, Nam và Mai làm nước chanh để bán lấy tiền ủng hộ quỹ từ thiện. Dưới đây là số tiền để mua những nguyên liệu làm nước chanh của các bạn ấy.</a:t>
            </a:r>
          </a:p>
        </p:txBody>
      </p:sp>
      <p:graphicFrame>
        <p:nvGraphicFramePr>
          <p:cNvPr id="9" name="PHẠM DUYÊN 4 - 9Slide.vn">
            <a:extLst>
              <a:ext uri="{FF2B5EF4-FFF2-40B4-BE49-F238E27FC236}">
                <a16:creationId xmlns:a16="http://schemas.microsoft.com/office/drawing/2014/main" id="{81027E22-6D98-F154-F4FB-A6466DF9662D}"/>
              </a:ext>
            </a:extLst>
          </p:cNvPr>
          <p:cNvGraphicFramePr>
            <a:graphicFrameLocks noGrp="1"/>
          </p:cNvGraphicFramePr>
          <p:nvPr>
            <p:extLst>
              <p:ext uri="{D42A27DB-BD31-4B8C-83A1-F6EECF244321}">
                <p14:modId xmlns:p14="http://schemas.microsoft.com/office/powerpoint/2010/main" val="3353400767"/>
              </p:ext>
            </p:extLst>
          </p:nvPr>
        </p:nvGraphicFramePr>
        <p:xfrm>
          <a:off x="6062031" y="3044677"/>
          <a:ext cx="5638799" cy="2667000"/>
        </p:xfrm>
        <a:graphic>
          <a:graphicData uri="http://schemas.openxmlformats.org/drawingml/2006/table">
            <a:tbl>
              <a:tblPr firstRow="1" bandRow="1">
                <a:tableStyleId>{5C22544A-7EE6-4342-B048-85BDC9FD1C3A}</a:tableStyleId>
              </a:tblPr>
              <a:tblGrid>
                <a:gridCol w="2538320">
                  <a:extLst>
                    <a:ext uri="{9D8B030D-6E8A-4147-A177-3AD203B41FA5}">
                      <a16:colId xmlns:a16="http://schemas.microsoft.com/office/drawing/2014/main" val="3183354180"/>
                    </a:ext>
                  </a:extLst>
                </a:gridCol>
                <a:gridCol w="3100479">
                  <a:extLst>
                    <a:ext uri="{9D8B030D-6E8A-4147-A177-3AD203B41FA5}">
                      <a16:colId xmlns:a16="http://schemas.microsoft.com/office/drawing/2014/main" val="1150086352"/>
                    </a:ext>
                  </a:extLst>
                </a:gridCol>
              </a:tblGrid>
              <a:tr h="666750">
                <a:tc>
                  <a:txBody>
                    <a:bodyPr/>
                    <a:lstStyle/>
                    <a:p>
                      <a:pPr algn="ctr"/>
                      <a:r>
                        <a:rPr lang="en-US" sz="2800" dirty="0" err="1">
                          <a:solidFill>
                            <a:schemeClr val="tx1">
                              <a:lumMod val="85000"/>
                              <a:lumOff val="15000"/>
                            </a:schemeClr>
                          </a:solidFill>
                          <a:effectLst/>
                          <a:latin typeface="+mj-lt"/>
                        </a:rPr>
                        <a:t>Loại</a:t>
                      </a:r>
                      <a:endParaRPr lang="en-US" sz="2800" dirty="0">
                        <a:solidFill>
                          <a:schemeClr val="tx1">
                            <a:lumMod val="85000"/>
                            <a:lumOff val="15000"/>
                          </a:schemeClr>
                        </a:solidFill>
                        <a:effectLst/>
                        <a:latin typeface="+mj-lt"/>
                      </a:endParaRP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tc>
                  <a:txBody>
                    <a:bodyPr/>
                    <a:lstStyle/>
                    <a:p>
                      <a:pPr algn="ctr"/>
                      <a:r>
                        <a:rPr lang="en-US" sz="2800" dirty="0" err="1">
                          <a:solidFill>
                            <a:schemeClr val="tx1">
                              <a:lumMod val="85000"/>
                              <a:lumOff val="15000"/>
                            </a:schemeClr>
                          </a:solidFill>
                          <a:effectLst/>
                          <a:latin typeface="+mj-lt"/>
                        </a:rPr>
                        <a:t>Số</a:t>
                      </a:r>
                      <a:r>
                        <a:rPr lang="en-US" sz="2800" dirty="0">
                          <a:solidFill>
                            <a:schemeClr val="tx1">
                              <a:lumMod val="85000"/>
                              <a:lumOff val="15000"/>
                            </a:schemeClr>
                          </a:solidFill>
                          <a:effectLst/>
                          <a:latin typeface="+mj-lt"/>
                        </a:rPr>
                        <a:t> </a:t>
                      </a:r>
                      <a:r>
                        <a:rPr lang="en-US" sz="2800" dirty="0" err="1">
                          <a:solidFill>
                            <a:schemeClr val="tx1">
                              <a:lumMod val="85000"/>
                              <a:lumOff val="15000"/>
                            </a:schemeClr>
                          </a:solidFill>
                          <a:effectLst/>
                          <a:latin typeface="+mj-lt"/>
                        </a:rPr>
                        <a:t>tiền</a:t>
                      </a:r>
                      <a:endParaRPr lang="en-US" sz="2800" dirty="0">
                        <a:solidFill>
                          <a:schemeClr val="tx1">
                            <a:lumMod val="85000"/>
                            <a:lumOff val="15000"/>
                          </a:schemeClr>
                        </a:solidFill>
                        <a:effectLst/>
                        <a:latin typeface="+mj-lt"/>
                      </a:endParaRP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31762875"/>
                  </a:ext>
                </a:extLst>
              </a:tr>
              <a:tr h="666750">
                <a:tc>
                  <a:txBody>
                    <a:bodyPr/>
                    <a:lstStyle/>
                    <a:p>
                      <a:pPr algn="l"/>
                      <a:r>
                        <a:rPr lang="en-US" sz="2800" b="1">
                          <a:solidFill>
                            <a:schemeClr val="tx1">
                              <a:lumMod val="85000"/>
                              <a:lumOff val="15000"/>
                            </a:schemeClr>
                          </a:solidFill>
                          <a:effectLst/>
                        </a:rPr>
                        <a:t>Nước</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800" b="1">
                          <a:solidFill>
                            <a:srgbClr val="0070C0"/>
                          </a:solidFill>
                          <a:effectLst/>
                        </a:rPr>
                        <a:t>20 000 đồng</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3894691642"/>
                  </a:ext>
                </a:extLst>
              </a:tr>
              <a:tr h="666750">
                <a:tc>
                  <a:txBody>
                    <a:bodyPr/>
                    <a:lstStyle/>
                    <a:p>
                      <a:pPr algn="l"/>
                      <a:r>
                        <a:rPr lang="en-US" sz="2800" b="1">
                          <a:solidFill>
                            <a:schemeClr val="tx1">
                              <a:lumMod val="85000"/>
                              <a:lumOff val="15000"/>
                            </a:schemeClr>
                          </a:solidFill>
                          <a:effectLst/>
                        </a:rPr>
                        <a:t>Đường kính</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800" b="1">
                          <a:solidFill>
                            <a:srgbClr val="0070C0"/>
                          </a:solidFill>
                          <a:effectLst/>
                        </a:rPr>
                        <a:t>14 000 đồng</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987253980"/>
                  </a:ext>
                </a:extLst>
              </a:tr>
              <a:tr h="666750">
                <a:tc>
                  <a:txBody>
                    <a:bodyPr/>
                    <a:lstStyle/>
                    <a:p>
                      <a:pPr algn="l"/>
                      <a:r>
                        <a:rPr lang="en-US" sz="2800" b="1" dirty="0">
                          <a:solidFill>
                            <a:schemeClr val="tx1">
                              <a:lumMod val="85000"/>
                              <a:lumOff val="15000"/>
                            </a:schemeClr>
                          </a:solidFill>
                          <a:effectLst/>
                        </a:rPr>
                        <a:t>Chanh</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800" b="1" dirty="0">
                          <a:solidFill>
                            <a:srgbClr val="0070C0"/>
                          </a:solidFill>
                          <a:effectLst/>
                        </a:rPr>
                        <a:t>10 000 </a:t>
                      </a:r>
                      <a:r>
                        <a:rPr lang="en-US" sz="2800" b="1" dirty="0" err="1">
                          <a:solidFill>
                            <a:srgbClr val="0070C0"/>
                          </a:solidFill>
                          <a:effectLst/>
                        </a:rPr>
                        <a:t>đồng</a:t>
                      </a:r>
                      <a:endParaRPr lang="en-US" sz="2800" b="1" dirty="0">
                        <a:solidFill>
                          <a:srgbClr val="0070C0"/>
                        </a:solidFill>
                        <a:effectLst/>
                      </a:endParaRP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823141170"/>
                  </a:ext>
                </a:extLst>
              </a:tr>
            </a:tbl>
          </a:graphicData>
        </a:graphic>
      </p:graphicFrame>
      <p:sp>
        <p:nvSpPr>
          <p:cNvPr id="13" name="TextBox 12">
            <a:extLst>
              <a:ext uri="{FF2B5EF4-FFF2-40B4-BE49-F238E27FC236}">
                <a16:creationId xmlns:a16="http://schemas.microsoft.com/office/drawing/2014/main" id="{C8770B87-46E1-3F60-C302-8F075F280002}"/>
              </a:ext>
            </a:extLst>
          </p:cNvPr>
          <p:cNvSpPr txBox="1"/>
          <p:nvPr/>
        </p:nvSpPr>
        <p:spPr>
          <a:xfrm>
            <a:off x="360831" y="2404092"/>
            <a:ext cx="5562346" cy="1051185"/>
          </a:xfrm>
          <a:prstGeom prst="rect">
            <a:avLst/>
          </a:prstGeom>
          <a:noFill/>
        </p:spPr>
        <p:txBody>
          <a:bodyPr wrap="square">
            <a:spAutoFit/>
          </a:bodyPr>
          <a:lstStyle/>
          <a:p>
            <a:pPr algn="just">
              <a:lnSpc>
                <a:spcPct val="116000"/>
              </a:lnSpc>
            </a:pP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a)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Hỏi</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Nam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và</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Mai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cần</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bao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nhiêu</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tiền</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để</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mua</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số</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nguyên</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liệu</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spc="20" dirty="0" err="1">
                <a:solidFill>
                  <a:schemeClr val="tx1">
                    <a:lumMod val="75000"/>
                    <a:lumOff val="25000"/>
                  </a:schemeClr>
                </a:solidFill>
                <a:latin typeface="Times New Roman" panose="02020603050405020304" pitchFamily="18" charset="0"/>
                <a:cs typeface="Times New Roman" panose="02020603050405020304" pitchFamily="18" charset="0"/>
              </a:rPr>
              <a:t>trên</a:t>
            </a:r>
            <a:r>
              <a:rPr lang="en-US" sz="2800" b="1" spc="2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vi-VN" sz="2800" b="1" spc="2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41E5544-C595-B917-AE28-6CD6BEBC1DC5}"/>
              </a:ext>
            </a:extLst>
          </p:cNvPr>
          <p:cNvSpPr txBox="1"/>
          <p:nvPr/>
        </p:nvSpPr>
        <p:spPr>
          <a:xfrm>
            <a:off x="410857" y="4038600"/>
            <a:ext cx="5503139" cy="2054665"/>
          </a:xfrm>
          <a:prstGeom prst="rect">
            <a:avLst/>
          </a:prstGeom>
          <a:noFill/>
        </p:spPr>
        <p:txBody>
          <a:bodyPr wrap="square">
            <a:spAutoFit/>
          </a:bodyPr>
          <a:lstStyle/>
          <a:p>
            <a:pPr algn="just">
              <a:lnSpc>
                <a:spcPct val="116000"/>
              </a:lnSpc>
            </a:pPr>
            <a:r>
              <a:rPr lang="vi-VN" sz="2800" b="1" spc="-140" dirty="0">
                <a:solidFill>
                  <a:schemeClr val="tx1">
                    <a:lumMod val="75000"/>
                    <a:lumOff val="25000"/>
                  </a:schemeClr>
                </a:solidFill>
                <a:latin typeface="Times New Roman" panose="02020603050405020304" pitchFamily="18" charset="0"/>
                <a:cs typeface="Times New Roman" panose="02020603050405020304" pitchFamily="18" charset="0"/>
              </a:rPr>
              <a:t>b) Nam và Mai bán nước chanh được </a:t>
            </a:r>
            <a:r>
              <a:rPr lang="vi-VN" sz="2800" b="1" spc="-140" dirty="0">
                <a:latin typeface="Times New Roman" panose="02020603050405020304" pitchFamily="18" charset="0"/>
                <a:cs typeface="Times New Roman" panose="02020603050405020304" pitchFamily="18" charset="0"/>
              </a:rPr>
              <a:t>80 000 đồng</a:t>
            </a:r>
            <a:r>
              <a:rPr lang="vi-VN" sz="2800" b="1" spc="-140" dirty="0">
                <a:solidFill>
                  <a:schemeClr val="tx1">
                    <a:lumMod val="75000"/>
                    <a:lumOff val="25000"/>
                  </a:schemeClr>
                </a:solidFill>
                <a:latin typeface="Times New Roman" panose="02020603050405020304" pitchFamily="18" charset="0"/>
                <a:cs typeface="Times New Roman" panose="02020603050405020304" pitchFamily="18" charset="0"/>
              </a:rPr>
              <a:t>. Hỏi sau khi trừ đi tiền mua nguyên liệu, hai bạn còn bao nhiêu tiền?</a:t>
            </a:r>
          </a:p>
        </p:txBody>
      </p:sp>
      <p:sp>
        <p:nvSpPr>
          <p:cNvPr id="10" name="Cloud 9">
            <a:extLst>
              <a:ext uri="{FF2B5EF4-FFF2-40B4-BE49-F238E27FC236}">
                <a16:creationId xmlns:a16="http://schemas.microsoft.com/office/drawing/2014/main" id="{558D72E9-15D8-1CCF-F686-19D658E7DAD0}"/>
              </a:ext>
            </a:extLst>
          </p:cNvPr>
          <p:cNvSpPr/>
          <p:nvPr/>
        </p:nvSpPr>
        <p:spPr>
          <a:xfrm>
            <a:off x="8153400" y="1898099"/>
            <a:ext cx="2895600" cy="1061441"/>
          </a:xfrm>
          <a:prstGeom prst="cloud">
            <a:avLst/>
          </a:prstGeom>
          <a:solidFill>
            <a:srgbClr val="C9E8EA"/>
          </a:solidFill>
          <a:ln>
            <a:solidFill>
              <a:srgbClr val="C9E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vở</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ghi</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2990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2 - 9Slide.vn">
            <a:extLst>
              <a:ext uri="{FF2B5EF4-FFF2-40B4-BE49-F238E27FC236}">
                <a16:creationId xmlns:a16="http://schemas.microsoft.com/office/drawing/2014/main" id="{76CF8F43-7C76-1FCA-3F2B-80E6FF8EBC42}"/>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CA37C9A5-E27C-9BA4-4D57-1372BF5D4587}"/>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A48E774D-6AD7-8A42-C316-6EB686283FBE}"/>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39782C80-28D1-0931-8828-D47DE3AD9136}"/>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5E11DD85-61E7-BC29-57CB-19D285A80EC7}"/>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3</a:t>
              </a:r>
            </a:p>
          </p:txBody>
        </p:sp>
      </p:grpSp>
      <p:sp>
        <p:nvSpPr>
          <p:cNvPr id="13" name="PHẠM DUYÊN 8 - 9Slide.vn">
            <a:extLst>
              <a:ext uri="{FF2B5EF4-FFF2-40B4-BE49-F238E27FC236}">
                <a16:creationId xmlns:a16="http://schemas.microsoft.com/office/drawing/2014/main" id="{1F184A91-B326-3A8D-ACBC-236135884362}"/>
              </a:ext>
            </a:extLst>
          </p:cNvPr>
          <p:cNvSpPr/>
          <p:nvPr/>
        </p:nvSpPr>
        <p:spPr>
          <a:xfrm>
            <a:off x="991843" y="2495334"/>
            <a:ext cx="9909854" cy="4073602"/>
          </a:xfrm>
          <a:custGeom>
            <a:avLst/>
            <a:gdLst>
              <a:gd name="connsiteX0" fmla="*/ 0 w 5172633"/>
              <a:gd name="connsiteY0" fmla="*/ 0 h 3165640"/>
              <a:gd name="connsiteX1" fmla="*/ 5172633 w 5172633"/>
              <a:gd name="connsiteY1" fmla="*/ 0 h 3165640"/>
              <a:gd name="connsiteX2" fmla="*/ 5172633 w 5172633"/>
              <a:gd name="connsiteY2" fmla="*/ 3165640 h 3165640"/>
              <a:gd name="connsiteX3" fmla="*/ 0 w 5172633"/>
              <a:gd name="connsiteY3" fmla="*/ 3165640 h 3165640"/>
              <a:gd name="connsiteX4" fmla="*/ 0 w 5172633"/>
              <a:gd name="connsiteY4" fmla="*/ 0 h 3165640"/>
              <a:gd name="connsiteX0" fmla="*/ 0 w 5172633"/>
              <a:gd name="connsiteY0" fmla="*/ 201 h 3165841"/>
              <a:gd name="connsiteX1" fmla="*/ 2626041 w 5172633"/>
              <a:gd name="connsiteY1" fmla="*/ 46548 h 3165841"/>
              <a:gd name="connsiteX2" fmla="*/ 5172633 w 5172633"/>
              <a:gd name="connsiteY2" fmla="*/ 201 h 3165841"/>
              <a:gd name="connsiteX3" fmla="*/ 5172633 w 5172633"/>
              <a:gd name="connsiteY3" fmla="*/ 3165841 h 3165841"/>
              <a:gd name="connsiteX4" fmla="*/ 0 w 5172633"/>
              <a:gd name="connsiteY4" fmla="*/ 3165841 h 3165841"/>
              <a:gd name="connsiteX5" fmla="*/ 0 w 5172633"/>
              <a:gd name="connsiteY5" fmla="*/ 201 h 3165841"/>
              <a:gd name="connsiteX0" fmla="*/ 0 w 5172633"/>
              <a:gd name="connsiteY0" fmla="*/ 201 h 3165841"/>
              <a:gd name="connsiteX1" fmla="*/ 2626041 w 5172633"/>
              <a:gd name="connsiteY1" fmla="*/ 46548 h 3165841"/>
              <a:gd name="connsiteX2" fmla="*/ 5172633 w 5172633"/>
              <a:gd name="connsiteY2" fmla="*/ 201 h 3165841"/>
              <a:gd name="connsiteX3" fmla="*/ 5078955 w 5172633"/>
              <a:gd name="connsiteY3" fmla="*/ 1425406 h 3165841"/>
              <a:gd name="connsiteX4" fmla="*/ 5172633 w 5172633"/>
              <a:gd name="connsiteY4" fmla="*/ 3165841 h 3165841"/>
              <a:gd name="connsiteX5" fmla="*/ 0 w 5172633"/>
              <a:gd name="connsiteY5" fmla="*/ 3165841 h 3165841"/>
              <a:gd name="connsiteX6" fmla="*/ 0 w 5172633"/>
              <a:gd name="connsiteY6" fmla="*/ 201 h 3165841"/>
              <a:gd name="connsiteX0" fmla="*/ 0 w 5172633"/>
              <a:gd name="connsiteY0" fmla="*/ 201 h 3165843"/>
              <a:gd name="connsiteX1" fmla="*/ 2626041 w 5172633"/>
              <a:gd name="connsiteY1" fmla="*/ 46548 h 3165843"/>
              <a:gd name="connsiteX2" fmla="*/ 5172633 w 5172633"/>
              <a:gd name="connsiteY2" fmla="*/ 201 h 3165843"/>
              <a:gd name="connsiteX3" fmla="*/ 5078955 w 5172633"/>
              <a:gd name="connsiteY3" fmla="*/ 1425406 h 3165843"/>
              <a:gd name="connsiteX4" fmla="*/ 5172633 w 5172633"/>
              <a:gd name="connsiteY4" fmla="*/ 3165841 h 3165843"/>
              <a:gd name="connsiteX5" fmla="*/ 2538955 w 5172633"/>
              <a:gd name="connsiteY5" fmla="*/ 3109063 h 3165843"/>
              <a:gd name="connsiteX6" fmla="*/ 0 w 5172633"/>
              <a:gd name="connsiteY6" fmla="*/ 3165841 h 3165843"/>
              <a:gd name="connsiteX7" fmla="*/ 0 w 5172633"/>
              <a:gd name="connsiteY7" fmla="*/ 201 h 3165843"/>
              <a:gd name="connsiteX0" fmla="*/ 202 w 5172835"/>
              <a:gd name="connsiteY0" fmla="*/ 201 h 3165843"/>
              <a:gd name="connsiteX1" fmla="*/ 2626243 w 5172835"/>
              <a:gd name="connsiteY1" fmla="*/ 46548 h 3165843"/>
              <a:gd name="connsiteX2" fmla="*/ 5172835 w 5172835"/>
              <a:gd name="connsiteY2" fmla="*/ 201 h 3165843"/>
              <a:gd name="connsiteX3" fmla="*/ 5079157 w 5172835"/>
              <a:gd name="connsiteY3" fmla="*/ 1425406 h 3165843"/>
              <a:gd name="connsiteX4" fmla="*/ 5172835 w 5172835"/>
              <a:gd name="connsiteY4" fmla="*/ 3165841 h 3165843"/>
              <a:gd name="connsiteX5" fmla="*/ 2539157 w 5172835"/>
              <a:gd name="connsiteY5" fmla="*/ 3109063 h 3165843"/>
              <a:gd name="connsiteX6" fmla="*/ 202 w 5172835"/>
              <a:gd name="connsiteY6" fmla="*/ 3165841 h 3165843"/>
              <a:gd name="connsiteX7" fmla="*/ 86243 w 5172835"/>
              <a:gd name="connsiteY7" fmla="*/ 1512492 h 3165843"/>
              <a:gd name="connsiteX8" fmla="*/ 202 w 5172835"/>
              <a:gd name="connsiteY8" fmla="*/ 201 h 3165843"/>
              <a:gd name="connsiteX0" fmla="*/ 557 w 5173190"/>
              <a:gd name="connsiteY0" fmla="*/ 201 h 3165843"/>
              <a:gd name="connsiteX1" fmla="*/ 2626598 w 5173190"/>
              <a:gd name="connsiteY1" fmla="*/ 46548 h 3165843"/>
              <a:gd name="connsiteX2" fmla="*/ 5173190 w 5173190"/>
              <a:gd name="connsiteY2" fmla="*/ 201 h 3165843"/>
              <a:gd name="connsiteX3" fmla="*/ 5079512 w 5173190"/>
              <a:gd name="connsiteY3" fmla="*/ 1425406 h 3165843"/>
              <a:gd name="connsiteX4" fmla="*/ 5173190 w 5173190"/>
              <a:gd name="connsiteY4" fmla="*/ 3165841 h 3165843"/>
              <a:gd name="connsiteX5" fmla="*/ 2539512 w 5173190"/>
              <a:gd name="connsiteY5" fmla="*/ 3109063 h 3165843"/>
              <a:gd name="connsiteX6" fmla="*/ 557 w 5173190"/>
              <a:gd name="connsiteY6" fmla="*/ 3165841 h 3165843"/>
              <a:gd name="connsiteX7" fmla="*/ 22993 w 5173190"/>
              <a:gd name="connsiteY7" fmla="*/ 1501962 h 3165843"/>
              <a:gd name="connsiteX8" fmla="*/ 557 w 5173190"/>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079291 w 5172969"/>
              <a:gd name="connsiteY3" fmla="*/ 1425406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103143 w 5172969"/>
              <a:gd name="connsiteY3" fmla="*/ 1435938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69" h="3165843">
                <a:moveTo>
                  <a:pt x="336" y="201"/>
                </a:moveTo>
                <a:cubicBezTo>
                  <a:pt x="851492" y="-3702"/>
                  <a:pt x="1775221" y="50451"/>
                  <a:pt x="2626377" y="46548"/>
                </a:cubicBezTo>
                <a:lnTo>
                  <a:pt x="5172969" y="201"/>
                </a:lnTo>
                <a:cubicBezTo>
                  <a:pt x="5165933" y="480107"/>
                  <a:pt x="5110179" y="956032"/>
                  <a:pt x="5103143" y="1435938"/>
                </a:cubicBezTo>
                <a:lnTo>
                  <a:pt x="5172969" y="3165841"/>
                </a:lnTo>
                <a:cubicBezTo>
                  <a:pt x="4295076" y="3166267"/>
                  <a:pt x="3417184" y="3108637"/>
                  <a:pt x="2539291" y="3109063"/>
                </a:cubicBezTo>
                <a:lnTo>
                  <a:pt x="336" y="3165841"/>
                </a:lnTo>
                <a:cubicBezTo>
                  <a:pt x="-4850" y="2600210"/>
                  <a:pt x="51809" y="2067593"/>
                  <a:pt x="46623" y="1501962"/>
                </a:cubicBezTo>
                <a:cubicBezTo>
                  <a:pt x="17943" y="997865"/>
                  <a:pt x="29016" y="504298"/>
                  <a:pt x="336" y="201"/>
                </a:cubicBezTo>
                <a:close/>
              </a:path>
            </a:pathLst>
          </a:custGeom>
          <a:gradFill>
            <a:gsLst>
              <a:gs pos="17431">
                <a:srgbClr val="E3F8F9"/>
              </a:gs>
              <a:gs pos="100000">
                <a:srgbClr val="E3F8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4" name="PHẠM DUYÊN 9 - 9Slide.vn">
            <a:extLst>
              <a:ext uri="{FF2B5EF4-FFF2-40B4-BE49-F238E27FC236}">
                <a16:creationId xmlns:a16="http://schemas.microsoft.com/office/drawing/2014/main" id="{36D7874D-6A48-1C40-F294-AC5FF32823CB}"/>
              </a:ext>
            </a:extLst>
          </p:cNvPr>
          <p:cNvSpPr txBox="1"/>
          <p:nvPr/>
        </p:nvSpPr>
        <p:spPr>
          <a:xfrm>
            <a:off x="1089469" y="3092998"/>
            <a:ext cx="10317073"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a) 	Nam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và</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Mai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số</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tiền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để</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mua</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nguyên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liệu</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
        <p:nvSpPr>
          <p:cNvPr id="15" name="PHẠM DUYÊN 10 - 9Slide.vn">
            <a:extLst>
              <a:ext uri="{FF2B5EF4-FFF2-40B4-BE49-F238E27FC236}">
                <a16:creationId xmlns:a16="http://schemas.microsoft.com/office/drawing/2014/main" id="{24255229-8C73-8F23-F516-F7D1614401D2}"/>
              </a:ext>
            </a:extLst>
          </p:cNvPr>
          <p:cNvSpPr txBox="1"/>
          <p:nvPr/>
        </p:nvSpPr>
        <p:spPr>
          <a:xfrm>
            <a:off x="2626439" y="3733800"/>
            <a:ext cx="8077200" cy="523220"/>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20 000 + 14 000 + 10 000 =</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44 000</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đồng</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12" name="PHẠM DUYÊN 7 - 9Slide.vn">
            <a:extLst>
              <a:ext uri="{FF2B5EF4-FFF2-40B4-BE49-F238E27FC236}">
                <a16:creationId xmlns:a16="http://schemas.microsoft.com/office/drawing/2014/main" id="{F093D5DB-1533-2436-1066-7BB285A2F6FB}"/>
              </a:ext>
            </a:extLst>
          </p:cNvPr>
          <p:cNvSpPr txBox="1"/>
          <p:nvPr/>
        </p:nvSpPr>
        <p:spPr>
          <a:xfrm>
            <a:off x="4934631" y="2521969"/>
            <a:ext cx="1730408" cy="584775"/>
          </a:xfrm>
          <a:prstGeom prst="rect">
            <a:avLst/>
          </a:prstGeom>
          <a:noFill/>
        </p:spPr>
        <p:txBody>
          <a:bodyPr wrap="square" rtlCol="0">
            <a:spAutoFit/>
          </a:bodyPr>
          <a:lstStyle/>
          <a:p>
            <a:r>
              <a:rPr lang="en-US" sz="3200" u="sng" dirty="0" err="1">
                <a:solidFill>
                  <a:srgbClr val="0070C0"/>
                </a:solidFill>
                <a:latin typeface="Times New Roman" panose="02020603050405020304" pitchFamily="18" charset="0"/>
                <a:cs typeface="Times New Roman" panose="02020603050405020304" pitchFamily="18" charset="0"/>
              </a:rPr>
              <a:t>Bài</a:t>
            </a:r>
            <a:r>
              <a:rPr lang="en-US" sz="3200" u="sng" dirty="0">
                <a:solidFill>
                  <a:srgbClr val="0070C0"/>
                </a:solidFill>
                <a:latin typeface="Times New Roman" panose="02020603050405020304" pitchFamily="18" charset="0"/>
                <a:cs typeface="Times New Roman" panose="02020603050405020304" pitchFamily="18" charset="0"/>
              </a:rPr>
              <a:t> </a:t>
            </a:r>
            <a:r>
              <a:rPr lang="en-US" sz="3200" u="sng" dirty="0" err="1">
                <a:solidFill>
                  <a:srgbClr val="0070C0"/>
                </a:solidFill>
                <a:latin typeface="Times New Roman" panose="02020603050405020304" pitchFamily="18" charset="0"/>
                <a:cs typeface="Times New Roman" panose="02020603050405020304" pitchFamily="18" charset="0"/>
              </a:rPr>
              <a:t>giải</a:t>
            </a:r>
            <a:endParaRPr lang="en-US" sz="3200" u="sng" dirty="0">
              <a:solidFill>
                <a:srgbClr val="0070C0"/>
              </a:solidFill>
              <a:latin typeface="Times New Roman" panose="02020603050405020304" pitchFamily="18" charset="0"/>
              <a:cs typeface="Times New Roman" panose="02020603050405020304" pitchFamily="18" charset="0"/>
            </a:endParaRPr>
          </a:p>
        </p:txBody>
      </p:sp>
      <p:sp>
        <p:nvSpPr>
          <p:cNvPr id="8" name="PHẠM DUYÊN 8 - 9Slide.vn">
            <a:extLst>
              <a:ext uri="{FF2B5EF4-FFF2-40B4-BE49-F238E27FC236}">
                <a16:creationId xmlns:a16="http://schemas.microsoft.com/office/drawing/2014/main" id="{B9A3A201-06E4-DB08-A54D-B72EF572237B}"/>
              </a:ext>
            </a:extLst>
          </p:cNvPr>
          <p:cNvSpPr txBox="1"/>
          <p:nvPr/>
        </p:nvSpPr>
        <p:spPr>
          <a:xfrm>
            <a:off x="1115197" y="4275437"/>
            <a:ext cx="6741064"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b) 	Hai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bạn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còn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lại</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số</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tiền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
        <p:nvSpPr>
          <p:cNvPr id="16" name="PHẠM DUYÊN 9 - 9Slide.vn">
            <a:extLst>
              <a:ext uri="{FF2B5EF4-FFF2-40B4-BE49-F238E27FC236}">
                <a16:creationId xmlns:a16="http://schemas.microsoft.com/office/drawing/2014/main" id="{4CE081DF-72F6-BE4A-69DF-409138372F75}"/>
              </a:ext>
            </a:extLst>
          </p:cNvPr>
          <p:cNvSpPr txBox="1"/>
          <p:nvPr/>
        </p:nvSpPr>
        <p:spPr>
          <a:xfrm>
            <a:off x="3446550" y="4902717"/>
            <a:ext cx="5764751" cy="523220"/>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80 000 </a:t>
            </a:r>
            <a:r>
              <a:rPr lang="en-US" sz="2800" b="1" dirty="0">
                <a:solidFill>
                  <a:srgbClr val="333333"/>
                </a:solidFill>
                <a:latin typeface="Times New Roman" panose="02020603050405020304" pitchFamily="18" charset="0"/>
                <a:cs typeface="Times New Roman" panose="02020603050405020304" pitchFamily="18" charset="0"/>
              </a:rPr>
              <a:t>–</a:t>
            </a:r>
            <a:r>
              <a:rPr lang="en-US" sz="2800" dirty="0">
                <a:solidFill>
                  <a:srgbClr val="333333"/>
                </a:solidFill>
                <a:latin typeface="Times New Roman" panose="02020603050405020304" pitchFamily="18" charset="0"/>
                <a:cs typeface="Times New Roman" panose="02020603050405020304" pitchFamily="18" charset="0"/>
              </a:rPr>
              <a:t> 44 000 =</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36 000  </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r>
              <a:rPr lang="en-US" sz="2800" dirty="0" err="1">
                <a:solidFill>
                  <a:srgbClr val="333333"/>
                </a:solidFill>
                <a:latin typeface="Times New Roman" panose="02020603050405020304" pitchFamily="18" charset="0"/>
                <a:cs typeface="Times New Roman" panose="02020603050405020304" pitchFamily="18" charset="0"/>
              </a:rPr>
              <a:t>đồng</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17" name="PHẠM DUYÊN 10 - 9Slide.vn">
            <a:extLst>
              <a:ext uri="{FF2B5EF4-FFF2-40B4-BE49-F238E27FC236}">
                <a16:creationId xmlns:a16="http://schemas.microsoft.com/office/drawing/2014/main" id="{888AFC95-AAA0-1A95-36A9-0B64CD553F74}"/>
              </a:ext>
            </a:extLst>
          </p:cNvPr>
          <p:cNvSpPr txBox="1"/>
          <p:nvPr/>
        </p:nvSpPr>
        <p:spPr>
          <a:xfrm>
            <a:off x="5761929" y="5588517"/>
            <a:ext cx="1820884"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spc="-140">
                <a:solidFill>
                  <a:schemeClr val="tx1">
                    <a:lumMod val="85000"/>
                    <a:lumOff val="15000"/>
                  </a:schemeClr>
                </a:solidFill>
                <a:latin typeface="Times New Roman" panose="02020603050405020304" pitchFamily="18" charset="0"/>
                <a:cs typeface="Times New Roman" panose="02020603050405020304" pitchFamily="18" charset="0"/>
              </a:rPr>
              <a:t>Đáp số:</a:t>
            </a:r>
            <a:endParaRPr lang="vi-VN" sz="28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PHẠM DUYÊN 11 - 9Slide.vn">
            <a:extLst>
              <a:ext uri="{FF2B5EF4-FFF2-40B4-BE49-F238E27FC236}">
                <a16:creationId xmlns:a16="http://schemas.microsoft.com/office/drawing/2014/main" id="{B0CFC82B-416F-7A97-2D98-502B5815F657}"/>
              </a:ext>
            </a:extLst>
          </p:cNvPr>
          <p:cNvSpPr txBox="1"/>
          <p:nvPr/>
        </p:nvSpPr>
        <p:spPr>
          <a:xfrm>
            <a:off x="6978069" y="5588517"/>
            <a:ext cx="2233232" cy="954107"/>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dirty="0">
                <a:solidFill>
                  <a:srgbClr val="FF0000"/>
                </a:solidFill>
                <a:latin typeface="Times New Roman" panose="02020603050405020304" pitchFamily="18" charset="0"/>
                <a:cs typeface="Times New Roman" panose="02020603050405020304" pitchFamily="18" charset="0"/>
              </a:rPr>
              <a:t>44 000 </a:t>
            </a:r>
            <a:r>
              <a:rPr lang="en-US" sz="2800" dirty="0" err="1">
                <a:solidFill>
                  <a:schemeClr val="tx1"/>
                </a:solidFill>
                <a:latin typeface="Times New Roman" panose="02020603050405020304" pitchFamily="18" charset="0"/>
                <a:cs typeface="Times New Roman" panose="02020603050405020304" pitchFamily="18" charset="0"/>
              </a:rPr>
              <a:t>đồng</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rgbClr val="FF0000"/>
                </a:solidFill>
                <a:latin typeface="Times New Roman" panose="02020603050405020304" pitchFamily="18" charset="0"/>
                <a:cs typeface="Times New Roman" panose="02020603050405020304" pitchFamily="18" charset="0"/>
              </a:rPr>
              <a:t>36 000 </a:t>
            </a:r>
            <a:r>
              <a:rPr lang="en-US" sz="2800" dirty="0" err="1">
                <a:solidFill>
                  <a:srgbClr val="333333"/>
                </a:solidFill>
                <a:latin typeface="Times New Roman" panose="02020603050405020304" pitchFamily="18" charset="0"/>
                <a:cs typeface="Times New Roman" panose="02020603050405020304" pitchFamily="18" charset="0"/>
              </a:rPr>
              <a:t>đồng</a:t>
            </a:r>
            <a:endParaRPr lang="vi-VN" sz="2800" dirty="0">
              <a:solidFill>
                <a:srgbClr val="333333"/>
              </a:solidFill>
              <a:latin typeface="Times New Roman" panose="02020603050405020304" pitchFamily="18" charset="0"/>
              <a:cs typeface="Times New Roman" panose="02020603050405020304" pitchFamily="18" charset="0"/>
            </a:endParaRPr>
          </a:p>
        </p:txBody>
      </p:sp>
      <p:graphicFrame>
        <p:nvGraphicFramePr>
          <p:cNvPr id="20" name="PHẠM DUYÊN 4 - 9Slide.vn">
            <a:extLst>
              <a:ext uri="{FF2B5EF4-FFF2-40B4-BE49-F238E27FC236}">
                <a16:creationId xmlns:a16="http://schemas.microsoft.com/office/drawing/2014/main" id="{1208F45A-C7CB-3FD0-3CEA-4D2434BCC00B}"/>
              </a:ext>
            </a:extLst>
          </p:cNvPr>
          <p:cNvGraphicFramePr>
            <a:graphicFrameLocks noGrp="1"/>
          </p:cNvGraphicFramePr>
          <p:nvPr>
            <p:extLst>
              <p:ext uri="{D42A27DB-BD31-4B8C-83A1-F6EECF244321}">
                <p14:modId xmlns:p14="http://schemas.microsoft.com/office/powerpoint/2010/main" val="1870256351"/>
              </p:ext>
            </p:extLst>
          </p:nvPr>
        </p:nvGraphicFramePr>
        <p:xfrm>
          <a:off x="3615335" y="289064"/>
          <a:ext cx="4961330" cy="2124526"/>
        </p:xfrm>
        <a:graphic>
          <a:graphicData uri="http://schemas.openxmlformats.org/drawingml/2006/table">
            <a:tbl>
              <a:tblPr firstRow="1" bandRow="1">
                <a:tableStyleId>{5C22544A-7EE6-4342-B048-85BDC9FD1C3A}</a:tableStyleId>
              </a:tblPr>
              <a:tblGrid>
                <a:gridCol w="2233355">
                  <a:extLst>
                    <a:ext uri="{9D8B030D-6E8A-4147-A177-3AD203B41FA5}">
                      <a16:colId xmlns:a16="http://schemas.microsoft.com/office/drawing/2014/main" val="3183354180"/>
                    </a:ext>
                  </a:extLst>
                </a:gridCol>
                <a:gridCol w="2727975">
                  <a:extLst>
                    <a:ext uri="{9D8B030D-6E8A-4147-A177-3AD203B41FA5}">
                      <a16:colId xmlns:a16="http://schemas.microsoft.com/office/drawing/2014/main" val="1150086352"/>
                    </a:ext>
                  </a:extLst>
                </a:gridCol>
              </a:tblGrid>
              <a:tr h="415684">
                <a:tc>
                  <a:txBody>
                    <a:bodyPr/>
                    <a:lstStyle/>
                    <a:p>
                      <a:pPr algn="ctr"/>
                      <a:r>
                        <a:rPr lang="en-US" sz="2400" dirty="0" err="1">
                          <a:solidFill>
                            <a:schemeClr val="tx1">
                              <a:lumMod val="85000"/>
                              <a:lumOff val="15000"/>
                            </a:schemeClr>
                          </a:solidFill>
                          <a:effectLst/>
                          <a:latin typeface="+mj-lt"/>
                        </a:rPr>
                        <a:t>Loại</a:t>
                      </a:r>
                      <a:endParaRPr lang="en-US" sz="2400" dirty="0">
                        <a:solidFill>
                          <a:schemeClr val="tx1">
                            <a:lumMod val="85000"/>
                            <a:lumOff val="15000"/>
                          </a:schemeClr>
                        </a:solidFill>
                        <a:effectLst/>
                        <a:latin typeface="+mj-lt"/>
                      </a:endParaRP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tc>
                  <a:txBody>
                    <a:bodyPr/>
                    <a:lstStyle/>
                    <a:p>
                      <a:pPr algn="ctr"/>
                      <a:r>
                        <a:rPr lang="en-US" sz="2400" dirty="0" err="1">
                          <a:solidFill>
                            <a:schemeClr val="tx1">
                              <a:lumMod val="85000"/>
                              <a:lumOff val="15000"/>
                            </a:schemeClr>
                          </a:solidFill>
                          <a:effectLst/>
                          <a:latin typeface="+mj-lt"/>
                        </a:rPr>
                        <a:t>Số</a:t>
                      </a:r>
                      <a:r>
                        <a:rPr lang="en-US" sz="2400" dirty="0">
                          <a:solidFill>
                            <a:schemeClr val="tx1">
                              <a:lumMod val="85000"/>
                              <a:lumOff val="15000"/>
                            </a:schemeClr>
                          </a:solidFill>
                          <a:effectLst/>
                          <a:latin typeface="+mj-lt"/>
                        </a:rPr>
                        <a:t> </a:t>
                      </a:r>
                      <a:r>
                        <a:rPr lang="en-US" sz="2400" dirty="0" err="1">
                          <a:solidFill>
                            <a:schemeClr val="tx1">
                              <a:lumMod val="85000"/>
                              <a:lumOff val="15000"/>
                            </a:schemeClr>
                          </a:solidFill>
                          <a:effectLst/>
                          <a:latin typeface="+mj-lt"/>
                        </a:rPr>
                        <a:t>tiền</a:t>
                      </a:r>
                      <a:endParaRPr lang="en-US" sz="2400" dirty="0">
                        <a:solidFill>
                          <a:schemeClr val="tx1">
                            <a:lumMod val="85000"/>
                            <a:lumOff val="15000"/>
                          </a:schemeClr>
                        </a:solidFill>
                        <a:effectLst/>
                        <a:latin typeface="+mj-lt"/>
                      </a:endParaRP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31762875"/>
                  </a:ext>
                </a:extLst>
              </a:tr>
              <a:tr h="415684">
                <a:tc>
                  <a:txBody>
                    <a:bodyPr/>
                    <a:lstStyle/>
                    <a:p>
                      <a:pPr algn="l"/>
                      <a:r>
                        <a:rPr lang="en-US" sz="2400" b="1">
                          <a:solidFill>
                            <a:schemeClr val="tx1">
                              <a:lumMod val="85000"/>
                              <a:lumOff val="15000"/>
                            </a:schemeClr>
                          </a:solidFill>
                          <a:effectLst/>
                        </a:rPr>
                        <a:t>Nước</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400" b="1">
                          <a:solidFill>
                            <a:srgbClr val="0070C0"/>
                          </a:solidFill>
                          <a:effectLst/>
                        </a:rPr>
                        <a:t>20 000 đồng</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3894691642"/>
                  </a:ext>
                </a:extLst>
              </a:tr>
              <a:tr h="752926">
                <a:tc>
                  <a:txBody>
                    <a:bodyPr/>
                    <a:lstStyle/>
                    <a:p>
                      <a:pPr algn="l"/>
                      <a:r>
                        <a:rPr lang="en-US" sz="2400" b="1">
                          <a:solidFill>
                            <a:schemeClr val="tx1">
                              <a:lumMod val="85000"/>
                              <a:lumOff val="15000"/>
                            </a:schemeClr>
                          </a:solidFill>
                          <a:effectLst/>
                        </a:rPr>
                        <a:t>Đường kính</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400" b="1" dirty="0">
                          <a:solidFill>
                            <a:srgbClr val="0070C0"/>
                          </a:solidFill>
                          <a:effectLst/>
                        </a:rPr>
                        <a:t>14 000 </a:t>
                      </a:r>
                      <a:r>
                        <a:rPr lang="en-US" sz="2400" b="1" dirty="0" err="1">
                          <a:solidFill>
                            <a:srgbClr val="0070C0"/>
                          </a:solidFill>
                          <a:effectLst/>
                        </a:rPr>
                        <a:t>đồng</a:t>
                      </a:r>
                      <a:endParaRPr lang="en-US" sz="2400" b="1" dirty="0">
                        <a:solidFill>
                          <a:srgbClr val="0070C0"/>
                        </a:solidFill>
                        <a:effectLst/>
                      </a:endParaRP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987253980"/>
                  </a:ext>
                </a:extLst>
              </a:tr>
              <a:tr h="415684">
                <a:tc>
                  <a:txBody>
                    <a:bodyPr/>
                    <a:lstStyle/>
                    <a:p>
                      <a:pPr algn="l"/>
                      <a:r>
                        <a:rPr lang="en-US" sz="2400" b="1" dirty="0">
                          <a:solidFill>
                            <a:schemeClr val="tx1">
                              <a:lumMod val="85000"/>
                              <a:lumOff val="15000"/>
                            </a:schemeClr>
                          </a:solidFill>
                          <a:effectLst/>
                        </a:rPr>
                        <a:t>Chanh</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400" b="1" dirty="0">
                          <a:solidFill>
                            <a:srgbClr val="0070C0"/>
                          </a:solidFill>
                          <a:effectLst/>
                        </a:rPr>
                        <a:t>10 000 </a:t>
                      </a:r>
                      <a:r>
                        <a:rPr lang="en-US" sz="2400" b="1" dirty="0" err="1">
                          <a:solidFill>
                            <a:srgbClr val="0070C0"/>
                          </a:solidFill>
                          <a:effectLst/>
                        </a:rPr>
                        <a:t>đồng</a:t>
                      </a:r>
                      <a:endParaRPr lang="en-US" sz="2400" b="1" dirty="0">
                        <a:solidFill>
                          <a:srgbClr val="0070C0"/>
                        </a:solidFill>
                        <a:effectLst/>
                      </a:endParaRP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823141170"/>
                  </a:ext>
                </a:extLst>
              </a:tr>
            </a:tbl>
          </a:graphicData>
        </a:graphic>
      </p:graphicFrame>
    </p:spTree>
    <p:extLst>
      <p:ext uri="{BB962C8B-B14F-4D97-AF65-F5344CB8AC3E}">
        <p14:creationId xmlns:p14="http://schemas.microsoft.com/office/powerpoint/2010/main" val="251741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750"/>
                                        <p:tgtEl>
                                          <p:spTgt spid="14"/>
                                        </p:tgtEl>
                                        <p:attrNameLst>
                                          <p:attrName>ppt_x</p:attrName>
                                        </p:attrNameLst>
                                      </p:cBhvr>
                                      <p:tavLst>
                                        <p:tav tm="0">
                                          <p:val>
                                            <p:strVal val="#ppt_x+#ppt_w*1.125000"/>
                                          </p:val>
                                        </p:tav>
                                        <p:tav tm="100000">
                                          <p:val>
                                            <p:strVal val="#ppt_x"/>
                                          </p:val>
                                        </p:tav>
                                      </p:tavLst>
                                    </p:anim>
                                    <p:animEffect transition="in" filter="wipe(left)">
                                      <p:cBhvr>
                                        <p:cTn id="23" dur="75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250"/>
                                        <p:tgtEl>
                                          <p:spTgt spid="15"/>
                                        </p:tgtEl>
                                        <p:attrNameLst>
                                          <p:attrName>ppt_x</p:attrName>
                                        </p:attrNameLst>
                                      </p:cBhvr>
                                      <p:tavLst>
                                        <p:tav tm="0">
                                          <p:val>
                                            <p:strVal val="#ppt_x+#ppt_w*1.125000"/>
                                          </p:val>
                                        </p:tav>
                                        <p:tav tm="100000">
                                          <p:val>
                                            <p:strVal val="#ppt_x"/>
                                          </p:val>
                                        </p:tav>
                                      </p:tavLst>
                                    </p:anim>
                                    <p:animEffect transition="in" filter="wipe(left)">
                                      <p:cBhvr>
                                        <p:cTn id="29" dur="1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2"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750"/>
                                        <p:tgtEl>
                                          <p:spTgt spid="8"/>
                                        </p:tgtEl>
                                        <p:attrNameLst>
                                          <p:attrName>ppt_x</p:attrName>
                                        </p:attrNameLst>
                                      </p:cBhvr>
                                      <p:tavLst>
                                        <p:tav tm="0">
                                          <p:val>
                                            <p:strVal val="#ppt_x+#ppt_w*1.125000"/>
                                          </p:val>
                                        </p:tav>
                                        <p:tav tm="100000">
                                          <p:val>
                                            <p:strVal val="#ppt_x"/>
                                          </p:val>
                                        </p:tav>
                                      </p:tavLst>
                                    </p:anim>
                                    <p:animEffect transition="in" filter="wipe(left)">
                                      <p:cBhvr>
                                        <p:cTn id="35" dur="75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2"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1250"/>
                                        <p:tgtEl>
                                          <p:spTgt spid="16"/>
                                        </p:tgtEl>
                                        <p:attrNameLst>
                                          <p:attrName>ppt_x</p:attrName>
                                        </p:attrNameLst>
                                      </p:cBhvr>
                                      <p:tavLst>
                                        <p:tav tm="0">
                                          <p:val>
                                            <p:strVal val="#ppt_x+#ppt_w*1.125000"/>
                                          </p:val>
                                        </p:tav>
                                        <p:tav tm="100000">
                                          <p:val>
                                            <p:strVal val="#ppt_x"/>
                                          </p:val>
                                        </p:tav>
                                      </p:tavLst>
                                    </p:anim>
                                    <p:animEffect transition="in" filter="wipe(left)">
                                      <p:cBhvr>
                                        <p:cTn id="41" dur="125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2"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750"/>
                                        <p:tgtEl>
                                          <p:spTgt spid="17"/>
                                        </p:tgtEl>
                                        <p:attrNameLst>
                                          <p:attrName>ppt_x</p:attrName>
                                        </p:attrNameLst>
                                      </p:cBhvr>
                                      <p:tavLst>
                                        <p:tav tm="0">
                                          <p:val>
                                            <p:strVal val="#ppt_x+#ppt_w*1.125000"/>
                                          </p:val>
                                        </p:tav>
                                        <p:tav tm="100000">
                                          <p:val>
                                            <p:strVal val="#ppt_x"/>
                                          </p:val>
                                        </p:tav>
                                      </p:tavLst>
                                    </p:anim>
                                    <p:animEffect transition="in" filter="wipe(left)">
                                      <p:cBhvr>
                                        <p:cTn id="47" dur="75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2"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750"/>
                                        <p:tgtEl>
                                          <p:spTgt spid="18"/>
                                        </p:tgtEl>
                                        <p:attrNameLst>
                                          <p:attrName>ppt_x</p:attrName>
                                        </p:attrNameLst>
                                      </p:cBhvr>
                                      <p:tavLst>
                                        <p:tav tm="0">
                                          <p:val>
                                            <p:strVal val="#ppt_x+#ppt_w*1.125000"/>
                                          </p:val>
                                        </p:tav>
                                        <p:tav tm="100000">
                                          <p:val>
                                            <p:strVal val="#ppt_x"/>
                                          </p:val>
                                        </p:tav>
                                      </p:tavLst>
                                    </p:anim>
                                    <p:animEffect transition="in" filter="wipe(left)">
                                      <p:cBhvr>
                                        <p:cTn id="53"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2" grpId="0"/>
      <p:bldP spid="8"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HẠM DUYÊN 1 - 9Slide.vn">
            <a:extLst>
              <a:ext uri="{FF2B5EF4-FFF2-40B4-BE49-F238E27FC236}">
                <a16:creationId xmlns:a16="http://schemas.microsoft.com/office/drawing/2014/main" id="{21C63ECA-059C-112D-C1D2-77537DE53F8E}"/>
              </a:ext>
            </a:extLst>
          </p:cNvPr>
          <p:cNvSpPr txBox="1"/>
          <p:nvPr/>
        </p:nvSpPr>
        <p:spPr>
          <a:xfrm>
            <a:off x="304800" y="1194093"/>
            <a:ext cx="11734800" cy="2611997"/>
          </a:xfrm>
          <a:prstGeom prst="rect">
            <a:avLst/>
          </a:prstGeom>
          <a:noFill/>
        </p:spPr>
        <p:txBody>
          <a:bodyPr wrap="square" rtlCol="0">
            <a:spAutoFit/>
          </a:bodyPr>
          <a:lstStyle/>
          <a:p>
            <a:pPr>
              <a:lnSpc>
                <a:spcPct val="131000"/>
              </a:lnSpc>
            </a:pPr>
            <a:r>
              <a:rPr lang="vi-VN"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a:t>
            </a:r>
            <a:r>
              <a:rPr lang="vi-VN"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2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được</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20 000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vi-VN" sz="3200" spc="-160" dirty="0">
              <a:solidFill>
                <a:schemeClr val="tx1">
                  <a:lumMod val="75000"/>
                  <a:lumOff val="25000"/>
                </a:schemeClr>
              </a:solidFill>
              <a:latin typeface="Times New Roman" panose="02020603050405020304" pitchFamily="18" charset="0"/>
              <a:cs typeface="Times New Roman" panose="02020603050405020304" pitchFamily="18" charset="0"/>
            </a:endParaRPr>
          </a:p>
          <a:p>
            <a:pPr lvl="0">
              <a:lnSpc>
                <a:spcPct val="131000"/>
              </a:lnSpc>
              <a:defRPr/>
            </a:pPr>
            <a:r>
              <a:rPr lang="vi-VN"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a:solidFill>
                  <a:srgbClr val="0070C0"/>
                </a:solidFill>
                <a:latin typeface="Times New Roman" panose="02020603050405020304" pitchFamily="18" charset="0"/>
                <a:cs typeface="Times New Roman" panose="02020603050405020304" pitchFamily="18" charset="0"/>
              </a:rPr>
              <a:t> </a:t>
            </a:r>
            <a:r>
              <a:rPr lang="en-US" sz="3200" spc="-160" dirty="0">
                <a:solidFill>
                  <a:schemeClr val="accent5">
                    <a:lumMod val="75000"/>
                  </a:schemeClr>
                </a:solidFill>
                <a:latin typeface="Times New Roman" panose="02020603050405020304" pitchFamily="18" charset="0"/>
                <a:cs typeface="Times New Roman" panose="02020603050405020304" pitchFamily="18" charset="0"/>
              </a:rPr>
              <a:t>5</a:t>
            </a:r>
            <a:r>
              <a:rPr lang="en-US" sz="3200" spc="-160" dirty="0">
                <a:solidFill>
                  <a:srgbClr val="0070C0"/>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được</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50 000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a:t>
            </a:r>
          </a:p>
          <a:p>
            <a:pPr lvl="0">
              <a:lnSpc>
                <a:spcPct val="131000"/>
              </a:lnSpc>
              <a:defRPr/>
            </a:pPr>
            <a:r>
              <a:rPr lang="vi-VN"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 </a:t>
            </a:r>
            <a:r>
              <a:rPr lang="en-US"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  </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1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50 000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được</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và</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a:solidFill>
                  <a:schemeClr val="accent5">
                    <a:lumMod val="75000"/>
                  </a:schemeClr>
                </a:solidFill>
                <a:latin typeface="Times New Roman" panose="02020603050405020304" pitchFamily="18" charset="0"/>
                <a:cs typeface="Times New Roman" panose="02020603050405020304" pitchFamily="18" charset="0"/>
              </a:rPr>
              <a:t>2</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20 000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a:t>
            </a:r>
          </a:p>
          <a:p>
            <a:pPr lvl="0">
              <a:lnSpc>
                <a:spcPct val="131000"/>
              </a:lnSpc>
              <a:defRPr/>
            </a:pPr>
            <a:r>
              <a:rPr lang="vi-VN"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 </a:t>
            </a:r>
            <a:r>
              <a:rPr lang="en-US"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  </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1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100 000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được</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a:solidFill>
                  <a:schemeClr val="accent5">
                    <a:lumMod val="75000"/>
                  </a:schemeClr>
                </a:solidFill>
                <a:latin typeface="Times New Roman" panose="02020603050405020304" pitchFamily="18" charset="0"/>
                <a:cs typeface="Times New Roman" panose="02020603050405020304" pitchFamily="18" charset="0"/>
              </a:rPr>
              <a:t>2 </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50 000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p>
        </p:txBody>
      </p:sp>
      <p:grpSp>
        <p:nvGrpSpPr>
          <p:cNvPr id="2" name="PHẠM DUYÊN 2 - 9Slide.vn">
            <a:extLst>
              <a:ext uri="{FF2B5EF4-FFF2-40B4-BE49-F238E27FC236}">
                <a16:creationId xmlns:a16="http://schemas.microsoft.com/office/drawing/2014/main" id="{FAE64A9E-55D3-C46B-16DA-AFEC571E6DB7}"/>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96D2F716-11C9-9AF6-B280-A0824028390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3E6E81A-B2D6-1FE9-C698-340A10C167DA}"/>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64109C28-76C7-F481-247D-DD6A48B299F9}"/>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80C2B2E5-4BFB-9907-D3C8-8E69EFF7277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4</a:t>
              </a:r>
            </a:p>
          </p:txBody>
        </p:sp>
      </p:grpSp>
      <p:grpSp>
        <p:nvGrpSpPr>
          <p:cNvPr id="7" name="PHẠM DUYÊN 3 - 9Slide.vn">
            <a:extLst>
              <a:ext uri="{FF2B5EF4-FFF2-40B4-BE49-F238E27FC236}">
                <a16:creationId xmlns:a16="http://schemas.microsoft.com/office/drawing/2014/main" id="{D9789A85-11AF-11E4-641A-475A9396A1B5}"/>
              </a:ext>
            </a:extLst>
          </p:cNvPr>
          <p:cNvGrpSpPr/>
          <p:nvPr/>
        </p:nvGrpSpPr>
        <p:grpSpPr>
          <a:xfrm>
            <a:off x="1307668" y="394279"/>
            <a:ext cx="1180178" cy="783193"/>
            <a:chOff x="952015" y="409881"/>
            <a:chExt cx="1180178" cy="783193"/>
          </a:xfrm>
        </p:grpSpPr>
        <p:sp>
          <p:nvSpPr>
            <p:cNvPr id="8" name="Rectangle: Rounded Corners 7">
              <a:extLst>
                <a:ext uri="{FF2B5EF4-FFF2-40B4-BE49-F238E27FC236}">
                  <a16:creationId xmlns:a16="http://schemas.microsoft.com/office/drawing/2014/main" id="{2C7EF7B5-5BFC-0DF0-7846-350257ACAE5D}"/>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PHẠM DUYÊN 3 - 9Slide.vn">
              <a:extLst>
                <a:ext uri="{FF2B5EF4-FFF2-40B4-BE49-F238E27FC236}">
                  <a16:creationId xmlns:a16="http://schemas.microsoft.com/office/drawing/2014/main" id="{CFE09FA4-F76C-B21E-4CFB-A86F44D2765F}"/>
                </a:ext>
              </a:extLst>
            </p:cNvPr>
            <p:cNvSpPr txBox="1"/>
            <p:nvPr/>
          </p:nvSpPr>
          <p:spPr>
            <a:xfrm>
              <a:off x="1644115" y="431313"/>
              <a:ext cx="488078" cy="748963"/>
            </a:xfrm>
            <a:prstGeom prst="roundRect">
              <a:avLst/>
            </a:prstGeom>
            <a:noFill/>
          </p:spPr>
          <p:txBody>
            <a:bodyPr wrap="none" rtlCol="0">
              <a:spAutoFit/>
            </a:bodyPr>
            <a:lstStyle/>
            <a:p>
              <a:pPr algn="ctr"/>
              <a:r>
                <a:rPr lang="en-US" sz="4000" b="1">
                  <a:solidFill>
                    <a:srgbClr val="E04053"/>
                  </a:solidFill>
                  <a:latin typeface="Times New Roman" panose="02020603050405020304" pitchFamily="18" charset="0"/>
                  <a:cs typeface="Times New Roman" panose="02020603050405020304" pitchFamily="18" charset="0"/>
                </a:rPr>
                <a:t>?</a:t>
              </a:r>
            </a:p>
          </p:txBody>
        </p:sp>
        <p:sp>
          <p:nvSpPr>
            <p:cNvPr id="10" name="PHẠM DUYÊN 3 - 9Slide.vn">
              <a:extLst>
                <a:ext uri="{FF2B5EF4-FFF2-40B4-BE49-F238E27FC236}">
                  <a16:creationId xmlns:a16="http://schemas.microsoft.com/office/drawing/2014/main" id="{340EA8C2-2E0F-4A49-2FF8-9ADA741FFFCA}"/>
                </a:ext>
              </a:extLst>
            </p:cNvPr>
            <p:cNvSpPr txBox="1"/>
            <p:nvPr/>
          </p:nvSpPr>
          <p:spPr>
            <a:xfrm>
              <a:off x="952015" y="409881"/>
              <a:ext cx="796740" cy="783193"/>
            </a:xfrm>
            <a:prstGeom prst="roundRect">
              <a:avLst/>
            </a:prstGeom>
            <a:noFill/>
          </p:spPr>
          <p:txBody>
            <a:bodyPr wrap="none" rtlCol="0">
              <a:spAutoFit/>
            </a:bodyPr>
            <a:lstStyle/>
            <a:p>
              <a:pPr algn="ctr"/>
              <a:r>
                <a:rPr lang="en-US" sz="4000" b="1">
                  <a:solidFill>
                    <a:srgbClr val="E04053"/>
                  </a:solidFill>
                  <a:latin typeface="Times New Roman" panose="02020603050405020304" pitchFamily="18" charset="0"/>
                  <a:cs typeface="Times New Roman" panose="02020603050405020304" pitchFamily="18" charset="0"/>
                </a:rPr>
                <a:t>Số</a:t>
              </a:r>
            </a:p>
          </p:txBody>
        </p:sp>
      </p:grpSp>
      <p:sp>
        <p:nvSpPr>
          <p:cNvPr id="13" name="PHẠM DUYÊN 4 - 9Slide.vn">
            <a:extLst>
              <a:ext uri="{FF2B5EF4-FFF2-40B4-BE49-F238E27FC236}">
                <a16:creationId xmlns:a16="http://schemas.microsoft.com/office/drawing/2014/main" id="{1725555C-4F1D-CDFE-AEBC-8A97AEA9DDCA}"/>
              </a:ext>
            </a:extLst>
          </p:cNvPr>
          <p:cNvSpPr/>
          <p:nvPr/>
        </p:nvSpPr>
        <p:spPr>
          <a:xfrm>
            <a:off x="657980" y="19180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
        <p:nvSpPr>
          <p:cNvPr id="14" name="PHẠM DUYÊN 5 - 9Slide.vn">
            <a:extLst>
              <a:ext uri="{FF2B5EF4-FFF2-40B4-BE49-F238E27FC236}">
                <a16:creationId xmlns:a16="http://schemas.microsoft.com/office/drawing/2014/main" id="{5EBB2268-474B-DCC6-4922-EBD64C56CE75}"/>
              </a:ext>
            </a:extLst>
          </p:cNvPr>
          <p:cNvSpPr/>
          <p:nvPr/>
        </p:nvSpPr>
        <p:spPr>
          <a:xfrm>
            <a:off x="706439" y="1980554"/>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Times New Roman" panose="02020603050405020304" pitchFamily="18" charset="0"/>
                <a:cs typeface="Times New Roman" panose="02020603050405020304" pitchFamily="18" charset="0"/>
              </a:rPr>
              <a:t>?</a:t>
            </a:r>
          </a:p>
        </p:txBody>
      </p:sp>
      <p:sp>
        <p:nvSpPr>
          <p:cNvPr id="17" name="PHẠM DUYÊN 6 - 9Slide.vn">
            <a:extLst>
              <a:ext uri="{FF2B5EF4-FFF2-40B4-BE49-F238E27FC236}">
                <a16:creationId xmlns:a16="http://schemas.microsoft.com/office/drawing/2014/main" id="{8596351D-600F-8013-C70D-B0D58A74E21F}"/>
              </a:ext>
            </a:extLst>
          </p:cNvPr>
          <p:cNvSpPr/>
          <p:nvPr/>
        </p:nvSpPr>
        <p:spPr>
          <a:xfrm>
            <a:off x="7681222" y="2592777"/>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
        <p:nvSpPr>
          <p:cNvPr id="18" name="PHẠM DUYÊN 7 - 9Slide.vn">
            <a:extLst>
              <a:ext uri="{FF2B5EF4-FFF2-40B4-BE49-F238E27FC236}">
                <a16:creationId xmlns:a16="http://schemas.microsoft.com/office/drawing/2014/main" id="{E9098D87-ED2E-1D27-C896-8FF434E64863}"/>
              </a:ext>
            </a:extLst>
          </p:cNvPr>
          <p:cNvSpPr/>
          <p:nvPr/>
        </p:nvSpPr>
        <p:spPr>
          <a:xfrm>
            <a:off x="7772400" y="2655242"/>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rgbClr val="FF0000"/>
                </a:solidFill>
                <a:latin typeface="Times New Roman" panose="02020603050405020304" pitchFamily="18" charset="0"/>
                <a:cs typeface="Times New Roman" panose="02020603050405020304" pitchFamily="18" charset="0"/>
              </a:rPr>
              <a:t>?</a:t>
            </a:r>
          </a:p>
        </p:txBody>
      </p:sp>
      <p:sp>
        <p:nvSpPr>
          <p:cNvPr id="19" name="PHẠM DUYÊN 8 - 9Slide.vn">
            <a:extLst>
              <a:ext uri="{FF2B5EF4-FFF2-40B4-BE49-F238E27FC236}">
                <a16:creationId xmlns:a16="http://schemas.microsoft.com/office/drawing/2014/main" id="{C7DC21E7-A9E9-D7C7-00B1-A77C38FA32A5}"/>
              </a:ext>
            </a:extLst>
          </p:cNvPr>
          <p:cNvSpPr/>
          <p:nvPr/>
        </p:nvSpPr>
        <p:spPr>
          <a:xfrm>
            <a:off x="5067440" y="3210496"/>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
        <p:nvSpPr>
          <p:cNvPr id="20" name="PHẠM DUYÊN 9 - 9Slide.vn">
            <a:extLst>
              <a:ext uri="{FF2B5EF4-FFF2-40B4-BE49-F238E27FC236}">
                <a16:creationId xmlns:a16="http://schemas.microsoft.com/office/drawing/2014/main" id="{715205C2-6749-9546-7448-EA533DF5154E}"/>
              </a:ext>
            </a:extLst>
          </p:cNvPr>
          <p:cNvSpPr/>
          <p:nvPr/>
        </p:nvSpPr>
        <p:spPr>
          <a:xfrm>
            <a:off x="5150123" y="3336403"/>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0381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HẠM DUYÊN 1 - 9Slide.vn">
            <a:extLst>
              <a:ext uri="{FF2B5EF4-FFF2-40B4-BE49-F238E27FC236}">
                <a16:creationId xmlns:a16="http://schemas.microsoft.com/office/drawing/2014/main" id="{21C63ECA-059C-112D-C1D2-77537DE53F8E}"/>
              </a:ext>
            </a:extLst>
          </p:cNvPr>
          <p:cNvSpPr txBox="1"/>
          <p:nvPr/>
        </p:nvSpPr>
        <p:spPr>
          <a:xfrm>
            <a:off x="304800" y="1194093"/>
            <a:ext cx="11734800" cy="2846228"/>
          </a:xfrm>
          <a:prstGeom prst="rect">
            <a:avLst/>
          </a:prstGeom>
          <a:noFill/>
        </p:spPr>
        <p:txBody>
          <a:bodyPr wrap="square" rtlCol="0">
            <a:spAutoFit/>
          </a:bodyPr>
          <a:lstStyle/>
          <a:p>
            <a:pPr>
              <a:lnSpc>
                <a:spcPct val="131000"/>
              </a:lnSpc>
            </a:pPr>
            <a:r>
              <a:rPr lang="vi-VN"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a:t>
            </a:r>
            <a:r>
              <a:rPr lang="vi-VN"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2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được</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20 000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vi-VN" sz="3200" spc="-160" dirty="0">
              <a:solidFill>
                <a:schemeClr val="tx1">
                  <a:lumMod val="75000"/>
                  <a:lumOff val="25000"/>
                </a:schemeClr>
              </a:solidFill>
              <a:latin typeface="Times New Roman" panose="02020603050405020304" pitchFamily="18" charset="0"/>
              <a:cs typeface="Times New Roman" panose="02020603050405020304" pitchFamily="18" charset="0"/>
            </a:endParaRPr>
          </a:p>
          <a:p>
            <a:pPr lvl="0">
              <a:lnSpc>
                <a:spcPct val="131000"/>
              </a:lnSpc>
              <a:defRPr/>
            </a:pPr>
            <a:r>
              <a:rPr lang="vi-VN"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160" dirty="0">
                <a:solidFill>
                  <a:schemeClr val="accent5">
                    <a:lumMod val="75000"/>
                  </a:schemeClr>
                </a:solidFill>
                <a:latin typeface="Times New Roman" panose="02020603050405020304" pitchFamily="18" charset="0"/>
                <a:cs typeface="Times New Roman" panose="02020603050405020304" pitchFamily="18" charset="0"/>
              </a:rPr>
              <a:t>5</a:t>
            </a:r>
            <a:r>
              <a:rPr lang="en-US" sz="3200" spc="-160" dirty="0">
                <a:solidFill>
                  <a:srgbClr val="0070C0"/>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được</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50 000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a:t>
            </a:r>
          </a:p>
          <a:p>
            <a:pPr lvl="0">
              <a:lnSpc>
                <a:spcPct val="131000"/>
              </a:lnSpc>
              <a:defRPr/>
            </a:pPr>
            <a:r>
              <a:rPr lang="vi-VN"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 </a:t>
            </a:r>
            <a:r>
              <a:rPr lang="en-US"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  </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1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50 000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đổi</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được</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10 000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và</a:t>
            </a:r>
            <a:r>
              <a:rPr lang="en-US" sz="3200" spc="-160" dirty="0">
                <a:solidFill>
                  <a:srgbClr val="0070C0"/>
                </a:solidFill>
                <a:latin typeface="Times New Roman" panose="02020603050405020304" pitchFamily="18" charset="0"/>
                <a:cs typeface="Times New Roman" panose="02020603050405020304" pitchFamily="18" charset="0"/>
              </a:rPr>
              <a:t> </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160" dirty="0">
                <a:solidFill>
                  <a:schemeClr val="accent5">
                    <a:lumMod val="75000"/>
                  </a:schemeClr>
                </a:solidFill>
                <a:latin typeface="Times New Roman" panose="02020603050405020304" pitchFamily="18" charset="0"/>
                <a:cs typeface="Times New Roman" panose="02020603050405020304" pitchFamily="18" charset="0"/>
              </a:rPr>
              <a:t>2</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tờ</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 20 000 </a:t>
            </a:r>
            <a:r>
              <a:rPr lang="en-US" sz="3200" spc="-160" dirty="0" err="1">
                <a:solidFill>
                  <a:schemeClr val="tx1">
                    <a:lumMod val="75000"/>
                    <a:lumOff val="25000"/>
                  </a:schemeClr>
                </a:solidFill>
                <a:latin typeface="Times New Roman" panose="02020603050405020304" pitchFamily="18" charset="0"/>
                <a:cs typeface="Times New Roman" panose="02020603050405020304" pitchFamily="18" charset="0"/>
              </a:rPr>
              <a:t>đồng</a:t>
            </a:r>
            <a:r>
              <a:rPr lang="en-US" sz="3200" spc="-160" dirty="0">
                <a:solidFill>
                  <a:schemeClr val="tx1">
                    <a:lumMod val="75000"/>
                    <a:lumOff val="25000"/>
                  </a:schemeClr>
                </a:solidFill>
                <a:latin typeface="Times New Roman" panose="02020603050405020304" pitchFamily="18" charset="0"/>
                <a:cs typeface="Times New Roman" panose="02020603050405020304" pitchFamily="18" charset="0"/>
              </a:rPr>
              <a:t>.</a:t>
            </a:r>
          </a:p>
          <a:p>
            <a:pPr lvl="0">
              <a:lnSpc>
                <a:spcPct val="131000"/>
              </a:lnSpc>
              <a:defRPr/>
            </a:pPr>
            <a:r>
              <a:rPr lang="vi-VN"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 </a:t>
            </a:r>
            <a:r>
              <a:rPr lang="en-US" sz="3200" spc="-160" dirty="0">
                <a:solidFill>
                  <a:schemeClr val="accent5"/>
                </a:solidFill>
                <a:latin typeface="Times New Roman" panose="02020603050405020304" pitchFamily="18" charset="0"/>
                <a:ea typeface="#9Slide03 Open Sans Bold" panose="020B0806030504020204" pitchFamily="34" charset="0"/>
                <a:cs typeface="Times New Roman" panose="02020603050405020304" pitchFamily="18" charset="0"/>
              </a:rPr>
              <a:t>  </a:t>
            </a:r>
            <a:r>
              <a:rPr lang="en-US" sz="3200" spc="-160" dirty="0">
                <a:solidFill>
                  <a:srgbClr val="0070C0"/>
                </a:solidFill>
                <a:latin typeface="Times New Roman" panose="02020603050405020304" pitchFamily="18" charset="0"/>
                <a:cs typeface="Times New Roman" panose="02020603050405020304" pitchFamily="18" charset="0"/>
              </a:rPr>
              <a:t>1</a:t>
            </a:r>
            <a:r>
              <a:rPr lang="en-US" sz="3200" spc="-160" dirty="0">
                <a:latin typeface="Times New Roman" panose="02020603050405020304" pitchFamily="18" charset="0"/>
                <a:cs typeface="Times New Roman" panose="02020603050405020304" pitchFamily="18" charset="0"/>
              </a:rPr>
              <a:t> </a:t>
            </a:r>
            <a:r>
              <a:rPr lang="en-US" sz="3200" spc="-160" dirty="0" err="1">
                <a:latin typeface="Times New Roman" panose="02020603050405020304" pitchFamily="18" charset="0"/>
                <a:cs typeface="Times New Roman" panose="02020603050405020304" pitchFamily="18" charset="0"/>
              </a:rPr>
              <a:t>tờ</a:t>
            </a:r>
            <a:r>
              <a:rPr lang="en-US" sz="3200" spc="-160" dirty="0">
                <a:latin typeface="Times New Roman" panose="02020603050405020304" pitchFamily="18" charset="0"/>
                <a:cs typeface="Times New Roman" panose="02020603050405020304" pitchFamily="18" charset="0"/>
              </a:rPr>
              <a:t> 100 000 </a:t>
            </a:r>
            <a:r>
              <a:rPr lang="en-US" sz="3200" spc="-160" dirty="0" err="1">
                <a:latin typeface="Times New Roman" panose="02020603050405020304" pitchFamily="18" charset="0"/>
                <a:cs typeface="Times New Roman" panose="02020603050405020304" pitchFamily="18" charset="0"/>
              </a:rPr>
              <a:t>đồng</a:t>
            </a:r>
            <a:r>
              <a:rPr lang="en-US" sz="3200" spc="-160" dirty="0">
                <a:latin typeface="Times New Roman" panose="02020603050405020304" pitchFamily="18" charset="0"/>
                <a:cs typeface="Times New Roman" panose="02020603050405020304" pitchFamily="18" charset="0"/>
              </a:rPr>
              <a:t> </a:t>
            </a:r>
            <a:r>
              <a:rPr lang="en-US" sz="3200" spc="-160" dirty="0" err="1">
                <a:latin typeface="Times New Roman" panose="02020603050405020304" pitchFamily="18" charset="0"/>
                <a:cs typeface="Times New Roman" panose="02020603050405020304" pitchFamily="18" charset="0"/>
              </a:rPr>
              <a:t>đổi</a:t>
            </a:r>
            <a:r>
              <a:rPr lang="en-US" sz="3200" spc="-160" dirty="0">
                <a:latin typeface="Times New Roman" panose="02020603050405020304" pitchFamily="18" charset="0"/>
                <a:cs typeface="Times New Roman" panose="02020603050405020304" pitchFamily="18" charset="0"/>
              </a:rPr>
              <a:t> </a:t>
            </a:r>
            <a:r>
              <a:rPr lang="en-US" sz="3200" spc="-160" dirty="0" err="1">
                <a:latin typeface="Times New Roman" panose="02020603050405020304" pitchFamily="18" charset="0"/>
                <a:cs typeface="Times New Roman" panose="02020603050405020304" pitchFamily="18" charset="0"/>
              </a:rPr>
              <a:t>được</a:t>
            </a:r>
            <a:r>
              <a:rPr lang="en-US" sz="3200" spc="-160" dirty="0">
                <a:latin typeface="Times New Roman" panose="02020603050405020304" pitchFamily="18" charset="0"/>
                <a:cs typeface="Times New Roman" panose="02020603050405020304" pitchFamily="18" charset="0"/>
              </a:rPr>
              <a:t>    </a:t>
            </a:r>
            <a:r>
              <a:rPr lang="en-US" sz="3600" b="1" spc="-160" dirty="0">
                <a:solidFill>
                  <a:srgbClr val="FF0000"/>
                </a:solidFill>
                <a:latin typeface="Times New Roman" panose="02020603050405020304" pitchFamily="18" charset="0"/>
                <a:cs typeface="Times New Roman" panose="02020603050405020304" pitchFamily="18" charset="0"/>
              </a:rPr>
              <a:t>2</a:t>
            </a:r>
            <a:r>
              <a:rPr lang="en-US" sz="3600" spc="-160" dirty="0">
                <a:latin typeface="Times New Roman" panose="02020603050405020304" pitchFamily="18" charset="0"/>
                <a:cs typeface="Times New Roman" panose="02020603050405020304" pitchFamily="18" charset="0"/>
              </a:rPr>
              <a:t> </a:t>
            </a:r>
            <a:r>
              <a:rPr lang="en-US" sz="3200" spc="-160" dirty="0">
                <a:latin typeface="Times New Roman" panose="02020603050405020304" pitchFamily="18" charset="0"/>
                <a:cs typeface="Times New Roman" panose="02020603050405020304" pitchFamily="18" charset="0"/>
              </a:rPr>
              <a:t>   </a:t>
            </a:r>
            <a:r>
              <a:rPr lang="en-US" sz="3200" spc="-160" dirty="0" err="1">
                <a:latin typeface="Times New Roman" panose="02020603050405020304" pitchFamily="18" charset="0"/>
                <a:cs typeface="Times New Roman" panose="02020603050405020304" pitchFamily="18" charset="0"/>
              </a:rPr>
              <a:t>tờ</a:t>
            </a:r>
            <a:r>
              <a:rPr lang="en-US" sz="3200" spc="-160" dirty="0">
                <a:latin typeface="Times New Roman" panose="02020603050405020304" pitchFamily="18" charset="0"/>
                <a:cs typeface="Times New Roman" panose="02020603050405020304" pitchFamily="18" charset="0"/>
              </a:rPr>
              <a:t> 50 000 </a:t>
            </a:r>
            <a:r>
              <a:rPr lang="en-US" sz="3200" spc="-160" dirty="0" err="1">
                <a:latin typeface="Times New Roman" panose="02020603050405020304" pitchFamily="18" charset="0"/>
                <a:cs typeface="Times New Roman" panose="02020603050405020304" pitchFamily="18" charset="0"/>
              </a:rPr>
              <a:t>đồng</a:t>
            </a:r>
            <a:r>
              <a:rPr lang="en-US" sz="3200" spc="-160" dirty="0">
                <a:latin typeface="Times New Roman" panose="02020603050405020304" pitchFamily="18" charset="0"/>
                <a:cs typeface="Times New Roman" panose="02020603050405020304" pitchFamily="18" charset="0"/>
              </a:rPr>
              <a:t>. </a:t>
            </a:r>
          </a:p>
        </p:txBody>
      </p:sp>
      <p:grpSp>
        <p:nvGrpSpPr>
          <p:cNvPr id="2" name="PHẠM DUYÊN 2 - 9Slide.vn">
            <a:extLst>
              <a:ext uri="{FF2B5EF4-FFF2-40B4-BE49-F238E27FC236}">
                <a16:creationId xmlns:a16="http://schemas.microsoft.com/office/drawing/2014/main" id="{FAE64A9E-55D3-C46B-16DA-AFEC571E6DB7}"/>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96D2F716-11C9-9AF6-B280-A0824028390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3E6E81A-B2D6-1FE9-C698-340A10C167DA}"/>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64109C28-76C7-F481-247D-DD6A48B299F9}"/>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80C2B2E5-4BFB-9907-D3C8-8E69EFF7277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4</a:t>
              </a:r>
            </a:p>
          </p:txBody>
        </p:sp>
      </p:grpSp>
      <p:grpSp>
        <p:nvGrpSpPr>
          <p:cNvPr id="7" name="PHẠM DUYÊN 3 - 9Slide.vn">
            <a:extLst>
              <a:ext uri="{FF2B5EF4-FFF2-40B4-BE49-F238E27FC236}">
                <a16:creationId xmlns:a16="http://schemas.microsoft.com/office/drawing/2014/main" id="{D9789A85-11AF-11E4-641A-475A9396A1B5}"/>
              </a:ext>
            </a:extLst>
          </p:cNvPr>
          <p:cNvGrpSpPr/>
          <p:nvPr/>
        </p:nvGrpSpPr>
        <p:grpSpPr>
          <a:xfrm>
            <a:off x="1307668" y="394279"/>
            <a:ext cx="1180178" cy="783193"/>
            <a:chOff x="952015" y="409881"/>
            <a:chExt cx="1180178" cy="783193"/>
          </a:xfrm>
        </p:grpSpPr>
        <p:sp>
          <p:nvSpPr>
            <p:cNvPr id="8" name="Rectangle: Rounded Corners 7">
              <a:extLst>
                <a:ext uri="{FF2B5EF4-FFF2-40B4-BE49-F238E27FC236}">
                  <a16:creationId xmlns:a16="http://schemas.microsoft.com/office/drawing/2014/main" id="{2C7EF7B5-5BFC-0DF0-7846-350257ACAE5D}"/>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PHẠM DUYÊN 3 - 9Slide.vn">
              <a:extLst>
                <a:ext uri="{FF2B5EF4-FFF2-40B4-BE49-F238E27FC236}">
                  <a16:creationId xmlns:a16="http://schemas.microsoft.com/office/drawing/2014/main" id="{CFE09FA4-F76C-B21E-4CFB-A86F44D2765F}"/>
                </a:ext>
              </a:extLst>
            </p:cNvPr>
            <p:cNvSpPr txBox="1"/>
            <p:nvPr/>
          </p:nvSpPr>
          <p:spPr>
            <a:xfrm>
              <a:off x="1644115" y="431313"/>
              <a:ext cx="488078" cy="748963"/>
            </a:xfrm>
            <a:prstGeom prst="roundRect">
              <a:avLst/>
            </a:prstGeom>
            <a:noFill/>
          </p:spPr>
          <p:txBody>
            <a:bodyPr wrap="none" rtlCol="0">
              <a:spAutoFit/>
            </a:bodyPr>
            <a:lstStyle/>
            <a:p>
              <a:pPr algn="ctr"/>
              <a:r>
                <a:rPr lang="en-US" sz="4000" b="1">
                  <a:solidFill>
                    <a:srgbClr val="E04053"/>
                  </a:solidFill>
                  <a:latin typeface="Times New Roman" panose="02020603050405020304" pitchFamily="18" charset="0"/>
                  <a:cs typeface="Times New Roman" panose="02020603050405020304" pitchFamily="18" charset="0"/>
                </a:rPr>
                <a:t>?</a:t>
              </a:r>
            </a:p>
          </p:txBody>
        </p:sp>
        <p:sp>
          <p:nvSpPr>
            <p:cNvPr id="10" name="PHẠM DUYÊN 3 - 9Slide.vn">
              <a:extLst>
                <a:ext uri="{FF2B5EF4-FFF2-40B4-BE49-F238E27FC236}">
                  <a16:creationId xmlns:a16="http://schemas.microsoft.com/office/drawing/2014/main" id="{340EA8C2-2E0F-4A49-2FF8-9ADA741FFFCA}"/>
                </a:ext>
              </a:extLst>
            </p:cNvPr>
            <p:cNvSpPr txBox="1"/>
            <p:nvPr/>
          </p:nvSpPr>
          <p:spPr>
            <a:xfrm>
              <a:off x="952015" y="409881"/>
              <a:ext cx="796740" cy="783193"/>
            </a:xfrm>
            <a:prstGeom prst="roundRect">
              <a:avLst/>
            </a:prstGeom>
            <a:noFill/>
          </p:spPr>
          <p:txBody>
            <a:bodyPr wrap="none" rtlCol="0">
              <a:spAutoFit/>
            </a:bodyPr>
            <a:lstStyle/>
            <a:p>
              <a:pPr algn="ctr"/>
              <a:r>
                <a:rPr lang="en-US" sz="4000" b="1">
                  <a:solidFill>
                    <a:srgbClr val="E04053"/>
                  </a:solidFill>
                  <a:latin typeface="Times New Roman" panose="02020603050405020304" pitchFamily="18" charset="0"/>
                  <a:cs typeface="Times New Roman" panose="02020603050405020304" pitchFamily="18" charset="0"/>
                </a:rPr>
                <a:t>Số</a:t>
              </a:r>
            </a:p>
          </p:txBody>
        </p:sp>
      </p:grpSp>
      <p:sp>
        <p:nvSpPr>
          <p:cNvPr id="13" name="PHẠM DUYÊN 4 - 9Slide.vn">
            <a:extLst>
              <a:ext uri="{FF2B5EF4-FFF2-40B4-BE49-F238E27FC236}">
                <a16:creationId xmlns:a16="http://schemas.microsoft.com/office/drawing/2014/main" id="{1725555C-4F1D-CDFE-AEBC-8A97AEA9DDCA}"/>
              </a:ext>
            </a:extLst>
          </p:cNvPr>
          <p:cNvSpPr/>
          <p:nvPr/>
        </p:nvSpPr>
        <p:spPr>
          <a:xfrm>
            <a:off x="657980" y="19180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
        <p:nvSpPr>
          <p:cNvPr id="17" name="PHẠM DUYÊN 5 - 9Slide.vn">
            <a:extLst>
              <a:ext uri="{FF2B5EF4-FFF2-40B4-BE49-F238E27FC236}">
                <a16:creationId xmlns:a16="http://schemas.microsoft.com/office/drawing/2014/main" id="{8596351D-600F-8013-C70D-B0D58A74E21F}"/>
              </a:ext>
            </a:extLst>
          </p:cNvPr>
          <p:cNvSpPr/>
          <p:nvPr/>
        </p:nvSpPr>
        <p:spPr>
          <a:xfrm>
            <a:off x="7620000" y="2745541"/>
            <a:ext cx="639149" cy="616131"/>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
        <p:nvSpPr>
          <p:cNvPr id="19" name="PHẠM DUYÊN 6 - 9Slide.vn">
            <a:extLst>
              <a:ext uri="{FF2B5EF4-FFF2-40B4-BE49-F238E27FC236}">
                <a16:creationId xmlns:a16="http://schemas.microsoft.com/office/drawing/2014/main" id="{C7DC21E7-A9E9-D7C7-00B1-A77C38FA32A5}"/>
              </a:ext>
            </a:extLst>
          </p:cNvPr>
          <p:cNvSpPr/>
          <p:nvPr/>
        </p:nvSpPr>
        <p:spPr>
          <a:xfrm>
            <a:off x="4876800" y="3488884"/>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556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1835</TotalTime>
  <Words>536</Words>
  <Application>Microsoft Office PowerPoint</Application>
  <PresentationFormat>Widescreen</PresentationFormat>
  <Paragraphs>80</Paragraphs>
  <Slides>10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Arial</vt:lpstr>
      <vt:lpstr>Cambria</vt:lpstr>
      <vt:lpstr>Times New Roman</vt:lpstr>
      <vt:lpstr>UTM Guanine</vt:lpstr>
      <vt:lpstr>Calibri</vt:lpstr>
      <vt:lpstr>#9Slide03 Sofia Pro Soft</vt:lpstr>
      <vt:lpstr>HP-168</vt:lpstr>
      <vt:lpstr>HP-167</vt:lpstr>
      <vt:lpstr>UTM Showcard</vt:lpstr>
      <vt:lpstr>Office Theme</vt:lpstr>
      <vt:lpstr>FLOWERS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Admin</cp:lastModifiedBy>
  <cp:revision>933</cp:revision>
  <dcterms:created xsi:type="dcterms:W3CDTF">2021-11-18T08:18:08Z</dcterms:created>
  <dcterms:modified xsi:type="dcterms:W3CDTF">2024-04-04T06:28:50Z</dcterms:modified>
  <cp:category>9Slide.vn</cp:category>
</cp:coreProperties>
</file>