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6"/>
  </p:handoutMasterIdLst>
  <p:sldIdLst>
    <p:sldId id="256" r:id="rId2"/>
    <p:sldId id="1568" r:id="rId3"/>
    <p:sldId id="371" r:id="rId4"/>
    <p:sldId id="366" r:id="rId5"/>
    <p:sldId id="1569" r:id="rId6"/>
    <p:sldId id="1570" r:id="rId7"/>
    <p:sldId id="1571" r:id="rId8"/>
    <p:sldId id="375" r:id="rId9"/>
    <p:sldId id="1572" r:id="rId10"/>
    <p:sldId id="376" r:id="rId11"/>
    <p:sldId id="373" r:id="rId12"/>
    <p:sldId id="377" r:id="rId13"/>
    <p:sldId id="378" r:id="rId14"/>
    <p:sldId id="323" r:id="rId15"/>
  </p:sldIdLst>
  <p:sldSz cx="12192000" cy="6858000"/>
  <p:notesSz cx="6858000" cy="9144000"/>
  <p:embeddedFontLst>
    <p:embeddedFont>
      <p:font typeface="#9Slide03 Arima Madurai ExtraBo" panose="020B0604020202020204" charset="0"/>
      <p:bold r:id="rId17"/>
    </p:embeddedFont>
    <p:embeddedFont>
      <p:font typeface="#9Slide03 IcielPanton Black" panose="020B0604020202020204" charset="0"/>
      <p:bold r:id="rId18"/>
    </p:embeddedFont>
    <p:embeddedFont>
      <p:font typeface="#9Slide03 Sofia Pro Soft Bold" panose="020B0000000000000000" pitchFamily="34" charset="0"/>
      <p:bold r:id="rId19"/>
    </p:embeddedFont>
    <p:embeddedFont>
      <p:font typeface="#9Slide04 Taviraj ExtraBold" panose="020B0604020202020204" charset="-34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E5B"/>
    <a:srgbClr val="226E74"/>
    <a:srgbClr val="8EFDF9"/>
    <a:srgbClr val="298289"/>
    <a:srgbClr val="FFFFFF"/>
    <a:srgbClr val="42AAA2"/>
    <a:srgbClr val="00C2CB"/>
    <a:srgbClr val="FEE2A2"/>
    <a:srgbClr val="F4A902"/>
    <a:srgbClr val="90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1160" autoAdjust="0"/>
  </p:normalViewPr>
  <p:slideViewPr>
    <p:cSldViewPr>
      <p:cViewPr varScale="1">
        <p:scale>
          <a:sx n="63" d="100"/>
          <a:sy n="63" d="100"/>
        </p:scale>
        <p:origin x="96" y="-13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8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63273" y="726613"/>
            <a:ext cx="6393308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133535" y="949119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4" name="PHẠM DUYÊN 23 - 9Slide.vn">
            <a:extLst>
              <a:ext uri="{FF2B5EF4-FFF2-40B4-BE49-F238E27FC236}">
                <a16:creationId xmlns:a16="http://schemas.microsoft.com/office/drawing/2014/main" id="{4DE9A360-95B4-59C9-2ACA-9286E063145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12170" y="5749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49"/>
            <a:ext cx="11607800" cy="4340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5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34012-47C0-0A2D-0621-76BEF1EDC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24D33709-0B91-4464-5FAE-4537DA3E70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BCF4BA2-7226-A746-AA09-83806513C3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72" r:id="rId4"/>
    <p:sldLayoutId id="2147483668" r:id="rId5"/>
    <p:sldLayoutId id="2147483662" r:id="rId6"/>
    <p:sldLayoutId id="2147483667" r:id="rId7"/>
    <p:sldLayoutId id="2147483666" r:id="rId8"/>
    <p:sldLayoutId id="2147483671" r:id="rId9"/>
    <p:sldLayoutId id="2147483669" r:id="rId10"/>
    <p:sldLayoutId id="2147483659" r:id="rId11"/>
    <p:sldLayoutId id="2147483670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45634" y="4724400"/>
            <a:ext cx="1590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2 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C70C79E-4157-67BE-7B56-1F41089A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379962" y="770530"/>
            <a:ext cx="1675494" cy="66594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3FCC6109-0F9E-A33E-4FE0-2818ABB2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57" y="770530"/>
            <a:ext cx="4963886" cy="2101144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D74BC10-E34F-5EB8-54D4-08F91164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644" y="2657454"/>
            <a:ext cx="6652480" cy="22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1CE728A-0BA7-146C-C5E5-BD096D5D0518}"/>
              </a:ext>
            </a:extLst>
          </p:cNvPr>
          <p:cNvSpPr txBox="1"/>
          <p:nvPr/>
        </p:nvSpPr>
        <p:spPr>
          <a:xfrm>
            <a:off x="516770" y="1600200"/>
            <a:ext cx="545854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b="1" spc="-100">
                <a:solidFill>
                  <a:srgbClr val="226E74"/>
                </a:solidFill>
                <a:latin typeface="+mj-lt"/>
              </a:rPr>
              <a:t>c) </a:t>
            </a:r>
            <a:r>
              <a:rPr lang="en-US" sz="43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241414" y="1636997"/>
            <a:ext cx="4445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6797789" y="2383077"/>
            <a:ext cx="401391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 +    </a:t>
            </a:r>
            <a:r>
              <a:rPr lang="en-US" sz="4300" spc="-80">
                <a:solidFill>
                  <a:srgbClr val="FF0000"/>
                </a:solidFill>
                <a:latin typeface="+mj-lt"/>
              </a:rPr>
              <a:t>3 700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321945" y="3121299"/>
            <a:ext cx="227658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3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300" spc="-100">
                <a:solidFill>
                  <a:schemeClr val="accent5"/>
                </a:solidFill>
                <a:latin typeface="+mj-lt"/>
              </a:rPr>
              <a:t>18 438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547250" y="4258426"/>
                <a:ext cx="4323620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rgbClr val="226E74"/>
                    </a:solidFill>
                    <a:latin typeface="+mj-lt"/>
                  </a:rPr>
                  <a:t>d)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0" y="4258426"/>
                <a:ext cx="4323620" cy="754053"/>
              </a:xfrm>
              <a:prstGeom prst="rect">
                <a:avLst/>
              </a:prstGeom>
              <a:blipFill>
                <a:blip r:embed="rId2"/>
                <a:stretch>
                  <a:fillRect l="-5642" t="-17073" r="-4654" b="-37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5215890" y="4988675"/>
            <a:ext cx="50687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HẠM DUYÊN 12 - 9Slide.vn">
                <a:extLst>
                  <a:ext uri="{FF2B5EF4-FFF2-40B4-BE49-F238E27FC236}">
                    <a16:creationId xmlns:a16="http://schemas.microsoft.com/office/drawing/2014/main" id="{E435E622-8C4A-4E21-DF9A-2AC919874E62}"/>
                  </a:ext>
                </a:extLst>
              </p:cNvPr>
              <p:cNvSpPr txBox="1"/>
              <p:nvPr/>
            </p:nvSpPr>
            <p:spPr>
              <a:xfrm>
                <a:off x="5897061" y="4988675"/>
                <a:ext cx="2031325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endParaRPr lang="en-US" sz="4300" spc="-8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PHẠM DUYÊN 12 - 9Slide.vn">
                <a:extLst>
                  <a:ext uri="{FF2B5EF4-FFF2-40B4-BE49-F238E27FC236}">
                    <a16:creationId xmlns:a16="http://schemas.microsoft.com/office/drawing/2014/main" id="{E435E622-8C4A-4E21-DF9A-2AC919874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061" y="4988675"/>
                <a:ext cx="2031325" cy="754053"/>
              </a:xfrm>
              <a:prstGeom prst="rect">
                <a:avLst/>
              </a:prstGeom>
              <a:blipFill>
                <a:blip r:embed="rId3"/>
                <a:stretch>
                  <a:fillRect l="-11677" t="-16935" b="-36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215890" y="5699170"/>
            <a:ext cx="241604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3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300" spc="-100">
                <a:solidFill>
                  <a:schemeClr val="accent5"/>
                </a:solidFill>
                <a:latin typeface="+mj-lt"/>
              </a:rPr>
              <a:t>54 090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8211194" y="4988675"/>
            <a:ext cx="49084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spc="-100">
                <a:solidFill>
                  <a:schemeClr val="accent5"/>
                </a:solidFill>
                <a:latin typeface="+mj-lt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/>
              <p:nvPr/>
            </p:nvSpPr>
            <p:spPr>
              <a:xfrm>
                <a:off x="5218247" y="4258426"/>
                <a:ext cx="4681090" cy="75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300" b="1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=  </a:t>
                </a:r>
                <a:r>
                  <a:rPr lang="en-US" sz="43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3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3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/>
                    </a:solidFill>
                    <a:latin typeface="+mj-lt"/>
                  </a:rPr>
                  <a:t> (3</a:t>
                </a:r>
                <a:r>
                  <a:rPr lang="en-US" sz="4300" b="1" spc="-10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300" b="1" i="1" spc="-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300" b="1" spc="-100">
                    <a:solidFill>
                      <a:schemeClr val="tx1"/>
                    </a:solidFill>
                    <a:latin typeface="+mj-lt"/>
                  </a:rPr>
                  <a:t> 2) </a:t>
                </a:r>
                <a:endParaRPr lang="en-US" sz="4300" b="1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47" y="4258426"/>
                <a:ext cx="4681090" cy="754053"/>
              </a:xfrm>
              <a:prstGeom prst="rect">
                <a:avLst/>
              </a:prstGeom>
              <a:blipFill>
                <a:blip r:embed="rId4"/>
                <a:stretch>
                  <a:fillRect l="-5078" t="-17073" r="-4167" b="-37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CD85031F-4CB8-B77F-9214-89A70EE61E49}"/>
              </a:ext>
            </a:extLst>
          </p:cNvPr>
          <p:cNvSpPr txBox="1"/>
          <p:nvPr/>
        </p:nvSpPr>
        <p:spPr>
          <a:xfrm>
            <a:off x="6748213" y="1618738"/>
            <a:ext cx="59010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(460 + 3 240)</a:t>
            </a:r>
            <a:endParaRPr lang="en-US" sz="43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30680998-AE08-AE08-AE96-1B4CBE5CE969}"/>
              </a:ext>
            </a:extLst>
          </p:cNvPr>
          <p:cNvSpPr txBox="1"/>
          <p:nvPr/>
        </p:nvSpPr>
        <p:spPr>
          <a:xfrm>
            <a:off x="6256654" y="2411866"/>
            <a:ext cx="44455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558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2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3BC3557A-9E43-9423-7EBE-801F2049CBA8}"/>
              </a:ext>
            </a:extLst>
          </p:cNvPr>
          <p:cNvSpPr txBox="1"/>
          <p:nvPr/>
        </p:nvSpPr>
        <p:spPr>
          <a:xfrm>
            <a:off x="474652" y="533400"/>
            <a:ext cx="11242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0563" algn="just"/>
            <a:r>
              <a:rPr lang="vi-VN" sz="3600" b="1" spc="-113">
                <a:solidFill>
                  <a:srgbClr val="2E5E5B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 nông trường có 2 520 cây chanh, số cây cam gấp 3 lần số cây chanh. Hỏi nông trường đó có tất cả bao nhiêu cây chanh và cây cam?</a:t>
            </a:r>
            <a:endParaRPr lang="en-US" sz="3600" b="1" spc="-113" dirty="0">
              <a:solidFill>
                <a:srgbClr val="2E5E5B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C019852C-2BA6-FA9D-D1E4-1975D3300C3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269B5-836C-3D7D-60F6-9FDBE22480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457FB7-090A-2116-FCC9-30D11B4FFCE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FE1D52C-2B09-F992-50CC-092ACD6584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9C6882-7D78-481E-4247-F9600E2077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2A8D4D04-D3C8-8A4A-42A9-B443F2CA804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794213" y="3910805"/>
            <a:ext cx="25692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chanh: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7C3EAA45-9E0A-0F10-6E2D-10DA8E42986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794213" y="4481591"/>
            <a:ext cx="21560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cam: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23E55825-9760-14D0-A852-9896B75C40B1}"/>
              </a:ext>
            </a:extLst>
          </p:cNvPr>
          <p:cNvSpPr txBox="1"/>
          <p:nvPr/>
        </p:nvSpPr>
        <p:spPr>
          <a:xfrm>
            <a:off x="5189341" y="262610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cxnSp>
        <p:nvCxnSpPr>
          <p:cNvPr id="15" name="PHẠM DUYÊN 6 - 9Slide.vn">
            <a:extLst>
              <a:ext uri="{FF2B5EF4-FFF2-40B4-BE49-F238E27FC236}">
                <a16:creationId xmlns:a16="http://schemas.microsoft.com/office/drawing/2014/main" id="{CB5D0EA6-2005-EBF4-6D75-58FCB62DBA26}"/>
              </a:ext>
            </a:extLst>
          </p:cNvPr>
          <p:cNvCxnSpPr>
            <a:cxnSpLocks/>
          </p:cNvCxnSpPr>
          <p:nvPr/>
        </p:nvCxnSpPr>
        <p:spPr>
          <a:xfrm>
            <a:off x="4371646" y="4346954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7 - 9Slide.vn">
            <a:extLst>
              <a:ext uri="{FF2B5EF4-FFF2-40B4-BE49-F238E27FC236}">
                <a16:creationId xmlns:a16="http://schemas.microsoft.com/office/drawing/2014/main" id="{783B0ECA-CA24-DB5A-9A63-2E980E4D8507}"/>
              </a:ext>
            </a:extLst>
          </p:cNvPr>
          <p:cNvCxnSpPr>
            <a:cxnSpLocks/>
          </p:cNvCxnSpPr>
          <p:nvPr/>
        </p:nvCxnSpPr>
        <p:spPr>
          <a:xfrm>
            <a:off x="5828266" y="434135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5A7C50C4-2219-E894-1F0D-59E58A449FF5}"/>
              </a:ext>
            </a:extLst>
          </p:cNvPr>
          <p:cNvSpPr/>
          <p:nvPr/>
        </p:nvSpPr>
        <p:spPr>
          <a:xfrm>
            <a:off x="4392196" y="3923664"/>
            <a:ext cx="1410884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PHẠM DUYÊN 9 - 9Slide.vn">
            <a:extLst>
              <a:ext uri="{FF2B5EF4-FFF2-40B4-BE49-F238E27FC236}">
                <a16:creationId xmlns:a16="http://schemas.microsoft.com/office/drawing/2014/main" id="{A0C65542-DDED-BC62-ADE9-B39C82E3FD37}"/>
              </a:ext>
            </a:extLst>
          </p:cNvPr>
          <p:cNvGrpSpPr/>
          <p:nvPr/>
        </p:nvGrpSpPr>
        <p:grpSpPr>
          <a:xfrm>
            <a:off x="4367132" y="4747577"/>
            <a:ext cx="4361280" cy="214961"/>
            <a:chOff x="2793005" y="3529117"/>
            <a:chExt cx="2186947" cy="10779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8A1675-753B-3EB7-793A-CE3A544E2208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8689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74B5A3-63FD-A636-657C-8A00C7F649AE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230DE5-7903-ABA2-9AF7-7AC88DDFBF63}"/>
                </a:ext>
              </a:extLst>
            </p:cNvPr>
            <p:cNvCxnSpPr>
              <a:cxnSpLocks/>
            </p:cNvCxnSpPr>
            <p:nvPr/>
          </p:nvCxnSpPr>
          <p:spPr>
            <a:xfrm>
              <a:off x="4970923" y="3529117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78A8CB-58FC-51EC-6F66-8D4C0D89EE29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EA1F60-F44A-0F59-150A-A7DFAD34007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ABFC228-8255-B94A-C420-C896F0E7E018}"/>
              </a:ext>
            </a:extLst>
          </p:cNvPr>
          <p:cNvGrpSpPr/>
          <p:nvPr/>
        </p:nvGrpSpPr>
        <p:grpSpPr>
          <a:xfrm>
            <a:off x="4367132" y="4151654"/>
            <a:ext cx="1473261" cy="214923"/>
            <a:chOff x="2793005" y="3529136"/>
            <a:chExt cx="738761" cy="10777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826194-41A2-A99E-A55C-2C72D05990F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8709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4B51ED-BC29-1209-C5EB-874E3B4C8D33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A7077C-7004-3BC7-5125-750FF3DB61FB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C5610639-CE89-5A34-C831-7A88095C0AE5}"/>
              </a:ext>
            </a:extLst>
          </p:cNvPr>
          <p:cNvSpPr txBox="1"/>
          <p:nvPr/>
        </p:nvSpPr>
        <p:spPr>
          <a:xfrm>
            <a:off x="4409746" y="346430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2 520 cây</a:t>
            </a:r>
          </a:p>
        </p:txBody>
      </p: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BBF25C8E-061E-750E-296A-5A06A9F21B31}"/>
              </a:ext>
            </a:extLst>
          </p:cNvPr>
          <p:cNvSpPr/>
          <p:nvPr/>
        </p:nvSpPr>
        <p:spPr>
          <a:xfrm rot="10800000">
            <a:off x="9003338" y="4072633"/>
            <a:ext cx="210910" cy="92201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HẠM DUYÊN 13 - 9Slide.vn">
            <a:extLst>
              <a:ext uri="{FF2B5EF4-FFF2-40B4-BE49-F238E27FC236}">
                <a16:creationId xmlns:a16="http://schemas.microsoft.com/office/drawing/2014/main" id="{456CA207-4488-F96D-C8C9-79D0C9D06E00}"/>
              </a:ext>
            </a:extLst>
          </p:cNvPr>
          <p:cNvSpPr txBox="1"/>
          <p:nvPr/>
        </p:nvSpPr>
        <p:spPr>
          <a:xfrm>
            <a:off x="9225605" y="4267899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...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cây 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45AE54-8807-17BB-4F28-88C6A8912D45}"/>
              </a:ext>
            </a:extLst>
          </p:cNvPr>
          <p:cNvCxnSpPr>
            <a:cxnSpLocks/>
          </p:cNvCxnSpPr>
          <p:nvPr/>
        </p:nvCxnSpPr>
        <p:spPr>
          <a:xfrm>
            <a:off x="4659939" y="1089660"/>
            <a:ext cx="3722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ADAD3-611E-09C8-6F84-CE50BC082BD4}"/>
              </a:ext>
            </a:extLst>
          </p:cNvPr>
          <p:cNvCxnSpPr>
            <a:cxnSpLocks/>
          </p:cNvCxnSpPr>
          <p:nvPr/>
        </p:nvCxnSpPr>
        <p:spPr>
          <a:xfrm>
            <a:off x="516770" y="1630680"/>
            <a:ext cx="3846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E7CEB2-7428-7648-3ACB-F38B23BAD3DB}"/>
              </a:ext>
            </a:extLst>
          </p:cNvPr>
          <p:cNvCxnSpPr>
            <a:cxnSpLocks/>
          </p:cNvCxnSpPr>
          <p:nvPr/>
        </p:nvCxnSpPr>
        <p:spPr>
          <a:xfrm>
            <a:off x="610312" y="2181046"/>
            <a:ext cx="5317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824EC9-8757-D2F6-B00D-99CF5B6D6C21}"/>
              </a:ext>
            </a:extLst>
          </p:cNvPr>
          <p:cNvCxnSpPr>
            <a:cxnSpLocks/>
          </p:cNvCxnSpPr>
          <p:nvPr/>
        </p:nvCxnSpPr>
        <p:spPr>
          <a:xfrm>
            <a:off x="8728413" y="1089291"/>
            <a:ext cx="2988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BBBBE9-6F7D-8C55-AB92-A9280157D5E4}"/>
              </a:ext>
            </a:extLst>
          </p:cNvPr>
          <p:cNvCxnSpPr>
            <a:cxnSpLocks/>
          </p:cNvCxnSpPr>
          <p:nvPr/>
        </p:nvCxnSpPr>
        <p:spPr>
          <a:xfrm>
            <a:off x="9003339" y="1630680"/>
            <a:ext cx="2714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:a16="http://schemas.microsoft.com/office/drawing/2014/main" id="{4FCE4913-0E06-5DC4-1099-D1786D472984}"/>
              </a:ext>
            </a:extLst>
          </p:cNvPr>
          <p:cNvSpPr/>
          <p:nvPr/>
        </p:nvSpPr>
        <p:spPr>
          <a:xfrm>
            <a:off x="7467600" y="1925368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2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/>
      <p:bldP spid="18" grpId="0" animBg="1"/>
      <p:bldP spid="34" grpId="0"/>
      <p:bldP spid="35" grpId="0" animBg="1"/>
      <p:bldP spid="36" grpId="0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869098F-503D-5498-5349-53CB7511F020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619344-68B0-ED27-2B45-020B44D740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A2599D1-71AB-C308-3C2F-A92778DF4CD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576168B-0D88-B888-210F-3EFACC0D15E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3014B-2863-069C-2ED9-BC5BEF60803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8A6B4BE-6EF1-6CF9-574A-D46A5235C61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794214" y="1449228"/>
            <a:ext cx="25692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chanh: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DB9C516-57DB-5E0B-6E72-8703EC4083D3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794214" y="2020014"/>
            <a:ext cx="21560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Cây cam: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D5B85B-2AC1-CBB3-34A1-3F0F175A454D}"/>
              </a:ext>
            </a:extLst>
          </p:cNvPr>
          <p:cNvSpPr txBox="1"/>
          <p:nvPr/>
        </p:nvSpPr>
        <p:spPr>
          <a:xfrm>
            <a:off x="4953000" y="381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cxnSp>
        <p:nvCxnSpPr>
          <p:cNvPr id="10" name="PHẠM DUYÊN 5 - 9Slide.vn">
            <a:extLst>
              <a:ext uri="{FF2B5EF4-FFF2-40B4-BE49-F238E27FC236}">
                <a16:creationId xmlns:a16="http://schemas.microsoft.com/office/drawing/2014/main" id="{AC10BA4A-6E18-B108-6412-7ECB3355BCC7}"/>
              </a:ext>
            </a:extLst>
          </p:cNvPr>
          <p:cNvCxnSpPr>
            <a:cxnSpLocks/>
          </p:cNvCxnSpPr>
          <p:nvPr/>
        </p:nvCxnSpPr>
        <p:spPr>
          <a:xfrm>
            <a:off x="4371647" y="18853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CF2ADB18-506E-095C-9B2E-C82E1B7064E9}"/>
              </a:ext>
            </a:extLst>
          </p:cNvPr>
          <p:cNvCxnSpPr>
            <a:cxnSpLocks/>
          </p:cNvCxnSpPr>
          <p:nvPr/>
        </p:nvCxnSpPr>
        <p:spPr>
          <a:xfrm>
            <a:off x="5828267" y="1879780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3C058861-0435-FA3E-4675-1199C87EFCFA}"/>
              </a:ext>
            </a:extLst>
          </p:cNvPr>
          <p:cNvSpPr/>
          <p:nvPr/>
        </p:nvSpPr>
        <p:spPr>
          <a:xfrm>
            <a:off x="4392197" y="1462087"/>
            <a:ext cx="1410884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PHẠM DUYÊN 8 - 9Slide.vn">
            <a:extLst>
              <a:ext uri="{FF2B5EF4-FFF2-40B4-BE49-F238E27FC236}">
                <a16:creationId xmlns:a16="http://schemas.microsoft.com/office/drawing/2014/main" id="{A67BC514-7E91-FACD-B690-95E0D33AF22C}"/>
              </a:ext>
            </a:extLst>
          </p:cNvPr>
          <p:cNvGrpSpPr/>
          <p:nvPr/>
        </p:nvGrpSpPr>
        <p:grpSpPr>
          <a:xfrm>
            <a:off x="4367133" y="2286000"/>
            <a:ext cx="4361280" cy="214961"/>
            <a:chOff x="2793005" y="3529117"/>
            <a:chExt cx="2186947" cy="10779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D5C459-FFCD-856F-D697-312321F070F7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8689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01EA91-2203-EF90-05A0-71FFB7AA4E94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103E3D-3F0F-1CF2-5668-7B1766D60753}"/>
                </a:ext>
              </a:extLst>
            </p:cNvPr>
            <p:cNvCxnSpPr>
              <a:cxnSpLocks/>
            </p:cNvCxnSpPr>
            <p:nvPr/>
          </p:nvCxnSpPr>
          <p:spPr>
            <a:xfrm>
              <a:off x="4970923" y="3529117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B54672-FADC-42A8-E4EF-CD665D392945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D5ECE-5390-0B7C-5066-2C64BA8DB7E5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PHẠM DUYÊN 9 - 9Slide.vn">
            <a:extLst>
              <a:ext uri="{FF2B5EF4-FFF2-40B4-BE49-F238E27FC236}">
                <a16:creationId xmlns:a16="http://schemas.microsoft.com/office/drawing/2014/main" id="{30ABA281-454F-C96B-197F-FBCA39B3C2F4}"/>
              </a:ext>
            </a:extLst>
          </p:cNvPr>
          <p:cNvGrpSpPr/>
          <p:nvPr/>
        </p:nvGrpSpPr>
        <p:grpSpPr>
          <a:xfrm>
            <a:off x="4367133" y="1690077"/>
            <a:ext cx="1473261" cy="214923"/>
            <a:chOff x="2793005" y="3529136"/>
            <a:chExt cx="738761" cy="1077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BBE9D9-9806-065D-ED4A-B96D1A27F259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8709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B813C0-5AA4-9D3F-1D72-756EBFCC7862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2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F886E0-FE6A-1FF3-D4D5-CC5A41F5B992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E5144A9D-A25B-9E28-E787-7B2DAFCDBFE8}"/>
              </a:ext>
            </a:extLst>
          </p:cNvPr>
          <p:cNvSpPr txBox="1"/>
          <p:nvPr/>
        </p:nvSpPr>
        <p:spPr>
          <a:xfrm>
            <a:off x="4409747" y="100272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2 520 cây</a:t>
            </a: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67EBD442-45F9-CFC3-6E46-D8E417D758A8}"/>
              </a:ext>
            </a:extLst>
          </p:cNvPr>
          <p:cNvSpPr/>
          <p:nvPr/>
        </p:nvSpPr>
        <p:spPr>
          <a:xfrm rot="10800000">
            <a:off x="9003339" y="1611056"/>
            <a:ext cx="210910" cy="92201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BB90607-1E0E-6AE3-D902-3F275A9BCC67}"/>
              </a:ext>
            </a:extLst>
          </p:cNvPr>
          <p:cNvSpPr txBox="1"/>
          <p:nvPr/>
        </p:nvSpPr>
        <p:spPr>
          <a:xfrm>
            <a:off x="9225606" y="1806322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...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cây ?</a:t>
            </a: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F16B307A-45D2-7A0B-EC24-6460B481AFCD}"/>
              </a:ext>
            </a:extLst>
          </p:cNvPr>
          <p:cNvSpPr txBox="1"/>
          <p:nvPr/>
        </p:nvSpPr>
        <p:spPr>
          <a:xfrm>
            <a:off x="4953000" y="2667000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Bài giải</a:t>
            </a: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A017D724-62F8-EF99-2DC2-2633D9E2C0EB}"/>
              </a:ext>
            </a:extLst>
          </p:cNvPr>
          <p:cNvSpPr txBox="1"/>
          <p:nvPr/>
        </p:nvSpPr>
        <p:spPr>
          <a:xfrm>
            <a:off x="3048000" y="3339169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Nông trường có số cây cam là:</a:t>
            </a:r>
          </a:p>
        </p:txBody>
      </p:sp>
      <p:sp>
        <p:nvSpPr>
          <p:cNvPr id="28" name="PHẠM DUYÊN 15 - 9Slide.vn">
            <a:extLst>
              <a:ext uri="{FF2B5EF4-FFF2-40B4-BE49-F238E27FC236}">
                <a16:creationId xmlns:a16="http://schemas.microsoft.com/office/drawing/2014/main" id="{33260505-6FF7-6FC6-BC53-5D5306D4B900}"/>
              </a:ext>
            </a:extLst>
          </p:cNvPr>
          <p:cNvSpPr txBox="1"/>
          <p:nvPr/>
        </p:nvSpPr>
        <p:spPr>
          <a:xfrm>
            <a:off x="5586251" y="6032767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</a:rPr>
              <a:t>Đáp số:</a:t>
            </a:r>
            <a:endParaRPr lang="vi-VN" sz="3200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909843CA-FC41-8D0D-BE33-6596ADDFE52F}"/>
              </a:ext>
            </a:extLst>
          </p:cNvPr>
          <p:cNvSpPr txBox="1"/>
          <p:nvPr/>
        </p:nvSpPr>
        <p:spPr>
          <a:xfrm>
            <a:off x="7108222" y="6032767"/>
            <a:ext cx="287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>
                <a:solidFill>
                  <a:schemeClr val="accent5">
                    <a:lumMod val="75000"/>
                  </a:schemeClr>
                </a:solidFill>
              </a:rPr>
              <a:t>10 080</a:t>
            </a:r>
            <a:r>
              <a:rPr lang="en-US" sz="3200">
                <a:solidFill>
                  <a:srgbClr val="333333"/>
                </a:solidFill>
              </a:rPr>
              <a:t> cây</a:t>
            </a:r>
            <a:endParaRPr lang="vi-VN" sz="3200">
              <a:solidFill>
                <a:srgbClr val="3333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HẠM DUYÊN 17 - 9Slide.vn">
                <a:extLst>
                  <a:ext uri="{FF2B5EF4-FFF2-40B4-BE49-F238E27FC236}">
                    <a16:creationId xmlns:a16="http://schemas.microsoft.com/office/drawing/2014/main" id="{C6E4E338-AE0B-47D7-7554-CD60A9C68EA7}"/>
                  </a:ext>
                </a:extLst>
              </p:cNvPr>
              <p:cNvSpPr txBox="1"/>
              <p:nvPr/>
            </p:nvSpPr>
            <p:spPr>
              <a:xfrm>
                <a:off x="3911663" y="4027459"/>
                <a:ext cx="53893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2 520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>
                    <a:solidFill>
                      <a:srgbClr val="333333"/>
                    </a:solidFill>
                    <a:latin typeface="+mj-lt"/>
                  </a:rPr>
                  <a:t> 3 =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</a:t>
                </a:r>
                <a:r>
                  <a:rPr lang="en-US" sz="3200">
                    <a:solidFill>
                      <a:srgbClr val="FF0000"/>
                    </a:solidFill>
                    <a:latin typeface="+mj-lt"/>
                  </a:rPr>
                  <a:t>7560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(</a:t>
                </a:r>
                <a:r>
                  <a:rPr lang="en-US" sz="3200">
                    <a:latin typeface="+mj-lt"/>
                  </a:rPr>
                  <a:t>cây</a:t>
                </a:r>
                <a:r>
                  <a: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30" name="PHẠM DUYÊN 17 - 9Slide.vn">
                <a:extLst>
                  <a:ext uri="{FF2B5EF4-FFF2-40B4-BE49-F238E27FC236}">
                    <a16:creationId xmlns:a16="http://schemas.microsoft.com/office/drawing/2014/main" id="{C6E4E338-AE0B-47D7-7554-CD60A9C6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63" y="4027459"/>
                <a:ext cx="5389338" cy="584775"/>
              </a:xfrm>
              <a:prstGeom prst="rect">
                <a:avLst/>
              </a:prstGeom>
              <a:blipFill>
                <a:blip r:embed="rId4"/>
                <a:stretch>
                  <a:fillRect l="-294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CFEBD3B-D066-791A-D086-3258432ABBFC}"/>
              </a:ext>
            </a:extLst>
          </p:cNvPr>
          <p:cNvSpPr/>
          <p:nvPr/>
        </p:nvSpPr>
        <p:spPr>
          <a:xfrm>
            <a:off x="9742565" y="3865867"/>
            <a:ext cx="1393670" cy="426854"/>
          </a:xfrm>
          <a:prstGeom prst="roundRect">
            <a:avLst>
              <a:gd name="adj" fmla="val 932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452AADF8-D287-1FAD-93ED-EF235ECEDA9A}"/>
              </a:ext>
            </a:extLst>
          </p:cNvPr>
          <p:cNvSpPr txBox="1"/>
          <p:nvPr/>
        </p:nvSpPr>
        <p:spPr>
          <a:xfrm>
            <a:off x="3048001" y="468766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Số cây chanh và cây cam có tất cả là:</a:t>
            </a:r>
          </a:p>
        </p:txBody>
      </p:sp>
      <p:sp>
        <p:nvSpPr>
          <p:cNvPr id="35" name="PHẠM DUYÊN 20 - 9Slide.vn">
            <a:extLst>
              <a:ext uri="{FF2B5EF4-FFF2-40B4-BE49-F238E27FC236}">
                <a16:creationId xmlns:a16="http://schemas.microsoft.com/office/drawing/2014/main" id="{6AC66D88-CB2D-2B7F-95B4-993D62631B96}"/>
              </a:ext>
            </a:extLst>
          </p:cNvPr>
          <p:cNvSpPr txBox="1"/>
          <p:nvPr/>
        </p:nvSpPr>
        <p:spPr>
          <a:xfrm>
            <a:off x="3911663" y="5360181"/>
            <a:ext cx="626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20">
                <a:solidFill>
                  <a:srgbClr val="333333"/>
                </a:solidFill>
                <a:latin typeface="+mj-lt"/>
              </a:rPr>
              <a:t>2 520 + 7 560 =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</a:t>
            </a:r>
            <a:r>
              <a:rPr lang="en-US" sz="3200" spc="-120">
                <a:solidFill>
                  <a:srgbClr val="FF0000"/>
                </a:solidFill>
                <a:latin typeface="+mj-lt"/>
              </a:rPr>
              <a:t>10 080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(</a:t>
            </a:r>
            <a:r>
              <a:rPr lang="en-US" sz="3200">
                <a:latin typeface="+mj-lt"/>
              </a:rPr>
              <a:t>cây</a:t>
            </a:r>
            <a:r>
              <a:rPr lang="en-US" sz="3200" spc="-1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654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E65C9E46-07ED-FA4E-F781-337BC0AFE27A}"/>
              </a:ext>
            </a:extLst>
          </p:cNvPr>
          <p:cNvSpPr txBox="1"/>
          <p:nvPr/>
        </p:nvSpPr>
        <p:spPr>
          <a:xfrm>
            <a:off x="1284199" y="526246"/>
            <a:ext cx="655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chữ số thích hợp.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50B7C8D2-9F31-368B-119A-FF60C41F23DA}"/>
              </a:ext>
            </a:extLst>
          </p:cNvPr>
          <p:cNvSpPr txBox="1"/>
          <p:nvPr/>
        </p:nvSpPr>
        <p:spPr>
          <a:xfrm>
            <a:off x="3357870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PHẠM DUYÊN 10 - 9Slide.vn">
            <a:extLst>
              <a:ext uri="{FF2B5EF4-FFF2-40B4-BE49-F238E27FC236}">
                <a16:creationId xmlns:a16="http://schemas.microsoft.com/office/drawing/2014/main" id="{6EAB3406-B35A-7E65-A57A-120C891588A9}"/>
              </a:ext>
            </a:extLst>
          </p:cNvPr>
          <p:cNvSpPr txBox="1"/>
          <p:nvPr/>
        </p:nvSpPr>
        <p:spPr>
          <a:xfrm>
            <a:off x="4358828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PHẠM DUYÊN 11 - 9Slide.vn">
            <a:extLst>
              <a:ext uri="{FF2B5EF4-FFF2-40B4-BE49-F238E27FC236}">
                <a16:creationId xmlns:a16="http://schemas.microsoft.com/office/drawing/2014/main" id="{82F2A903-48CB-5FCF-1B7D-09FC2F9BC282}"/>
              </a:ext>
            </a:extLst>
          </p:cNvPr>
          <p:cNvSpPr txBox="1"/>
          <p:nvPr/>
        </p:nvSpPr>
        <p:spPr>
          <a:xfrm>
            <a:off x="3858349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" name="PHẠM DUYÊN 13 - 9Slide.vn">
            <a:extLst>
              <a:ext uri="{FF2B5EF4-FFF2-40B4-BE49-F238E27FC236}">
                <a16:creationId xmlns:a16="http://schemas.microsoft.com/office/drawing/2014/main" id="{016C4EA5-234F-706C-B135-4D85E04B31F1}"/>
              </a:ext>
            </a:extLst>
          </p:cNvPr>
          <p:cNvSpPr txBox="1"/>
          <p:nvPr/>
        </p:nvSpPr>
        <p:spPr>
          <a:xfrm>
            <a:off x="2845931" y="305188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625C7311-EFE5-20AB-777C-A71B5025F9F5}"/>
              </a:ext>
            </a:extLst>
          </p:cNvPr>
          <p:cNvSpPr/>
          <p:nvPr/>
        </p:nvSpPr>
        <p:spPr>
          <a:xfrm>
            <a:off x="3826088" y="3125373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5F592A0-36F6-E228-B697-54A060403F0F}"/>
              </a:ext>
            </a:extLst>
          </p:cNvPr>
          <p:cNvSpPr txBox="1"/>
          <p:nvPr/>
        </p:nvSpPr>
        <p:spPr>
          <a:xfrm>
            <a:off x="2845931" y="155894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D79DBAFB-D20A-E84B-2C19-19489846436D}"/>
                  </a:ext>
                </a:extLst>
              </p:cNvPr>
              <p:cNvSpPr txBox="1"/>
              <p:nvPr/>
            </p:nvSpPr>
            <p:spPr>
              <a:xfrm>
                <a:off x="1819258" y="1933484"/>
                <a:ext cx="46151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pc="-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PHẠM DUYÊN 5 - 9Slide.vn">
                <a:extLst>
                  <a:ext uri="{FF2B5EF4-FFF2-40B4-BE49-F238E27FC236}">
                    <a16:creationId xmlns:a16="http://schemas.microsoft.com/office/drawing/2014/main" id="{D79DBAFB-D20A-E84B-2C19-194898464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8" y="1933484"/>
                <a:ext cx="461517" cy="7848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HẠM DUYÊN 6 - 9Slide.vn">
            <a:extLst>
              <a:ext uri="{FF2B5EF4-FFF2-40B4-BE49-F238E27FC236}">
                <a16:creationId xmlns:a16="http://schemas.microsoft.com/office/drawing/2014/main" id="{25E8786C-BC29-69F7-B99B-EC33CD0918CD}"/>
              </a:ext>
            </a:extLst>
          </p:cNvPr>
          <p:cNvCxnSpPr>
            <a:cxnSpLocks/>
          </p:cNvCxnSpPr>
          <p:nvPr/>
        </p:nvCxnSpPr>
        <p:spPr>
          <a:xfrm>
            <a:off x="2425230" y="3020353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E55FC2D9-3862-DC82-6B9B-7A95D33EE7A6}"/>
              </a:ext>
            </a:extLst>
          </p:cNvPr>
          <p:cNvSpPr txBox="1"/>
          <p:nvPr/>
        </p:nvSpPr>
        <p:spPr>
          <a:xfrm>
            <a:off x="3858349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9523BC05-86F7-A3DA-7102-D5ACD92E678F}"/>
              </a:ext>
            </a:extLst>
          </p:cNvPr>
          <p:cNvSpPr txBox="1"/>
          <p:nvPr/>
        </p:nvSpPr>
        <p:spPr>
          <a:xfrm>
            <a:off x="4358827" y="155894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820AF12F-7A4F-066A-D994-E0DC51DEE34B}"/>
              </a:ext>
            </a:extLst>
          </p:cNvPr>
          <p:cNvSpPr txBox="1"/>
          <p:nvPr/>
        </p:nvSpPr>
        <p:spPr>
          <a:xfrm>
            <a:off x="3357870" y="305188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9F8D4CD-0392-6619-E3B3-6F56DA4D8E74}"/>
              </a:ext>
            </a:extLst>
          </p:cNvPr>
          <p:cNvSpPr txBox="1"/>
          <p:nvPr/>
        </p:nvSpPr>
        <p:spPr>
          <a:xfrm>
            <a:off x="2333992" y="155894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35F9D06-E732-35BA-ECFC-0DAF193EC8D5}"/>
              </a:ext>
            </a:extLst>
          </p:cNvPr>
          <p:cNvSpPr txBox="1"/>
          <p:nvPr/>
        </p:nvSpPr>
        <p:spPr>
          <a:xfrm>
            <a:off x="2333992" y="3051885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3609F461-84EB-892F-24B4-6474B3B00176}"/>
              </a:ext>
            </a:extLst>
          </p:cNvPr>
          <p:cNvSpPr txBox="1"/>
          <p:nvPr/>
        </p:nvSpPr>
        <p:spPr>
          <a:xfrm>
            <a:off x="4358827" y="227522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9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C0B7EB97-C08C-1EBA-D9CB-B856ADE3C52D}"/>
              </a:ext>
            </a:extLst>
          </p:cNvPr>
          <p:cNvSpPr/>
          <p:nvPr/>
        </p:nvSpPr>
        <p:spPr>
          <a:xfrm>
            <a:off x="2819400" y="313552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75D0DB6E-C915-6F16-5957-76CD4FC5D772}"/>
              </a:ext>
            </a:extLst>
          </p:cNvPr>
          <p:cNvSpPr/>
          <p:nvPr/>
        </p:nvSpPr>
        <p:spPr>
          <a:xfrm>
            <a:off x="4307914" y="164001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B83E5DE6-D83D-1357-9D86-60F6CC227ACB}"/>
              </a:ext>
            </a:extLst>
          </p:cNvPr>
          <p:cNvSpPr/>
          <p:nvPr/>
        </p:nvSpPr>
        <p:spPr>
          <a:xfrm>
            <a:off x="3331449" y="164001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A800B7A8-8640-0D77-F7CC-8D62B167464A}"/>
              </a:ext>
            </a:extLst>
          </p:cNvPr>
          <p:cNvSpPr/>
          <p:nvPr/>
        </p:nvSpPr>
        <p:spPr>
          <a:xfrm>
            <a:off x="2261725" y="313552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PHẠM DUYÊN 11 - 9Slide.vn">
            <a:extLst>
              <a:ext uri="{FF2B5EF4-FFF2-40B4-BE49-F238E27FC236}">
                <a16:creationId xmlns:a16="http://schemas.microsoft.com/office/drawing/2014/main" id="{49842AAD-3B36-D8A3-2C70-AA851A969FB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5444FB-6DBE-3216-2774-832F397A68A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FBB2F9A-6399-6871-5FB9-2683A0073C4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706762E-28E4-B706-7CF1-19FAE47D66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782233-6C8D-8E20-2BD3-E40D616923D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6" name="Cloud 15">
            <a:extLst>
              <a:ext uri="{FF2B5EF4-FFF2-40B4-BE49-F238E27FC236}">
                <a16:creationId xmlns:a16="http://schemas.microsoft.com/office/drawing/2014/main" id="{AE87D545-D97F-CB29-9409-9A8C6EE7FEB8}"/>
              </a:ext>
            </a:extLst>
          </p:cNvPr>
          <p:cNvSpPr/>
          <p:nvPr/>
        </p:nvSpPr>
        <p:spPr>
          <a:xfrm>
            <a:off x="3892597" y="490185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SGK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55D158-D40A-B3D7-9C74-A4E1FE9DE768}"/>
              </a:ext>
            </a:extLst>
          </p:cNvPr>
          <p:cNvGrpSpPr/>
          <p:nvPr/>
        </p:nvGrpSpPr>
        <p:grpSpPr>
          <a:xfrm>
            <a:off x="5703740" y="1290190"/>
            <a:ext cx="6222185" cy="1190626"/>
            <a:chOff x="5274511" y="1626120"/>
            <a:chExt cx="5669734" cy="16560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C9F8E12-F4A3-218B-CB52-9F08A19EF417}"/>
                </a:ext>
              </a:extLst>
            </p:cNvPr>
            <p:cNvSpPr/>
            <p:nvPr/>
          </p:nvSpPr>
          <p:spPr>
            <a:xfrm>
              <a:off x="5581708" y="2221138"/>
              <a:ext cx="5362537" cy="1061035"/>
            </a:xfrm>
            <a:custGeom>
              <a:avLst/>
              <a:gdLst>
                <a:gd name="connsiteX0" fmla="*/ 0 w 5362537"/>
                <a:gd name="connsiteY0" fmla="*/ 176843 h 1061035"/>
                <a:gd name="connsiteX1" fmla="*/ 176843 w 5362537"/>
                <a:gd name="connsiteY1" fmla="*/ 0 h 1061035"/>
                <a:gd name="connsiteX2" fmla="*/ 5185694 w 5362537"/>
                <a:gd name="connsiteY2" fmla="*/ 0 h 1061035"/>
                <a:gd name="connsiteX3" fmla="*/ 5362537 w 5362537"/>
                <a:gd name="connsiteY3" fmla="*/ 176843 h 1061035"/>
                <a:gd name="connsiteX4" fmla="*/ 5362537 w 5362537"/>
                <a:gd name="connsiteY4" fmla="*/ 884192 h 1061035"/>
                <a:gd name="connsiteX5" fmla="*/ 5185694 w 5362537"/>
                <a:gd name="connsiteY5" fmla="*/ 1061035 h 1061035"/>
                <a:gd name="connsiteX6" fmla="*/ 176843 w 5362537"/>
                <a:gd name="connsiteY6" fmla="*/ 1061035 h 1061035"/>
                <a:gd name="connsiteX7" fmla="*/ 0 w 5362537"/>
                <a:gd name="connsiteY7" fmla="*/ 884192 h 1061035"/>
                <a:gd name="connsiteX8" fmla="*/ 0 w 5362537"/>
                <a:gd name="connsiteY8" fmla="*/ 176843 h 106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2537" h="1061035" fill="none" extrusionOk="0">
                  <a:moveTo>
                    <a:pt x="0" y="176843"/>
                  </a:moveTo>
                  <a:cubicBezTo>
                    <a:pt x="-7170" y="76177"/>
                    <a:pt x="81413" y="2547"/>
                    <a:pt x="176843" y="0"/>
                  </a:cubicBezTo>
                  <a:cubicBezTo>
                    <a:pt x="1314186" y="-61902"/>
                    <a:pt x="2880261" y="-101778"/>
                    <a:pt x="5185694" y="0"/>
                  </a:cubicBezTo>
                  <a:cubicBezTo>
                    <a:pt x="5280935" y="-761"/>
                    <a:pt x="5369404" y="70024"/>
                    <a:pt x="5362537" y="176843"/>
                  </a:cubicBezTo>
                  <a:cubicBezTo>
                    <a:pt x="5359268" y="248683"/>
                    <a:pt x="5400526" y="635015"/>
                    <a:pt x="5362537" y="884192"/>
                  </a:cubicBezTo>
                  <a:cubicBezTo>
                    <a:pt x="5358559" y="979912"/>
                    <a:pt x="5279632" y="1043795"/>
                    <a:pt x="5185694" y="1061035"/>
                  </a:cubicBezTo>
                  <a:cubicBezTo>
                    <a:pt x="3994999" y="918643"/>
                    <a:pt x="2030624" y="1172136"/>
                    <a:pt x="176843" y="1061035"/>
                  </a:cubicBezTo>
                  <a:cubicBezTo>
                    <a:pt x="70605" y="1065323"/>
                    <a:pt x="-1313" y="987847"/>
                    <a:pt x="0" y="884192"/>
                  </a:cubicBezTo>
                  <a:cubicBezTo>
                    <a:pt x="-23678" y="609009"/>
                    <a:pt x="-5657" y="421703"/>
                    <a:pt x="0" y="176843"/>
                  </a:cubicBezTo>
                  <a:close/>
                </a:path>
                <a:path w="5362537" h="1061035" stroke="0" extrusionOk="0">
                  <a:moveTo>
                    <a:pt x="0" y="176843"/>
                  </a:moveTo>
                  <a:cubicBezTo>
                    <a:pt x="-8489" y="67956"/>
                    <a:pt x="74856" y="-7224"/>
                    <a:pt x="176843" y="0"/>
                  </a:cubicBezTo>
                  <a:cubicBezTo>
                    <a:pt x="1123287" y="-164947"/>
                    <a:pt x="3340866" y="-52288"/>
                    <a:pt x="5185694" y="0"/>
                  </a:cubicBezTo>
                  <a:cubicBezTo>
                    <a:pt x="5282838" y="-8211"/>
                    <a:pt x="5350285" y="81136"/>
                    <a:pt x="5362537" y="176843"/>
                  </a:cubicBezTo>
                  <a:cubicBezTo>
                    <a:pt x="5384343" y="258628"/>
                    <a:pt x="5325729" y="688413"/>
                    <a:pt x="5362537" y="884192"/>
                  </a:cubicBezTo>
                  <a:cubicBezTo>
                    <a:pt x="5363327" y="982880"/>
                    <a:pt x="5274852" y="1045550"/>
                    <a:pt x="5185694" y="1061035"/>
                  </a:cubicBezTo>
                  <a:cubicBezTo>
                    <a:pt x="4237386" y="1219576"/>
                    <a:pt x="2268039" y="919199"/>
                    <a:pt x="176843" y="1061035"/>
                  </a:cubicBezTo>
                  <a:cubicBezTo>
                    <a:pt x="78830" y="1067092"/>
                    <a:pt x="14523" y="976810"/>
                    <a:pt x="0" y="884192"/>
                  </a:cubicBezTo>
                  <a:cubicBezTo>
                    <a:pt x="40599" y="616997"/>
                    <a:pt x="-39486" y="442279"/>
                    <a:pt x="0" y="17684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đơn vị: (nhẩm 9 nhân mấy bằng 9 ?)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44299B4-7FA7-4764-83EB-8AE245EA0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8FD1D3-0CA0-B31D-53B1-A08B9D7CE4AF}"/>
              </a:ext>
            </a:extLst>
          </p:cNvPr>
          <p:cNvGrpSpPr/>
          <p:nvPr/>
        </p:nvGrpSpPr>
        <p:grpSpPr>
          <a:xfrm>
            <a:off x="5699909" y="2396359"/>
            <a:ext cx="6288860" cy="1190626"/>
            <a:chOff x="5274511" y="1626120"/>
            <a:chExt cx="5730489" cy="165605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040EA64-2B71-6949-1A8D-5C3AC779F9F9}"/>
                </a:ext>
              </a:extLst>
            </p:cNvPr>
            <p:cNvSpPr/>
            <p:nvPr/>
          </p:nvSpPr>
          <p:spPr>
            <a:xfrm>
              <a:off x="5581708" y="2221139"/>
              <a:ext cx="5423292" cy="1061034"/>
            </a:xfrm>
            <a:custGeom>
              <a:avLst/>
              <a:gdLst>
                <a:gd name="connsiteX0" fmla="*/ 0 w 5423292"/>
                <a:gd name="connsiteY0" fmla="*/ 176843 h 1061034"/>
                <a:gd name="connsiteX1" fmla="*/ 176843 w 5423292"/>
                <a:gd name="connsiteY1" fmla="*/ 0 h 1061034"/>
                <a:gd name="connsiteX2" fmla="*/ 5246449 w 5423292"/>
                <a:gd name="connsiteY2" fmla="*/ 0 h 1061034"/>
                <a:gd name="connsiteX3" fmla="*/ 5423292 w 5423292"/>
                <a:gd name="connsiteY3" fmla="*/ 176843 h 1061034"/>
                <a:gd name="connsiteX4" fmla="*/ 5423292 w 5423292"/>
                <a:gd name="connsiteY4" fmla="*/ 884191 h 1061034"/>
                <a:gd name="connsiteX5" fmla="*/ 5246449 w 5423292"/>
                <a:gd name="connsiteY5" fmla="*/ 1061034 h 1061034"/>
                <a:gd name="connsiteX6" fmla="*/ 176843 w 5423292"/>
                <a:gd name="connsiteY6" fmla="*/ 1061034 h 1061034"/>
                <a:gd name="connsiteX7" fmla="*/ 0 w 5423292"/>
                <a:gd name="connsiteY7" fmla="*/ 884191 h 1061034"/>
                <a:gd name="connsiteX8" fmla="*/ 0 w 5423292"/>
                <a:gd name="connsiteY8" fmla="*/ 176843 h 106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23292" h="1061034" fill="none" extrusionOk="0">
                  <a:moveTo>
                    <a:pt x="0" y="176843"/>
                  </a:moveTo>
                  <a:cubicBezTo>
                    <a:pt x="-7170" y="76177"/>
                    <a:pt x="81413" y="2547"/>
                    <a:pt x="176843" y="0"/>
                  </a:cubicBezTo>
                  <a:cubicBezTo>
                    <a:pt x="2205699" y="-61902"/>
                    <a:pt x="4109044" y="-101778"/>
                    <a:pt x="5246449" y="0"/>
                  </a:cubicBezTo>
                  <a:cubicBezTo>
                    <a:pt x="5341690" y="-761"/>
                    <a:pt x="5430159" y="70024"/>
                    <a:pt x="5423292" y="176843"/>
                  </a:cubicBezTo>
                  <a:cubicBezTo>
                    <a:pt x="5417867" y="248892"/>
                    <a:pt x="5456705" y="636535"/>
                    <a:pt x="5423292" y="884191"/>
                  </a:cubicBezTo>
                  <a:cubicBezTo>
                    <a:pt x="5419314" y="979911"/>
                    <a:pt x="5340387" y="1043794"/>
                    <a:pt x="5246449" y="1061034"/>
                  </a:cubicBezTo>
                  <a:cubicBezTo>
                    <a:pt x="3132120" y="918642"/>
                    <a:pt x="1656321" y="1172135"/>
                    <a:pt x="176843" y="1061034"/>
                  </a:cubicBezTo>
                  <a:cubicBezTo>
                    <a:pt x="70605" y="1065322"/>
                    <a:pt x="-1313" y="987846"/>
                    <a:pt x="0" y="884191"/>
                  </a:cubicBezTo>
                  <a:cubicBezTo>
                    <a:pt x="-22454" y="606375"/>
                    <a:pt x="-3665" y="421629"/>
                    <a:pt x="0" y="176843"/>
                  </a:cubicBezTo>
                  <a:close/>
                </a:path>
                <a:path w="5423292" h="1061034" stroke="0" extrusionOk="0">
                  <a:moveTo>
                    <a:pt x="0" y="176843"/>
                  </a:moveTo>
                  <a:cubicBezTo>
                    <a:pt x="-8489" y="67956"/>
                    <a:pt x="74856" y="-7224"/>
                    <a:pt x="176843" y="0"/>
                  </a:cubicBezTo>
                  <a:cubicBezTo>
                    <a:pt x="1396473" y="-164947"/>
                    <a:pt x="4286478" y="-52288"/>
                    <a:pt x="5246449" y="0"/>
                  </a:cubicBezTo>
                  <a:cubicBezTo>
                    <a:pt x="5343593" y="-8211"/>
                    <a:pt x="5411040" y="81136"/>
                    <a:pt x="5423292" y="176843"/>
                  </a:cubicBezTo>
                  <a:cubicBezTo>
                    <a:pt x="5444769" y="260342"/>
                    <a:pt x="5382833" y="689841"/>
                    <a:pt x="5423292" y="884191"/>
                  </a:cubicBezTo>
                  <a:cubicBezTo>
                    <a:pt x="5424082" y="982879"/>
                    <a:pt x="5335607" y="1045549"/>
                    <a:pt x="5246449" y="1061034"/>
                  </a:cubicBezTo>
                  <a:cubicBezTo>
                    <a:pt x="3657890" y="1219575"/>
                    <a:pt x="2457964" y="919198"/>
                    <a:pt x="176843" y="1061034"/>
                  </a:cubicBezTo>
                  <a:cubicBezTo>
                    <a:pt x="78830" y="1067091"/>
                    <a:pt x="14523" y="976809"/>
                    <a:pt x="0" y="884191"/>
                  </a:cubicBezTo>
                  <a:cubicBezTo>
                    <a:pt x="45085" y="611970"/>
                    <a:pt x="-39452" y="439193"/>
                    <a:pt x="0" y="17684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chục: 9 nhân 2 bằng 18, viết 8 nhớ 1. 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6293B9-FE66-2987-7F38-429A1AD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69B812-CBC8-8EEC-2180-B2D13846DE37}"/>
              </a:ext>
            </a:extLst>
          </p:cNvPr>
          <p:cNvGrpSpPr/>
          <p:nvPr/>
        </p:nvGrpSpPr>
        <p:grpSpPr>
          <a:xfrm>
            <a:off x="5457826" y="3457928"/>
            <a:ext cx="6734174" cy="1285877"/>
            <a:chOff x="5274511" y="1626120"/>
            <a:chExt cx="5834641" cy="1788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3F59788-87D2-C13B-0CF6-CC120209E526}"/>
                </a:ext>
              </a:extLst>
            </p:cNvPr>
            <p:cNvSpPr/>
            <p:nvPr/>
          </p:nvSpPr>
          <p:spPr>
            <a:xfrm>
              <a:off x="5581708" y="2221139"/>
              <a:ext cx="5527444" cy="1193519"/>
            </a:xfrm>
            <a:custGeom>
              <a:avLst/>
              <a:gdLst>
                <a:gd name="connsiteX0" fmla="*/ 0 w 5527444"/>
                <a:gd name="connsiteY0" fmla="*/ 198924 h 1193519"/>
                <a:gd name="connsiteX1" fmla="*/ 198924 w 5527444"/>
                <a:gd name="connsiteY1" fmla="*/ 0 h 1193519"/>
                <a:gd name="connsiteX2" fmla="*/ 5328520 w 5527444"/>
                <a:gd name="connsiteY2" fmla="*/ 0 h 1193519"/>
                <a:gd name="connsiteX3" fmla="*/ 5527444 w 5527444"/>
                <a:gd name="connsiteY3" fmla="*/ 198924 h 1193519"/>
                <a:gd name="connsiteX4" fmla="*/ 5527444 w 5527444"/>
                <a:gd name="connsiteY4" fmla="*/ 994595 h 1193519"/>
                <a:gd name="connsiteX5" fmla="*/ 5328520 w 5527444"/>
                <a:gd name="connsiteY5" fmla="*/ 1193519 h 1193519"/>
                <a:gd name="connsiteX6" fmla="*/ 198924 w 5527444"/>
                <a:gd name="connsiteY6" fmla="*/ 1193519 h 1193519"/>
                <a:gd name="connsiteX7" fmla="*/ 0 w 5527444"/>
                <a:gd name="connsiteY7" fmla="*/ 994595 h 1193519"/>
                <a:gd name="connsiteX8" fmla="*/ 0 w 5527444"/>
                <a:gd name="connsiteY8" fmla="*/ 198924 h 119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7444" h="1193519" fill="none" extrusionOk="0">
                  <a:moveTo>
                    <a:pt x="0" y="198924"/>
                  </a:moveTo>
                  <a:cubicBezTo>
                    <a:pt x="-2937" y="87833"/>
                    <a:pt x="99541" y="11930"/>
                    <a:pt x="198924" y="0"/>
                  </a:cubicBezTo>
                  <a:cubicBezTo>
                    <a:pt x="1791486" y="-61902"/>
                    <a:pt x="2784797" y="-101778"/>
                    <a:pt x="5328520" y="0"/>
                  </a:cubicBezTo>
                  <a:cubicBezTo>
                    <a:pt x="5419525" y="-5913"/>
                    <a:pt x="5538643" y="74137"/>
                    <a:pt x="5527444" y="198924"/>
                  </a:cubicBezTo>
                  <a:cubicBezTo>
                    <a:pt x="5458353" y="580528"/>
                    <a:pt x="5578178" y="726175"/>
                    <a:pt x="5527444" y="994595"/>
                  </a:cubicBezTo>
                  <a:cubicBezTo>
                    <a:pt x="5510746" y="1096283"/>
                    <a:pt x="5434251" y="1174422"/>
                    <a:pt x="5328520" y="1193519"/>
                  </a:cubicBezTo>
                  <a:cubicBezTo>
                    <a:pt x="4788300" y="1051127"/>
                    <a:pt x="2257765" y="1304620"/>
                    <a:pt x="198924" y="1193519"/>
                  </a:cubicBezTo>
                  <a:cubicBezTo>
                    <a:pt x="74455" y="1200827"/>
                    <a:pt x="-4165" y="1123450"/>
                    <a:pt x="0" y="994595"/>
                  </a:cubicBezTo>
                  <a:cubicBezTo>
                    <a:pt x="-37862" y="625139"/>
                    <a:pt x="-65313" y="552398"/>
                    <a:pt x="0" y="198924"/>
                  </a:cubicBezTo>
                  <a:close/>
                </a:path>
                <a:path w="5527444" h="1193519" stroke="0" extrusionOk="0">
                  <a:moveTo>
                    <a:pt x="0" y="198924"/>
                  </a:moveTo>
                  <a:cubicBezTo>
                    <a:pt x="-9701" y="76240"/>
                    <a:pt x="82821" y="-10438"/>
                    <a:pt x="198924" y="0"/>
                  </a:cubicBezTo>
                  <a:cubicBezTo>
                    <a:pt x="2350032" y="-164947"/>
                    <a:pt x="3631579" y="-52288"/>
                    <a:pt x="5328520" y="0"/>
                  </a:cubicBezTo>
                  <a:cubicBezTo>
                    <a:pt x="5437561" y="-12869"/>
                    <a:pt x="5506081" y="92481"/>
                    <a:pt x="5527444" y="198924"/>
                  </a:cubicBezTo>
                  <a:cubicBezTo>
                    <a:pt x="5513055" y="401867"/>
                    <a:pt x="5582830" y="630192"/>
                    <a:pt x="5527444" y="994595"/>
                  </a:cubicBezTo>
                  <a:cubicBezTo>
                    <a:pt x="5540087" y="1120781"/>
                    <a:pt x="5436565" y="1190210"/>
                    <a:pt x="5328520" y="1193519"/>
                  </a:cubicBezTo>
                  <a:cubicBezTo>
                    <a:pt x="3983199" y="1352060"/>
                    <a:pt x="1932322" y="1051683"/>
                    <a:pt x="198924" y="1193519"/>
                  </a:cubicBezTo>
                  <a:cubicBezTo>
                    <a:pt x="88243" y="1207891"/>
                    <a:pt x="7054" y="1102005"/>
                    <a:pt x="0" y="994595"/>
                  </a:cubicBezTo>
                  <a:cubicBezTo>
                    <a:pt x="-59428" y="709785"/>
                    <a:pt x="-12717" y="596278"/>
                    <a:pt x="0" y="198924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trăm: (số nào nhân với 9 ra số có đuôi là 5 (6 – 1 = 5 do nhớ 1 từ hàng chục sang)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59BE6CF-2B92-210A-49D9-F3342A77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4511" y="1626120"/>
              <a:ext cx="666863" cy="865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46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7" grpId="1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315276"/>
            <a:ext cx="9838981" cy="1682000"/>
            <a:chOff x="887951" y="413357"/>
            <a:chExt cx="102108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797324"/>
              <a:ext cx="9049929" cy="6503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phép nhân, chia trong phạm vi 100 000. </a:t>
              </a:r>
              <a:endParaRPr lang="vi-VN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6581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013247">
            <a:off x="138849" y="424096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029" y="428206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2167108" y="2910279"/>
            <a:ext cx="8662473" cy="6503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được giá trị biểu thức trong phạm vi 100 000.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0CB0719-7282-0287-1F7A-52A8810E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822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2167108" y="4032692"/>
            <a:ext cx="8678110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6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được bài toán thực tế liên quan đến  các phép nhân, phép chia trong phạm vi 100 000.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27ADE17F-405D-D104-9C0B-B51CC2E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5800530" cy="29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A2B012AA-F1CF-7E4B-F9E3-5B3CDEF5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"/>
          <a:stretch/>
        </p:blipFill>
        <p:spPr>
          <a:xfrm>
            <a:off x="332792" y="1524001"/>
            <a:ext cx="11526416" cy="5105400"/>
          </a:xfrm>
          <a:prstGeom prst="roundRect">
            <a:avLst>
              <a:gd name="adj" fmla="val 8471"/>
            </a:avLst>
          </a:prstGeom>
          <a:effectLst>
            <a:softEdge rad="127000"/>
          </a:effectLst>
        </p:spPr>
      </p:pic>
      <p:grpSp>
        <p:nvGrpSpPr>
          <p:cNvPr id="27" name="PHẠM DUYÊN 2 - 9Slide.vn">
            <a:extLst>
              <a:ext uri="{FF2B5EF4-FFF2-40B4-BE49-F238E27FC236}">
                <a16:creationId xmlns:a16="http://schemas.microsoft.com/office/drawing/2014/main" id="{520DCA61-4B1E-8530-42F5-4D77B8D829A0}"/>
              </a:ext>
            </a:extLst>
          </p:cNvPr>
          <p:cNvGrpSpPr/>
          <p:nvPr/>
        </p:nvGrpSpPr>
        <p:grpSpPr>
          <a:xfrm>
            <a:off x="2099518" y="4724400"/>
            <a:ext cx="590719" cy="646331"/>
            <a:chOff x="-491282" y="2609850"/>
            <a:chExt cx="590719" cy="646331"/>
          </a:xfrm>
        </p:grpSpPr>
        <p:sp>
          <p:nvSpPr>
            <p:cNvPr id="25" name="PHẠM DUYÊN 1 - 9Slide.vn">
              <a:extLst>
                <a:ext uri="{FF2B5EF4-FFF2-40B4-BE49-F238E27FC236}">
                  <a16:creationId xmlns:a16="http://schemas.microsoft.com/office/drawing/2014/main" id="{18E60565-0191-DABE-0760-0F3A47607059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24" name="PHẠM DUYÊN 2 - 9Slide.vn">
              <a:extLst>
                <a:ext uri="{FF2B5EF4-FFF2-40B4-BE49-F238E27FC236}">
                  <a16:creationId xmlns:a16="http://schemas.microsoft.com/office/drawing/2014/main" id="{55EB45A4-B7C6-4B55-0BD3-BE29193F8955}"/>
                </a:ext>
              </a:extLst>
            </p:cNvPr>
            <p:cNvSpPr txBox="1"/>
            <p:nvPr/>
          </p:nvSpPr>
          <p:spPr>
            <a:xfrm>
              <a:off x="-380194" y="2609850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PHẠM DUYÊN 3 - 9Slide.vn">
            <a:extLst>
              <a:ext uri="{FF2B5EF4-FFF2-40B4-BE49-F238E27FC236}">
                <a16:creationId xmlns:a16="http://schemas.microsoft.com/office/drawing/2014/main" id="{E0DFAA28-5FAA-69FD-236F-B3ABECE5BDF1}"/>
              </a:ext>
            </a:extLst>
          </p:cNvPr>
          <p:cNvGrpSpPr/>
          <p:nvPr/>
        </p:nvGrpSpPr>
        <p:grpSpPr>
          <a:xfrm>
            <a:off x="4800600" y="2554069"/>
            <a:ext cx="590719" cy="646331"/>
            <a:chOff x="-491282" y="2601526"/>
            <a:chExt cx="590719" cy="646331"/>
          </a:xfrm>
        </p:grpSpPr>
        <p:sp>
          <p:nvSpPr>
            <p:cNvPr id="29" name="PHẠM DUYÊN 1 - 9Slide.vn">
              <a:extLst>
                <a:ext uri="{FF2B5EF4-FFF2-40B4-BE49-F238E27FC236}">
                  <a16:creationId xmlns:a16="http://schemas.microsoft.com/office/drawing/2014/main" id="{1A483A69-D929-B469-CA36-CF3E6E856B07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0" name="PHẠM DUYÊN 2 - 9Slide.vn">
              <a:extLst>
                <a:ext uri="{FF2B5EF4-FFF2-40B4-BE49-F238E27FC236}">
                  <a16:creationId xmlns:a16="http://schemas.microsoft.com/office/drawing/2014/main" id="{A7101A41-6948-A213-7611-C2289ECA7111}"/>
                </a:ext>
              </a:extLst>
            </p:cNvPr>
            <p:cNvSpPr txBox="1"/>
            <p:nvPr/>
          </p:nvSpPr>
          <p:spPr>
            <a:xfrm>
              <a:off x="-380194" y="2601526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1B296937-B015-D877-404A-B5FE6D617740}"/>
              </a:ext>
            </a:extLst>
          </p:cNvPr>
          <p:cNvGrpSpPr/>
          <p:nvPr/>
        </p:nvGrpSpPr>
        <p:grpSpPr>
          <a:xfrm>
            <a:off x="5697863" y="5602069"/>
            <a:ext cx="590719" cy="646331"/>
            <a:chOff x="-491282" y="2623314"/>
            <a:chExt cx="590719" cy="646331"/>
          </a:xfrm>
        </p:grpSpPr>
        <p:sp>
          <p:nvSpPr>
            <p:cNvPr id="33" name="PHẠM DUYÊN 1 - 9Slide.vn">
              <a:extLst>
                <a:ext uri="{FF2B5EF4-FFF2-40B4-BE49-F238E27FC236}">
                  <a16:creationId xmlns:a16="http://schemas.microsoft.com/office/drawing/2014/main" id="{41196613-A4E8-FF4C-85AE-30DC3147797A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4" name="PHẠM DUYÊN 2 - 9Slide.vn">
              <a:extLst>
                <a:ext uri="{FF2B5EF4-FFF2-40B4-BE49-F238E27FC236}">
                  <a16:creationId xmlns:a16="http://schemas.microsoft.com/office/drawing/2014/main" id="{3A6DFED6-5731-7EAA-E302-DD77870D3966}"/>
                </a:ext>
              </a:extLst>
            </p:cNvPr>
            <p:cNvSpPr txBox="1"/>
            <p:nvPr/>
          </p:nvSpPr>
          <p:spPr>
            <a:xfrm>
              <a:off x="-380194" y="2623314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6287CE2D-E4FE-5C67-4682-9ADA3CE22371}"/>
              </a:ext>
            </a:extLst>
          </p:cNvPr>
          <p:cNvGrpSpPr/>
          <p:nvPr/>
        </p:nvGrpSpPr>
        <p:grpSpPr>
          <a:xfrm>
            <a:off x="7597322" y="3352800"/>
            <a:ext cx="590719" cy="646331"/>
            <a:chOff x="-491282" y="2601526"/>
            <a:chExt cx="590719" cy="646331"/>
          </a:xfrm>
        </p:grpSpPr>
        <p:sp>
          <p:nvSpPr>
            <p:cNvPr id="36" name="PHẠM DUYÊN 1 - 9Slide.vn">
              <a:extLst>
                <a:ext uri="{FF2B5EF4-FFF2-40B4-BE49-F238E27FC236}">
                  <a16:creationId xmlns:a16="http://schemas.microsoft.com/office/drawing/2014/main" id="{04772360-F107-2C97-5B62-8CD862A42684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37" name="PHẠM DUYÊN 2 - 9Slide.vn">
              <a:extLst>
                <a:ext uri="{FF2B5EF4-FFF2-40B4-BE49-F238E27FC236}">
                  <a16:creationId xmlns:a16="http://schemas.microsoft.com/office/drawing/2014/main" id="{D08721CB-4E79-E157-5B8C-854AA0119767}"/>
                </a:ext>
              </a:extLst>
            </p:cNvPr>
            <p:cNvSpPr txBox="1"/>
            <p:nvPr/>
          </p:nvSpPr>
          <p:spPr>
            <a:xfrm>
              <a:off x="-380194" y="2601526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PHẠM DUYÊN 6 - 9Slide.vn">
            <a:extLst>
              <a:ext uri="{FF2B5EF4-FFF2-40B4-BE49-F238E27FC236}">
                <a16:creationId xmlns:a16="http://schemas.microsoft.com/office/drawing/2014/main" id="{4231ED2B-F871-3D95-6B26-5CB4D9413C32}"/>
              </a:ext>
            </a:extLst>
          </p:cNvPr>
          <p:cNvGrpSpPr/>
          <p:nvPr/>
        </p:nvGrpSpPr>
        <p:grpSpPr>
          <a:xfrm>
            <a:off x="8570816" y="5600498"/>
            <a:ext cx="590719" cy="646331"/>
            <a:chOff x="-491282" y="2620187"/>
            <a:chExt cx="590719" cy="646331"/>
          </a:xfrm>
        </p:grpSpPr>
        <p:sp>
          <p:nvSpPr>
            <p:cNvPr id="39" name="PHẠM DUYÊN 1 - 9Slide.vn">
              <a:extLst>
                <a:ext uri="{FF2B5EF4-FFF2-40B4-BE49-F238E27FC236}">
                  <a16:creationId xmlns:a16="http://schemas.microsoft.com/office/drawing/2014/main" id="{C9BAB325-D461-6B88-02C5-61E3AA236C14}"/>
                </a:ext>
              </a:extLst>
            </p:cNvPr>
            <p:cNvSpPr/>
            <p:nvPr/>
          </p:nvSpPr>
          <p:spPr>
            <a:xfrm>
              <a:off x="-491282" y="2649384"/>
              <a:ext cx="590719" cy="5907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#9Slide03 Sofia Pro Soft Bold" panose="020B0000000000000000" pitchFamily="34" charset="0"/>
              </a:endParaRPr>
            </a:p>
          </p:txBody>
        </p:sp>
        <p:sp>
          <p:nvSpPr>
            <p:cNvPr id="40" name="PHẠM DUYÊN 2 - 9Slide.vn">
              <a:extLst>
                <a:ext uri="{FF2B5EF4-FFF2-40B4-BE49-F238E27FC236}">
                  <a16:creationId xmlns:a16="http://schemas.microsoft.com/office/drawing/2014/main" id="{DEFA2287-35BA-48D6-EBE0-6A63B44C5172}"/>
                </a:ext>
              </a:extLst>
            </p:cNvPr>
            <p:cNvSpPr txBox="1"/>
            <p:nvPr/>
          </p:nvSpPr>
          <p:spPr>
            <a:xfrm>
              <a:off x="-352202" y="2620187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PHẠM DUYÊN 7 - 9Slide.vn">
            <a:extLst>
              <a:ext uri="{FF2B5EF4-FFF2-40B4-BE49-F238E27FC236}">
                <a16:creationId xmlns:a16="http://schemas.microsoft.com/office/drawing/2014/main" id="{29ED8FA7-02F0-0C9F-5362-BFA80BF6914B}"/>
              </a:ext>
            </a:extLst>
          </p:cNvPr>
          <p:cNvSpPr txBox="1"/>
          <p:nvPr/>
        </p:nvSpPr>
        <p:spPr>
          <a:xfrm rot="19212575">
            <a:off x="2418395" y="3575091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36 000 : 6</a:t>
            </a:r>
          </a:p>
        </p:txBody>
      </p:sp>
      <p:sp>
        <p:nvSpPr>
          <p:cNvPr id="42" name="PHẠM DUYÊN 8 - 9Slide.vn">
            <a:extLst>
              <a:ext uri="{FF2B5EF4-FFF2-40B4-BE49-F238E27FC236}">
                <a16:creationId xmlns:a16="http://schemas.microsoft.com/office/drawing/2014/main" id="{5BE8910C-8A9E-1BBD-FEC4-CAC23C8BD743}"/>
              </a:ext>
            </a:extLst>
          </p:cNvPr>
          <p:cNvSpPr txBox="1"/>
          <p:nvPr/>
        </p:nvSpPr>
        <p:spPr>
          <a:xfrm rot="18921799">
            <a:off x="5872497" y="4419663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8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49 000 :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HẠM DUYÊN 9 - 9Slide.vn">
                <a:extLst>
                  <a:ext uri="{FF2B5EF4-FFF2-40B4-BE49-F238E27FC236}">
                    <a16:creationId xmlns:a16="http://schemas.microsoft.com/office/drawing/2014/main" id="{F000D4A6-B634-C05B-C7DC-EAFCAF7518B2}"/>
                  </a:ext>
                </a:extLst>
              </p:cNvPr>
              <p:cNvSpPr txBox="1"/>
              <p:nvPr/>
            </p:nvSpPr>
            <p:spPr>
              <a:xfrm rot="1082924">
                <a:off x="5539475" y="2857065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2 000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43" name="PHẠM DUYÊN 9 - 9Slide.vn">
                <a:extLst>
                  <a:ext uri="{FF2B5EF4-FFF2-40B4-BE49-F238E27FC236}">
                    <a16:creationId xmlns:a16="http://schemas.microsoft.com/office/drawing/2014/main" id="{F000D4A6-B634-C05B-C7DC-EAFCAF751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2924">
                <a:off x="5539475" y="2857065"/>
                <a:ext cx="2178607" cy="461665"/>
              </a:xfrm>
              <a:prstGeom prst="rect">
                <a:avLst/>
              </a:prstGeom>
              <a:blipFill>
                <a:blip r:embed="rId4"/>
                <a:stretch>
                  <a:fillRect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0 - 9Slide.vn">
                <a:extLst>
                  <a:ext uri="{FF2B5EF4-FFF2-40B4-BE49-F238E27FC236}">
                    <a16:creationId xmlns:a16="http://schemas.microsoft.com/office/drawing/2014/main" id="{72E91B76-1760-C03D-A913-F27BCFEAA1A2}"/>
                  </a:ext>
                </a:extLst>
              </p:cNvPr>
              <p:cNvSpPr txBox="1"/>
              <p:nvPr/>
            </p:nvSpPr>
            <p:spPr>
              <a:xfrm rot="3880359">
                <a:off x="7588592" y="4495000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2 000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4" name="PHẠM DUYÊN 10 - 9Slide.vn">
                <a:extLst>
                  <a:ext uri="{FF2B5EF4-FFF2-40B4-BE49-F238E27FC236}">
                    <a16:creationId xmlns:a16="http://schemas.microsoft.com/office/drawing/2014/main" id="{72E91B76-1760-C03D-A913-F27BCFEAA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80359">
                <a:off x="7588592" y="4495000"/>
                <a:ext cx="2178607" cy="461665"/>
              </a:xfrm>
              <a:prstGeom prst="rect">
                <a:avLst/>
              </a:prstGeom>
              <a:blipFill>
                <a:blip r:embed="rId5"/>
                <a:stretch>
                  <a:fillRect l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HẠM DUYÊN 11 - 9Slide.vn">
                <a:extLst>
                  <a:ext uri="{FF2B5EF4-FFF2-40B4-BE49-F238E27FC236}">
                    <a16:creationId xmlns:a16="http://schemas.microsoft.com/office/drawing/2014/main" id="{52400AA0-9E94-AF85-B684-7639CC09C862}"/>
                  </a:ext>
                </a:extLst>
              </p:cNvPr>
              <p:cNvSpPr txBox="1"/>
              <p:nvPr/>
            </p:nvSpPr>
            <p:spPr>
              <a:xfrm rot="4174615">
                <a:off x="4563652" y="4071825"/>
                <a:ext cx="2178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5" name="PHẠM DUYÊN 11 - 9Slide.vn">
                <a:extLst>
                  <a:ext uri="{FF2B5EF4-FFF2-40B4-BE49-F238E27FC236}">
                    <a16:creationId xmlns:a16="http://schemas.microsoft.com/office/drawing/2014/main" id="{52400AA0-9E94-AF85-B684-7639CC09C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174615">
                <a:off x="4563652" y="4071825"/>
                <a:ext cx="2178607" cy="461665"/>
              </a:xfrm>
              <a:prstGeom prst="rect">
                <a:avLst/>
              </a:prstGeom>
              <a:blipFill>
                <a:blip r:embed="rId6"/>
                <a:stretch>
                  <a:fillRect l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5DBAB8E5-FE98-7B77-5223-80B55135291B}"/>
              </a:ext>
            </a:extLst>
          </p:cNvPr>
          <p:cNvSpPr txBox="1"/>
          <p:nvPr/>
        </p:nvSpPr>
        <p:spPr>
          <a:xfrm rot="1078239">
            <a:off x="2938954" y="5400473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64 000 : 8</a:t>
            </a:r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8C48522-56C5-F373-481F-4092DFE84BFC}"/>
              </a:ext>
            </a:extLst>
          </p:cNvPr>
          <p:cNvSpPr txBox="1"/>
          <p:nvPr/>
        </p:nvSpPr>
        <p:spPr>
          <a:xfrm>
            <a:off x="6262087" y="5638800"/>
            <a:ext cx="2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18 000 : 2</a:t>
            </a:r>
          </a:p>
        </p:txBody>
      </p:sp>
      <p:grpSp>
        <p:nvGrpSpPr>
          <p:cNvPr id="2" name="PHẠM DUYÊN 14 - 9Slide.vn">
            <a:extLst>
              <a:ext uri="{FF2B5EF4-FFF2-40B4-BE49-F238E27FC236}">
                <a16:creationId xmlns:a16="http://schemas.microsoft.com/office/drawing/2014/main" id="{B4517325-9F1A-CAC9-AF44-DDBD342C64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FF5B01-74DC-25C4-37C7-B739BE08E26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8F18E3-7C94-45AC-1F10-8D360D1A36C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87CE67A-0720-748F-2D36-3ED9FDF2DCF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795D20-9C5C-00EB-5C99-3034C4CD97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5 - 9Slide.vn">
            <a:extLst>
              <a:ext uri="{FF2B5EF4-FFF2-40B4-BE49-F238E27FC236}">
                <a16:creationId xmlns:a16="http://schemas.microsoft.com/office/drawing/2014/main" id="{FCBD2CC7-3542-AA1E-6031-0E2DB4B15512}"/>
              </a:ext>
            </a:extLst>
          </p:cNvPr>
          <p:cNvSpPr txBox="1"/>
          <p:nvPr/>
        </p:nvSpPr>
        <p:spPr>
          <a:xfrm>
            <a:off x="381000" y="513702"/>
            <a:ext cx="11322221" cy="1224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29000"/>
              </a:lnSpc>
            </a:pPr>
            <a:r>
              <a:rPr lang="vi-VN" sz="3000" spc="-133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đến tòa lâu đài, Rô-bốt phải đi qua các đoạn đường ghi phép tính có kết quả bé hơn 8 000. Hỏi Rô-bốt phải đi theo đường nào?</a:t>
            </a:r>
            <a:endParaRPr lang="en-US" sz="3000" spc="-133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PHẠM DUYÊN 16 - 9Slide.vn">
            <a:extLst>
              <a:ext uri="{FF2B5EF4-FFF2-40B4-BE49-F238E27FC236}">
                <a16:creationId xmlns:a16="http://schemas.microsoft.com/office/drawing/2014/main" id="{1E4334AE-14D8-AC99-524A-275555A783AF}"/>
              </a:ext>
            </a:extLst>
          </p:cNvPr>
          <p:cNvSpPr/>
          <p:nvPr/>
        </p:nvSpPr>
        <p:spPr>
          <a:xfrm rot="19359410">
            <a:off x="2789397" y="3296802"/>
            <a:ext cx="1007628" cy="35583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2BFFF550-5E21-D381-FC84-E03E3FAFD41F}"/>
              </a:ext>
            </a:extLst>
          </p:cNvPr>
          <p:cNvSpPr/>
          <p:nvPr/>
        </p:nvSpPr>
        <p:spPr>
          <a:xfrm rot="1070256">
            <a:off x="3388215" y="5859412"/>
            <a:ext cx="1006960" cy="38550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58C0BDAB-201D-6221-844C-6F6A1C0C1836}"/>
              </a:ext>
            </a:extLst>
          </p:cNvPr>
          <p:cNvSpPr/>
          <p:nvPr/>
        </p:nvSpPr>
        <p:spPr>
          <a:xfrm rot="4232078">
            <a:off x="4625206" y="4313865"/>
            <a:ext cx="987838" cy="3598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7 000</a:t>
            </a:r>
          </a:p>
        </p:txBody>
      </p:sp>
      <p:sp>
        <p:nvSpPr>
          <p:cNvPr id="52" name="PHẠM DUYÊN 19 - 9Slide.vn">
            <a:extLst>
              <a:ext uri="{FF2B5EF4-FFF2-40B4-BE49-F238E27FC236}">
                <a16:creationId xmlns:a16="http://schemas.microsoft.com/office/drawing/2014/main" id="{57A44D86-87A6-B44A-6BEB-3E5ACC421DFF}"/>
              </a:ext>
            </a:extLst>
          </p:cNvPr>
          <p:cNvSpPr/>
          <p:nvPr/>
        </p:nvSpPr>
        <p:spPr>
          <a:xfrm rot="1100472">
            <a:off x="6371064" y="2608818"/>
            <a:ext cx="1107332" cy="3336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</a:p>
        </p:txBody>
      </p:sp>
      <p:sp>
        <p:nvSpPr>
          <p:cNvPr id="53" name="PHẠM DUYÊN 20 - 9Slide.vn">
            <a:extLst>
              <a:ext uri="{FF2B5EF4-FFF2-40B4-BE49-F238E27FC236}">
                <a16:creationId xmlns:a16="http://schemas.microsoft.com/office/drawing/2014/main" id="{FFBB0C8A-E21C-0B8A-9444-6EAE8CB81A39}"/>
              </a:ext>
            </a:extLst>
          </p:cNvPr>
          <p:cNvSpPr/>
          <p:nvPr/>
        </p:nvSpPr>
        <p:spPr>
          <a:xfrm rot="18958214">
            <a:off x="6836364" y="4744899"/>
            <a:ext cx="1000646" cy="36720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7 000</a:t>
            </a:r>
          </a:p>
        </p:txBody>
      </p:sp>
      <p:sp>
        <p:nvSpPr>
          <p:cNvPr id="54" name="PHẠM DUYÊN 21 - 9Slide.vn">
            <a:extLst>
              <a:ext uri="{FF2B5EF4-FFF2-40B4-BE49-F238E27FC236}">
                <a16:creationId xmlns:a16="http://schemas.microsoft.com/office/drawing/2014/main" id="{DA2EACCE-C22E-C6F9-7AF8-0410DBAE4C82}"/>
              </a:ext>
            </a:extLst>
          </p:cNvPr>
          <p:cNvSpPr/>
          <p:nvPr/>
        </p:nvSpPr>
        <p:spPr>
          <a:xfrm rot="4006277">
            <a:off x="8596566" y="4432030"/>
            <a:ext cx="1000662" cy="36920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55" name="PHẠM DUYÊN 22 - 9Slide.vn">
            <a:extLst>
              <a:ext uri="{FF2B5EF4-FFF2-40B4-BE49-F238E27FC236}">
                <a16:creationId xmlns:a16="http://schemas.microsoft.com/office/drawing/2014/main" id="{103B6AFD-B11B-52AB-E36E-4562AEEDB27D}"/>
              </a:ext>
            </a:extLst>
          </p:cNvPr>
          <p:cNvSpPr/>
          <p:nvPr/>
        </p:nvSpPr>
        <p:spPr>
          <a:xfrm>
            <a:off x="6892821" y="6075041"/>
            <a:ext cx="1016124" cy="40195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</a:t>
            </a:r>
          </a:p>
        </p:txBody>
      </p:sp>
      <p:sp>
        <p:nvSpPr>
          <p:cNvPr id="56" name="PHẠM DUYÊN 23 - 9Slide.vn">
            <a:extLst>
              <a:ext uri="{FF2B5EF4-FFF2-40B4-BE49-F238E27FC236}">
                <a16:creationId xmlns:a16="http://schemas.microsoft.com/office/drawing/2014/main" id="{580D6D40-89BD-9F9A-7B33-3A43B1016E31}"/>
              </a:ext>
            </a:extLst>
          </p:cNvPr>
          <p:cNvSpPr/>
          <p:nvPr/>
        </p:nvSpPr>
        <p:spPr>
          <a:xfrm>
            <a:off x="2690236" y="3027665"/>
            <a:ext cx="6978806" cy="2807851"/>
          </a:xfrm>
          <a:custGeom>
            <a:avLst/>
            <a:gdLst>
              <a:gd name="connsiteX0" fmla="*/ 0 w 6429375"/>
              <a:gd name="connsiteY0" fmla="*/ 1626201 h 2492976"/>
              <a:gd name="connsiteX1" fmla="*/ 1819275 w 6429375"/>
              <a:gd name="connsiteY1" fmla="*/ 149826 h 2492976"/>
              <a:gd name="connsiteX2" fmla="*/ 2486025 w 6429375"/>
              <a:gd name="connsiteY2" fmla="*/ 264126 h 2492976"/>
              <a:gd name="connsiteX3" fmla="*/ 3143250 w 6429375"/>
              <a:gd name="connsiteY3" fmla="*/ 2045301 h 2492976"/>
              <a:gd name="connsiteX4" fmla="*/ 3476625 w 6429375"/>
              <a:gd name="connsiteY4" fmla="*/ 2454876 h 2492976"/>
              <a:gd name="connsiteX5" fmla="*/ 3952875 w 6429375"/>
              <a:gd name="connsiteY5" fmla="*/ 2226276 h 2492976"/>
              <a:gd name="connsiteX6" fmla="*/ 5133975 w 6429375"/>
              <a:gd name="connsiteY6" fmla="*/ 1073751 h 2492976"/>
              <a:gd name="connsiteX7" fmla="*/ 5629275 w 6429375"/>
              <a:gd name="connsiteY7" fmla="*/ 1111851 h 2492976"/>
              <a:gd name="connsiteX8" fmla="*/ 6181725 w 6429375"/>
              <a:gd name="connsiteY8" fmla="*/ 2150076 h 2492976"/>
              <a:gd name="connsiteX9" fmla="*/ 6429375 w 6429375"/>
              <a:gd name="connsiteY9" fmla="*/ 2492976 h 2492976"/>
              <a:gd name="connsiteX0" fmla="*/ 0 w 6574155"/>
              <a:gd name="connsiteY0" fmla="*/ 1626201 h 2538696"/>
              <a:gd name="connsiteX1" fmla="*/ 1819275 w 6574155"/>
              <a:gd name="connsiteY1" fmla="*/ 149826 h 2538696"/>
              <a:gd name="connsiteX2" fmla="*/ 2486025 w 6574155"/>
              <a:gd name="connsiteY2" fmla="*/ 264126 h 2538696"/>
              <a:gd name="connsiteX3" fmla="*/ 3143250 w 6574155"/>
              <a:gd name="connsiteY3" fmla="*/ 2045301 h 2538696"/>
              <a:gd name="connsiteX4" fmla="*/ 3476625 w 6574155"/>
              <a:gd name="connsiteY4" fmla="*/ 2454876 h 2538696"/>
              <a:gd name="connsiteX5" fmla="*/ 3952875 w 6574155"/>
              <a:gd name="connsiteY5" fmla="*/ 2226276 h 2538696"/>
              <a:gd name="connsiteX6" fmla="*/ 5133975 w 6574155"/>
              <a:gd name="connsiteY6" fmla="*/ 1073751 h 2538696"/>
              <a:gd name="connsiteX7" fmla="*/ 5629275 w 6574155"/>
              <a:gd name="connsiteY7" fmla="*/ 1111851 h 2538696"/>
              <a:gd name="connsiteX8" fmla="*/ 6181725 w 6574155"/>
              <a:gd name="connsiteY8" fmla="*/ 2150076 h 2538696"/>
              <a:gd name="connsiteX9" fmla="*/ 6574155 w 6574155"/>
              <a:gd name="connsiteY9" fmla="*/ 2538696 h 2538696"/>
              <a:gd name="connsiteX0" fmla="*/ 0 w 6467475"/>
              <a:gd name="connsiteY0" fmla="*/ 1626201 h 2464789"/>
              <a:gd name="connsiteX1" fmla="*/ 1819275 w 6467475"/>
              <a:gd name="connsiteY1" fmla="*/ 149826 h 2464789"/>
              <a:gd name="connsiteX2" fmla="*/ 2486025 w 6467475"/>
              <a:gd name="connsiteY2" fmla="*/ 264126 h 2464789"/>
              <a:gd name="connsiteX3" fmla="*/ 3143250 w 6467475"/>
              <a:gd name="connsiteY3" fmla="*/ 2045301 h 2464789"/>
              <a:gd name="connsiteX4" fmla="*/ 3476625 w 6467475"/>
              <a:gd name="connsiteY4" fmla="*/ 2454876 h 2464789"/>
              <a:gd name="connsiteX5" fmla="*/ 3952875 w 6467475"/>
              <a:gd name="connsiteY5" fmla="*/ 2226276 h 2464789"/>
              <a:gd name="connsiteX6" fmla="*/ 5133975 w 6467475"/>
              <a:gd name="connsiteY6" fmla="*/ 1073751 h 2464789"/>
              <a:gd name="connsiteX7" fmla="*/ 5629275 w 6467475"/>
              <a:gd name="connsiteY7" fmla="*/ 1111851 h 2464789"/>
              <a:gd name="connsiteX8" fmla="*/ 6181725 w 6467475"/>
              <a:gd name="connsiteY8" fmla="*/ 2150076 h 2464789"/>
              <a:gd name="connsiteX9" fmla="*/ 6467475 w 6467475"/>
              <a:gd name="connsiteY9" fmla="*/ 2462496 h 2464789"/>
              <a:gd name="connsiteX0" fmla="*/ 0 w 6483879"/>
              <a:gd name="connsiteY0" fmla="*/ 1626201 h 2482603"/>
              <a:gd name="connsiteX1" fmla="*/ 1819275 w 6483879"/>
              <a:gd name="connsiteY1" fmla="*/ 149826 h 2482603"/>
              <a:gd name="connsiteX2" fmla="*/ 2486025 w 6483879"/>
              <a:gd name="connsiteY2" fmla="*/ 264126 h 2482603"/>
              <a:gd name="connsiteX3" fmla="*/ 3143250 w 6483879"/>
              <a:gd name="connsiteY3" fmla="*/ 2045301 h 2482603"/>
              <a:gd name="connsiteX4" fmla="*/ 3476625 w 6483879"/>
              <a:gd name="connsiteY4" fmla="*/ 2454876 h 2482603"/>
              <a:gd name="connsiteX5" fmla="*/ 3952875 w 6483879"/>
              <a:gd name="connsiteY5" fmla="*/ 2226276 h 2482603"/>
              <a:gd name="connsiteX6" fmla="*/ 5133975 w 6483879"/>
              <a:gd name="connsiteY6" fmla="*/ 1073751 h 2482603"/>
              <a:gd name="connsiteX7" fmla="*/ 5629275 w 6483879"/>
              <a:gd name="connsiteY7" fmla="*/ 1111851 h 2482603"/>
              <a:gd name="connsiteX8" fmla="*/ 6181725 w 6483879"/>
              <a:gd name="connsiteY8" fmla="*/ 2150076 h 2482603"/>
              <a:gd name="connsiteX9" fmla="*/ 6467475 w 6483879"/>
              <a:gd name="connsiteY9" fmla="*/ 2462496 h 2482603"/>
              <a:gd name="connsiteX10" fmla="*/ 6448425 w 6483879"/>
              <a:gd name="connsiteY10" fmla="*/ 2451067 h 2482603"/>
              <a:gd name="connsiteX0" fmla="*/ 0 w 7065666"/>
              <a:gd name="connsiteY0" fmla="*/ 1626201 h 2633980"/>
              <a:gd name="connsiteX1" fmla="*/ 1819275 w 7065666"/>
              <a:gd name="connsiteY1" fmla="*/ 149826 h 2633980"/>
              <a:gd name="connsiteX2" fmla="*/ 2486025 w 7065666"/>
              <a:gd name="connsiteY2" fmla="*/ 264126 h 2633980"/>
              <a:gd name="connsiteX3" fmla="*/ 3143250 w 7065666"/>
              <a:gd name="connsiteY3" fmla="*/ 2045301 h 2633980"/>
              <a:gd name="connsiteX4" fmla="*/ 3476625 w 7065666"/>
              <a:gd name="connsiteY4" fmla="*/ 2454876 h 2633980"/>
              <a:gd name="connsiteX5" fmla="*/ 3952875 w 7065666"/>
              <a:gd name="connsiteY5" fmla="*/ 2226276 h 2633980"/>
              <a:gd name="connsiteX6" fmla="*/ 5133975 w 7065666"/>
              <a:gd name="connsiteY6" fmla="*/ 1073751 h 2633980"/>
              <a:gd name="connsiteX7" fmla="*/ 5629275 w 7065666"/>
              <a:gd name="connsiteY7" fmla="*/ 1111851 h 2633980"/>
              <a:gd name="connsiteX8" fmla="*/ 6181725 w 7065666"/>
              <a:gd name="connsiteY8" fmla="*/ 2150076 h 2633980"/>
              <a:gd name="connsiteX9" fmla="*/ 6467475 w 7065666"/>
              <a:gd name="connsiteY9" fmla="*/ 2462496 h 2633980"/>
              <a:gd name="connsiteX10" fmla="*/ 7065645 w 7065666"/>
              <a:gd name="connsiteY10" fmla="*/ 2633947 h 2633980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3"/>
              <a:gd name="connsiteY0" fmla="*/ 1626201 h 2611128"/>
              <a:gd name="connsiteX1" fmla="*/ 1819275 w 7134243"/>
              <a:gd name="connsiteY1" fmla="*/ 149826 h 2611128"/>
              <a:gd name="connsiteX2" fmla="*/ 2486025 w 7134243"/>
              <a:gd name="connsiteY2" fmla="*/ 264126 h 2611128"/>
              <a:gd name="connsiteX3" fmla="*/ 3143250 w 7134243"/>
              <a:gd name="connsiteY3" fmla="*/ 2045301 h 2611128"/>
              <a:gd name="connsiteX4" fmla="*/ 3476625 w 7134243"/>
              <a:gd name="connsiteY4" fmla="*/ 2454876 h 2611128"/>
              <a:gd name="connsiteX5" fmla="*/ 3952875 w 7134243"/>
              <a:gd name="connsiteY5" fmla="*/ 2226276 h 2611128"/>
              <a:gd name="connsiteX6" fmla="*/ 5133975 w 7134243"/>
              <a:gd name="connsiteY6" fmla="*/ 1073751 h 2611128"/>
              <a:gd name="connsiteX7" fmla="*/ 5629275 w 7134243"/>
              <a:gd name="connsiteY7" fmla="*/ 1111851 h 2611128"/>
              <a:gd name="connsiteX8" fmla="*/ 6181725 w 7134243"/>
              <a:gd name="connsiteY8" fmla="*/ 2150076 h 2611128"/>
              <a:gd name="connsiteX9" fmla="*/ 6467475 w 7134243"/>
              <a:gd name="connsiteY9" fmla="*/ 2462496 h 2611128"/>
              <a:gd name="connsiteX10" fmla="*/ 7134225 w 7134243"/>
              <a:gd name="connsiteY10" fmla="*/ 2611087 h 2611128"/>
              <a:gd name="connsiteX0" fmla="*/ 0 w 7134244"/>
              <a:gd name="connsiteY0" fmla="*/ 1626201 h 2611135"/>
              <a:gd name="connsiteX1" fmla="*/ 1819275 w 7134244"/>
              <a:gd name="connsiteY1" fmla="*/ 149826 h 2611135"/>
              <a:gd name="connsiteX2" fmla="*/ 2486025 w 7134244"/>
              <a:gd name="connsiteY2" fmla="*/ 264126 h 2611135"/>
              <a:gd name="connsiteX3" fmla="*/ 3143250 w 7134244"/>
              <a:gd name="connsiteY3" fmla="*/ 2045301 h 2611135"/>
              <a:gd name="connsiteX4" fmla="*/ 3476625 w 7134244"/>
              <a:gd name="connsiteY4" fmla="*/ 2454876 h 2611135"/>
              <a:gd name="connsiteX5" fmla="*/ 3952875 w 7134244"/>
              <a:gd name="connsiteY5" fmla="*/ 2226276 h 2611135"/>
              <a:gd name="connsiteX6" fmla="*/ 5133975 w 7134244"/>
              <a:gd name="connsiteY6" fmla="*/ 1073751 h 2611135"/>
              <a:gd name="connsiteX7" fmla="*/ 5629275 w 7134244"/>
              <a:gd name="connsiteY7" fmla="*/ 1111851 h 2611135"/>
              <a:gd name="connsiteX8" fmla="*/ 6181725 w 7134244"/>
              <a:gd name="connsiteY8" fmla="*/ 2150076 h 2611135"/>
              <a:gd name="connsiteX9" fmla="*/ 6486525 w 7134244"/>
              <a:gd name="connsiteY9" fmla="*/ 2476784 h 2611135"/>
              <a:gd name="connsiteX10" fmla="*/ 7134225 w 7134244"/>
              <a:gd name="connsiteY10" fmla="*/ 2611087 h 2611135"/>
              <a:gd name="connsiteX0" fmla="*/ 0 w 7134248"/>
              <a:gd name="connsiteY0" fmla="*/ 1626201 h 2611132"/>
              <a:gd name="connsiteX1" fmla="*/ 1819275 w 7134248"/>
              <a:gd name="connsiteY1" fmla="*/ 149826 h 2611132"/>
              <a:gd name="connsiteX2" fmla="*/ 2486025 w 7134248"/>
              <a:gd name="connsiteY2" fmla="*/ 264126 h 2611132"/>
              <a:gd name="connsiteX3" fmla="*/ 3143250 w 7134248"/>
              <a:gd name="connsiteY3" fmla="*/ 2045301 h 2611132"/>
              <a:gd name="connsiteX4" fmla="*/ 3476625 w 7134248"/>
              <a:gd name="connsiteY4" fmla="*/ 2454876 h 2611132"/>
              <a:gd name="connsiteX5" fmla="*/ 3952875 w 7134248"/>
              <a:gd name="connsiteY5" fmla="*/ 2226276 h 2611132"/>
              <a:gd name="connsiteX6" fmla="*/ 5133975 w 7134248"/>
              <a:gd name="connsiteY6" fmla="*/ 1073751 h 2611132"/>
              <a:gd name="connsiteX7" fmla="*/ 5629275 w 7134248"/>
              <a:gd name="connsiteY7" fmla="*/ 1111851 h 2611132"/>
              <a:gd name="connsiteX8" fmla="*/ 6181725 w 7134248"/>
              <a:gd name="connsiteY8" fmla="*/ 2150076 h 2611132"/>
              <a:gd name="connsiteX9" fmla="*/ 6486525 w 7134248"/>
              <a:gd name="connsiteY9" fmla="*/ 2476784 h 2611132"/>
              <a:gd name="connsiteX10" fmla="*/ 7134225 w 7134248"/>
              <a:gd name="connsiteY10" fmla="*/ 2611087 h 2611132"/>
              <a:gd name="connsiteX0" fmla="*/ 0 w 7134248"/>
              <a:gd name="connsiteY0" fmla="*/ 1626201 h 2611132"/>
              <a:gd name="connsiteX1" fmla="*/ 1819275 w 7134248"/>
              <a:gd name="connsiteY1" fmla="*/ 149826 h 2611132"/>
              <a:gd name="connsiteX2" fmla="*/ 2486025 w 7134248"/>
              <a:gd name="connsiteY2" fmla="*/ 264126 h 2611132"/>
              <a:gd name="connsiteX3" fmla="*/ 3143250 w 7134248"/>
              <a:gd name="connsiteY3" fmla="*/ 2045301 h 2611132"/>
              <a:gd name="connsiteX4" fmla="*/ 3476625 w 7134248"/>
              <a:gd name="connsiteY4" fmla="*/ 2454876 h 2611132"/>
              <a:gd name="connsiteX5" fmla="*/ 3952875 w 7134248"/>
              <a:gd name="connsiteY5" fmla="*/ 2226276 h 2611132"/>
              <a:gd name="connsiteX6" fmla="*/ 5133975 w 7134248"/>
              <a:gd name="connsiteY6" fmla="*/ 1073751 h 2611132"/>
              <a:gd name="connsiteX7" fmla="*/ 5629275 w 7134248"/>
              <a:gd name="connsiteY7" fmla="*/ 1111851 h 2611132"/>
              <a:gd name="connsiteX8" fmla="*/ 6181725 w 7134248"/>
              <a:gd name="connsiteY8" fmla="*/ 2150076 h 2611132"/>
              <a:gd name="connsiteX9" fmla="*/ 6486525 w 7134248"/>
              <a:gd name="connsiteY9" fmla="*/ 2476784 h 2611132"/>
              <a:gd name="connsiteX10" fmla="*/ 7134225 w 7134248"/>
              <a:gd name="connsiteY10" fmla="*/ 2611087 h 2611132"/>
              <a:gd name="connsiteX0" fmla="*/ 0 w 7134249"/>
              <a:gd name="connsiteY0" fmla="*/ 1626201 h 2611148"/>
              <a:gd name="connsiteX1" fmla="*/ 1819275 w 7134249"/>
              <a:gd name="connsiteY1" fmla="*/ 149826 h 2611148"/>
              <a:gd name="connsiteX2" fmla="*/ 2486025 w 7134249"/>
              <a:gd name="connsiteY2" fmla="*/ 264126 h 2611148"/>
              <a:gd name="connsiteX3" fmla="*/ 3143250 w 7134249"/>
              <a:gd name="connsiteY3" fmla="*/ 2045301 h 2611148"/>
              <a:gd name="connsiteX4" fmla="*/ 3476625 w 7134249"/>
              <a:gd name="connsiteY4" fmla="*/ 2454876 h 2611148"/>
              <a:gd name="connsiteX5" fmla="*/ 3952875 w 7134249"/>
              <a:gd name="connsiteY5" fmla="*/ 2226276 h 2611148"/>
              <a:gd name="connsiteX6" fmla="*/ 5133975 w 7134249"/>
              <a:gd name="connsiteY6" fmla="*/ 1073751 h 2611148"/>
              <a:gd name="connsiteX7" fmla="*/ 5629275 w 7134249"/>
              <a:gd name="connsiteY7" fmla="*/ 1111851 h 2611148"/>
              <a:gd name="connsiteX8" fmla="*/ 6181725 w 7134249"/>
              <a:gd name="connsiteY8" fmla="*/ 2150076 h 2611148"/>
              <a:gd name="connsiteX9" fmla="*/ 6486525 w 7134249"/>
              <a:gd name="connsiteY9" fmla="*/ 2476784 h 2611148"/>
              <a:gd name="connsiteX10" fmla="*/ 7134225 w 7134249"/>
              <a:gd name="connsiteY10" fmla="*/ 2611087 h 2611148"/>
              <a:gd name="connsiteX0" fmla="*/ 0 w 7073289"/>
              <a:gd name="connsiteY0" fmla="*/ 1699552 h 2615919"/>
              <a:gd name="connsiteX1" fmla="*/ 1758315 w 7073289"/>
              <a:gd name="connsiteY1" fmla="*/ 154597 h 2615919"/>
              <a:gd name="connsiteX2" fmla="*/ 2425065 w 7073289"/>
              <a:gd name="connsiteY2" fmla="*/ 268897 h 2615919"/>
              <a:gd name="connsiteX3" fmla="*/ 3082290 w 7073289"/>
              <a:gd name="connsiteY3" fmla="*/ 2050072 h 2615919"/>
              <a:gd name="connsiteX4" fmla="*/ 3415665 w 7073289"/>
              <a:gd name="connsiteY4" fmla="*/ 2459647 h 2615919"/>
              <a:gd name="connsiteX5" fmla="*/ 3891915 w 7073289"/>
              <a:gd name="connsiteY5" fmla="*/ 2231047 h 2615919"/>
              <a:gd name="connsiteX6" fmla="*/ 5073015 w 7073289"/>
              <a:gd name="connsiteY6" fmla="*/ 1078522 h 2615919"/>
              <a:gd name="connsiteX7" fmla="*/ 5568315 w 7073289"/>
              <a:gd name="connsiteY7" fmla="*/ 1116622 h 2615919"/>
              <a:gd name="connsiteX8" fmla="*/ 6120765 w 7073289"/>
              <a:gd name="connsiteY8" fmla="*/ 2154847 h 2615919"/>
              <a:gd name="connsiteX9" fmla="*/ 6425565 w 7073289"/>
              <a:gd name="connsiteY9" fmla="*/ 2481555 h 2615919"/>
              <a:gd name="connsiteX10" fmla="*/ 7073265 w 7073289"/>
              <a:gd name="connsiteY10" fmla="*/ 2615858 h 2615919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073015 w 7073289"/>
              <a:gd name="connsiteY6" fmla="*/ 1045145 h 2582542"/>
              <a:gd name="connsiteX7" fmla="*/ 5568315 w 7073289"/>
              <a:gd name="connsiteY7" fmla="*/ 108324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75625 h 2582542"/>
              <a:gd name="connsiteX7" fmla="*/ 5568315 w 7073289"/>
              <a:gd name="connsiteY7" fmla="*/ 108324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75625 h 2582542"/>
              <a:gd name="connsiteX7" fmla="*/ 5614035 w 7073289"/>
              <a:gd name="connsiteY7" fmla="*/ 109848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848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086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  <a:gd name="connsiteX0" fmla="*/ 0 w 7073289"/>
              <a:gd name="connsiteY0" fmla="*/ 1666175 h 2582542"/>
              <a:gd name="connsiteX1" fmla="*/ 1826895 w 7073289"/>
              <a:gd name="connsiteY1" fmla="*/ 174560 h 2582542"/>
              <a:gd name="connsiteX2" fmla="*/ 2425065 w 7073289"/>
              <a:gd name="connsiteY2" fmla="*/ 235520 h 2582542"/>
              <a:gd name="connsiteX3" fmla="*/ 3082290 w 7073289"/>
              <a:gd name="connsiteY3" fmla="*/ 2016695 h 2582542"/>
              <a:gd name="connsiteX4" fmla="*/ 3415665 w 7073289"/>
              <a:gd name="connsiteY4" fmla="*/ 2426270 h 2582542"/>
              <a:gd name="connsiteX5" fmla="*/ 3891915 w 7073289"/>
              <a:gd name="connsiteY5" fmla="*/ 2197670 h 2582542"/>
              <a:gd name="connsiteX6" fmla="*/ 5111115 w 7073289"/>
              <a:gd name="connsiteY6" fmla="*/ 1014665 h 2582542"/>
              <a:gd name="connsiteX7" fmla="*/ 5614035 w 7073289"/>
              <a:gd name="connsiteY7" fmla="*/ 1090865 h 2582542"/>
              <a:gd name="connsiteX8" fmla="*/ 6120765 w 7073289"/>
              <a:gd name="connsiteY8" fmla="*/ 2121470 h 2582542"/>
              <a:gd name="connsiteX9" fmla="*/ 6425565 w 7073289"/>
              <a:gd name="connsiteY9" fmla="*/ 2448178 h 2582542"/>
              <a:gd name="connsiteX10" fmla="*/ 7073265 w 7073289"/>
              <a:gd name="connsiteY10" fmla="*/ 2582481 h 258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3289" h="2582542">
                <a:moveTo>
                  <a:pt x="0" y="1666175"/>
                </a:moveTo>
                <a:cubicBezTo>
                  <a:pt x="702469" y="1041493"/>
                  <a:pt x="1422718" y="413003"/>
                  <a:pt x="1826895" y="174560"/>
                </a:cubicBezTo>
                <a:cubicBezTo>
                  <a:pt x="2231073" y="-63883"/>
                  <a:pt x="2215833" y="-71502"/>
                  <a:pt x="2425065" y="235520"/>
                </a:cubicBezTo>
                <a:cubicBezTo>
                  <a:pt x="2634297" y="542542"/>
                  <a:pt x="2917190" y="1651570"/>
                  <a:pt x="3082290" y="2016695"/>
                </a:cubicBezTo>
                <a:cubicBezTo>
                  <a:pt x="3247390" y="2381820"/>
                  <a:pt x="3280728" y="2396108"/>
                  <a:pt x="3415665" y="2426270"/>
                </a:cubicBezTo>
                <a:cubicBezTo>
                  <a:pt x="3550602" y="2456432"/>
                  <a:pt x="3609340" y="2432937"/>
                  <a:pt x="3891915" y="2197670"/>
                </a:cubicBezTo>
                <a:cubicBezTo>
                  <a:pt x="4174490" y="1962403"/>
                  <a:pt x="4824095" y="1199132"/>
                  <a:pt x="5111115" y="1014665"/>
                </a:cubicBezTo>
                <a:cubicBezTo>
                  <a:pt x="5398135" y="830198"/>
                  <a:pt x="5438140" y="921638"/>
                  <a:pt x="5614035" y="1090865"/>
                </a:cubicBezTo>
                <a:cubicBezTo>
                  <a:pt x="5789930" y="1260092"/>
                  <a:pt x="6011228" y="1905571"/>
                  <a:pt x="6120765" y="2121470"/>
                </a:cubicBezTo>
                <a:cubicBezTo>
                  <a:pt x="6254115" y="2351657"/>
                  <a:pt x="6293802" y="2370390"/>
                  <a:pt x="6425565" y="2448178"/>
                </a:cubicBezTo>
                <a:cubicBezTo>
                  <a:pt x="6589078" y="2517393"/>
                  <a:pt x="7077234" y="2584862"/>
                  <a:pt x="7073265" y="2582481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8360FC9-F003-4EFB-B392-BB1977476B5F}"/>
              </a:ext>
            </a:extLst>
          </p:cNvPr>
          <p:cNvSpPr/>
          <p:nvPr/>
        </p:nvSpPr>
        <p:spPr>
          <a:xfrm>
            <a:off x="7472256" y="1805227"/>
            <a:ext cx="2874113" cy="7658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</a:rPr>
              <a:t>Làm</a:t>
            </a:r>
            <a:r>
              <a:rPr lang="en-US" sz="3200" b="1">
                <a:solidFill>
                  <a:srgbClr val="FF0000"/>
                </a:solidFill>
              </a:rPr>
              <a:t> SGK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7" grpId="0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E8600DD4-1917-5A95-BA66-37BD259339BB}"/>
              </a:ext>
            </a:extLst>
          </p:cNvPr>
          <p:cNvSpPr txBox="1"/>
          <p:nvPr/>
        </p:nvSpPr>
        <p:spPr>
          <a:xfrm>
            <a:off x="1332341" y="488362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8095C768-5F92-F8D9-E58B-BDD50F7EEC2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47C14A-BA50-33FB-BD65-7C814F00A55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200A7C8-4114-FE5F-1EC0-7E943B6FF90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B7967C6-4744-50AE-7AFC-9A094F66B8A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991D00-3695-AE82-9CF4-96EA86348A6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64390EFD-E24D-6551-5820-70AF6692727E}"/>
              </a:ext>
            </a:extLst>
          </p:cNvPr>
          <p:cNvSpPr/>
          <p:nvPr/>
        </p:nvSpPr>
        <p:spPr>
          <a:xfrm>
            <a:off x="1817001" y="2214440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4 - 9Slide.vn">
                <a:extLst>
                  <a:ext uri="{FF2B5EF4-FFF2-40B4-BE49-F238E27FC236}">
                    <a16:creationId xmlns:a16="http://schemas.microsoft.com/office/drawing/2014/main" id="{0AA512AB-84CC-5F1E-88EB-0C630308C363}"/>
                  </a:ext>
                </a:extLst>
              </p:cNvPr>
              <p:cNvSpPr txBox="1"/>
              <p:nvPr/>
            </p:nvSpPr>
            <p:spPr>
              <a:xfrm>
                <a:off x="1981200" y="2245605"/>
                <a:ext cx="27278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8 024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3" name="PHẠM DUYÊN 4 - 9Slide.vn">
                <a:extLst>
                  <a:ext uri="{FF2B5EF4-FFF2-40B4-BE49-F238E27FC236}">
                    <a16:creationId xmlns:a16="http://schemas.microsoft.com/office/drawing/2014/main" id="{0AA512AB-84CC-5F1E-88EB-0C630308C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45605"/>
                <a:ext cx="2727870" cy="584775"/>
              </a:xfrm>
              <a:prstGeom prst="rect">
                <a:avLst/>
              </a:prstGeom>
              <a:blipFill>
                <a:blip r:embed="rId2"/>
                <a:stretch>
                  <a:fillRect t="-14583" b="-40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B50203CD-9F60-3945-7090-7FE2C1BF987E}"/>
              </a:ext>
            </a:extLst>
          </p:cNvPr>
          <p:cNvSpPr/>
          <p:nvPr/>
        </p:nvSpPr>
        <p:spPr>
          <a:xfrm>
            <a:off x="7305543" y="150935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HẠM DUYÊN 6 - 9Slide.vn">
                <a:extLst>
                  <a:ext uri="{FF2B5EF4-FFF2-40B4-BE49-F238E27FC236}">
                    <a16:creationId xmlns:a16="http://schemas.microsoft.com/office/drawing/2014/main" id="{1C66BB42-A791-C7CD-0DB3-2A21BF3717F5}"/>
                  </a:ext>
                </a:extLst>
              </p:cNvPr>
              <p:cNvSpPr txBox="1"/>
              <p:nvPr/>
            </p:nvSpPr>
            <p:spPr>
              <a:xfrm>
                <a:off x="7333137" y="1540520"/>
                <a:ext cx="30703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13 104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15" name="PHẠM DUYÊN 6 - 9Slide.vn">
                <a:extLst>
                  <a:ext uri="{FF2B5EF4-FFF2-40B4-BE49-F238E27FC236}">
                    <a16:creationId xmlns:a16="http://schemas.microsoft.com/office/drawing/2014/main" id="{1C66BB42-A791-C7CD-0DB3-2A21BF371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137" y="1540520"/>
                <a:ext cx="3070356" cy="584775"/>
              </a:xfrm>
              <a:prstGeom prst="rect">
                <a:avLst/>
              </a:prstGeom>
              <a:blipFill>
                <a:blip r:embed="rId3"/>
                <a:stretch>
                  <a:fillRect t="-14583" b="-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20DB4065-FB74-6DED-0E23-9C4B889A7900}"/>
              </a:ext>
            </a:extLst>
          </p:cNvPr>
          <p:cNvSpPr/>
          <p:nvPr/>
        </p:nvSpPr>
        <p:spPr>
          <a:xfrm>
            <a:off x="1817001" y="141663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757187FC-5B60-DD75-1FAA-55DE5EF00CA7}"/>
              </a:ext>
            </a:extLst>
          </p:cNvPr>
          <p:cNvSpPr txBox="1"/>
          <p:nvPr/>
        </p:nvSpPr>
        <p:spPr>
          <a:xfrm>
            <a:off x="1981200" y="1447800"/>
            <a:ext cx="27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57 364  :  6</a:t>
            </a:r>
          </a:p>
        </p:txBody>
      </p:sp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247B98CE-8A36-E5C5-CC11-E5ABC3E24C39}"/>
              </a:ext>
            </a:extLst>
          </p:cNvPr>
          <p:cNvSpPr/>
          <p:nvPr/>
        </p:nvSpPr>
        <p:spPr>
          <a:xfrm>
            <a:off x="7305543" y="2334515"/>
            <a:ext cx="3096128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723F3305-EC1E-B953-6C97-1100C5A1E1C5}"/>
              </a:ext>
            </a:extLst>
          </p:cNvPr>
          <p:cNvSpPr txBox="1"/>
          <p:nvPr/>
        </p:nvSpPr>
        <p:spPr>
          <a:xfrm>
            <a:off x="7333137" y="2365680"/>
            <a:ext cx="307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48 560  :  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955AB01-442F-07B7-7AE0-6EBDCBA22B58}"/>
              </a:ext>
            </a:extLst>
          </p:cNvPr>
          <p:cNvSpPr/>
          <p:nvPr/>
        </p:nvSpPr>
        <p:spPr>
          <a:xfrm>
            <a:off x="4138025" y="381482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2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0E3F6FC6-3B51-E074-067C-E72EDE72CC3B}"/>
              </a:ext>
            </a:extLst>
          </p:cNvPr>
          <p:cNvSpPr txBox="1"/>
          <p:nvPr/>
        </p:nvSpPr>
        <p:spPr>
          <a:xfrm>
            <a:off x="26882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3" name="PHẠM DUYÊN 8 - 9Slide.vn">
            <a:extLst>
              <a:ext uri="{FF2B5EF4-FFF2-40B4-BE49-F238E27FC236}">
                <a16:creationId xmlns:a16="http://schemas.microsoft.com/office/drawing/2014/main" id="{C1A7D6A2-A6BF-52CF-7652-C888B4149AB7}"/>
              </a:ext>
            </a:extLst>
          </p:cNvPr>
          <p:cNvCxnSpPr>
            <a:cxnSpLocks/>
          </p:cNvCxnSpPr>
          <p:nvPr/>
        </p:nvCxnSpPr>
        <p:spPr>
          <a:xfrm>
            <a:off x="2570088" y="17333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HẠM DUYÊN 9 - 9Slide.vn">
            <a:extLst>
              <a:ext uri="{FF2B5EF4-FFF2-40B4-BE49-F238E27FC236}">
                <a16:creationId xmlns:a16="http://schemas.microsoft.com/office/drawing/2014/main" id="{00FF016C-E0B3-44F9-0FF5-A920411A21D7}"/>
              </a:ext>
            </a:extLst>
          </p:cNvPr>
          <p:cNvSpPr txBox="1"/>
          <p:nvPr/>
        </p:nvSpPr>
        <p:spPr>
          <a:xfrm>
            <a:off x="1247425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" name="PHẠM DUYÊN 10 - 9Slide.vn">
            <a:extLst>
              <a:ext uri="{FF2B5EF4-FFF2-40B4-BE49-F238E27FC236}">
                <a16:creationId xmlns:a16="http://schemas.microsoft.com/office/drawing/2014/main" id="{147C6E81-F03D-94E4-AE08-26A6DAC05367}"/>
              </a:ext>
            </a:extLst>
          </p:cNvPr>
          <p:cNvCxnSpPr>
            <a:cxnSpLocks/>
          </p:cNvCxnSpPr>
          <p:nvPr/>
        </p:nvCxnSpPr>
        <p:spPr>
          <a:xfrm>
            <a:off x="2580823" y="2164912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HẠM DUYÊN 11 - 9Slide.vn">
            <a:extLst>
              <a:ext uri="{FF2B5EF4-FFF2-40B4-BE49-F238E27FC236}">
                <a16:creationId xmlns:a16="http://schemas.microsoft.com/office/drawing/2014/main" id="{81C228CF-9437-E82B-4239-487C263EB0BC}"/>
              </a:ext>
            </a:extLst>
          </p:cNvPr>
          <p:cNvSpPr txBox="1"/>
          <p:nvPr/>
        </p:nvSpPr>
        <p:spPr>
          <a:xfrm>
            <a:off x="3072837" y="1564045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PHẠM DUYÊN 12 - 9Slide.vn">
            <a:extLst>
              <a:ext uri="{FF2B5EF4-FFF2-40B4-BE49-F238E27FC236}">
                <a16:creationId xmlns:a16="http://schemas.microsoft.com/office/drawing/2014/main" id="{F4A1AA58-E0E7-7BBA-AA2F-9283CEC6BEFC}"/>
              </a:ext>
            </a:extLst>
          </p:cNvPr>
          <p:cNvSpPr txBox="1"/>
          <p:nvPr/>
        </p:nvSpPr>
        <p:spPr>
          <a:xfrm>
            <a:off x="1535913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PHẠM DUYÊN 13 - 9Slide.vn">
            <a:extLst>
              <a:ext uri="{FF2B5EF4-FFF2-40B4-BE49-F238E27FC236}">
                <a16:creationId xmlns:a16="http://schemas.microsoft.com/office/drawing/2014/main" id="{137ACF71-64AC-1555-EA30-B65197C2CB78}"/>
              </a:ext>
            </a:extLst>
          </p:cNvPr>
          <p:cNvSpPr txBox="1"/>
          <p:nvPr/>
        </p:nvSpPr>
        <p:spPr>
          <a:xfrm>
            <a:off x="1824401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9B1D6C96-CAE9-72A1-C771-CD5048AEF5CD}"/>
              </a:ext>
            </a:extLst>
          </p:cNvPr>
          <p:cNvSpPr txBox="1"/>
          <p:nvPr/>
        </p:nvSpPr>
        <p:spPr>
          <a:xfrm>
            <a:off x="1535913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7F25D3B3-8B98-44E9-BD64-B4EEEB51E097}"/>
              </a:ext>
            </a:extLst>
          </p:cNvPr>
          <p:cNvSpPr txBox="1"/>
          <p:nvPr/>
        </p:nvSpPr>
        <p:spPr>
          <a:xfrm>
            <a:off x="2112888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PHẠM DUYÊN 16 - 9Slide.vn">
            <a:extLst>
              <a:ext uri="{FF2B5EF4-FFF2-40B4-BE49-F238E27FC236}">
                <a16:creationId xmlns:a16="http://schemas.microsoft.com/office/drawing/2014/main" id="{5C03884D-81D6-A151-4740-82BF53AE576F}"/>
              </a:ext>
            </a:extLst>
          </p:cNvPr>
          <p:cNvSpPr txBox="1"/>
          <p:nvPr/>
        </p:nvSpPr>
        <p:spPr>
          <a:xfrm>
            <a:off x="1247425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42B5743E-1465-C653-13E0-F6D0C00DBAC7}"/>
              </a:ext>
            </a:extLst>
          </p:cNvPr>
          <p:cNvSpPr txBox="1"/>
          <p:nvPr/>
        </p:nvSpPr>
        <p:spPr>
          <a:xfrm>
            <a:off x="29930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PHẠM DUYÊN 19 - 9Slide.vn">
            <a:extLst>
              <a:ext uri="{FF2B5EF4-FFF2-40B4-BE49-F238E27FC236}">
                <a16:creationId xmlns:a16="http://schemas.microsoft.com/office/drawing/2014/main" id="{B3C12A05-7D8D-5D4B-38FB-82000D0D7D01}"/>
              </a:ext>
            </a:extLst>
          </p:cNvPr>
          <p:cNvSpPr txBox="1"/>
          <p:nvPr/>
        </p:nvSpPr>
        <p:spPr>
          <a:xfrm>
            <a:off x="1535913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PHẠM DUYÊN 20 - 9Slide.vn">
            <a:extLst>
              <a:ext uri="{FF2B5EF4-FFF2-40B4-BE49-F238E27FC236}">
                <a16:creationId xmlns:a16="http://schemas.microsoft.com/office/drawing/2014/main" id="{7DC53FE0-EFA8-015B-0D2F-0D7857132022}"/>
              </a:ext>
            </a:extLst>
          </p:cNvPr>
          <p:cNvSpPr txBox="1"/>
          <p:nvPr/>
        </p:nvSpPr>
        <p:spPr>
          <a:xfrm>
            <a:off x="32978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PHẠM DUYÊN 21 - 9Slide.vn">
            <a:extLst>
              <a:ext uri="{FF2B5EF4-FFF2-40B4-BE49-F238E27FC236}">
                <a16:creationId xmlns:a16="http://schemas.microsoft.com/office/drawing/2014/main" id="{3657717B-4D96-04E6-42E7-496DF40013D4}"/>
              </a:ext>
            </a:extLst>
          </p:cNvPr>
          <p:cNvSpPr txBox="1"/>
          <p:nvPr/>
        </p:nvSpPr>
        <p:spPr>
          <a:xfrm>
            <a:off x="1824401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HẠM DUYÊN 22 - 9Slide.vn">
            <a:extLst>
              <a:ext uri="{FF2B5EF4-FFF2-40B4-BE49-F238E27FC236}">
                <a16:creationId xmlns:a16="http://schemas.microsoft.com/office/drawing/2014/main" id="{03C24336-CF29-EF1E-D8C8-59A7D641D59E}"/>
              </a:ext>
            </a:extLst>
          </p:cNvPr>
          <p:cNvSpPr txBox="1"/>
          <p:nvPr/>
        </p:nvSpPr>
        <p:spPr>
          <a:xfrm>
            <a:off x="1824401" y="33743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23 - 9Slide.vn">
            <a:extLst>
              <a:ext uri="{FF2B5EF4-FFF2-40B4-BE49-F238E27FC236}">
                <a16:creationId xmlns:a16="http://schemas.microsoft.com/office/drawing/2014/main" id="{319145CF-2436-4A29-5DF2-85D744563248}"/>
              </a:ext>
            </a:extLst>
          </p:cNvPr>
          <p:cNvSpPr txBox="1"/>
          <p:nvPr/>
        </p:nvSpPr>
        <p:spPr>
          <a:xfrm>
            <a:off x="2112888" y="33743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24 - 9Slide.vn">
            <a:extLst>
              <a:ext uri="{FF2B5EF4-FFF2-40B4-BE49-F238E27FC236}">
                <a16:creationId xmlns:a16="http://schemas.microsoft.com/office/drawing/2014/main" id="{0466695D-54B5-BBF2-BFCC-7665D2E00362}"/>
              </a:ext>
            </a:extLst>
          </p:cNvPr>
          <p:cNvSpPr txBox="1"/>
          <p:nvPr/>
        </p:nvSpPr>
        <p:spPr>
          <a:xfrm>
            <a:off x="2112888" y="3961782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PHẠM DUYÊN 25 - 9Slide.vn">
            <a:extLst>
              <a:ext uri="{FF2B5EF4-FFF2-40B4-BE49-F238E27FC236}">
                <a16:creationId xmlns:a16="http://schemas.microsoft.com/office/drawing/2014/main" id="{6751C7D9-0AF7-1E85-F33C-CA644234C344}"/>
              </a:ext>
            </a:extLst>
          </p:cNvPr>
          <p:cNvSpPr txBox="1"/>
          <p:nvPr/>
        </p:nvSpPr>
        <p:spPr>
          <a:xfrm>
            <a:off x="3602676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PHẠM DUYÊN 26 - 9Slide.vn">
            <a:extLst>
              <a:ext uri="{FF2B5EF4-FFF2-40B4-BE49-F238E27FC236}">
                <a16:creationId xmlns:a16="http://schemas.microsoft.com/office/drawing/2014/main" id="{58144985-6715-4528-7FF7-ACF1E602BFAB}"/>
              </a:ext>
            </a:extLst>
          </p:cNvPr>
          <p:cNvSpPr txBox="1"/>
          <p:nvPr/>
        </p:nvSpPr>
        <p:spPr>
          <a:xfrm>
            <a:off x="958937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PHẠM DUYÊN 26 - 9Slide.vn">
            <a:extLst>
              <a:ext uri="{FF2B5EF4-FFF2-40B4-BE49-F238E27FC236}">
                <a16:creationId xmlns:a16="http://schemas.microsoft.com/office/drawing/2014/main" id="{9BEF7E31-71A0-0ECD-1BC4-505E559D01F5}"/>
              </a:ext>
            </a:extLst>
          </p:cNvPr>
          <p:cNvSpPr txBox="1"/>
          <p:nvPr/>
        </p:nvSpPr>
        <p:spPr>
          <a:xfrm>
            <a:off x="3344691" y="4384528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8024</a:t>
            </a:r>
          </a:p>
        </p:txBody>
      </p: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376E844D-C38F-040D-A97B-91BB6BC57EE6}"/>
              </a:ext>
            </a:extLst>
          </p:cNvPr>
          <p:cNvSpPr txBox="1"/>
          <p:nvPr/>
        </p:nvSpPr>
        <p:spPr>
          <a:xfrm>
            <a:off x="4341037" y="489694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6" name="PHẠM DUYÊN 6 - 9Slide.vn">
            <a:extLst>
              <a:ext uri="{FF2B5EF4-FFF2-40B4-BE49-F238E27FC236}">
                <a16:creationId xmlns:a16="http://schemas.microsoft.com/office/drawing/2014/main" id="{935045B9-FF33-D586-72E7-0886DEB59833}"/>
              </a:ext>
            </a:extLst>
          </p:cNvPr>
          <p:cNvCxnSpPr>
            <a:cxnSpLocks/>
          </p:cNvCxnSpPr>
          <p:nvPr/>
        </p:nvCxnSpPr>
        <p:spPr>
          <a:xfrm>
            <a:off x="3344669" y="5523439"/>
            <a:ext cx="1398069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26 - 9Slide.vn">
            <a:extLst>
              <a:ext uri="{FF2B5EF4-FFF2-40B4-BE49-F238E27FC236}">
                <a16:creationId xmlns:a16="http://schemas.microsoft.com/office/drawing/2014/main" id="{4F0BFBD0-AE8B-04A4-3567-791F8580ABCD}"/>
              </a:ext>
            </a:extLst>
          </p:cNvPr>
          <p:cNvSpPr txBox="1"/>
          <p:nvPr/>
        </p:nvSpPr>
        <p:spPr>
          <a:xfrm>
            <a:off x="3072838" y="5592754"/>
            <a:ext cx="168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24072</a:t>
            </a:r>
          </a:p>
        </p:txBody>
      </p:sp>
      <p:sp>
        <p:nvSpPr>
          <p:cNvPr id="39" name="PHẠM DUYÊN 27 - 9Slide.vn">
            <a:extLst>
              <a:ext uri="{FF2B5EF4-FFF2-40B4-BE49-F238E27FC236}">
                <a16:creationId xmlns:a16="http://schemas.microsoft.com/office/drawing/2014/main" id="{5A1C552C-F02B-C734-362C-66EA6254EFA8}"/>
              </a:ext>
            </a:extLst>
          </p:cNvPr>
          <p:cNvSpPr txBox="1"/>
          <p:nvPr/>
        </p:nvSpPr>
        <p:spPr>
          <a:xfrm>
            <a:off x="95250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0" name="PHẠM DUYÊN 28 - 9Slide.vn">
            <a:extLst>
              <a:ext uri="{FF2B5EF4-FFF2-40B4-BE49-F238E27FC236}">
                <a16:creationId xmlns:a16="http://schemas.microsoft.com/office/drawing/2014/main" id="{18382BAB-69DB-C166-C959-67C2AB5CB428}"/>
              </a:ext>
            </a:extLst>
          </p:cNvPr>
          <p:cNvCxnSpPr>
            <a:cxnSpLocks/>
          </p:cNvCxnSpPr>
          <p:nvPr/>
        </p:nvCxnSpPr>
        <p:spPr>
          <a:xfrm>
            <a:off x="9406812" y="17333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HẠM DUYÊN 29 - 9Slide.vn">
            <a:extLst>
              <a:ext uri="{FF2B5EF4-FFF2-40B4-BE49-F238E27FC236}">
                <a16:creationId xmlns:a16="http://schemas.microsoft.com/office/drawing/2014/main" id="{DB8A814B-6868-99B1-3D6E-D9AA18EB7FDD}"/>
              </a:ext>
            </a:extLst>
          </p:cNvPr>
          <p:cNvSpPr txBox="1"/>
          <p:nvPr/>
        </p:nvSpPr>
        <p:spPr>
          <a:xfrm>
            <a:off x="8084149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2" name="PHẠM DUYÊN 30 - 9Slide.vn">
            <a:extLst>
              <a:ext uri="{FF2B5EF4-FFF2-40B4-BE49-F238E27FC236}">
                <a16:creationId xmlns:a16="http://schemas.microsoft.com/office/drawing/2014/main" id="{0B39C509-DEAC-72C0-355A-186035094618}"/>
              </a:ext>
            </a:extLst>
          </p:cNvPr>
          <p:cNvCxnSpPr>
            <a:cxnSpLocks/>
          </p:cNvCxnSpPr>
          <p:nvPr/>
        </p:nvCxnSpPr>
        <p:spPr>
          <a:xfrm>
            <a:off x="9417547" y="2164912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31 - 9Slide.vn">
            <a:extLst>
              <a:ext uri="{FF2B5EF4-FFF2-40B4-BE49-F238E27FC236}">
                <a16:creationId xmlns:a16="http://schemas.microsoft.com/office/drawing/2014/main" id="{078AE99D-A37A-12F7-F5FB-30533CA62124}"/>
              </a:ext>
            </a:extLst>
          </p:cNvPr>
          <p:cNvSpPr txBox="1"/>
          <p:nvPr/>
        </p:nvSpPr>
        <p:spPr>
          <a:xfrm>
            <a:off x="9909561" y="1564045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32 - 9Slide.vn">
            <a:extLst>
              <a:ext uri="{FF2B5EF4-FFF2-40B4-BE49-F238E27FC236}">
                <a16:creationId xmlns:a16="http://schemas.microsoft.com/office/drawing/2014/main" id="{B58902A7-9568-7804-DF45-52D0F34A2889}"/>
              </a:ext>
            </a:extLst>
          </p:cNvPr>
          <p:cNvSpPr txBox="1"/>
          <p:nvPr/>
        </p:nvSpPr>
        <p:spPr>
          <a:xfrm>
            <a:off x="8372637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PHẠM DUYÊN 33 - 9Slide.vn">
            <a:extLst>
              <a:ext uri="{FF2B5EF4-FFF2-40B4-BE49-F238E27FC236}">
                <a16:creationId xmlns:a16="http://schemas.microsoft.com/office/drawing/2014/main" id="{200068D6-9E39-1BA7-2A89-473D033D2AE4}"/>
              </a:ext>
            </a:extLst>
          </p:cNvPr>
          <p:cNvSpPr txBox="1"/>
          <p:nvPr/>
        </p:nvSpPr>
        <p:spPr>
          <a:xfrm>
            <a:off x="8661125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PHẠM DUYÊN 34 - 9Slide.vn">
            <a:extLst>
              <a:ext uri="{FF2B5EF4-FFF2-40B4-BE49-F238E27FC236}">
                <a16:creationId xmlns:a16="http://schemas.microsoft.com/office/drawing/2014/main" id="{00DAAC19-B995-D01C-944F-116F48CD27E9}"/>
              </a:ext>
            </a:extLst>
          </p:cNvPr>
          <p:cNvSpPr txBox="1"/>
          <p:nvPr/>
        </p:nvSpPr>
        <p:spPr>
          <a:xfrm>
            <a:off x="8372637" y="2133600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PHẠM DUYÊN 35 - 9Slide.vn">
            <a:extLst>
              <a:ext uri="{FF2B5EF4-FFF2-40B4-BE49-F238E27FC236}">
                <a16:creationId xmlns:a16="http://schemas.microsoft.com/office/drawing/2014/main" id="{A0E7D333-0047-D9B3-99DD-AD0168B95960}"/>
              </a:ext>
            </a:extLst>
          </p:cNvPr>
          <p:cNvSpPr txBox="1"/>
          <p:nvPr/>
        </p:nvSpPr>
        <p:spPr>
          <a:xfrm>
            <a:off x="8949612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PHẠM DUYÊN 36 - 9Slide.vn">
            <a:extLst>
              <a:ext uri="{FF2B5EF4-FFF2-40B4-BE49-F238E27FC236}">
                <a16:creationId xmlns:a16="http://schemas.microsoft.com/office/drawing/2014/main" id="{119334F9-4FF4-D59C-95D4-EEDC36BCBC85}"/>
              </a:ext>
            </a:extLst>
          </p:cNvPr>
          <p:cNvSpPr txBox="1"/>
          <p:nvPr/>
        </p:nvSpPr>
        <p:spPr>
          <a:xfrm>
            <a:off x="8084149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9" name="PHẠM DUYÊN 38 - 9Slide.vn">
            <a:extLst>
              <a:ext uri="{FF2B5EF4-FFF2-40B4-BE49-F238E27FC236}">
                <a16:creationId xmlns:a16="http://schemas.microsoft.com/office/drawing/2014/main" id="{7D1EC294-11E0-9E18-C7CE-4628E609C32C}"/>
              </a:ext>
            </a:extLst>
          </p:cNvPr>
          <p:cNvSpPr txBox="1"/>
          <p:nvPr/>
        </p:nvSpPr>
        <p:spPr>
          <a:xfrm>
            <a:off x="98298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PHẠM DUYÊN 39 - 9Slide.vn">
            <a:extLst>
              <a:ext uri="{FF2B5EF4-FFF2-40B4-BE49-F238E27FC236}">
                <a16:creationId xmlns:a16="http://schemas.microsoft.com/office/drawing/2014/main" id="{5E585FCF-5CF1-4930-E0DC-A95BA8DD5DB2}"/>
              </a:ext>
            </a:extLst>
          </p:cNvPr>
          <p:cNvSpPr txBox="1"/>
          <p:nvPr/>
        </p:nvSpPr>
        <p:spPr>
          <a:xfrm>
            <a:off x="8372637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40 - 9Slide.vn">
            <a:extLst>
              <a:ext uri="{FF2B5EF4-FFF2-40B4-BE49-F238E27FC236}">
                <a16:creationId xmlns:a16="http://schemas.microsoft.com/office/drawing/2014/main" id="{84621812-371B-7C60-9EEB-44B80EB93891}"/>
              </a:ext>
            </a:extLst>
          </p:cNvPr>
          <p:cNvSpPr txBox="1"/>
          <p:nvPr/>
        </p:nvSpPr>
        <p:spPr>
          <a:xfrm>
            <a:off x="101346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41 - 9Slide.vn">
            <a:extLst>
              <a:ext uri="{FF2B5EF4-FFF2-40B4-BE49-F238E27FC236}">
                <a16:creationId xmlns:a16="http://schemas.microsoft.com/office/drawing/2014/main" id="{D239294D-EF23-CD9D-B5EB-5F2F06928FC7}"/>
              </a:ext>
            </a:extLst>
          </p:cNvPr>
          <p:cNvSpPr txBox="1"/>
          <p:nvPr/>
        </p:nvSpPr>
        <p:spPr>
          <a:xfrm>
            <a:off x="8661125" y="27647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PHẠM DUYÊN 42 - 9Slide.vn">
            <a:extLst>
              <a:ext uri="{FF2B5EF4-FFF2-40B4-BE49-F238E27FC236}">
                <a16:creationId xmlns:a16="http://schemas.microsoft.com/office/drawing/2014/main" id="{38BF604C-9DCB-BDE4-CCCF-2475CDB937D0}"/>
              </a:ext>
            </a:extLst>
          </p:cNvPr>
          <p:cNvSpPr txBox="1"/>
          <p:nvPr/>
        </p:nvSpPr>
        <p:spPr>
          <a:xfrm>
            <a:off x="8661125" y="33743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PHẠM DUYÊN 43 - 9Slide.vn">
            <a:extLst>
              <a:ext uri="{FF2B5EF4-FFF2-40B4-BE49-F238E27FC236}">
                <a16:creationId xmlns:a16="http://schemas.microsoft.com/office/drawing/2014/main" id="{83AB15EB-09E9-44A5-1ADD-B4096A5DC615}"/>
              </a:ext>
            </a:extLst>
          </p:cNvPr>
          <p:cNvSpPr txBox="1"/>
          <p:nvPr/>
        </p:nvSpPr>
        <p:spPr>
          <a:xfrm>
            <a:off x="8949612" y="33743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PHẠM DUYÊN 44 - 9Slide.vn">
            <a:extLst>
              <a:ext uri="{FF2B5EF4-FFF2-40B4-BE49-F238E27FC236}">
                <a16:creationId xmlns:a16="http://schemas.microsoft.com/office/drawing/2014/main" id="{0B7EB820-43C6-F708-13CF-69EB6F25CEBF}"/>
              </a:ext>
            </a:extLst>
          </p:cNvPr>
          <p:cNvSpPr txBox="1"/>
          <p:nvPr/>
        </p:nvSpPr>
        <p:spPr>
          <a:xfrm>
            <a:off x="8949612" y="3961782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PHẠM DUYÊN 45 - 9Slide.vn">
            <a:extLst>
              <a:ext uri="{FF2B5EF4-FFF2-40B4-BE49-F238E27FC236}">
                <a16:creationId xmlns:a16="http://schemas.microsoft.com/office/drawing/2014/main" id="{2AB61773-1DDF-E56E-F8C7-3DDDAD441717}"/>
              </a:ext>
            </a:extLst>
          </p:cNvPr>
          <p:cNvSpPr txBox="1"/>
          <p:nvPr/>
        </p:nvSpPr>
        <p:spPr>
          <a:xfrm>
            <a:off x="10439400" y="213360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PHẠM DUYÊN 46 - 9Slide.vn">
            <a:extLst>
              <a:ext uri="{FF2B5EF4-FFF2-40B4-BE49-F238E27FC236}">
                <a16:creationId xmlns:a16="http://schemas.microsoft.com/office/drawing/2014/main" id="{D7326B9B-2564-033C-1766-E784F716D613}"/>
              </a:ext>
            </a:extLst>
          </p:cNvPr>
          <p:cNvSpPr txBox="1"/>
          <p:nvPr/>
        </p:nvSpPr>
        <p:spPr>
          <a:xfrm>
            <a:off x="7795661" y="156404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PHẠM DUYÊN 12 - 9Slide.vn">
            <a:extLst>
              <a:ext uri="{FF2B5EF4-FFF2-40B4-BE49-F238E27FC236}">
                <a16:creationId xmlns:a16="http://schemas.microsoft.com/office/drawing/2014/main" id="{6182F46F-87D9-ACDE-54F8-9EBCE5D45FE2}"/>
              </a:ext>
            </a:extLst>
          </p:cNvPr>
          <p:cNvSpPr txBox="1"/>
          <p:nvPr/>
        </p:nvSpPr>
        <p:spPr>
          <a:xfrm>
            <a:off x="3198733" y="473081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230C52B6-5C6C-8A9C-6F0C-50E3C56DE4A5}"/>
              </a:ext>
            </a:extLst>
          </p:cNvPr>
          <p:cNvSpPr txBox="1"/>
          <p:nvPr/>
        </p:nvSpPr>
        <p:spPr>
          <a:xfrm>
            <a:off x="6712720" y="4379936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13104</a:t>
            </a:r>
          </a:p>
        </p:txBody>
      </p:sp>
      <p:sp>
        <p:nvSpPr>
          <p:cNvPr id="60" name="PHẠM DUYÊN 12 - 9Slide.vn">
            <a:extLst>
              <a:ext uri="{FF2B5EF4-FFF2-40B4-BE49-F238E27FC236}">
                <a16:creationId xmlns:a16="http://schemas.microsoft.com/office/drawing/2014/main" id="{5F27AA66-0497-9840-AFB9-C104F7018A79}"/>
              </a:ext>
            </a:extLst>
          </p:cNvPr>
          <p:cNvSpPr txBox="1"/>
          <p:nvPr/>
        </p:nvSpPr>
        <p:spPr>
          <a:xfrm>
            <a:off x="7709066" y="489235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1" name="PHẠM DUYÊN 6 - 9Slide.vn">
            <a:extLst>
              <a:ext uri="{FF2B5EF4-FFF2-40B4-BE49-F238E27FC236}">
                <a16:creationId xmlns:a16="http://schemas.microsoft.com/office/drawing/2014/main" id="{A6874D9C-A971-DE6B-5395-7A7EBAFD9AFE}"/>
              </a:ext>
            </a:extLst>
          </p:cNvPr>
          <p:cNvCxnSpPr>
            <a:cxnSpLocks/>
          </p:cNvCxnSpPr>
          <p:nvPr/>
        </p:nvCxnSpPr>
        <p:spPr>
          <a:xfrm>
            <a:off x="6712698" y="5518847"/>
            <a:ext cx="1398069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HẠM DUYÊN 26 - 9Slide.vn">
            <a:extLst>
              <a:ext uri="{FF2B5EF4-FFF2-40B4-BE49-F238E27FC236}">
                <a16:creationId xmlns:a16="http://schemas.microsoft.com/office/drawing/2014/main" id="{937294A1-C6D7-AF84-E070-12697788124A}"/>
              </a:ext>
            </a:extLst>
          </p:cNvPr>
          <p:cNvSpPr txBox="1"/>
          <p:nvPr/>
        </p:nvSpPr>
        <p:spPr>
          <a:xfrm>
            <a:off x="6709533" y="5588162"/>
            <a:ext cx="14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91728</a:t>
            </a:r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015A49E3-7D94-A0EC-0D03-8414DEBF2C24}"/>
              </a:ext>
            </a:extLst>
          </p:cNvPr>
          <p:cNvSpPr txBox="1"/>
          <p:nvPr/>
        </p:nvSpPr>
        <p:spPr>
          <a:xfrm>
            <a:off x="6566762" y="4726219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4" name="PHẠM DUYÊN 2 - 9Slide.vn">
            <a:extLst>
              <a:ext uri="{FF2B5EF4-FFF2-40B4-BE49-F238E27FC236}">
                <a16:creationId xmlns:a16="http://schemas.microsoft.com/office/drawing/2014/main" id="{D3AACBF1-79DE-A186-1A3B-83A11A0012A5}"/>
              </a:ext>
            </a:extLst>
          </p:cNvPr>
          <p:cNvSpPr txBox="1"/>
          <p:nvPr/>
        </p:nvSpPr>
        <p:spPr>
          <a:xfrm>
            <a:off x="1349921" y="328683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5" name="PHẠM DUYÊN 1 - 9Slide.vn">
            <a:extLst>
              <a:ext uri="{FF2B5EF4-FFF2-40B4-BE49-F238E27FC236}">
                <a16:creationId xmlns:a16="http://schemas.microsoft.com/office/drawing/2014/main" id="{3041538B-C18D-F6C9-4BE7-030EB1DD5E36}"/>
              </a:ext>
            </a:extLst>
          </p:cNvPr>
          <p:cNvGrpSpPr/>
          <p:nvPr/>
        </p:nvGrpSpPr>
        <p:grpSpPr>
          <a:xfrm>
            <a:off x="492232" y="328683"/>
            <a:ext cx="668922" cy="707886"/>
            <a:chOff x="1559434" y="1176116"/>
            <a:chExt cx="668922" cy="7078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57B20A0-75DC-7A62-7E61-E69310202A3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7C12900-6196-7DFB-42CF-76D7F47585D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F948CF0-761F-D976-82C9-FB8B019B58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4433F2-2927-BF5A-2C6B-8240773E3F5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09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0B667DA-31AE-4A18-DE92-1AEE273711FD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CAA38DE-19C7-5F75-ED7A-D165C1EE8557}"/>
              </a:ext>
            </a:extLst>
          </p:cNvPr>
          <p:cNvGrpSpPr/>
          <p:nvPr/>
        </p:nvGrpSpPr>
        <p:grpSpPr>
          <a:xfrm>
            <a:off x="427539" y="60576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868C50-C6F5-7B0C-0CB7-D79461595F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3060CDF-1D6A-F3C5-3EDC-DFA0A1E745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9B8035C-21A6-8CB9-3EDA-6C07AAF7A8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3834F-DB73-9668-472D-6AB6F0C6C98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FC345A1-ACEE-E02D-0CDB-D4DA7314E984}"/>
                  </a:ext>
                </a:extLst>
              </p:cNvPr>
              <p:cNvSpPr txBox="1"/>
              <p:nvPr/>
            </p:nvSpPr>
            <p:spPr>
              <a:xfrm>
                <a:off x="762000" y="1719649"/>
                <a:ext cx="46570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pc="-100">
                    <a:solidFill>
                      <a:srgbClr val="FF0000"/>
                    </a:solidFill>
                    <a:latin typeface="+mj-lt"/>
                  </a:rPr>
                  <a:t>a)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7 479 + 3 204 </a:t>
                </a:r>
                <a14:m>
                  <m:oMath xmlns:m="http://schemas.openxmlformats.org/officeDocument/2006/math">
                    <m:r>
                      <a:rPr lang="en-US" sz="40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5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FC345A1-ACEE-E02D-0CDB-D4DA7314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719649"/>
                <a:ext cx="4657044" cy="707886"/>
              </a:xfrm>
              <a:prstGeom prst="rect">
                <a:avLst/>
              </a:prstGeom>
              <a:blipFill>
                <a:blip r:embed="rId2"/>
                <a:stretch>
                  <a:fillRect l="-4581" t="-15517" r="-3534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BD1EA8C1-74C0-5784-4F6C-5F94137D7BC5}"/>
              </a:ext>
            </a:extLst>
          </p:cNvPr>
          <p:cNvSpPr txBox="1"/>
          <p:nvPr/>
        </p:nvSpPr>
        <p:spPr>
          <a:xfrm>
            <a:off x="762000" y="2803058"/>
            <a:ext cx="4903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00">
                <a:solidFill>
                  <a:srgbClr val="FF0000"/>
                </a:solidFill>
                <a:latin typeface="+mj-lt"/>
              </a:rPr>
              <a:t>b)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(24 516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4 107)  :  3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F50714DC-4B78-A5DB-D268-7ECAD19DDC1A}"/>
              </a:ext>
            </a:extLst>
          </p:cNvPr>
          <p:cNvSpPr txBox="1"/>
          <p:nvPr/>
        </p:nvSpPr>
        <p:spPr>
          <a:xfrm>
            <a:off x="6761528" y="1701938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00">
                <a:solidFill>
                  <a:srgbClr val="FF0000"/>
                </a:solidFill>
                <a:latin typeface="+mj-lt"/>
              </a:rPr>
              <a:t>c) </a:t>
            </a:r>
            <a:r>
              <a:rPr lang="en-US" sz="40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9 - 9Slide.vn">
                <a:extLst>
                  <a:ext uri="{FF2B5EF4-FFF2-40B4-BE49-F238E27FC236}">
                    <a16:creationId xmlns:a16="http://schemas.microsoft.com/office/drawing/2014/main" id="{9A0503E1-6CF5-EF37-8392-F5A247FA433A}"/>
                  </a:ext>
                </a:extLst>
              </p:cNvPr>
              <p:cNvSpPr txBox="1"/>
              <p:nvPr/>
            </p:nvSpPr>
            <p:spPr>
              <a:xfrm>
                <a:off x="6772958" y="2803058"/>
                <a:ext cx="40094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pc="-100">
                    <a:solidFill>
                      <a:srgbClr val="FF0000"/>
                    </a:solidFill>
                    <a:latin typeface="+mj-lt"/>
                  </a:rPr>
                  <a:t>d)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9 015 </a:t>
                </a:r>
                <a14:m>
                  <m:oMath xmlns:m="http://schemas.openxmlformats.org/officeDocument/2006/math">
                    <m:r>
                      <a:rPr lang="en-US" sz="40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0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1" name="PHẠM DUYÊN 9 - 9Slide.vn">
                <a:extLst>
                  <a:ext uri="{FF2B5EF4-FFF2-40B4-BE49-F238E27FC236}">
                    <a16:creationId xmlns:a16="http://schemas.microsoft.com/office/drawing/2014/main" id="{9A0503E1-6CF5-EF37-8392-F5A247FA4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958" y="2803058"/>
                <a:ext cx="4009431" cy="707886"/>
              </a:xfrm>
              <a:prstGeom prst="rect">
                <a:avLst/>
              </a:prstGeom>
              <a:blipFill>
                <a:blip r:embed="rId3"/>
                <a:stretch>
                  <a:fillRect l="-5319" t="-15517" r="-4559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loud 11">
            <a:extLst>
              <a:ext uri="{FF2B5EF4-FFF2-40B4-BE49-F238E27FC236}">
                <a16:creationId xmlns:a16="http://schemas.microsoft.com/office/drawing/2014/main" id="{81039678-D38A-C887-5467-007977821D8E}"/>
              </a:ext>
            </a:extLst>
          </p:cNvPr>
          <p:cNvSpPr/>
          <p:nvPr/>
        </p:nvSpPr>
        <p:spPr>
          <a:xfrm>
            <a:off x="4138025" y="3814826"/>
            <a:ext cx="3915949" cy="1089440"/>
          </a:xfrm>
          <a:prstGeom prst="cloud">
            <a:avLst/>
          </a:prstGeom>
          <a:solidFill>
            <a:srgbClr val="8EFD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</a:rPr>
              <a:t>Làm</a:t>
            </a:r>
            <a:r>
              <a:rPr lang="en-US" sz="4000" b="1">
                <a:solidFill>
                  <a:srgbClr val="FF0000"/>
                </a:solidFill>
              </a:rPr>
              <a:t> Vở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/>
              <p:nvPr/>
            </p:nvSpPr>
            <p:spPr>
              <a:xfrm>
                <a:off x="1348803" y="1752600"/>
                <a:ext cx="5258171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rgbClr val="226E74"/>
                    </a:solidFill>
                    <a:latin typeface="+mj-lt"/>
                  </a:rPr>
                  <a:t>a)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7 479 + 3 204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5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1752600"/>
                <a:ext cx="5258171" cy="784830"/>
              </a:xfrm>
              <a:prstGeom prst="rect">
                <a:avLst/>
              </a:prstGeom>
              <a:blipFill>
                <a:blip r:embed="rId2"/>
                <a:stretch>
                  <a:fillRect l="-4867" t="-17188" r="-3940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880180" y="175260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7489780" y="1752600"/>
            <a:ext cx="19287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7 479 +</a:t>
            </a:r>
            <a:endParaRPr lang="en-US" sz="45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880180" y="2644170"/>
            <a:ext cx="24625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23 499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9372600" y="1752600"/>
            <a:ext cx="18004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16 020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0DCF7771-A8D7-5422-D21F-E27CA31402DF}"/>
              </a:ext>
            </a:extLst>
          </p:cNvPr>
          <p:cNvSpPr txBox="1"/>
          <p:nvPr/>
        </p:nvSpPr>
        <p:spPr>
          <a:xfrm>
            <a:off x="1348803" y="3790950"/>
            <a:ext cx="55435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rgbClr val="226E74"/>
                </a:solidFill>
                <a:latin typeface="+mj-lt"/>
              </a:rPr>
              <a:t>b)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(24 516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4 107)  :  3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6880180" y="379095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435E622-8C4A-4E21-DF9A-2AC919874E62}"/>
              </a:ext>
            </a:extLst>
          </p:cNvPr>
          <p:cNvSpPr txBox="1"/>
          <p:nvPr/>
        </p:nvSpPr>
        <p:spPr>
          <a:xfrm>
            <a:off x="9442699" y="3790950"/>
            <a:ext cx="9002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3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6880180" y="4682520"/>
            <a:ext cx="21852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6 803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7489780" y="3790950"/>
            <a:ext cx="19207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20 409</a:t>
            </a:r>
          </a:p>
        </p:txBody>
      </p:sp>
    </p:spTree>
    <p:extLst>
      <p:ext uri="{BB962C8B-B14F-4D97-AF65-F5344CB8AC3E}">
        <p14:creationId xmlns:p14="http://schemas.microsoft.com/office/powerpoint/2010/main" val="302560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7616132" y="1752600"/>
            <a:ext cx="16802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5"/>
                </a:solidFill>
                <a:latin typeface="+mj-lt"/>
              </a:rPr>
              <a:t>15 198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1CE728A-0BA7-146C-C5E5-BD096D5D0518}"/>
              </a:ext>
            </a:extLst>
          </p:cNvPr>
          <p:cNvSpPr txBox="1"/>
          <p:nvPr/>
        </p:nvSpPr>
        <p:spPr>
          <a:xfrm>
            <a:off x="1348803" y="1752600"/>
            <a:ext cx="5724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rgbClr val="226E74"/>
                </a:solidFill>
                <a:latin typeface="+mj-lt"/>
              </a:rPr>
              <a:t>c) </a:t>
            </a:r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14 738 + 460 + 3 240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6998916" y="1752600"/>
            <a:ext cx="522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F286969-7C74-5A67-E232-C7F29CA11861}"/>
              </a:ext>
            </a:extLst>
          </p:cNvPr>
          <p:cNvSpPr txBox="1"/>
          <p:nvPr/>
        </p:nvSpPr>
        <p:spPr>
          <a:xfrm>
            <a:off x="9239003" y="1752600"/>
            <a:ext cx="19623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+ 3 240</a:t>
            </a:r>
            <a:endParaRPr lang="en-US" sz="45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6998916" y="2644170"/>
            <a:ext cx="23839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18 438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1348803" y="3790950"/>
                <a:ext cx="4514377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rgbClr val="226E74"/>
                    </a:solidFill>
                    <a:latin typeface="+mj-lt"/>
                  </a:rPr>
                  <a:t>d)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9 015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3790950"/>
                <a:ext cx="4514377" cy="784830"/>
              </a:xfrm>
              <a:prstGeom prst="rect">
                <a:avLst/>
              </a:prstGeom>
              <a:blipFill>
                <a:blip r:embed="rId2"/>
                <a:stretch>
                  <a:fillRect l="-5668" t="-17054" r="-4858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997039" y="4575780"/>
            <a:ext cx="25266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45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4500" spc="-100">
                <a:solidFill>
                  <a:schemeClr val="accent5"/>
                </a:solidFill>
                <a:latin typeface="+mj-lt"/>
              </a:rPr>
              <a:t>54 090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/>
              <p:nvPr/>
            </p:nvSpPr>
            <p:spPr>
              <a:xfrm>
                <a:off x="6019800" y="3790950"/>
                <a:ext cx="3884397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=  </a:t>
                </a:r>
                <a:r>
                  <a:rPr lang="en-US" sz="4500" b="1" spc="-100">
                    <a:solidFill>
                      <a:srgbClr val="FF0000"/>
                    </a:solidFill>
                    <a:latin typeface="+mj-lt"/>
                  </a:rPr>
                  <a:t>27 045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  <m:r>
                      <a:rPr lang="en-US" sz="4500" b="1" i="1" spc="-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500" b="1" spc="-100">
                    <a:solidFill>
                      <a:schemeClr val="tx1"/>
                    </a:solidFill>
                    <a:latin typeface="+mj-lt"/>
                  </a:rPr>
                  <a:t> 2 </a:t>
                </a:r>
                <a:endParaRPr lang="en-US" sz="4500" b="1" spc="-10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PHẠM DUYÊN 9 - 9Slide.vn">
                <a:extLst>
                  <a:ext uri="{FF2B5EF4-FFF2-40B4-BE49-F238E27FC236}">
                    <a16:creationId xmlns:a16="http://schemas.microsoft.com/office/drawing/2014/main" id="{4AE2744F-AD09-6944-876C-17262BF5A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790950"/>
                <a:ext cx="3884397" cy="784830"/>
              </a:xfrm>
              <a:prstGeom prst="rect">
                <a:avLst/>
              </a:prstGeom>
              <a:blipFill>
                <a:blip r:embed="rId3"/>
                <a:stretch>
                  <a:fillRect l="-6593" t="-16279" r="-5495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87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1" grpId="0"/>
      <p:bldP spid="12" grpId="0"/>
      <p:bldP spid="14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D8D41"/>
    </a:accent1>
    <a:accent2>
      <a:srgbClr val="ED7D31"/>
    </a:accent2>
    <a:accent3>
      <a:srgbClr val="BA5F3F"/>
    </a:accent3>
    <a:accent4>
      <a:srgbClr val="FFC000"/>
    </a:accent4>
    <a:accent5>
      <a:srgbClr val="F2464E"/>
    </a:accent5>
    <a:accent6>
      <a:srgbClr val="E8B480"/>
    </a:accent6>
    <a:hlink>
      <a:srgbClr val="C00000"/>
    </a:hlink>
    <a:folHlink>
      <a:srgbClr val="FF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</TotalTime>
  <Words>599</Words>
  <Application>Microsoft Office PowerPoint</Application>
  <PresentationFormat>Widescreen</PresentationFormat>
  <Paragraphs>164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#9Slide03 Arima Madurai ExtraBo</vt:lpstr>
      <vt:lpstr>#9Slide04 Taviraj ExtraBold</vt:lpstr>
      <vt:lpstr>Calibri</vt:lpstr>
      <vt:lpstr>#9Slide03 IcielPanton Black</vt:lpstr>
      <vt:lpstr>Arial</vt:lpstr>
      <vt:lpstr>Cambria Math</vt:lpstr>
      <vt:lpstr>Cambria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1022</cp:revision>
  <dcterms:created xsi:type="dcterms:W3CDTF">2021-11-18T08:18:08Z</dcterms:created>
  <dcterms:modified xsi:type="dcterms:W3CDTF">2024-04-19T09:39:54Z</dcterms:modified>
  <cp:category>9Slide.vn</cp:category>
</cp:coreProperties>
</file>