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371" r:id="rId4"/>
    <p:sldId id="366" r:id="rId5"/>
    <p:sldId id="261" r:id="rId6"/>
    <p:sldId id="370" r:id="rId7"/>
    <p:sldId id="373" r:id="rId8"/>
    <p:sldId id="374" r:id="rId9"/>
    <p:sldId id="375" r:id="rId10"/>
    <p:sldId id="323" r:id="rId11"/>
  </p:sldIdLst>
  <p:sldSz cx="12192000" cy="6858000"/>
  <p:notesSz cx="6858000" cy="9144000"/>
  <p:embeddedFontLst>
    <p:embeddedFont>
      <p:font typeface="#9Slide03 IcielPanton Black" panose="020B0604020202020204" charset="0"/>
      <p:bold r:id="rId14"/>
    </p:embeddedFont>
    <p:embeddedFont>
      <p:font typeface="#9Slide03 Sofia Pro Soft" panose="020B0000000000000000" pitchFamily="34" charset="0"/>
      <p:regular r:id="rId15"/>
    </p:embeddedFont>
    <p:embeddedFont>
      <p:font typeface="#9Slide03 Sofia Pro Soft Bold" panose="020B0000000000000000" pitchFamily="34" charset="0"/>
      <p:bold r:id="rId16"/>
    </p:embeddedFont>
    <p:embeddedFont>
      <p:font typeface="#9Slide04 Taviraj ExtraBold" panose="020B0604020202020204" charset="-34"/>
      <p:bold r:id="rId17"/>
    </p:embeddedFont>
    <p:embeddedFont>
      <p:font typeface="Arial-Rounded" panose="020B0500000000000000" pitchFamily="3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E74"/>
    <a:srgbClr val="FDF9F5"/>
    <a:srgbClr val="FFFFFF"/>
    <a:srgbClr val="298289"/>
    <a:srgbClr val="42AAA2"/>
    <a:srgbClr val="8EFDF9"/>
    <a:srgbClr val="00C2CB"/>
    <a:srgbClr val="FEE2A2"/>
    <a:srgbClr val="2E5E5B"/>
    <a:srgbClr val="F4A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86410"/>
  </p:normalViewPr>
  <p:slideViewPr>
    <p:cSldViewPr>
      <p:cViewPr varScale="1">
        <p:scale>
          <a:sx n="63" d="100"/>
          <a:sy n="63" d="100"/>
        </p:scale>
        <p:origin x="96" y="-6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8F623-DFF0-40C4-8F9F-A0765A2663D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D26F0-995E-4B2A-AE39-0237B9F71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1367" y="44605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63273" y="726613"/>
            <a:ext cx="6393308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133535" y="949119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4" name="PHẠM DUYÊN 23 - 9Slide.vn">
            <a:extLst>
              <a:ext uri="{FF2B5EF4-FFF2-40B4-BE49-F238E27FC236}">
                <a16:creationId xmlns:a16="http://schemas.microsoft.com/office/drawing/2014/main" id="{4DE9A360-95B4-59C9-2ACA-9286E063145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12170" y="5749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34012-47C0-0A2D-0621-76BEF1EDC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24D33709-0B91-4464-5FAE-4537DA3E70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BCF4BA2-7226-A746-AA09-83806513C3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A01FCD8-678C-8631-55DD-7B10F73D74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495598-50D6-7F9A-49A7-034955BA2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A49C1A-E776-168C-4F7A-65C0AC449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8" r:id="rId4"/>
    <p:sldLayoutId id="2147483662" r:id="rId5"/>
    <p:sldLayoutId id="2147483667" r:id="rId6"/>
    <p:sldLayoutId id="2147483666" r:id="rId7"/>
    <p:sldLayoutId id="2147483669" r:id="rId8"/>
    <p:sldLayoutId id="214748365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45634" y="4724400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C70C79E-4157-67BE-7B56-1F41089A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379962" y="770530"/>
            <a:ext cx="1675494" cy="66594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3FCC6109-0F9E-A33E-4FE0-2818ABB2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57" y="788950"/>
            <a:ext cx="4963886" cy="2101144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D74BC10-E34F-5EB8-54D4-08F91164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20" y="2670630"/>
            <a:ext cx="9494960" cy="225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5485E-F155-26AB-0D04-424C2FD47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7086600"/>
            <a:ext cx="34290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15138-96B7-EA30-A8A4-99DF37DFF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-1794617"/>
            <a:ext cx="411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56C1E-56FE-9FD6-46B6-E653C268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315200"/>
            <a:ext cx="3733800" cy="118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B3139-407C-31A8-C4B7-292A4766C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-2609850"/>
            <a:ext cx="3900488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79FB8-2737-E233-15BF-1F0193019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7191375"/>
            <a:ext cx="4419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1676400" y="2374502"/>
            <a:ext cx="9052931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hiện phép nhân, chia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nhẩm các phép tính có liên quan đến các số tròn nghìn, tròn chục nghìn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được giá trị biểu thức trong phạm vi 100 000.</a:t>
            </a:r>
          </a:p>
          <a:p>
            <a:pPr lvl="0" algn="just">
              <a:lnSpc>
                <a:spcPct val="150000"/>
              </a:lnSpc>
            </a:pPr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Giải được bài toán thực tế liên quan đến  các phép nhân, phép chia trong phạm vi 100 000.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B7A77C-32AA-6ACC-ED77-4E17F5A7B830}"/>
              </a:ext>
            </a:extLst>
          </p:cNvPr>
          <p:cNvSpPr/>
          <p:nvPr/>
        </p:nvSpPr>
        <p:spPr>
          <a:xfrm>
            <a:off x="3733800" y="1223555"/>
            <a:ext cx="5264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cầu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1E78-502E-D1A7-9A97-6B3FE14B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7162800"/>
            <a:ext cx="2909888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4F605-2690-B0DF-4F45-FCFE837CD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23" y="-2609850"/>
            <a:ext cx="269413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27ADE17F-405D-D104-9C0B-B51CC2E94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35" y="1905000"/>
            <a:ext cx="4733730" cy="2366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7B1E8-1202-DD8D-18C0-A4309C0BE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2640330"/>
            <a:ext cx="3581400" cy="2609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2943C-A19B-DCF3-8557-2745FF7F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2" y="7010400"/>
            <a:ext cx="3290888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517325-9F1A-CAC9-AF44-DDBD342C64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FF5B01-74DC-25C4-37C7-B739BE08E26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8F18E3-7C94-45AC-1F10-8D360D1A36C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87CE67A-0720-748F-2D36-3ED9FDF2DCF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795D20-9C5C-00EB-5C99-3034C4CD97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FCBD2CC7-3542-AA1E-6031-0E2DB4B15512}"/>
              </a:ext>
            </a:extLst>
          </p:cNvPr>
          <p:cNvSpPr txBox="1"/>
          <p:nvPr/>
        </p:nvSpPr>
        <p:spPr>
          <a:xfrm>
            <a:off x="1322469" y="504371"/>
            <a:ext cx="290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33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86F8C442-7B65-4315-93A8-A2CF87755495}"/>
                  </a:ext>
                </a:extLst>
              </p:cNvPr>
              <p:cNvSpPr/>
              <p:nvPr/>
            </p:nvSpPr>
            <p:spPr>
              <a:xfrm>
                <a:off x="494737" y="1879336"/>
                <a:ext cx="2819400" cy="566475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2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4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5</a:t>
                </a:r>
                <a:endParaRPr lang="vi-VN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86F8C442-7B65-4315-93A8-A2CF87755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7" y="1879336"/>
                <a:ext cx="2819400" cy="566475"/>
              </a:xfrm>
              <a:prstGeom prst="roundRect">
                <a:avLst>
                  <a:gd name="adj" fmla="val 23414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9164C01F-3D07-8E96-8BCD-80260A644F59}"/>
              </a:ext>
            </a:extLst>
          </p:cNvPr>
          <p:cNvSpPr/>
          <p:nvPr/>
        </p:nvSpPr>
        <p:spPr>
          <a:xfrm>
            <a:off x="3334510" y="1886105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596A9E9C-8BA1-3B7F-E404-9C843DC3823C}"/>
              </a:ext>
            </a:extLst>
          </p:cNvPr>
          <p:cNvSpPr/>
          <p:nvPr/>
        </p:nvSpPr>
        <p:spPr>
          <a:xfrm>
            <a:off x="1313412" y="2488587"/>
            <a:ext cx="1083105" cy="26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8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6A130D35-DF4F-38B6-BA53-988017E8A090}"/>
              </a:ext>
            </a:extLst>
          </p:cNvPr>
          <p:cNvCxnSpPr>
            <a:cxnSpLocks/>
          </p:cNvCxnSpPr>
          <p:nvPr/>
        </p:nvCxnSpPr>
        <p:spPr>
          <a:xfrm flipV="1">
            <a:off x="2396517" y="2382712"/>
            <a:ext cx="566043" cy="1578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124E8039-A68A-530C-8060-90AC17A7D9C2}"/>
              </a:ext>
            </a:extLst>
          </p:cNvPr>
          <p:cNvSpPr/>
          <p:nvPr/>
        </p:nvSpPr>
        <p:spPr>
          <a:xfrm>
            <a:off x="494736" y="3203419"/>
            <a:ext cx="2749513" cy="618127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36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: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6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2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A5D472C-2ED3-1847-08B9-94CCBF7BB24F}"/>
              </a:ext>
            </a:extLst>
          </p:cNvPr>
          <p:cNvSpPr/>
          <p:nvPr/>
        </p:nvSpPr>
        <p:spPr>
          <a:xfrm>
            <a:off x="3328083" y="3198295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3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5E7C50BA-B421-68AA-BBAE-2C2CB93E7797}"/>
              </a:ext>
            </a:extLst>
          </p:cNvPr>
          <p:cNvSpPr/>
          <p:nvPr/>
        </p:nvSpPr>
        <p:spPr>
          <a:xfrm>
            <a:off x="1440055" y="3843163"/>
            <a:ext cx="1038422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6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5" name="PHẠM DUYÊN 10 - 9Slide.vn">
            <a:extLst>
              <a:ext uri="{FF2B5EF4-FFF2-40B4-BE49-F238E27FC236}">
                <a16:creationId xmlns:a16="http://schemas.microsoft.com/office/drawing/2014/main" id="{6DD46ADC-0CCA-F7CA-713B-931772061F40}"/>
              </a:ext>
            </a:extLst>
          </p:cNvPr>
          <p:cNvCxnSpPr>
            <a:cxnSpLocks/>
          </p:cNvCxnSpPr>
          <p:nvPr/>
        </p:nvCxnSpPr>
        <p:spPr>
          <a:xfrm flipV="1">
            <a:off x="2508868" y="3866497"/>
            <a:ext cx="375271" cy="120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HẠM DUYÊN 11 - 9Slide.vn">
                <a:extLst>
                  <a:ext uri="{FF2B5EF4-FFF2-40B4-BE49-F238E27FC236}">
                    <a16:creationId xmlns:a16="http://schemas.microsoft.com/office/drawing/2014/main" id="{F3FBDA48-ABBE-50EC-1A2D-3090BEE32130}"/>
                  </a:ext>
                </a:extLst>
              </p:cNvPr>
              <p:cNvSpPr/>
              <p:nvPr/>
            </p:nvSpPr>
            <p:spPr>
              <a:xfrm>
                <a:off x="494737" y="4494427"/>
                <a:ext cx="2819400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30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: </a:t>
                </a:r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" panose="02040503050406030204" pitchFamily="18" charset="0"/>
                      </a:rPr>
                      <m:t>6</m:t>
                    </m:r>
                  </m:oMath>
                </a14:m>
                <a:endParaRPr lang="vi-VN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PHẠM DUYÊN 11 - 9Slide.vn">
                <a:extLst>
                  <a:ext uri="{FF2B5EF4-FFF2-40B4-BE49-F238E27FC236}">
                    <a16:creationId xmlns:a16="http://schemas.microsoft.com/office/drawing/2014/main" id="{F3FBDA48-ABBE-50EC-1A2D-3090BEE321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37" y="4494427"/>
                <a:ext cx="2819400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0B1FF87D-6F13-EC03-B02F-307A78BD2D71}"/>
              </a:ext>
            </a:extLst>
          </p:cNvPr>
          <p:cNvSpPr/>
          <p:nvPr/>
        </p:nvSpPr>
        <p:spPr>
          <a:xfrm>
            <a:off x="3338182" y="4549113"/>
            <a:ext cx="2035076" cy="618127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60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863C126E-56D3-C0DE-AFD6-A3585BFEC52F}"/>
              </a:ext>
            </a:extLst>
          </p:cNvPr>
          <p:cNvSpPr/>
          <p:nvPr/>
        </p:nvSpPr>
        <p:spPr>
          <a:xfrm>
            <a:off x="1440055" y="5196476"/>
            <a:ext cx="1134364" cy="2848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400" spc="-8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10</a:t>
            </a:r>
            <a:r>
              <a:rPr lang="en-US" sz="2400" spc="-8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 000</a:t>
            </a:r>
            <a:endParaRPr lang="vi-VN" sz="24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19" name="PHẠM DUYÊN 14 - 9Slide.vn">
            <a:extLst>
              <a:ext uri="{FF2B5EF4-FFF2-40B4-BE49-F238E27FC236}">
                <a16:creationId xmlns:a16="http://schemas.microsoft.com/office/drawing/2014/main" id="{53A5DFAA-B1BB-B4A2-F5AD-5DB6440B48EA}"/>
              </a:ext>
            </a:extLst>
          </p:cNvPr>
          <p:cNvCxnSpPr>
            <a:cxnSpLocks/>
          </p:cNvCxnSpPr>
          <p:nvPr/>
        </p:nvCxnSpPr>
        <p:spPr>
          <a:xfrm flipV="1">
            <a:off x="2574419" y="5112554"/>
            <a:ext cx="489017" cy="117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HẠM DUYÊN 15 - 9Slide.vn">
            <a:extLst>
              <a:ext uri="{FF2B5EF4-FFF2-40B4-BE49-F238E27FC236}">
                <a16:creationId xmlns:a16="http://schemas.microsoft.com/office/drawing/2014/main" id="{C8D5E380-432A-9201-5936-AEE38881FB08}"/>
              </a:ext>
            </a:extLst>
          </p:cNvPr>
          <p:cNvSpPr txBox="1"/>
          <p:nvPr/>
        </p:nvSpPr>
        <p:spPr>
          <a:xfrm>
            <a:off x="42075" y="1133716"/>
            <a:ext cx="1083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E5E5B"/>
                </a:solidFill>
                <a:latin typeface="+mj-lt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CFD6471C-F8C6-A0A7-887A-8726D577A361}"/>
                  </a:ext>
                </a:extLst>
              </p:cNvPr>
              <p:cNvSpPr/>
              <p:nvPr/>
            </p:nvSpPr>
            <p:spPr>
              <a:xfrm>
                <a:off x="6186271" y="1917914"/>
                <a:ext cx="3389101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20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(10 : 5)</a:t>
                </a:r>
                <a:endParaRPr lang="vi-VN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PHẠM DUYÊN 3 - 9Slide.vn">
                <a:extLst>
                  <a:ext uri="{FF2B5EF4-FFF2-40B4-BE49-F238E27FC236}">
                    <a16:creationId xmlns:a16="http://schemas.microsoft.com/office/drawing/2014/main" id="{CFD6471C-F8C6-A0A7-887A-8726D577A3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71" y="1917914"/>
                <a:ext cx="3389101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0AFB4669-1C21-4CD4-110A-EA543D6B983A}"/>
              </a:ext>
            </a:extLst>
          </p:cNvPr>
          <p:cNvSpPr/>
          <p:nvPr/>
        </p:nvSpPr>
        <p:spPr>
          <a:xfrm>
            <a:off x="9617581" y="1966208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40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5EBE4631-FF2C-379A-CCFA-4A3E02D65CFE}"/>
              </a:ext>
            </a:extLst>
          </p:cNvPr>
          <p:cNvSpPr/>
          <p:nvPr/>
        </p:nvSpPr>
        <p:spPr>
          <a:xfrm>
            <a:off x="8576900" y="2536041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29" name="PHẠM DUYÊN 6 - 9Slide.vn">
            <a:extLst>
              <a:ext uri="{FF2B5EF4-FFF2-40B4-BE49-F238E27FC236}">
                <a16:creationId xmlns:a16="http://schemas.microsoft.com/office/drawing/2014/main" id="{DB2BE08F-8506-EBE6-C5C1-3A5B390D7109}"/>
              </a:ext>
            </a:extLst>
          </p:cNvPr>
          <p:cNvCxnSpPr>
            <a:cxnSpLocks/>
          </p:cNvCxnSpPr>
          <p:nvPr/>
        </p:nvCxnSpPr>
        <p:spPr>
          <a:xfrm>
            <a:off x="7152135" y="2518005"/>
            <a:ext cx="1229865" cy="159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HẠM DUYÊN 7 - 9Slide.vn">
                <a:extLst>
                  <a:ext uri="{FF2B5EF4-FFF2-40B4-BE49-F238E27FC236}">
                    <a16:creationId xmlns:a16="http://schemas.microsoft.com/office/drawing/2014/main" id="{034E2DEE-3F08-60B3-5C81-86B23D458E54}"/>
                  </a:ext>
                </a:extLst>
              </p:cNvPr>
              <p:cNvSpPr/>
              <p:nvPr/>
            </p:nvSpPr>
            <p:spPr>
              <a:xfrm>
                <a:off x="6186271" y="3208922"/>
                <a:ext cx="3389101" cy="618127"/>
              </a:xfrm>
              <a:prstGeom prst="roundRect">
                <a:avLst>
                  <a:gd name="adj" fmla="val 23414"/>
                </a:avLst>
              </a:prstGeom>
              <a:solidFill>
                <a:srgbClr val="116B7D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80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000 :</a:t>
                </a:r>
                <a:r>
                  <a:rPr lang="en-US" sz="32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(2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</a:rPr>
                  <a:t> 4)</a:t>
                </a:r>
                <a:endParaRPr lang="vi-VN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PHẠM DUYÊN 7 - 9Slide.vn">
                <a:extLst>
                  <a:ext uri="{FF2B5EF4-FFF2-40B4-BE49-F238E27FC236}">
                    <a16:creationId xmlns:a16="http://schemas.microsoft.com/office/drawing/2014/main" id="{034E2DEE-3F08-60B3-5C81-86B23D458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71" y="3208922"/>
                <a:ext cx="3389101" cy="618127"/>
              </a:xfrm>
              <a:prstGeom prst="roundRect">
                <a:avLst>
                  <a:gd name="adj" fmla="val 23414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33F39AA2-BA7F-6FAD-B5B7-DB307526694C}"/>
              </a:ext>
            </a:extLst>
          </p:cNvPr>
          <p:cNvSpPr/>
          <p:nvPr/>
        </p:nvSpPr>
        <p:spPr>
          <a:xfrm>
            <a:off x="9617581" y="3257216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10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8B35B844-3F31-FC77-45A4-2C93BFA21C36}"/>
              </a:ext>
            </a:extLst>
          </p:cNvPr>
          <p:cNvSpPr/>
          <p:nvPr/>
        </p:nvSpPr>
        <p:spPr>
          <a:xfrm>
            <a:off x="8382000" y="3869644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8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34" name="PHẠM DUYÊN 10 - 9Slide.vn">
            <a:extLst>
              <a:ext uri="{FF2B5EF4-FFF2-40B4-BE49-F238E27FC236}">
                <a16:creationId xmlns:a16="http://schemas.microsoft.com/office/drawing/2014/main" id="{CBFAF97A-3FC9-35CA-B03D-7D7DD24D93A7}"/>
              </a:ext>
            </a:extLst>
          </p:cNvPr>
          <p:cNvCxnSpPr>
            <a:cxnSpLocks/>
          </p:cNvCxnSpPr>
          <p:nvPr/>
        </p:nvCxnSpPr>
        <p:spPr>
          <a:xfrm>
            <a:off x="7335941" y="3764354"/>
            <a:ext cx="903384" cy="157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616D7DA1-BEDF-3B14-7E0C-9964A7EA7B90}"/>
              </a:ext>
            </a:extLst>
          </p:cNvPr>
          <p:cNvSpPr/>
          <p:nvPr/>
        </p:nvSpPr>
        <p:spPr>
          <a:xfrm>
            <a:off x="6186271" y="4499930"/>
            <a:ext cx="3389101" cy="618127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15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: (27 : 9)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39250B7E-9486-3DC3-46E0-6BA08F3A435A}"/>
              </a:ext>
            </a:extLst>
          </p:cNvPr>
          <p:cNvSpPr/>
          <p:nvPr/>
        </p:nvSpPr>
        <p:spPr>
          <a:xfrm>
            <a:off x="9617581" y="4548224"/>
            <a:ext cx="2169901" cy="498953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= 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5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 000</a:t>
            </a:r>
          </a:p>
        </p:txBody>
      </p: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624992E2-BB36-31DA-9DE9-F50D9578BF7E}"/>
              </a:ext>
            </a:extLst>
          </p:cNvPr>
          <p:cNvSpPr/>
          <p:nvPr/>
        </p:nvSpPr>
        <p:spPr>
          <a:xfrm>
            <a:off x="8250322" y="5167240"/>
            <a:ext cx="653156" cy="2824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200" spc="-8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</a:t>
            </a:r>
            <a:endParaRPr lang="vi-VN" sz="3200" spc="-8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38" name="PHẠM DUYÊN 14 - 9Slide.vn">
            <a:extLst>
              <a:ext uri="{FF2B5EF4-FFF2-40B4-BE49-F238E27FC236}">
                <a16:creationId xmlns:a16="http://schemas.microsoft.com/office/drawing/2014/main" id="{331074AF-3347-D668-741C-73C8179DA17E}"/>
              </a:ext>
            </a:extLst>
          </p:cNvPr>
          <p:cNvCxnSpPr>
            <a:cxnSpLocks/>
          </p:cNvCxnSpPr>
          <p:nvPr/>
        </p:nvCxnSpPr>
        <p:spPr>
          <a:xfrm>
            <a:off x="7167950" y="5130824"/>
            <a:ext cx="910953" cy="1313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5 - 9Slide.vn">
            <a:extLst>
              <a:ext uri="{FF2B5EF4-FFF2-40B4-BE49-F238E27FC236}">
                <a16:creationId xmlns:a16="http://schemas.microsoft.com/office/drawing/2014/main" id="{744E666F-8394-59D0-ADD2-345A121645DE}"/>
              </a:ext>
            </a:extLst>
          </p:cNvPr>
          <p:cNvSpPr txBox="1"/>
          <p:nvPr/>
        </p:nvSpPr>
        <p:spPr>
          <a:xfrm>
            <a:off x="5715000" y="1164493"/>
            <a:ext cx="108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5E5B"/>
                </a:solidFill>
                <a:latin typeface="+mj-lt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F1672E-AC85-0774-B3DA-27B285471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75" y="6882280"/>
            <a:ext cx="3223825" cy="2609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829ACD-E60B-513B-FB63-EDCFD7861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512" y="-2747671"/>
            <a:ext cx="3597391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0" grpId="1" animBg="1"/>
      <p:bldP spid="12" grpId="0" animBg="1"/>
      <p:bldP spid="13" grpId="0" animBg="1"/>
      <p:bldP spid="14" grpId="0" animBg="1"/>
      <p:bldP spid="14" grpId="1" animBg="1"/>
      <p:bldP spid="16" grpId="0" animBg="1"/>
      <p:bldP spid="17" grpId="0" animBg="1"/>
      <p:bldP spid="18" grpId="0" animBg="1"/>
      <p:bldP spid="18" grpId="1" animBg="1"/>
      <p:bldP spid="32" grpId="0"/>
      <p:bldP spid="26" grpId="0" animBg="1"/>
      <p:bldP spid="27" grpId="0" animBg="1"/>
      <p:bldP spid="28" grpId="0" animBg="1"/>
      <p:bldP spid="28" grpId="1" animBg="1"/>
      <p:bldP spid="30" grpId="0" animBg="1"/>
      <p:bldP spid="31" grpId="0" animBg="1"/>
      <p:bldP spid="33" grpId="0" animBg="1"/>
      <p:bldP spid="33" grpId="1" animBg="1"/>
      <p:bldP spid="35" grpId="0" animBg="1"/>
      <p:bldP spid="36" grpId="0" animBg="1"/>
      <p:bldP spid="37" grpId="0" animBg="1"/>
      <p:bldP spid="37" grpId="1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PHẠM DUYÊN 2 - 9Slide.vn">
            <a:extLst>
              <a:ext uri="{FF2B5EF4-FFF2-40B4-BE49-F238E27FC236}">
                <a16:creationId xmlns:a16="http://schemas.microsoft.com/office/drawing/2014/main" id="{D1193F29-171D-2CAB-C097-B9C99522AB99}"/>
              </a:ext>
            </a:extLst>
          </p:cNvPr>
          <p:cNvGrpSpPr/>
          <p:nvPr/>
        </p:nvGrpSpPr>
        <p:grpSpPr>
          <a:xfrm>
            <a:off x="4306608" y="2159320"/>
            <a:ext cx="3468624" cy="2135381"/>
            <a:chOff x="1676400" y="3351019"/>
            <a:chExt cx="3468624" cy="2135381"/>
          </a:xfrm>
        </p:grpSpPr>
        <p:sp>
          <p:nvSpPr>
            <p:cNvPr id="63" name="PHẠM DUYÊN 8 - 9Slide.vn">
              <a:extLst>
                <a:ext uri="{FF2B5EF4-FFF2-40B4-BE49-F238E27FC236}">
                  <a16:creationId xmlns:a16="http://schemas.microsoft.com/office/drawing/2014/main" id="{A31DE7A5-5742-ED35-2065-E5BD6EB5C7C4}"/>
                </a:ext>
              </a:extLst>
            </p:cNvPr>
            <p:cNvSpPr/>
            <p:nvPr/>
          </p:nvSpPr>
          <p:spPr>
            <a:xfrm>
              <a:off x="4495800" y="4718286"/>
              <a:ext cx="649224" cy="650595"/>
            </a:xfrm>
            <a:prstGeom prst="roundRect">
              <a:avLst>
                <a:gd name="adj" fmla="val 20983"/>
              </a:avLst>
            </a:prstGeom>
            <a:noFill/>
            <a:ln w="2857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rgbClr val="226E74"/>
                  </a:solidFill>
                  <a:latin typeface="+mj-lt"/>
                  <a:cs typeface="Arial" panose="020B0604020202020204" pitchFamily="34" charset="0"/>
                </a:rPr>
                <a:t>S</a:t>
              </a:r>
            </a:p>
          </p:txBody>
        </p:sp>
        <p:grpSp>
          <p:nvGrpSpPr>
            <p:cNvPr id="64" name="PHẠM DUYÊN 3 - 9Slide.vn">
              <a:extLst>
                <a:ext uri="{FF2B5EF4-FFF2-40B4-BE49-F238E27FC236}">
                  <a16:creationId xmlns:a16="http://schemas.microsoft.com/office/drawing/2014/main" id="{B936B1BF-7F75-09EB-3706-AA0751C836A0}"/>
                </a:ext>
              </a:extLst>
            </p:cNvPr>
            <p:cNvGrpSpPr/>
            <p:nvPr/>
          </p:nvGrpSpPr>
          <p:grpSpPr>
            <a:xfrm>
              <a:off x="1676400" y="3351019"/>
              <a:ext cx="2733675" cy="1369405"/>
              <a:chOff x="1181100" y="3953894"/>
              <a:chExt cx="4100513" cy="2054107"/>
            </a:xfrm>
          </p:grpSpPr>
          <p:sp>
            <p:nvSpPr>
              <p:cNvPr id="70" name="PHẠM DUYÊN 3 - 9Slide.vn">
                <a:extLst>
                  <a:ext uri="{FF2B5EF4-FFF2-40B4-BE49-F238E27FC236}">
                    <a16:creationId xmlns:a16="http://schemas.microsoft.com/office/drawing/2014/main" id="{CB84AEDF-F89C-0C3F-EF48-5A8561C379B7}"/>
                  </a:ext>
                </a:extLst>
              </p:cNvPr>
              <p:cNvSpPr txBox="1"/>
              <p:nvPr/>
            </p:nvSpPr>
            <p:spPr>
              <a:xfrm>
                <a:off x="2628530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PHẠM DUYÊN 5 - 9Slide.vn">
                    <a:extLst>
                      <a:ext uri="{FF2B5EF4-FFF2-40B4-BE49-F238E27FC236}">
                        <a16:creationId xmlns:a16="http://schemas.microsoft.com/office/drawing/2014/main" id="{2A25C917-72AF-B4D7-F564-2EF29CDCFD85}"/>
                      </a:ext>
                    </a:extLst>
                  </p:cNvPr>
                  <p:cNvSpPr txBox="1"/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b="0" i="1" smtClean="0">
                              <a:solidFill>
                                <a:srgbClr val="226E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4400">
                      <a:solidFill>
                        <a:srgbClr val="226E74"/>
                      </a:solidFill>
                      <a:latin typeface="+mj-lt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1" name="PHẠM DUYÊN 5 - 9Slide.vn">
                    <a:extLst>
                      <a:ext uri="{FF2B5EF4-FFF2-40B4-BE49-F238E27FC236}">
                        <a16:creationId xmlns:a16="http://schemas.microsoft.com/office/drawing/2014/main" id="{2A25C917-72AF-B4D7-F564-2EF29CDCFD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PHẠM DUYÊN 6 - 9Slide.vn">
                <a:extLst>
                  <a:ext uri="{FF2B5EF4-FFF2-40B4-BE49-F238E27FC236}">
                    <a16:creationId xmlns:a16="http://schemas.microsoft.com/office/drawing/2014/main" id="{ED16F830-CE67-4571-DC38-7AD3F1A6B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2088" y="5905500"/>
                <a:ext cx="3819525" cy="0"/>
              </a:xfrm>
              <a:prstGeom prst="line">
                <a:avLst/>
              </a:prstGeom>
              <a:ln w="34925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PHẠM DUYÊN 7 - 9Slide.vn">
                <a:extLst>
                  <a:ext uri="{FF2B5EF4-FFF2-40B4-BE49-F238E27FC236}">
                    <a16:creationId xmlns:a16="http://schemas.microsoft.com/office/drawing/2014/main" id="{23153EAF-6A43-0A0F-C2FB-AEE926828D8E}"/>
                  </a:ext>
                </a:extLst>
              </p:cNvPr>
              <p:cNvSpPr txBox="1"/>
              <p:nvPr/>
            </p:nvSpPr>
            <p:spPr>
              <a:xfrm>
                <a:off x="3303926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74" name="PHẠM DUYÊN 9 - 9Slide.vn">
                <a:extLst>
                  <a:ext uri="{FF2B5EF4-FFF2-40B4-BE49-F238E27FC236}">
                    <a16:creationId xmlns:a16="http://schemas.microsoft.com/office/drawing/2014/main" id="{EB421234-1ADC-2E9B-962F-626C0F9786AF}"/>
                  </a:ext>
                </a:extLst>
              </p:cNvPr>
              <p:cNvSpPr txBox="1"/>
              <p:nvPr/>
            </p:nvSpPr>
            <p:spPr>
              <a:xfrm>
                <a:off x="3962132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5" name="PHẠM DUYÊN 10 - 9Slide.vn">
                <a:extLst>
                  <a:ext uri="{FF2B5EF4-FFF2-40B4-BE49-F238E27FC236}">
                    <a16:creationId xmlns:a16="http://schemas.microsoft.com/office/drawing/2014/main" id="{9CF4DA39-5579-DA95-D792-E1BF741F44F0}"/>
                  </a:ext>
                </a:extLst>
              </p:cNvPr>
              <p:cNvSpPr txBox="1"/>
              <p:nvPr/>
            </p:nvSpPr>
            <p:spPr>
              <a:xfrm>
                <a:off x="4620339" y="4853840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6" name="PHẠM DUYÊN 11 - 9Slide.vn">
                <a:extLst>
                  <a:ext uri="{FF2B5EF4-FFF2-40B4-BE49-F238E27FC236}">
                    <a16:creationId xmlns:a16="http://schemas.microsoft.com/office/drawing/2014/main" id="{6C597A38-57D7-4062-B3F2-BA0E0855C4C2}"/>
                  </a:ext>
                </a:extLst>
              </p:cNvPr>
              <p:cNvSpPr txBox="1"/>
              <p:nvPr/>
            </p:nvSpPr>
            <p:spPr>
              <a:xfrm>
                <a:off x="4620339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77" name="PHẠM DUYÊN 3 - 9Slide.vn">
                <a:extLst>
                  <a:ext uri="{FF2B5EF4-FFF2-40B4-BE49-F238E27FC236}">
                    <a16:creationId xmlns:a16="http://schemas.microsoft.com/office/drawing/2014/main" id="{B21AC25D-9813-EDB0-5EA0-18019637A5E0}"/>
                  </a:ext>
                </a:extLst>
              </p:cNvPr>
              <p:cNvSpPr txBox="1"/>
              <p:nvPr/>
            </p:nvSpPr>
            <p:spPr>
              <a:xfrm>
                <a:off x="1953134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65" name="PHẠM DUYÊN 4 - 9Slide.vn">
              <a:extLst>
                <a:ext uri="{FF2B5EF4-FFF2-40B4-BE49-F238E27FC236}">
                  <a16:creationId xmlns:a16="http://schemas.microsoft.com/office/drawing/2014/main" id="{7CF3D2D5-8C35-0852-CF18-EEFAEE053C9F}"/>
                </a:ext>
              </a:extLst>
            </p:cNvPr>
            <p:cNvSpPr txBox="1"/>
            <p:nvPr/>
          </p:nvSpPr>
          <p:spPr>
            <a:xfrm>
              <a:off x="3969227" y="471517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6" name="PHẠM DUYÊN 5 - 9Slide.vn">
              <a:extLst>
                <a:ext uri="{FF2B5EF4-FFF2-40B4-BE49-F238E27FC236}">
                  <a16:creationId xmlns:a16="http://schemas.microsoft.com/office/drawing/2014/main" id="{D390BBC4-1925-CFBB-93E2-D3BD054B813E}"/>
                </a:ext>
              </a:extLst>
            </p:cNvPr>
            <p:cNvSpPr txBox="1"/>
            <p:nvPr/>
          </p:nvSpPr>
          <p:spPr>
            <a:xfrm>
              <a:off x="3529178" y="4715768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7" name="PHẠM DUYÊN 6 - 9Slide.vn">
              <a:extLst>
                <a:ext uri="{FF2B5EF4-FFF2-40B4-BE49-F238E27FC236}">
                  <a16:creationId xmlns:a16="http://schemas.microsoft.com/office/drawing/2014/main" id="{248B06F8-57AB-787A-50DA-F44222BBCC1F}"/>
                </a:ext>
              </a:extLst>
            </p:cNvPr>
            <p:cNvSpPr txBox="1"/>
            <p:nvPr/>
          </p:nvSpPr>
          <p:spPr>
            <a:xfrm>
              <a:off x="3089131" y="471636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PHẠM DUYÊN 7 - 9Slide.vn">
              <a:extLst>
                <a:ext uri="{FF2B5EF4-FFF2-40B4-BE49-F238E27FC236}">
                  <a16:creationId xmlns:a16="http://schemas.microsoft.com/office/drawing/2014/main" id="{985273D9-5BAF-C2ED-BEA7-9BAD5509306F}"/>
                </a:ext>
              </a:extLst>
            </p:cNvPr>
            <p:cNvSpPr txBox="1"/>
            <p:nvPr/>
          </p:nvSpPr>
          <p:spPr>
            <a:xfrm>
              <a:off x="263762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9" name="PHẠM DUYÊN 7 - 9Slide.vn">
              <a:extLst>
                <a:ext uri="{FF2B5EF4-FFF2-40B4-BE49-F238E27FC236}">
                  <a16:creationId xmlns:a16="http://schemas.microsoft.com/office/drawing/2014/main" id="{8B1F3349-740B-1090-C74F-E3C6D1ABE784}"/>
                </a:ext>
              </a:extLst>
            </p:cNvPr>
            <p:cNvSpPr txBox="1"/>
            <p:nvPr/>
          </p:nvSpPr>
          <p:spPr>
            <a:xfrm>
              <a:off x="217026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8" name="PHẠM DUYÊN 3 - 9Slide.vn">
            <a:extLst>
              <a:ext uri="{FF2B5EF4-FFF2-40B4-BE49-F238E27FC236}">
                <a16:creationId xmlns:a16="http://schemas.microsoft.com/office/drawing/2014/main" id="{945FBE43-36E2-EC90-867B-ECD386B1C52C}"/>
              </a:ext>
            </a:extLst>
          </p:cNvPr>
          <p:cNvSpPr/>
          <p:nvPr/>
        </p:nvSpPr>
        <p:spPr>
          <a:xfrm>
            <a:off x="7165632" y="3560037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AD316CEC-BD00-F243-6E2E-540E2F42D326}"/>
              </a:ext>
            </a:extLst>
          </p:cNvPr>
          <p:cNvGrpSpPr/>
          <p:nvPr/>
        </p:nvGrpSpPr>
        <p:grpSpPr>
          <a:xfrm>
            <a:off x="1219200" y="453415"/>
            <a:ext cx="1603815" cy="783193"/>
            <a:chOff x="1125954" y="457200"/>
            <a:chExt cx="1603815" cy="783193"/>
          </a:xfrm>
        </p:grpSpPr>
        <p:sp>
          <p:nvSpPr>
            <p:cNvPr id="8" name="PHẠM DUYÊN 1 - 9Slide.vn">
              <a:extLst>
                <a:ext uri="{FF2B5EF4-FFF2-40B4-BE49-F238E27FC236}">
                  <a16:creationId xmlns:a16="http://schemas.microsoft.com/office/drawing/2014/main" id="{81A90E89-511F-52B2-B3CE-F0DA57F25EDF}"/>
                </a:ext>
              </a:extLst>
            </p:cNvPr>
            <p:cNvSpPr/>
            <p:nvPr/>
          </p:nvSpPr>
          <p:spPr>
            <a:xfrm>
              <a:off x="1185988" y="510780"/>
              <a:ext cx="1086581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83932D58-D103-3ABA-541D-758B4A5A19E4}"/>
                </a:ext>
              </a:extLst>
            </p:cNvPr>
            <p:cNvSpPr txBox="1"/>
            <p:nvPr/>
          </p:nvSpPr>
          <p:spPr>
            <a:xfrm>
              <a:off x="1125954" y="457200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Đ, S</a:t>
              </a:r>
            </a:p>
          </p:txBody>
        </p:sp>
        <p:sp>
          <p:nvSpPr>
            <p:cNvPr id="10" name="PHẠM DUYÊN 4 - 9Slide.vn">
              <a:extLst>
                <a:ext uri="{FF2B5EF4-FFF2-40B4-BE49-F238E27FC236}">
                  <a16:creationId xmlns:a16="http://schemas.microsoft.com/office/drawing/2014/main" id="{70B2302C-B507-5E36-13AD-29882F4A5CA8}"/>
                </a:ext>
              </a:extLst>
            </p:cNvPr>
            <p:cNvSpPr txBox="1"/>
            <p:nvPr/>
          </p:nvSpPr>
          <p:spPr>
            <a:xfrm>
              <a:off x="2248786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spc="-40">
                  <a:solidFill>
                    <a:srgbClr val="116B7D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F6602A2A-DC33-CF7E-87AE-4B21400483C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2665AB-393D-FAEB-140E-FC8031FDBDD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0339FC-AFF0-947F-ADF5-21E9690AC39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953340-DC2B-EA23-B8FF-26F2F72D69A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6F5E2D-56BA-3042-E898-AE730220466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949A41BE-9C6A-0C8D-44BD-9867BFB18514}"/>
              </a:ext>
            </a:extLst>
          </p:cNvPr>
          <p:cNvSpPr txBox="1"/>
          <p:nvPr/>
        </p:nvSpPr>
        <p:spPr>
          <a:xfrm>
            <a:off x="238085" y="1216956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PHẠM DUYÊN 8 - 9Slide.vn">
            <a:extLst>
              <a:ext uri="{FF2B5EF4-FFF2-40B4-BE49-F238E27FC236}">
                <a16:creationId xmlns:a16="http://schemas.microsoft.com/office/drawing/2014/main" id="{95183433-F7BA-EDA1-E24C-2A8CF1482F23}"/>
              </a:ext>
            </a:extLst>
          </p:cNvPr>
          <p:cNvGrpSpPr/>
          <p:nvPr/>
        </p:nvGrpSpPr>
        <p:grpSpPr>
          <a:xfrm>
            <a:off x="416838" y="2116119"/>
            <a:ext cx="3468624" cy="2135381"/>
            <a:chOff x="1676400" y="3351019"/>
            <a:chExt cx="3468624" cy="2135381"/>
          </a:xfrm>
        </p:grpSpPr>
        <p:sp>
          <p:nvSpPr>
            <p:cNvPr id="20" name="PHẠM DUYÊN 8 - 9Slide.vn">
              <a:extLst>
                <a:ext uri="{FF2B5EF4-FFF2-40B4-BE49-F238E27FC236}">
                  <a16:creationId xmlns:a16="http://schemas.microsoft.com/office/drawing/2014/main" id="{D6773736-E5C8-3000-9BBD-306CA7591069}"/>
                </a:ext>
              </a:extLst>
            </p:cNvPr>
            <p:cNvSpPr/>
            <p:nvPr/>
          </p:nvSpPr>
          <p:spPr>
            <a:xfrm>
              <a:off x="4495800" y="4718286"/>
              <a:ext cx="649224" cy="650595"/>
            </a:xfrm>
            <a:prstGeom prst="roundRect">
              <a:avLst>
                <a:gd name="adj" fmla="val 20983"/>
              </a:avLst>
            </a:prstGeom>
            <a:noFill/>
            <a:ln w="28575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>
                  <a:solidFill>
                    <a:srgbClr val="226E74"/>
                  </a:solidFill>
                  <a:latin typeface="+mj-lt"/>
                  <a:cs typeface="Arial" panose="020B0604020202020204" pitchFamily="34" charset="0"/>
                </a:rPr>
                <a:t>Đ</a:t>
              </a:r>
            </a:p>
          </p:txBody>
        </p:sp>
        <p:grpSp>
          <p:nvGrpSpPr>
            <p:cNvPr id="21" name="PHẠM DUYÊN 3 - 9Slide.vn">
              <a:extLst>
                <a:ext uri="{FF2B5EF4-FFF2-40B4-BE49-F238E27FC236}">
                  <a16:creationId xmlns:a16="http://schemas.microsoft.com/office/drawing/2014/main" id="{9E4669E0-FB9E-78CB-2B83-A591353FDA4D}"/>
                </a:ext>
              </a:extLst>
            </p:cNvPr>
            <p:cNvGrpSpPr/>
            <p:nvPr/>
          </p:nvGrpSpPr>
          <p:grpSpPr>
            <a:xfrm>
              <a:off x="1676400" y="3351019"/>
              <a:ext cx="2733675" cy="1369405"/>
              <a:chOff x="1181100" y="3953894"/>
              <a:chExt cx="4100513" cy="2054107"/>
            </a:xfrm>
          </p:grpSpPr>
          <p:sp>
            <p:nvSpPr>
              <p:cNvPr id="28" name="PHẠM DUYÊN 3 - 9Slide.vn">
                <a:extLst>
                  <a:ext uri="{FF2B5EF4-FFF2-40B4-BE49-F238E27FC236}">
                    <a16:creationId xmlns:a16="http://schemas.microsoft.com/office/drawing/2014/main" id="{9D3B6021-8945-3B75-F826-2A7A58DF346C}"/>
                  </a:ext>
                </a:extLst>
              </p:cNvPr>
              <p:cNvSpPr txBox="1"/>
              <p:nvPr/>
            </p:nvSpPr>
            <p:spPr>
              <a:xfrm>
                <a:off x="2628530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6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PHẠM DUYÊN 5 - 9Slide.vn">
                    <a:extLst>
                      <a:ext uri="{FF2B5EF4-FFF2-40B4-BE49-F238E27FC236}">
                        <a16:creationId xmlns:a16="http://schemas.microsoft.com/office/drawing/2014/main" id="{38D932C7-D289-8FC5-F31E-9F2356A2A2DF}"/>
                      </a:ext>
                    </a:extLst>
                  </p:cNvPr>
                  <p:cNvSpPr txBox="1"/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400" b="0" i="1" smtClean="0">
                              <a:solidFill>
                                <a:srgbClr val="226E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4400">
                      <a:solidFill>
                        <a:srgbClr val="226E74"/>
                      </a:solidFill>
                      <a:latin typeface="+mj-lt"/>
                      <a:ea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PHẠM DUYÊN 5 - 9Slide.vn">
                    <a:extLst>
                      <a:ext uri="{FF2B5EF4-FFF2-40B4-BE49-F238E27FC236}">
                        <a16:creationId xmlns:a16="http://schemas.microsoft.com/office/drawing/2014/main" id="{38D932C7-D289-8FC5-F31E-9F2356A2A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1100" y="4325202"/>
                    <a:ext cx="692276" cy="115416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PHẠM DUYÊN 6 - 9Slide.vn">
                <a:extLst>
                  <a:ext uri="{FF2B5EF4-FFF2-40B4-BE49-F238E27FC236}">
                    <a16:creationId xmlns:a16="http://schemas.microsoft.com/office/drawing/2014/main" id="{6A122796-92DE-B33A-BBED-E924110A3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2088" y="5905500"/>
                <a:ext cx="3819525" cy="0"/>
              </a:xfrm>
              <a:prstGeom prst="line">
                <a:avLst/>
              </a:prstGeom>
              <a:ln w="34925" cap="rnd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PHẠM DUYÊN 7 - 9Slide.vn">
                <a:extLst>
                  <a:ext uri="{FF2B5EF4-FFF2-40B4-BE49-F238E27FC236}">
                    <a16:creationId xmlns:a16="http://schemas.microsoft.com/office/drawing/2014/main" id="{C0B776E5-71D4-040B-0075-2D82EE5C5881}"/>
                  </a:ext>
                </a:extLst>
              </p:cNvPr>
              <p:cNvSpPr txBox="1"/>
              <p:nvPr/>
            </p:nvSpPr>
            <p:spPr>
              <a:xfrm>
                <a:off x="3303926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4" name="PHẠM DUYÊN 9 - 9Slide.vn">
                <a:extLst>
                  <a:ext uri="{FF2B5EF4-FFF2-40B4-BE49-F238E27FC236}">
                    <a16:creationId xmlns:a16="http://schemas.microsoft.com/office/drawing/2014/main" id="{A021DA86-37DF-DC6B-74E9-C31036D433F4}"/>
                  </a:ext>
                </a:extLst>
              </p:cNvPr>
              <p:cNvSpPr txBox="1"/>
              <p:nvPr/>
            </p:nvSpPr>
            <p:spPr>
              <a:xfrm>
                <a:off x="3962132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5" name="PHẠM DUYÊN 10 - 9Slide.vn">
                <a:extLst>
                  <a:ext uri="{FF2B5EF4-FFF2-40B4-BE49-F238E27FC236}">
                    <a16:creationId xmlns:a16="http://schemas.microsoft.com/office/drawing/2014/main" id="{E6274932-3C35-F711-4A13-23B542C12C76}"/>
                  </a:ext>
                </a:extLst>
              </p:cNvPr>
              <p:cNvSpPr txBox="1"/>
              <p:nvPr/>
            </p:nvSpPr>
            <p:spPr>
              <a:xfrm>
                <a:off x="4620339" y="4853840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" name="PHẠM DUYÊN 11 - 9Slide.vn">
                <a:extLst>
                  <a:ext uri="{FF2B5EF4-FFF2-40B4-BE49-F238E27FC236}">
                    <a16:creationId xmlns:a16="http://schemas.microsoft.com/office/drawing/2014/main" id="{0BEADCEB-18FC-3898-D3FA-6BF7CD0A8B47}"/>
                  </a:ext>
                </a:extLst>
              </p:cNvPr>
              <p:cNvSpPr txBox="1"/>
              <p:nvPr/>
            </p:nvSpPr>
            <p:spPr>
              <a:xfrm>
                <a:off x="4620339" y="3953894"/>
                <a:ext cx="56126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7" name="PHẠM DUYÊN 3 - 9Slide.vn">
                <a:extLst>
                  <a:ext uri="{FF2B5EF4-FFF2-40B4-BE49-F238E27FC236}">
                    <a16:creationId xmlns:a16="http://schemas.microsoft.com/office/drawing/2014/main" id="{C3ECF3A1-F21C-5F50-CE14-D2A45BACB615}"/>
                  </a:ext>
                </a:extLst>
              </p:cNvPr>
              <p:cNvSpPr txBox="1"/>
              <p:nvPr/>
            </p:nvSpPr>
            <p:spPr>
              <a:xfrm>
                <a:off x="1953134" y="3953894"/>
                <a:ext cx="578450" cy="1154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solidFill>
                      <a:srgbClr val="226E74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2" name="PHẠM DUYÊN 4 - 9Slide.vn">
              <a:extLst>
                <a:ext uri="{FF2B5EF4-FFF2-40B4-BE49-F238E27FC236}">
                  <a16:creationId xmlns:a16="http://schemas.microsoft.com/office/drawing/2014/main" id="{138FD313-5D67-30A8-F7D5-73F88390AE84}"/>
                </a:ext>
              </a:extLst>
            </p:cNvPr>
            <p:cNvSpPr txBox="1"/>
            <p:nvPr/>
          </p:nvSpPr>
          <p:spPr>
            <a:xfrm>
              <a:off x="3969227" y="471517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PHẠM DUYÊN 5 - 9Slide.vn">
              <a:extLst>
                <a:ext uri="{FF2B5EF4-FFF2-40B4-BE49-F238E27FC236}">
                  <a16:creationId xmlns:a16="http://schemas.microsoft.com/office/drawing/2014/main" id="{AE4B8CF6-10B5-8355-7526-F6147B921247}"/>
                </a:ext>
              </a:extLst>
            </p:cNvPr>
            <p:cNvSpPr txBox="1"/>
            <p:nvPr/>
          </p:nvSpPr>
          <p:spPr>
            <a:xfrm>
              <a:off x="3529178" y="4715768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4" name="PHẠM DUYÊN 6 - 9Slide.vn">
              <a:extLst>
                <a:ext uri="{FF2B5EF4-FFF2-40B4-BE49-F238E27FC236}">
                  <a16:creationId xmlns:a16="http://schemas.microsoft.com/office/drawing/2014/main" id="{BCDEE78D-B587-A561-B089-95FD08EF7CA2}"/>
                </a:ext>
              </a:extLst>
            </p:cNvPr>
            <p:cNvSpPr txBox="1"/>
            <p:nvPr/>
          </p:nvSpPr>
          <p:spPr>
            <a:xfrm>
              <a:off x="3089131" y="4716363"/>
              <a:ext cx="374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5" name="PHẠM DUYÊN 7 - 9Slide.vn">
              <a:extLst>
                <a:ext uri="{FF2B5EF4-FFF2-40B4-BE49-F238E27FC236}">
                  <a16:creationId xmlns:a16="http://schemas.microsoft.com/office/drawing/2014/main" id="{74C9039F-9B60-4FF9-6188-F0C264C0C007}"/>
                </a:ext>
              </a:extLst>
            </p:cNvPr>
            <p:cNvSpPr txBox="1"/>
            <p:nvPr/>
          </p:nvSpPr>
          <p:spPr>
            <a:xfrm>
              <a:off x="263762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6" name="PHẠM DUYÊN 7 - 9Slide.vn">
              <a:extLst>
                <a:ext uri="{FF2B5EF4-FFF2-40B4-BE49-F238E27FC236}">
                  <a16:creationId xmlns:a16="http://schemas.microsoft.com/office/drawing/2014/main" id="{CE1667B5-2CC8-06D9-3012-E0E680223A20}"/>
                </a:ext>
              </a:extLst>
            </p:cNvPr>
            <p:cNvSpPr txBox="1"/>
            <p:nvPr/>
          </p:nvSpPr>
          <p:spPr>
            <a:xfrm>
              <a:off x="2170264" y="4716959"/>
              <a:ext cx="3856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26E74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9" name="PHẠM DUYÊN 9 - 9Slide.vn">
            <a:extLst>
              <a:ext uri="{FF2B5EF4-FFF2-40B4-BE49-F238E27FC236}">
                <a16:creationId xmlns:a16="http://schemas.microsoft.com/office/drawing/2014/main" id="{FA719092-F37D-813F-B0FB-91A6DC6E7BFE}"/>
              </a:ext>
            </a:extLst>
          </p:cNvPr>
          <p:cNvSpPr/>
          <p:nvPr/>
        </p:nvSpPr>
        <p:spPr>
          <a:xfrm>
            <a:off x="3275862" y="3516836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DAB5DD42-1B59-B6EB-C60F-328E11750C5C}"/>
              </a:ext>
            </a:extLst>
          </p:cNvPr>
          <p:cNvSpPr txBox="1"/>
          <p:nvPr/>
        </p:nvSpPr>
        <p:spPr>
          <a:xfrm>
            <a:off x="4218085" y="1126658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ED5B3DD4-DDF6-BBF5-CBB6-BAE71C63F6D2}"/>
              </a:ext>
            </a:extLst>
          </p:cNvPr>
          <p:cNvSpPr/>
          <p:nvPr/>
        </p:nvSpPr>
        <p:spPr>
          <a:xfrm>
            <a:off x="5193239" y="3657343"/>
            <a:ext cx="551479" cy="5334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147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6E74"/>
              </a:solidFill>
              <a:latin typeface="+mj-lt"/>
            </a:endParaRPr>
          </a:p>
        </p:txBody>
      </p:sp>
      <p:sp>
        <p:nvSpPr>
          <p:cNvPr id="50" name="PHẠM DUYÊN 5 - 9Slide.vn">
            <a:extLst>
              <a:ext uri="{FF2B5EF4-FFF2-40B4-BE49-F238E27FC236}">
                <a16:creationId xmlns:a16="http://schemas.microsoft.com/office/drawing/2014/main" id="{3811BF3A-AB23-CCAE-0979-C04B51968C89}"/>
              </a:ext>
            </a:extLst>
          </p:cNvPr>
          <p:cNvSpPr txBox="1"/>
          <p:nvPr/>
        </p:nvSpPr>
        <p:spPr>
          <a:xfrm>
            <a:off x="7603060" y="963591"/>
            <a:ext cx="70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PHẠM DUYÊN 6 - 9Slide.vn">
            <a:extLst>
              <a:ext uri="{FF2B5EF4-FFF2-40B4-BE49-F238E27FC236}">
                <a16:creationId xmlns:a16="http://schemas.microsoft.com/office/drawing/2014/main" id="{7514650D-EBC5-EA15-28AD-43828D7045C5}"/>
              </a:ext>
            </a:extLst>
          </p:cNvPr>
          <p:cNvSpPr txBox="1"/>
          <p:nvPr/>
        </p:nvSpPr>
        <p:spPr>
          <a:xfrm>
            <a:off x="10186333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2" name="PHẠM DUYÊN 7 - 9Slide.vn">
            <a:extLst>
              <a:ext uri="{FF2B5EF4-FFF2-40B4-BE49-F238E27FC236}">
                <a16:creationId xmlns:a16="http://schemas.microsoft.com/office/drawing/2014/main" id="{3C95C074-4378-99FB-AF45-7A772B912DE8}"/>
              </a:ext>
            </a:extLst>
          </p:cNvPr>
          <p:cNvCxnSpPr>
            <a:cxnSpLocks/>
          </p:cNvCxnSpPr>
          <p:nvPr/>
        </p:nvCxnSpPr>
        <p:spPr>
          <a:xfrm>
            <a:off x="10057698" y="2211412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HẠM DUYÊN 8 - 9Slide.vn">
            <a:extLst>
              <a:ext uri="{FF2B5EF4-FFF2-40B4-BE49-F238E27FC236}">
                <a16:creationId xmlns:a16="http://schemas.microsoft.com/office/drawing/2014/main" id="{22511CA6-21BC-522F-2D06-F1434B492DA0}"/>
              </a:ext>
            </a:extLst>
          </p:cNvPr>
          <p:cNvSpPr txBox="1"/>
          <p:nvPr/>
        </p:nvSpPr>
        <p:spPr>
          <a:xfrm>
            <a:off x="8510302" y="2599824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4" name="PHẠM DUYÊN 9 - 9Slide.vn">
            <a:extLst>
              <a:ext uri="{FF2B5EF4-FFF2-40B4-BE49-F238E27FC236}">
                <a16:creationId xmlns:a16="http://schemas.microsoft.com/office/drawing/2014/main" id="{BB09A4E7-DEF0-C8F3-A14F-66C07B5DEB9C}"/>
              </a:ext>
            </a:extLst>
          </p:cNvPr>
          <p:cNvCxnSpPr>
            <a:cxnSpLocks/>
          </p:cNvCxnSpPr>
          <p:nvPr/>
        </p:nvCxnSpPr>
        <p:spPr>
          <a:xfrm>
            <a:off x="10068433" y="2680866"/>
            <a:ext cx="1166958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HẠM DUYÊN 10 - 9Slide.vn">
            <a:extLst>
              <a:ext uri="{FF2B5EF4-FFF2-40B4-BE49-F238E27FC236}">
                <a16:creationId xmlns:a16="http://schemas.microsoft.com/office/drawing/2014/main" id="{02D8B9E5-B98A-73EA-46F6-9B91DC196E07}"/>
              </a:ext>
            </a:extLst>
          </p:cNvPr>
          <p:cNvSpPr txBox="1"/>
          <p:nvPr/>
        </p:nvSpPr>
        <p:spPr>
          <a:xfrm>
            <a:off x="10525633" y="204214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PHẠM DUYÊN 11 - 9Slide.vn">
            <a:extLst>
              <a:ext uri="{FF2B5EF4-FFF2-40B4-BE49-F238E27FC236}">
                <a16:creationId xmlns:a16="http://schemas.microsoft.com/office/drawing/2014/main" id="{56C92AAA-18CE-55A3-8561-AC9FFC8D113A}"/>
              </a:ext>
            </a:extLst>
          </p:cNvPr>
          <p:cNvSpPr txBox="1"/>
          <p:nvPr/>
        </p:nvSpPr>
        <p:spPr>
          <a:xfrm>
            <a:off x="8855051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PHẠM DUYÊN 12 - 9Slide.vn">
            <a:extLst>
              <a:ext uri="{FF2B5EF4-FFF2-40B4-BE49-F238E27FC236}">
                <a16:creationId xmlns:a16="http://schemas.microsoft.com/office/drawing/2014/main" id="{415D7256-6B6E-CA5B-D90F-A25DBAD4AB82}"/>
              </a:ext>
            </a:extLst>
          </p:cNvPr>
          <p:cNvSpPr txBox="1"/>
          <p:nvPr/>
        </p:nvSpPr>
        <p:spPr>
          <a:xfrm>
            <a:off x="9200860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9" name="PHẠM DUYÊN 13 - 9Slide.vn">
            <a:extLst>
              <a:ext uri="{FF2B5EF4-FFF2-40B4-BE49-F238E27FC236}">
                <a16:creationId xmlns:a16="http://schemas.microsoft.com/office/drawing/2014/main" id="{54F0F121-F5F1-20EE-A05F-F639C593A35C}"/>
              </a:ext>
            </a:extLst>
          </p:cNvPr>
          <p:cNvSpPr txBox="1"/>
          <p:nvPr/>
        </p:nvSpPr>
        <p:spPr>
          <a:xfrm>
            <a:off x="8863191" y="26117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PHẠM DUYÊN 14 - 9Slide.vn">
            <a:extLst>
              <a:ext uri="{FF2B5EF4-FFF2-40B4-BE49-F238E27FC236}">
                <a16:creationId xmlns:a16="http://schemas.microsoft.com/office/drawing/2014/main" id="{06396AFE-83AE-F667-2F20-6E7869C5DFA6}"/>
              </a:ext>
            </a:extLst>
          </p:cNvPr>
          <p:cNvSpPr txBox="1"/>
          <p:nvPr/>
        </p:nvSpPr>
        <p:spPr>
          <a:xfrm>
            <a:off x="9546668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PHẠM DUYÊN 15 - 9Slide.vn">
            <a:extLst>
              <a:ext uri="{FF2B5EF4-FFF2-40B4-BE49-F238E27FC236}">
                <a16:creationId xmlns:a16="http://schemas.microsoft.com/office/drawing/2014/main" id="{1E8C1270-8703-024C-4742-24E71EB7AA62}"/>
              </a:ext>
            </a:extLst>
          </p:cNvPr>
          <p:cNvSpPr txBox="1"/>
          <p:nvPr/>
        </p:nvSpPr>
        <p:spPr>
          <a:xfrm>
            <a:off x="8509242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2" name="PHẠM DUYÊN 16 - 9Slide.vn">
            <a:extLst>
              <a:ext uri="{FF2B5EF4-FFF2-40B4-BE49-F238E27FC236}">
                <a16:creationId xmlns:a16="http://schemas.microsoft.com/office/drawing/2014/main" id="{08F29DCA-1390-E301-0849-6273DF824243}"/>
              </a:ext>
            </a:extLst>
          </p:cNvPr>
          <p:cNvSpPr txBox="1"/>
          <p:nvPr/>
        </p:nvSpPr>
        <p:spPr>
          <a:xfrm>
            <a:off x="10525031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PHẠM DUYÊN 17 - 9Slide.vn">
            <a:extLst>
              <a:ext uri="{FF2B5EF4-FFF2-40B4-BE49-F238E27FC236}">
                <a16:creationId xmlns:a16="http://schemas.microsoft.com/office/drawing/2014/main" id="{B10372D7-E0F9-E320-FD42-0F864D8BA4EF}"/>
              </a:ext>
            </a:extLst>
          </p:cNvPr>
          <p:cNvSpPr txBox="1"/>
          <p:nvPr/>
        </p:nvSpPr>
        <p:spPr>
          <a:xfrm>
            <a:off x="8863191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4" name="PHẠM DUYÊN 18 - 9Slide.vn">
            <a:extLst>
              <a:ext uri="{FF2B5EF4-FFF2-40B4-BE49-F238E27FC236}">
                <a16:creationId xmlns:a16="http://schemas.microsoft.com/office/drawing/2014/main" id="{153075FA-05A4-EF2F-C2E2-2E4B9D7E5207}"/>
              </a:ext>
            </a:extLst>
          </p:cNvPr>
          <p:cNvSpPr txBox="1"/>
          <p:nvPr/>
        </p:nvSpPr>
        <p:spPr>
          <a:xfrm>
            <a:off x="10863729" y="26117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PHẠM DUYÊN 19 - 9Slide.vn">
            <a:extLst>
              <a:ext uri="{FF2B5EF4-FFF2-40B4-BE49-F238E27FC236}">
                <a16:creationId xmlns:a16="http://schemas.microsoft.com/office/drawing/2014/main" id="{561F6F25-BD8A-0977-DF0F-081E19A55DCA}"/>
              </a:ext>
            </a:extLst>
          </p:cNvPr>
          <p:cNvSpPr txBox="1"/>
          <p:nvPr/>
        </p:nvSpPr>
        <p:spPr>
          <a:xfrm>
            <a:off x="9202731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PHẠM DUYÊN 20 - 9Slide.vn">
            <a:extLst>
              <a:ext uri="{FF2B5EF4-FFF2-40B4-BE49-F238E27FC236}">
                <a16:creationId xmlns:a16="http://schemas.microsoft.com/office/drawing/2014/main" id="{3C650E5F-782C-5739-7B88-4D838F9862A7}"/>
              </a:ext>
            </a:extLst>
          </p:cNvPr>
          <p:cNvSpPr txBox="1"/>
          <p:nvPr/>
        </p:nvSpPr>
        <p:spPr>
          <a:xfrm>
            <a:off x="9546668" y="324286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7" name="PHẠM DUYÊN 21 - 9Slide.vn">
            <a:extLst>
              <a:ext uri="{FF2B5EF4-FFF2-40B4-BE49-F238E27FC236}">
                <a16:creationId xmlns:a16="http://schemas.microsoft.com/office/drawing/2014/main" id="{CB4E154A-84F3-5CF8-7654-B90B0C1F6F39}"/>
              </a:ext>
            </a:extLst>
          </p:cNvPr>
          <p:cNvSpPr txBox="1"/>
          <p:nvPr/>
        </p:nvSpPr>
        <p:spPr>
          <a:xfrm>
            <a:off x="9546668" y="385246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26E74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PHẠM DUYÊN 22 - 9Slide.vn">
            <a:extLst>
              <a:ext uri="{FF2B5EF4-FFF2-40B4-BE49-F238E27FC236}">
                <a16:creationId xmlns:a16="http://schemas.microsoft.com/office/drawing/2014/main" id="{7A4CBE44-1A59-110B-D733-FA9F653ADE78}"/>
              </a:ext>
            </a:extLst>
          </p:cNvPr>
          <p:cNvSpPr txBox="1"/>
          <p:nvPr/>
        </p:nvSpPr>
        <p:spPr>
          <a:xfrm>
            <a:off x="8163433" y="204214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PHẠM DUYÊN 23 - 9Slide.vn">
            <a:extLst>
              <a:ext uri="{FF2B5EF4-FFF2-40B4-BE49-F238E27FC236}">
                <a16:creationId xmlns:a16="http://schemas.microsoft.com/office/drawing/2014/main" id="{257A7ED5-6889-3441-B793-F55F31A42C2F}"/>
              </a:ext>
            </a:extLst>
          </p:cNvPr>
          <p:cNvSpPr/>
          <p:nvPr/>
        </p:nvSpPr>
        <p:spPr>
          <a:xfrm>
            <a:off x="10898961" y="3469572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0" name="PHẠM DUYÊN 24 - 9Slide.vn">
            <a:extLst>
              <a:ext uri="{FF2B5EF4-FFF2-40B4-BE49-F238E27FC236}">
                <a16:creationId xmlns:a16="http://schemas.microsoft.com/office/drawing/2014/main" id="{85F1D07D-B3C0-D776-8BA4-E0C6F777B01C}"/>
              </a:ext>
            </a:extLst>
          </p:cNvPr>
          <p:cNvSpPr/>
          <p:nvPr/>
        </p:nvSpPr>
        <p:spPr>
          <a:xfrm>
            <a:off x="10939542" y="3498977"/>
            <a:ext cx="568062" cy="591784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PHẠM DUYÊN 25 - 9Slide.vn">
            <a:extLst>
              <a:ext uri="{FF2B5EF4-FFF2-40B4-BE49-F238E27FC236}">
                <a16:creationId xmlns:a16="http://schemas.microsoft.com/office/drawing/2014/main" id="{6F4B11EF-17B1-AD54-F524-1C019EB1F76B}"/>
              </a:ext>
            </a:extLst>
          </p:cNvPr>
          <p:cNvSpPr/>
          <p:nvPr/>
        </p:nvSpPr>
        <p:spPr>
          <a:xfrm>
            <a:off x="8772108" y="3326091"/>
            <a:ext cx="1129977" cy="533400"/>
          </a:xfrm>
          <a:prstGeom prst="roundRect">
            <a:avLst>
              <a:gd name="adj" fmla="val 3425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6E74"/>
              </a:solidFill>
            </a:endParaRPr>
          </a:p>
        </p:txBody>
      </p:sp>
      <p:sp>
        <p:nvSpPr>
          <p:cNvPr id="93" name="PHẠM DUYÊN 7 - 9Slide.vn">
            <a:extLst>
              <a:ext uri="{FF2B5EF4-FFF2-40B4-BE49-F238E27FC236}">
                <a16:creationId xmlns:a16="http://schemas.microsoft.com/office/drawing/2014/main" id="{32E46650-6973-AC38-6816-26968B2DD3A8}"/>
              </a:ext>
            </a:extLst>
          </p:cNvPr>
          <p:cNvSpPr txBox="1"/>
          <p:nvPr/>
        </p:nvSpPr>
        <p:spPr>
          <a:xfrm>
            <a:off x="5257506" y="411806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26E7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E1673-9375-4398-0D20-F2502A35A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851" y="-2950505"/>
            <a:ext cx="3247843" cy="2609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7D5D5-8B8A-7505-1053-C7C97CF70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29" y="7395967"/>
            <a:ext cx="3588013" cy="26098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59" grpId="0" animBg="1"/>
      <p:bldP spid="59" grpId="1" animBg="1"/>
      <p:bldP spid="2" grpId="0" animBg="1"/>
      <p:bldP spid="51" grpId="0"/>
      <p:bldP spid="53" grpId="0"/>
      <p:bldP spid="55" grpId="0"/>
      <p:bldP spid="56" grpId="0"/>
      <p:bldP spid="57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 animBg="1"/>
      <p:bldP spid="90" grpId="1" animBg="1"/>
      <p:bldP spid="91" grpId="0" animBg="1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46A4F0D7-6E13-7AD5-8F69-25172576717A}"/>
              </a:ext>
            </a:extLst>
          </p:cNvPr>
          <p:cNvSpPr/>
          <p:nvPr/>
        </p:nvSpPr>
        <p:spPr>
          <a:xfrm>
            <a:off x="9042606" y="2489778"/>
            <a:ext cx="2901564" cy="3118707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B1E0A431-1D03-CA47-B401-632A70C63FD1}"/>
              </a:ext>
            </a:extLst>
          </p:cNvPr>
          <p:cNvSpPr/>
          <p:nvPr/>
        </p:nvSpPr>
        <p:spPr>
          <a:xfrm>
            <a:off x="6309315" y="2614726"/>
            <a:ext cx="2482614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A6CA983-CFB0-258D-B08D-C0A2A6977120}"/>
              </a:ext>
            </a:extLst>
          </p:cNvPr>
          <p:cNvSpPr/>
          <p:nvPr/>
        </p:nvSpPr>
        <p:spPr>
          <a:xfrm>
            <a:off x="5875573" y="2489778"/>
            <a:ext cx="3009943" cy="3118707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A6920B7D-84F3-0C61-6269-9D245C52D965}"/>
              </a:ext>
            </a:extLst>
          </p:cNvPr>
          <p:cNvSpPr/>
          <p:nvPr/>
        </p:nvSpPr>
        <p:spPr>
          <a:xfrm>
            <a:off x="3142283" y="2614726"/>
            <a:ext cx="2575344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8EC123E-DB78-BB2B-4EED-4BEF494678FA}"/>
              </a:ext>
            </a:extLst>
          </p:cNvPr>
          <p:cNvSpPr/>
          <p:nvPr/>
        </p:nvSpPr>
        <p:spPr>
          <a:xfrm>
            <a:off x="247831" y="2641643"/>
            <a:ext cx="2746859" cy="2515335"/>
          </a:xfrm>
          <a:prstGeom prst="roundRect">
            <a:avLst/>
          </a:prstGeom>
          <a:solidFill>
            <a:srgbClr val="FDF9F5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0B4472D3-4785-9313-501E-F4CB0AA347B6}"/>
              </a:ext>
            </a:extLst>
          </p:cNvPr>
          <p:cNvSpPr txBox="1"/>
          <p:nvPr/>
        </p:nvSpPr>
        <p:spPr>
          <a:xfrm>
            <a:off x="1332341" y="488362"/>
            <a:ext cx="514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142D84A5-C0B0-BAF4-DA3D-24A3375C9563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CBDB10-3BDD-B96E-FDC9-17547F5FDF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DA1DD9-7F86-16E6-CF61-FD004A7C512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1A7D65B-A836-669D-323D-A779BD9902F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D0B367-E3B3-D60F-0E73-083C113DA7E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993C122-7817-E61F-0710-8E64D4227A1F}"/>
              </a:ext>
            </a:extLst>
          </p:cNvPr>
          <p:cNvSpPr/>
          <p:nvPr/>
        </p:nvSpPr>
        <p:spPr>
          <a:xfrm>
            <a:off x="476971" y="1701022"/>
            <a:ext cx="2457137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4 - 9Slide.vn">
                <a:extLst>
                  <a:ext uri="{FF2B5EF4-FFF2-40B4-BE49-F238E27FC236}">
                    <a16:creationId xmlns:a16="http://schemas.microsoft.com/office/drawing/2014/main" id="{5337727B-1B7E-07C1-726D-ECB8813739BA}"/>
                  </a:ext>
                </a:extLst>
              </p:cNvPr>
              <p:cNvSpPr txBox="1"/>
              <p:nvPr/>
            </p:nvSpPr>
            <p:spPr>
              <a:xfrm>
                <a:off x="303509" y="1730284"/>
                <a:ext cx="27278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24 132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9" name="PHẠM DUYÊN 4 - 9Slide.vn">
                <a:extLst>
                  <a:ext uri="{FF2B5EF4-FFF2-40B4-BE49-F238E27FC236}">
                    <a16:creationId xmlns:a16="http://schemas.microsoft.com/office/drawing/2014/main" id="{5337727B-1B7E-07C1-726D-ECB881373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9" y="1730284"/>
                <a:ext cx="2727870" cy="584775"/>
              </a:xfrm>
              <a:prstGeom prst="rect">
                <a:avLst/>
              </a:prstGeom>
              <a:blipFill>
                <a:blip r:embed="rId2"/>
                <a:stretch>
                  <a:fillRect t="-14583" b="-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E19C59E6-A829-765F-2E57-11134EED580A}"/>
              </a:ext>
            </a:extLst>
          </p:cNvPr>
          <p:cNvSpPr/>
          <p:nvPr/>
        </p:nvSpPr>
        <p:spPr>
          <a:xfrm>
            <a:off x="3189719" y="1714701"/>
            <a:ext cx="2594562" cy="615939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E9ECE90D-396D-E594-EB3B-765011FCEE93}"/>
                  </a:ext>
                </a:extLst>
              </p:cNvPr>
              <p:cNvSpPr txBox="1"/>
              <p:nvPr/>
            </p:nvSpPr>
            <p:spPr>
              <a:xfrm>
                <a:off x="3231346" y="1730284"/>
                <a:ext cx="25669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7 148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E9ECE90D-396D-E594-EB3B-765011FCE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46" y="1730284"/>
                <a:ext cx="2566968" cy="646331"/>
              </a:xfrm>
              <a:prstGeom prst="rect">
                <a:avLst/>
              </a:prstGeom>
              <a:blipFill>
                <a:blip r:embed="rId3"/>
                <a:stretch>
                  <a:fillRect t="-16038" b="-40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PHẠM DUYÊN 3 - 9Slide.vn">
            <a:extLst>
              <a:ext uri="{FF2B5EF4-FFF2-40B4-BE49-F238E27FC236}">
                <a16:creationId xmlns:a16="http://schemas.microsoft.com/office/drawing/2014/main" id="{406C667C-9028-03C3-F52F-B3DC9FD25253}"/>
              </a:ext>
            </a:extLst>
          </p:cNvPr>
          <p:cNvGrpSpPr/>
          <p:nvPr/>
        </p:nvGrpSpPr>
        <p:grpSpPr>
          <a:xfrm>
            <a:off x="247831" y="2738070"/>
            <a:ext cx="2691364" cy="1428075"/>
            <a:chOff x="1244567" y="3763390"/>
            <a:chExt cx="4037046" cy="2142110"/>
          </a:xfrm>
        </p:grpSpPr>
        <p:sp>
          <p:nvSpPr>
            <p:cNvPr id="55" name="PHẠM DUYÊN 3 - 9Slide.vn">
              <a:extLst>
                <a:ext uri="{FF2B5EF4-FFF2-40B4-BE49-F238E27FC236}">
                  <a16:creationId xmlns:a16="http://schemas.microsoft.com/office/drawing/2014/main" id="{F442F1C3-B15D-44FE-CC7F-FFABE16D5E78}"/>
                </a:ext>
              </a:extLst>
            </p:cNvPr>
            <p:cNvSpPr txBox="1"/>
            <p:nvPr/>
          </p:nvSpPr>
          <p:spPr>
            <a:xfrm>
              <a:off x="2611455" y="3763390"/>
              <a:ext cx="57845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PHẠM DUYÊN 5 - 9Slide.vn">
                  <a:extLst>
                    <a:ext uri="{FF2B5EF4-FFF2-40B4-BE49-F238E27FC236}">
                      <a16:creationId xmlns:a16="http://schemas.microsoft.com/office/drawing/2014/main" id="{7D61AD28-F18B-8374-F146-10DBE1B12F8E}"/>
                    </a:ext>
                  </a:extLst>
                </p:cNvPr>
                <p:cNvSpPr txBox="1"/>
                <p:nvPr/>
              </p:nvSpPr>
              <p:spPr>
                <a:xfrm>
                  <a:off x="1244567" y="4325196"/>
                  <a:ext cx="692276" cy="877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200" b="1">
                    <a:solidFill>
                      <a:schemeClr val="tx1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PHẠM DUYÊN 5 - 9Slide.vn">
                  <a:extLst>
                    <a:ext uri="{FF2B5EF4-FFF2-40B4-BE49-F238E27FC236}">
                      <a16:creationId xmlns:a16="http://schemas.microsoft.com/office/drawing/2014/main" id="{7D61AD28-F18B-8374-F146-10DBE1B12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196"/>
                  <a:ext cx="692276" cy="8771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PHẠM DUYÊN 6 - 9Slide.vn">
              <a:extLst>
                <a:ext uri="{FF2B5EF4-FFF2-40B4-BE49-F238E27FC236}">
                  <a16:creationId xmlns:a16="http://schemas.microsoft.com/office/drawing/2014/main" id="{95276843-02DC-6016-7FC5-D0FD54DEEDE9}"/>
                </a:ext>
              </a:extLst>
            </p:cNvPr>
            <p:cNvCxnSpPr>
              <a:cxnSpLocks/>
            </p:cNvCxnSpPr>
            <p:nvPr/>
          </p:nvCxnSpPr>
          <p:spPr>
            <a:xfrm>
              <a:off x="1945407" y="5870837"/>
              <a:ext cx="3336206" cy="3466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PHẠM DUYÊN 7 - 9Slide.vn">
              <a:extLst>
                <a:ext uri="{FF2B5EF4-FFF2-40B4-BE49-F238E27FC236}">
                  <a16:creationId xmlns:a16="http://schemas.microsoft.com/office/drawing/2014/main" id="{869A8F8D-000A-9CE4-344F-B36045188BEC}"/>
                </a:ext>
              </a:extLst>
            </p:cNvPr>
            <p:cNvSpPr txBox="1"/>
            <p:nvPr/>
          </p:nvSpPr>
          <p:spPr>
            <a:xfrm>
              <a:off x="3292544" y="3763391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9" name="PHẠM DUYÊN 9 - 9Slide.vn">
              <a:extLst>
                <a:ext uri="{FF2B5EF4-FFF2-40B4-BE49-F238E27FC236}">
                  <a16:creationId xmlns:a16="http://schemas.microsoft.com/office/drawing/2014/main" id="{48E4B8F9-D79C-6C09-E03D-0143025C5BAD}"/>
                </a:ext>
              </a:extLst>
            </p:cNvPr>
            <p:cNvSpPr txBox="1"/>
            <p:nvPr/>
          </p:nvSpPr>
          <p:spPr>
            <a:xfrm>
              <a:off x="3956443" y="3763391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0" name="PHẠM DUYÊN 11 - 9Slide.vn">
              <a:extLst>
                <a:ext uri="{FF2B5EF4-FFF2-40B4-BE49-F238E27FC236}">
                  <a16:creationId xmlns:a16="http://schemas.microsoft.com/office/drawing/2014/main" id="{E54A5643-366A-730E-EE97-64D5269C65DD}"/>
                </a:ext>
              </a:extLst>
            </p:cNvPr>
            <p:cNvSpPr txBox="1"/>
            <p:nvPr/>
          </p:nvSpPr>
          <p:spPr>
            <a:xfrm>
              <a:off x="4620340" y="3763393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PHẠM DUYÊN 12 - 9Slide.vn">
              <a:extLst>
                <a:ext uri="{FF2B5EF4-FFF2-40B4-BE49-F238E27FC236}">
                  <a16:creationId xmlns:a16="http://schemas.microsoft.com/office/drawing/2014/main" id="{871488C2-E835-6EB9-ED92-CC892DC18D11}"/>
                </a:ext>
              </a:extLst>
            </p:cNvPr>
            <p:cNvSpPr txBox="1"/>
            <p:nvPr/>
          </p:nvSpPr>
          <p:spPr>
            <a:xfrm>
              <a:off x="4620340" y="4853838"/>
              <a:ext cx="56126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2" name="PHẠM DUYÊN 3 - 9Slide.vn">
              <a:extLst>
                <a:ext uri="{FF2B5EF4-FFF2-40B4-BE49-F238E27FC236}">
                  <a16:creationId xmlns:a16="http://schemas.microsoft.com/office/drawing/2014/main" id="{7ED189AF-2476-6E79-BCE8-569049D5C856}"/>
                </a:ext>
              </a:extLst>
            </p:cNvPr>
            <p:cNvSpPr txBox="1"/>
            <p:nvPr/>
          </p:nvSpPr>
          <p:spPr>
            <a:xfrm>
              <a:off x="1930367" y="3763394"/>
              <a:ext cx="578450" cy="87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3" name="PHẠM DUYÊN 4 - 9Slide.vn">
            <a:extLst>
              <a:ext uri="{FF2B5EF4-FFF2-40B4-BE49-F238E27FC236}">
                <a16:creationId xmlns:a16="http://schemas.microsoft.com/office/drawing/2014/main" id="{FA211642-8C81-FEFC-E206-8E2FA97A0389}"/>
              </a:ext>
            </a:extLst>
          </p:cNvPr>
          <p:cNvSpPr txBox="1"/>
          <p:nvPr/>
        </p:nvSpPr>
        <p:spPr>
          <a:xfrm>
            <a:off x="2498347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PHẠM DUYÊN 5 - 9Slide.vn">
            <a:extLst>
              <a:ext uri="{FF2B5EF4-FFF2-40B4-BE49-F238E27FC236}">
                <a16:creationId xmlns:a16="http://schemas.microsoft.com/office/drawing/2014/main" id="{EB8D6482-E539-2B6F-B83E-281DAFB30C98}"/>
              </a:ext>
            </a:extLst>
          </p:cNvPr>
          <p:cNvSpPr txBox="1"/>
          <p:nvPr/>
        </p:nvSpPr>
        <p:spPr>
          <a:xfrm>
            <a:off x="2058254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PHẠM DUYÊN 6 - 9Slide.vn">
            <a:extLst>
              <a:ext uri="{FF2B5EF4-FFF2-40B4-BE49-F238E27FC236}">
                <a16:creationId xmlns:a16="http://schemas.microsoft.com/office/drawing/2014/main" id="{A4DBC2EF-9CAC-F38E-D8E7-554C4F728CE9}"/>
              </a:ext>
            </a:extLst>
          </p:cNvPr>
          <p:cNvSpPr txBox="1"/>
          <p:nvPr/>
        </p:nvSpPr>
        <p:spPr>
          <a:xfrm>
            <a:off x="1618162" y="4231010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PHẠM DUYÊN 7 - 9Slide.vn">
            <a:extLst>
              <a:ext uri="{FF2B5EF4-FFF2-40B4-BE49-F238E27FC236}">
                <a16:creationId xmlns:a16="http://schemas.microsoft.com/office/drawing/2014/main" id="{F389A31A-A784-C6B0-65A2-CD7DC793E477}"/>
              </a:ext>
            </a:extLst>
          </p:cNvPr>
          <p:cNvSpPr txBox="1"/>
          <p:nvPr/>
        </p:nvSpPr>
        <p:spPr>
          <a:xfrm>
            <a:off x="1166610" y="4231010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PHẠM DUYÊN 7 - 9Slide.vn">
            <a:extLst>
              <a:ext uri="{FF2B5EF4-FFF2-40B4-BE49-F238E27FC236}">
                <a16:creationId xmlns:a16="http://schemas.microsoft.com/office/drawing/2014/main" id="{43207776-9BC7-60A7-119F-AA2CBE27069B}"/>
              </a:ext>
            </a:extLst>
          </p:cNvPr>
          <p:cNvSpPr txBox="1"/>
          <p:nvPr/>
        </p:nvSpPr>
        <p:spPr>
          <a:xfrm>
            <a:off x="715058" y="4231010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86" name="PHẠM DUYÊN 3 - 9Slide.vn">
            <a:extLst>
              <a:ext uri="{FF2B5EF4-FFF2-40B4-BE49-F238E27FC236}">
                <a16:creationId xmlns:a16="http://schemas.microsoft.com/office/drawing/2014/main" id="{091FA881-CCD3-86F8-56B7-88ACF7561C76}"/>
              </a:ext>
            </a:extLst>
          </p:cNvPr>
          <p:cNvGrpSpPr/>
          <p:nvPr/>
        </p:nvGrpSpPr>
        <p:grpSpPr>
          <a:xfrm>
            <a:off x="3189719" y="2733863"/>
            <a:ext cx="2389179" cy="1428072"/>
            <a:chOff x="1697844" y="3763394"/>
            <a:chExt cx="3583769" cy="2142108"/>
          </a:xfrm>
        </p:grpSpPr>
        <p:sp>
          <p:nvSpPr>
            <p:cNvPr id="87" name="PHẠM DUYÊN 3 - 9Slide.vn">
              <a:extLst>
                <a:ext uri="{FF2B5EF4-FFF2-40B4-BE49-F238E27FC236}">
                  <a16:creationId xmlns:a16="http://schemas.microsoft.com/office/drawing/2014/main" id="{F7A68C36-DAA8-BB70-3D93-1474DAF64B53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PHẠM DUYÊN 5 - 9Slide.vn">
                  <a:extLst>
                    <a:ext uri="{FF2B5EF4-FFF2-40B4-BE49-F238E27FC236}">
                      <a16:creationId xmlns:a16="http://schemas.microsoft.com/office/drawing/2014/main" id="{1125E538-7EDC-8C1F-FAFC-172A35D149C3}"/>
                    </a:ext>
                  </a:extLst>
                </p:cNvPr>
                <p:cNvSpPr txBox="1"/>
                <p:nvPr/>
              </p:nvSpPr>
              <p:spPr>
                <a:xfrm>
                  <a:off x="1697844" y="4220551"/>
                  <a:ext cx="692276" cy="8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8" name="PHẠM DUYÊN 5 - 9Slide.vn">
                  <a:extLst>
                    <a:ext uri="{FF2B5EF4-FFF2-40B4-BE49-F238E27FC236}">
                      <a16:creationId xmlns:a16="http://schemas.microsoft.com/office/drawing/2014/main" id="{1125E538-7EDC-8C1F-FAFC-172A35D14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7844" y="4220551"/>
                  <a:ext cx="692276" cy="8771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PHẠM DUYÊN 6 - 9Slide.vn">
              <a:extLst>
                <a:ext uri="{FF2B5EF4-FFF2-40B4-BE49-F238E27FC236}">
                  <a16:creationId xmlns:a16="http://schemas.microsoft.com/office/drawing/2014/main" id="{59FD4855-C1BF-D44E-0FD9-1E1E8590066A}"/>
                </a:ext>
              </a:extLst>
            </p:cNvPr>
            <p:cNvCxnSpPr>
              <a:cxnSpLocks/>
            </p:cNvCxnSpPr>
            <p:nvPr/>
          </p:nvCxnSpPr>
          <p:spPr>
            <a:xfrm>
              <a:off x="1944153" y="5905502"/>
              <a:ext cx="3337460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HẠM DUYÊN 7 - 9Slide.vn">
              <a:extLst>
                <a:ext uri="{FF2B5EF4-FFF2-40B4-BE49-F238E27FC236}">
                  <a16:creationId xmlns:a16="http://schemas.microsoft.com/office/drawing/2014/main" id="{281148C7-1258-B23D-1003-4764A5BAE12E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1" name="PHẠM DUYÊN 9 - 9Slide.vn">
              <a:extLst>
                <a:ext uri="{FF2B5EF4-FFF2-40B4-BE49-F238E27FC236}">
                  <a16:creationId xmlns:a16="http://schemas.microsoft.com/office/drawing/2014/main" id="{DBDCFBC3-7C9C-C5C7-E36E-64D32922730D}"/>
                </a:ext>
              </a:extLst>
            </p:cNvPr>
            <p:cNvSpPr txBox="1"/>
            <p:nvPr/>
          </p:nvSpPr>
          <p:spPr>
            <a:xfrm>
              <a:off x="3956442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2" name="PHẠM DUYÊN 11 - 9Slide.vn">
              <a:extLst>
                <a:ext uri="{FF2B5EF4-FFF2-40B4-BE49-F238E27FC236}">
                  <a16:creationId xmlns:a16="http://schemas.microsoft.com/office/drawing/2014/main" id="{67089B9D-15A7-BA03-5DB8-951D864A7DC9}"/>
                </a:ext>
              </a:extLst>
            </p:cNvPr>
            <p:cNvSpPr txBox="1"/>
            <p:nvPr/>
          </p:nvSpPr>
          <p:spPr>
            <a:xfrm>
              <a:off x="4620339" y="3763394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3" name="PHẠM DUYÊN 12 - 9Slide.vn">
              <a:extLst>
                <a:ext uri="{FF2B5EF4-FFF2-40B4-BE49-F238E27FC236}">
                  <a16:creationId xmlns:a16="http://schemas.microsoft.com/office/drawing/2014/main" id="{64714417-6560-B1C7-A65C-9F9AB3E85BB4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A9C4D115-7F1D-D590-7593-A68F29BFC938}"/>
              </a:ext>
            </a:extLst>
          </p:cNvPr>
          <p:cNvSpPr txBox="1"/>
          <p:nvPr/>
        </p:nvSpPr>
        <p:spPr>
          <a:xfrm>
            <a:off x="5137214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6" name="PHẠM DUYÊN 5 - 9Slide.vn">
            <a:extLst>
              <a:ext uri="{FF2B5EF4-FFF2-40B4-BE49-F238E27FC236}">
                <a16:creationId xmlns:a16="http://schemas.microsoft.com/office/drawing/2014/main" id="{3B170269-91F4-1A99-2814-F6485BB0CB9F}"/>
              </a:ext>
            </a:extLst>
          </p:cNvPr>
          <p:cNvSpPr txBox="1"/>
          <p:nvPr/>
        </p:nvSpPr>
        <p:spPr>
          <a:xfrm>
            <a:off x="4697121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7" name="PHẠM DUYÊN 6 - 9Slide.vn">
            <a:extLst>
              <a:ext uri="{FF2B5EF4-FFF2-40B4-BE49-F238E27FC236}">
                <a16:creationId xmlns:a16="http://schemas.microsoft.com/office/drawing/2014/main" id="{5C3DBA41-A8E5-9D54-5947-66950D4719CE}"/>
              </a:ext>
            </a:extLst>
          </p:cNvPr>
          <p:cNvSpPr txBox="1"/>
          <p:nvPr/>
        </p:nvSpPr>
        <p:spPr>
          <a:xfrm>
            <a:off x="4257029" y="4226804"/>
            <a:ext cx="37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PHẠM DUYÊN 7 - 9Slide.vn">
            <a:extLst>
              <a:ext uri="{FF2B5EF4-FFF2-40B4-BE49-F238E27FC236}">
                <a16:creationId xmlns:a16="http://schemas.microsoft.com/office/drawing/2014/main" id="{955CB87D-68E1-D024-536B-089D8E2C7BA5}"/>
              </a:ext>
            </a:extLst>
          </p:cNvPr>
          <p:cNvSpPr txBox="1"/>
          <p:nvPr/>
        </p:nvSpPr>
        <p:spPr>
          <a:xfrm>
            <a:off x="3805477" y="4226804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PHẠM DUYÊN 7 - 9Slide.vn">
            <a:extLst>
              <a:ext uri="{FF2B5EF4-FFF2-40B4-BE49-F238E27FC236}">
                <a16:creationId xmlns:a16="http://schemas.microsoft.com/office/drawing/2014/main" id="{F00B8661-CC26-083D-A061-29ED8CF3E774}"/>
              </a:ext>
            </a:extLst>
          </p:cNvPr>
          <p:cNvSpPr txBox="1"/>
          <p:nvPr/>
        </p:nvSpPr>
        <p:spPr>
          <a:xfrm>
            <a:off x="3353925" y="4226804"/>
            <a:ext cx="3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PHẠM DUYÊN 3 - 9Slide.vn">
            <a:extLst>
              <a:ext uri="{FF2B5EF4-FFF2-40B4-BE49-F238E27FC236}">
                <a16:creationId xmlns:a16="http://schemas.microsoft.com/office/drawing/2014/main" id="{99E1431F-0FB9-D982-F12A-DF9DC4185E74}"/>
              </a:ext>
            </a:extLst>
          </p:cNvPr>
          <p:cNvSpPr/>
          <p:nvPr/>
        </p:nvSpPr>
        <p:spPr>
          <a:xfrm>
            <a:off x="6039892" y="1678139"/>
            <a:ext cx="2727870" cy="708660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3" name="PHẠM DUYÊN 4 - 9Slide.vn">
            <a:extLst>
              <a:ext uri="{FF2B5EF4-FFF2-40B4-BE49-F238E27FC236}">
                <a16:creationId xmlns:a16="http://schemas.microsoft.com/office/drawing/2014/main" id="{CD973C4C-23FF-0CA3-D14C-1A40CA2DBF63}"/>
              </a:ext>
            </a:extLst>
          </p:cNvPr>
          <p:cNvSpPr txBox="1"/>
          <p:nvPr/>
        </p:nvSpPr>
        <p:spPr>
          <a:xfrm>
            <a:off x="6096000" y="1715907"/>
            <a:ext cx="272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63 854 : 7</a:t>
            </a:r>
          </a:p>
        </p:txBody>
      </p:sp>
      <p:sp>
        <p:nvSpPr>
          <p:cNvPr id="84" name="PHẠM DUYÊN 7 - 9Slide.vn">
            <a:extLst>
              <a:ext uri="{FF2B5EF4-FFF2-40B4-BE49-F238E27FC236}">
                <a16:creationId xmlns:a16="http://schemas.microsoft.com/office/drawing/2014/main" id="{411AEB89-55F4-73A5-621D-10E8302E2B67}"/>
              </a:ext>
            </a:extLst>
          </p:cNvPr>
          <p:cNvSpPr txBox="1"/>
          <p:nvPr/>
        </p:nvSpPr>
        <p:spPr>
          <a:xfrm>
            <a:off x="7647744" y="325708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85" name="PHẠM DUYÊN 8 - 9Slide.vn">
            <a:extLst>
              <a:ext uri="{FF2B5EF4-FFF2-40B4-BE49-F238E27FC236}">
                <a16:creationId xmlns:a16="http://schemas.microsoft.com/office/drawing/2014/main" id="{BDA288E2-C2A8-AF33-FCC7-398341A7F373}"/>
              </a:ext>
            </a:extLst>
          </p:cNvPr>
          <p:cNvCxnSpPr>
            <a:cxnSpLocks/>
          </p:cNvCxnSpPr>
          <p:nvPr/>
        </p:nvCxnSpPr>
        <p:spPr>
          <a:xfrm>
            <a:off x="7529556" y="2856795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HẠM DUYÊN 9 - 9Slide.vn">
            <a:extLst>
              <a:ext uri="{FF2B5EF4-FFF2-40B4-BE49-F238E27FC236}">
                <a16:creationId xmlns:a16="http://schemas.microsoft.com/office/drawing/2014/main" id="{880A8E37-3012-83A3-CCE9-9D5FF5A07C44}"/>
              </a:ext>
            </a:extLst>
          </p:cNvPr>
          <p:cNvSpPr txBox="1"/>
          <p:nvPr/>
        </p:nvSpPr>
        <p:spPr>
          <a:xfrm>
            <a:off x="6206893" y="325708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01" name="PHẠM DUYÊN 10 - 9Slide.vn">
            <a:extLst>
              <a:ext uri="{FF2B5EF4-FFF2-40B4-BE49-F238E27FC236}">
                <a16:creationId xmlns:a16="http://schemas.microsoft.com/office/drawing/2014/main" id="{145016FE-A82C-BFBF-3879-89EA67A52AB1}"/>
              </a:ext>
            </a:extLst>
          </p:cNvPr>
          <p:cNvCxnSpPr>
            <a:cxnSpLocks/>
          </p:cNvCxnSpPr>
          <p:nvPr/>
        </p:nvCxnSpPr>
        <p:spPr>
          <a:xfrm flipV="1">
            <a:off x="7554991" y="3208867"/>
            <a:ext cx="1123342" cy="1881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PHẠM DUYÊN 11 - 9Slide.vn">
            <a:extLst>
              <a:ext uri="{FF2B5EF4-FFF2-40B4-BE49-F238E27FC236}">
                <a16:creationId xmlns:a16="http://schemas.microsoft.com/office/drawing/2014/main" id="{27290DD3-5D82-CE00-7E45-8B3BBE3F80DF}"/>
              </a:ext>
            </a:extLst>
          </p:cNvPr>
          <p:cNvSpPr txBox="1"/>
          <p:nvPr/>
        </p:nvSpPr>
        <p:spPr>
          <a:xfrm>
            <a:off x="8032305" y="268752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3" name="PHẠM DUYÊN 12 - 9Slide.vn">
            <a:extLst>
              <a:ext uri="{FF2B5EF4-FFF2-40B4-BE49-F238E27FC236}">
                <a16:creationId xmlns:a16="http://schemas.microsoft.com/office/drawing/2014/main" id="{B213E4C1-D2E7-EAA8-1C60-5C39598DD325}"/>
              </a:ext>
            </a:extLst>
          </p:cNvPr>
          <p:cNvSpPr txBox="1"/>
          <p:nvPr/>
        </p:nvSpPr>
        <p:spPr>
          <a:xfrm>
            <a:off x="6495381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4" name="PHẠM DUYÊN 13 - 9Slide.vn">
            <a:extLst>
              <a:ext uri="{FF2B5EF4-FFF2-40B4-BE49-F238E27FC236}">
                <a16:creationId xmlns:a16="http://schemas.microsoft.com/office/drawing/2014/main" id="{0ED7D387-20FC-5FF6-B09F-782F8D417044}"/>
              </a:ext>
            </a:extLst>
          </p:cNvPr>
          <p:cNvSpPr txBox="1"/>
          <p:nvPr/>
        </p:nvSpPr>
        <p:spPr>
          <a:xfrm>
            <a:off x="6783869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5" name="PHẠM DUYÊN 14 - 9Slide.vn">
            <a:extLst>
              <a:ext uri="{FF2B5EF4-FFF2-40B4-BE49-F238E27FC236}">
                <a16:creationId xmlns:a16="http://schemas.microsoft.com/office/drawing/2014/main" id="{684F25DB-6968-DBA8-97CE-BDD5532F5FC6}"/>
              </a:ext>
            </a:extLst>
          </p:cNvPr>
          <p:cNvSpPr txBox="1"/>
          <p:nvPr/>
        </p:nvSpPr>
        <p:spPr>
          <a:xfrm>
            <a:off x="6495381" y="325708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6" name="PHẠM DUYÊN 15 - 9Slide.vn">
            <a:extLst>
              <a:ext uri="{FF2B5EF4-FFF2-40B4-BE49-F238E27FC236}">
                <a16:creationId xmlns:a16="http://schemas.microsoft.com/office/drawing/2014/main" id="{45C3187F-EBF2-0C04-D8CC-137C21C6F461}"/>
              </a:ext>
            </a:extLst>
          </p:cNvPr>
          <p:cNvSpPr txBox="1"/>
          <p:nvPr/>
        </p:nvSpPr>
        <p:spPr>
          <a:xfrm>
            <a:off x="7072356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7" name="PHẠM DUYÊN 16 - 9Slide.vn">
            <a:extLst>
              <a:ext uri="{FF2B5EF4-FFF2-40B4-BE49-F238E27FC236}">
                <a16:creationId xmlns:a16="http://schemas.microsoft.com/office/drawing/2014/main" id="{9A0E04B7-B7CF-5D6F-53D6-8412EFF655EF}"/>
              </a:ext>
            </a:extLst>
          </p:cNvPr>
          <p:cNvSpPr txBox="1"/>
          <p:nvPr/>
        </p:nvSpPr>
        <p:spPr>
          <a:xfrm>
            <a:off x="6206893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2A8EA223-0402-FECD-AD41-6E3147DE8AB1}"/>
              </a:ext>
            </a:extLst>
          </p:cNvPr>
          <p:cNvSpPr txBox="1"/>
          <p:nvPr/>
        </p:nvSpPr>
        <p:spPr>
          <a:xfrm>
            <a:off x="7901839" y="3257083"/>
            <a:ext cx="285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0" name="PHẠM DUYÊN 19 - 9Slide.vn">
            <a:extLst>
              <a:ext uri="{FF2B5EF4-FFF2-40B4-BE49-F238E27FC236}">
                <a16:creationId xmlns:a16="http://schemas.microsoft.com/office/drawing/2014/main" id="{9852F337-01E1-066D-DC80-ACCD9785D594}"/>
              </a:ext>
            </a:extLst>
          </p:cNvPr>
          <p:cNvSpPr txBox="1"/>
          <p:nvPr/>
        </p:nvSpPr>
        <p:spPr>
          <a:xfrm>
            <a:off x="6495381" y="38882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1" name="PHẠM DUYÊN 20 - 9Slide.vn">
            <a:extLst>
              <a:ext uri="{FF2B5EF4-FFF2-40B4-BE49-F238E27FC236}">
                <a16:creationId xmlns:a16="http://schemas.microsoft.com/office/drawing/2014/main" id="{45A426DC-4DD3-2A4E-2988-33D69072079D}"/>
              </a:ext>
            </a:extLst>
          </p:cNvPr>
          <p:cNvSpPr txBox="1"/>
          <p:nvPr/>
        </p:nvSpPr>
        <p:spPr>
          <a:xfrm>
            <a:off x="8171602" y="327600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2" name="PHẠM DUYÊN 21 - 9Slide.vn">
            <a:extLst>
              <a:ext uri="{FF2B5EF4-FFF2-40B4-BE49-F238E27FC236}">
                <a16:creationId xmlns:a16="http://schemas.microsoft.com/office/drawing/2014/main" id="{926A6871-26B3-D41D-C19C-4264F0DA256A}"/>
              </a:ext>
            </a:extLst>
          </p:cNvPr>
          <p:cNvSpPr txBox="1"/>
          <p:nvPr/>
        </p:nvSpPr>
        <p:spPr>
          <a:xfrm>
            <a:off x="6783869" y="38882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3" name="PHẠM DUYÊN 22 - 9Slide.vn">
            <a:extLst>
              <a:ext uri="{FF2B5EF4-FFF2-40B4-BE49-F238E27FC236}">
                <a16:creationId xmlns:a16="http://schemas.microsoft.com/office/drawing/2014/main" id="{5D3230AB-BCDC-4E0C-8312-7393B0120EC5}"/>
              </a:ext>
            </a:extLst>
          </p:cNvPr>
          <p:cNvSpPr txBox="1"/>
          <p:nvPr/>
        </p:nvSpPr>
        <p:spPr>
          <a:xfrm>
            <a:off x="6783869" y="4497851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4" name="PHẠM DUYÊN 23 - 9Slide.vn">
            <a:extLst>
              <a:ext uri="{FF2B5EF4-FFF2-40B4-BE49-F238E27FC236}">
                <a16:creationId xmlns:a16="http://schemas.microsoft.com/office/drawing/2014/main" id="{CBD1E082-80A1-1D97-2C2B-3D664403F6D0}"/>
              </a:ext>
            </a:extLst>
          </p:cNvPr>
          <p:cNvSpPr txBox="1"/>
          <p:nvPr/>
        </p:nvSpPr>
        <p:spPr>
          <a:xfrm>
            <a:off x="7072356" y="4497851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5" name="PHẠM DUYÊN 24 - 9Slide.vn">
            <a:extLst>
              <a:ext uri="{FF2B5EF4-FFF2-40B4-BE49-F238E27FC236}">
                <a16:creationId xmlns:a16="http://schemas.microsoft.com/office/drawing/2014/main" id="{BAD7A04B-119F-92A0-2D39-2E28B9787E79}"/>
              </a:ext>
            </a:extLst>
          </p:cNvPr>
          <p:cNvSpPr txBox="1"/>
          <p:nvPr/>
        </p:nvSpPr>
        <p:spPr>
          <a:xfrm>
            <a:off x="7072356" y="5085265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6" name="PHẠM DUYÊN 25 - 9Slide.vn">
            <a:extLst>
              <a:ext uri="{FF2B5EF4-FFF2-40B4-BE49-F238E27FC236}">
                <a16:creationId xmlns:a16="http://schemas.microsoft.com/office/drawing/2014/main" id="{421FCAFC-F10A-10CF-1E17-EC30A25E1BFC}"/>
              </a:ext>
            </a:extLst>
          </p:cNvPr>
          <p:cNvSpPr txBox="1"/>
          <p:nvPr/>
        </p:nvSpPr>
        <p:spPr>
          <a:xfrm>
            <a:off x="8407682" y="3260644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7" name="PHẠM DUYÊN 26 - 9Slide.vn">
            <a:extLst>
              <a:ext uri="{FF2B5EF4-FFF2-40B4-BE49-F238E27FC236}">
                <a16:creationId xmlns:a16="http://schemas.microsoft.com/office/drawing/2014/main" id="{E1D5F739-3A24-596F-D6DE-1E9016257911}"/>
              </a:ext>
            </a:extLst>
          </p:cNvPr>
          <p:cNvSpPr txBox="1"/>
          <p:nvPr/>
        </p:nvSpPr>
        <p:spPr>
          <a:xfrm>
            <a:off x="5918405" y="268752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9" name="PHẠM DUYÊN 5 - 9Slide.vn">
            <a:extLst>
              <a:ext uri="{FF2B5EF4-FFF2-40B4-BE49-F238E27FC236}">
                <a16:creationId xmlns:a16="http://schemas.microsoft.com/office/drawing/2014/main" id="{3FFAF347-E50B-77DD-6FD7-0A463968B855}"/>
              </a:ext>
            </a:extLst>
          </p:cNvPr>
          <p:cNvSpPr/>
          <p:nvPr/>
        </p:nvSpPr>
        <p:spPr>
          <a:xfrm>
            <a:off x="9009340" y="1674141"/>
            <a:ext cx="2727870" cy="616542"/>
          </a:xfrm>
          <a:prstGeom prst="roundRect">
            <a:avLst>
              <a:gd name="adj" fmla="val 40049"/>
            </a:avLst>
          </a:prstGeom>
          <a:solidFill>
            <a:srgbClr val="29828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0" name="PHẠM DUYÊN 6 - 9Slide.vn">
            <a:extLst>
              <a:ext uri="{FF2B5EF4-FFF2-40B4-BE49-F238E27FC236}">
                <a16:creationId xmlns:a16="http://schemas.microsoft.com/office/drawing/2014/main" id="{91C4119E-6167-C975-7EAE-5692B841C933}"/>
              </a:ext>
            </a:extLst>
          </p:cNvPr>
          <p:cNvSpPr txBox="1"/>
          <p:nvPr/>
        </p:nvSpPr>
        <p:spPr>
          <a:xfrm>
            <a:off x="9065448" y="1667045"/>
            <a:ext cx="241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46 519 : 6</a:t>
            </a:r>
          </a:p>
        </p:txBody>
      </p:sp>
      <p:sp>
        <p:nvSpPr>
          <p:cNvPr id="121" name="PHẠM DUYÊN 27 - 9Slide.vn">
            <a:extLst>
              <a:ext uri="{FF2B5EF4-FFF2-40B4-BE49-F238E27FC236}">
                <a16:creationId xmlns:a16="http://schemas.microsoft.com/office/drawing/2014/main" id="{92A59BBA-1492-9B71-6608-F31088FB3853}"/>
              </a:ext>
            </a:extLst>
          </p:cNvPr>
          <p:cNvSpPr txBox="1"/>
          <p:nvPr/>
        </p:nvSpPr>
        <p:spPr>
          <a:xfrm>
            <a:off x="10771944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22" name="PHẠM DUYÊN 28 - 9Slide.vn">
            <a:extLst>
              <a:ext uri="{FF2B5EF4-FFF2-40B4-BE49-F238E27FC236}">
                <a16:creationId xmlns:a16="http://schemas.microsoft.com/office/drawing/2014/main" id="{9B2A46A6-ACBA-ADF5-007A-7249EF04F857}"/>
              </a:ext>
            </a:extLst>
          </p:cNvPr>
          <p:cNvCxnSpPr>
            <a:cxnSpLocks/>
          </p:cNvCxnSpPr>
          <p:nvPr/>
        </p:nvCxnSpPr>
        <p:spPr>
          <a:xfrm>
            <a:off x="10653756" y="281091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HẠM DUYÊN 29 - 9Slide.vn">
            <a:extLst>
              <a:ext uri="{FF2B5EF4-FFF2-40B4-BE49-F238E27FC236}">
                <a16:creationId xmlns:a16="http://schemas.microsoft.com/office/drawing/2014/main" id="{EE31A194-211B-D2F1-0C70-CDB12E3F2659}"/>
              </a:ext>
            </a:extLst>
          </p:cNvPr>
          <p:cNvSpPr txBox="1"/>
          <p:nvPr/>
        </p:nvSpPr>
        <p:spPr>
          <a:xfrm>
            <a:off x="9331093" y="321119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24" name="PHẠM DUYÊN 30 - 9Slide.vn">
            <a:extLst>
              <a:ext uri="{FF2B5EF4-FFF2-40B4-BE49-F238E27FC236}">
                <a16:creationId xmlns:a16="http://schemas.microsoft.com/office/drawing/2014/main" id="{2A3D2D8C-E994-4688-0DA3-031C9DF88E4F}"/>
              </a:ext>
            </a:extLst>
          </p:cNvPr>
          <p:cNvCxnSpPr>
            <a:cxnSpLocks/>
          </p:cNvCxnSpPr>
          <p:nvPr/>
        </p:nvCxnSpPr>
        <p:spPr>
          <a:xfrm>
            <a:off x="10664491" y="3242510"/>
            <a:ext cx="1107653" cy="14573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HẠM DUYÊN 31 - 9Slide.vn">
            <a:extLst>
              <a:ext uri="{FF2B5EF4-FFF2-40B4-BE49-F238E27FC236}">
                <a16:creationId xmlns:a16="http://schemas.microsoft.com/office/drawing/2014/main" id="{B219B46C-FA5A-8F28-FE09-EA9DFE701E92}"/>
              </a:ext>
            </a:extLst>
          </p:cNvPr>
          <p:cNvSpPr txBox="1"/>
          <p:nvPr/>
        </p:nvSpPr>
        <p:spPr>
          <a:xfrm>
            <a:off x="11156505" y="264164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6" name="PHẠM DUYÊN 32 - 9Slide.vn">
            <a:extLst>
              <a:ext uri="{FF2B5EF4-FFF2-40B4-BE49-F238E27FC236}">
                <a16:creationId xmlns:a16="http://schemas.microsoft.com/office/drawing/2014/main" id="{3E3D5A76-F190-46C6-7925-206F7767375A}"/>
              </a:ext>
            </a:extLst>
          </p:cNvPr>
          <p:cNvSpPr txBox="1"/>
          <p:nvPr/>
        </p:nvSpPr>
        <p:spPr>
          <a:xfrm>
            <a:off x="9619581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" name="PHẠM DUYÊN 33 - 9Slide.vn">
            <a:extLst>
              <a:ext uri="{FF2B5EF4-FFF2-40B4-BE49-F238E27FC236}">
                <a16:creationId xmlns:a16="http://schemas.microsoft.com/office/drawing/2014/main" id="{9CCF8868-FB60-9C0F-8BC0-4FEB9258079B}"/>
              </a:ext>
            </a:extLst>
          </p:cNvPr>
          <p:cNvSpPr txBox="1"/>
          <p:nvPr/>
        </p:nvSpPr>
        <p:spPr>
          <a:xfrm>
            <a:off x="9908069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8" name="PHẠM DUYÊN 34 - 9Slide.vn">
            <a:extLst>
              <a:ext uri="{FF2B5EF4-FFF2-40B4-BE49-F238E27FC236}">
                <a16:creationId xmlns:a16="http://schemas.microsoft.com/office/drawing/2014/main" id="{9AE4A264-C919-B660-D36C-22A50B94C959}"/>
              </a:ext>
            </a:extLst>
          </p:cNvPr>
          <p:cNvSpPr txBox="1"/>
          <p:nvPr/>
        </p:nvSpPr>
        <p:spPr>
          <a:xfrm>
            <a:off x="9619581" y="321119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9" name="PHẠM DUYÊN 35 - 9Slide.vn">
            <a:extLst>
              <a:ext uri="{FF2B5EF4-FFF2-40B4-BE49-F238E27FC236}">
                <a16:creationId xmlns:a16="http://schemas.microsoft.com/office/drawing/2014/main" id="{44375178-46DB-04F2-4FF3-F86701F44DA7}"/>
              </a:ext>
            </a:extLst>
          </p:cNvPr>
          <p:cNvSpPr txBox="1"/>
          <p:nvPr/>
        </p:nvSpPr>
        <p:spPr>
          <a:xfrm>
            <a:off x="10196556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0" name="PHẠM DUYÊN 36 - 9Slide.vn">
            <a:extLst>
              <a:ext uri="{FF2B5EF4-FFF2-40B4-BE49-F238E27FC236}">
                <a16:creationId xmlns:a16="http://schemas.microsoft.com/office/drawing/2014/main" id="{F6083ECA-9BCA-EA8D-6A9C-AD6A6E0A6063}"/>
              </a:ext>
            </a:extLst>
          </p:cNvPr>
          <p:cNvSpPr txBox="1"/>
          <p:nvPr/>
        </p:nvSpPr>
        <p:spPr>
          <a:xfrm>
            <a:off x="9331093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2" name="PHẠM DUYÊN 38 - 9Slide.vn">
            <a:extLst>
              <a:ext uri="{FF2B5EF4-FFF2-40B4-BE49-F238E27FC236}">
                <a16:creationId xmlns:a16="http://schemas.microsoft.com/office/drawing/2014/main" id="{D5736806-B0BD-2F19-BE8F-FA3AB58CB2DF}"/>
              </a:ext>
            </a:extLst>
          </p:cNvPr>
          <p:cNvSpPr txBox="1"/>
          <p:nvPr/>
        </p:nvSpPr>
        <p:spPr>
          <a:xfrm>
            <a:off x="11012992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3" name="PHẠM DUYÊN 39 - 9Slide.vn">
            <a:extLst>
              <a:ext uri="{FF2B5EF4-FFF2-40B4-BE49-F238E27FC236}">
                <a16:creationId xmlns:a16="http://schemas.microsoft.com/office/drawing/2014/main" id="{49F820E7-9B71-D75C-AB81-1959CB698F67}"/>
              </a:ext>
            </a:extLst>
          </p:cNvPr>
          <p:cNvSpPr txBox="1"/>
          <p:nvPr/>
        </p:nvSpPr>
        <p:spPr>
          <a:xfrm>
            <a:off x="9619581" y="38423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4" name="PHẠM DUYÊN 40 - 9Slide.vn">
            <a:extLst>
              <a:ext uri="{FF2B5EF4-FFF2-40B4-BE49-F238E27FC236}">
                <a16:creationId xmlns:a16="http://schemas.microsoft.com/office/drawing/2014/main" id="{03D4BF44-245C-FAF9-3014-134B54FCADAA}"/>
              </a:ext>
            </a:extLst>
          </p:cNvPr>
          <p:cNvSpPr txBox="1"/>
          <p:nvPr/>
        </p:nvSpPr>
        <p:spPr>
          <a:xfrm>
            <a:off x="11263862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5" name="PHẠM DUYÊN 41 - 9Slide.vn">
            <a:extLst>
              <a:ext uri="{FF2B5EF4-FFF2-40B4-BE49-F238E27FC236}">
                <a16:creationId xmlns:a16="http://schemas.microsoft.com/office/drawing/2014/main" id="{E15434D8-89F1-6016-CA43-89B2EF410783}"/>
              </a:ext>
            </a:extLst>
          </p:cNvPr>
          <p:cNvSpPr txBox="1"/>
          <p:nvPr/>
        </p:nvSpPr>
        <p:spPr>
          <a:xfrm>
            <a:off x="9908069" y="38423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6" name="PHẠM DUYÊN 42 - 9Slide.vn">
            <a:extLst>
              <a:ext uri="{FF2B5EF4-FFF2-40B4-BE49-F238E27FC236}">
                <a16:creationId xmlns:a16="http://schemas.microsoft.com/office/drawing/2014/main" id="{0D4DC4B7-BA3A-22C0-DA0B-3CFAFD99D91F}"/>
              </a:ext>
            </a:extLst>
          </p:cNvPr>
          <p:cNvSpPr txBox="1"/>
          <p:nvPr/>
        </p:nvSpPr>
        <p:spPr>
          <a:xfrm>
            <a:off x="9908069" y="4451966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7" name="PHẠM DUYÊN 43 - 9Slide.vn">
            <a:extLst>
              <a:ext uri="{FF2B5EF4-FFF2-40B4-BE49-F238E27FC236}">
                <a16:creationId xmlns:a16="http://schemas.microsoft.com/office/drawing/2014/main" id="{B54948EA-D08D-7243-5092-DB687108F196}"/>
              </a:ext>
            </a:extLst>
          </p:cNvPr>
          <p:cNvSpPr txBox="1"/>
          <p:nvPr/>
        </p:nvSpPr>
        <p:spPr>
          <a:xfrm>
            <a:off x="10196556" y="445196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8" name="PHẠM DUYÊN 44 - 9Slide.vn">
            <a:extLst>
              <a:ext uri="{FF2B5EF4-FFF2-40B4-BE49-F238E27FC236}">
                <a16:creationId xmlns:a16="http://schemas.microsoft.com/office/drawing/2014/main" id="{DFFF96D0-36E6-95DB-A234-C7A010892F47}"/>
              </a:ext>
            </a:extLst>
          </p:cNvPr>
          <p:cNvSpPr txBox="1"/>
          <p:nvPr/>
        </p:nvSpPr>
        <p:spPr>
          <a:xfrm>
            <a:off x="10196556" y="5039380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PHẠM DUYÊN 45 - 9Slide.vn">
            <a:extLst>
              <a:ext uri="{FF2B5EF4-FFF2-40B4-BE49-F238E27FC236}">
                <a16:creationId xmlns:a16="http://schemas.microsoft.com/office/drawing/2014/main" id="{0EC36971-EBE7-9236-C67F-3A25F5FFE755}"/>
              </a:ext>
            </a:extLst>
          </p:cNvPr>
          <p:cNvSpPr txBox="1"/>
          <p:nvPr/>
        </p:nvSpPr>
        <p:spPr>
          <a:xfrm>
            <a:off x="11495088" y="321119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0" name="PHẠM DUYÊN 46 - 9Slide.vn">
            <a:extLst>
              <a:ext uri="{FF2B5EF4-FFF2-40B4-BE49-F238E27FC236}">
                <a16:creationId xmlns:a16="http://schemas.microsoft.com/office/drawing/2014/main" id="{1596B4EF-1669-DE83-02A4-F82AE3F11606}"/>
              </a:ext>
            </a:extLst>
          </p:cNvPr>
          <p:cNvSpPr txBox="1"/>
          <p:nvPr/>
        </p:nvSpPr>
        <p:spPr>
          <a:xfrm>
            <a:off x="9042605" y="264164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0D5F03-870D-88A2-5AB7-96C58C595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223" y="7109937"/>
            <a:ext cx="2839521" cy="2609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00D4EA-BF72-52C2-47EF-5D3811342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410" y="-2647432"/>
            <a:ext cx="330233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8" grpId="0"/>
      <p:bldP spid="95" grpId="0"/>
      <p:bldP spid="96" grpId="0"/>
      <p:bldP spid="97" grpId="0"/>
      <p:bldP spid="98" grpId="0"/>
      <p:bldP spid="100" grpId="0"/>
      <p:bldP spid="84" grpId="0"/>
      <p:bldP spid="94" grpId="0"/>
      <p:bldP spid="102" grpId="0"/>
      <p:bldP spid="103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21" grpId="0"/>
      <p:bldP spid="123" grpId="0"/>
      <p:bldP spid="125" grpId="0"/>
      <p:bldP spid="126" grpId="0"/>
      <p:bldP spid="127" grpId="0"/>
      <p:bldP spid="128" grpId="0"/>
      <p:bldP spid="129" grpId="0"/>
      <p:bldP spid="130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0 - 9Slide.vn">
            <a:extLst>
              <a:ext uri="{FF2B5EF4-FFF2-40B4-BE49-F238E27FC236}">
                <a16:creationId xmlns:a16="http://schemas.microsoft.com/office/drawing/2014/main" id="{3BC3557A-9E43-9423-7EBE-801F2049CBA8}"/>
              </a:ext>
            </a:extLst>
          </p:cNvPr>
          <p:cNvSpPr txBox="1"/>
          <p:nvPr/>
        </p:nvSpPr>
        <p:spPr>
          <a:xfrm>
            <a:off x="610312" y="471693"/>
            <a:ext cx="11242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0563" algn="just"/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20 000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pc="-113" dirty="0" err="1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b="1" spc="-113" dirty="0">
                <a:solidFill>
                  <a:srgbClr val="226E74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" name="PHẠM DUYÊN 11 - 9Slide.vn">
            <a:extLst>
              <a:ext uri="{FF2B5EF4-FFF2-40B4-BE49-F238E27FC236}">
                <a16:creationId xmlns:a16="http://schemas.microsoft.com/office/drawing/2014/main" id="{C019852C-2BA6-FA9D-D1E4-1975D3300C3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F269B5-836C-3D7D-60F6-9FDBE22480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457FB7-090A-2116-FCC9-30D11B4FFCE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FE1D52C-2B09-F992-50CC-092ACD6584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9C6882-7D78-481E-4247-F9600E20771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C9DCF6E-04A4-283E-59AD-9C2A9C577CCF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783269" y="3240816"/>
            <a:ext cx="657384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 tờ tiền</a:t>
            </a:r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loại 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20 000 đồng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D1C1FAEF-AC0E-3B7A-20F0-24AFE9D23C44}"/>
              </a:ext>
            </a:extLst>
          </p:cNvPr>
          <p:cNvSpPr txBox="1"/>
          <p:nvPr/>
        </p:nvSpPr>
        <p:spPr>
          <a:xfrm>
            <a:off x="5094732" y="258617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B9D7A869-1B99-A023-7D9A-4A059DCF17B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783269" y="3813030"/>
            <a:ext cx="265633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E6CBF100-FB8D-A6D3-C3B0-E025B7267313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696200" y="3240816"/>
            <a:ext cx="265633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endParaRPr lang="en-US" sz="3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E51149AD-96D2-C00E-E52C-525F4E8BAF82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132832" y="3813030"/>
            <a:ext cx="19812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đồng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5BF793-C867-B881-B133-1CB903654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314" y="-2968288"/>
            <a:ext cx="3392286" cy="2609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A337E1-4440-10DE-DBAF-694E61FF2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902" y="7239000"/>
            <a:ext cx="3537898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2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3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316C11A-ED7B-28AF-1824-51B3148DEACB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FD26D-19B8-E12D-6E82-73802E43EB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F3B5A7D-CCB0-E79D-91F0-BD570C9CB9E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7B1076B-B879-1575-CA7E-7AA7B84A48F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EACCF6-AADE-815A-9F5E-93A8D42239F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F23F7803-BA7B-6DD1-DA20-0241EF751B0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641537" y="1143000"/>
            <a:ext cx="657384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 tờ tiền</a:t>
            </a:r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loại 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20 000 đồng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E367CE4-F6B7-93B0-68E6-FD2F15255A7E}"/>
              </a:ext>
            </a:extLst>
          </p:cNvPr>
          <p:cNvSpPr txBox="1"/>
          <p:nvPr/>
        </p:nvSpPr>
        <p:spPr>
          <a:xfrm>
            <a:off x="4953000" y="48836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Tóm tắt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60D223DB-75AE-1C16-3167-18CF65CA2F9C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641537" y="1715214"/>
            <a:ext cx="265633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cuốn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vở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039A1161-E1E5-C008-E243-48A7C5780E40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554468" y="1143000"/>
            <a:ext cx="265633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 cuốn vở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61E46438-506A-8C02-338D-A490D25784C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006014" y="1715214"/>
            <a:ext cx="19812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đồng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FB2CEA28-EE6D-6BC3-00BF-698A1EFC012F}"/>
              </a:ext>
            </a:extLst>
          </p:cNvPr>
          <p:cNvSpPr txBox="1"/>
          <p:nvPr/>
        </p:nvSpPr>
        <p:spPr>
          <a:xfrm>
            <a:off x="4953000" y="2477869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226E74"/>
                </a:solidFill>
                <a:latin typeface="+mj-lt"/>
              </a:rPr>
              <a:t>Bài giải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03E8A826-F9A9-B10A-BEF6-85E112D68F3D}"/>
              </a:ext>
            </a:extLst>
          </p:cNvPr>
          <p:cNvSpPr txBox="1"/>
          <p:nvPr/>
        </p:nvSpPr>
        <p:spPr>
          <a:xfrm>
            <a:off x="2641537" y="3149025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Nam có số tiền là: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91A80199-A1D2-DE2D-3DE3-FFA6F01015FC}"/>
              </a:ext>
            </a:extLst>
          </p:cNvPr>
          <p:cNvSpPr txBox="1"/>
          <p:nvPr/>
        </p:nvSpPr>
        <p:spPr>
          <a:xfrm>
            <a:off x="5179788" y="5842623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4678E912-DD33-9B05-9FC6-87354EF69C2E}"/>
              </a:ext>
            </a:extLst>
          </p:cNvPr>
          <p:cNvSpPr txBox="1"/>
          <p:nvPr/>
        </p:nvSpPr>
        <p:spPr>
          <a:xfrm>
            <a:off x="6701759" y="5842623"/>
            <a:ext cx="2878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5 000</a:t>
            </a:r>
            <a:r>
              <a:rPr lang="en-US" sz="32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+mn-lt"/>
              </a:rPr>
              <a:t>đồng</a:t>
            </a:r>
            <a:endParaRPr lang="vi-VN" sz="3200" dirty="0">
              <a:solidFill>
                <a:srgbClr val="333333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HẠM DUYÊN 11 - 9Slide.vn">
                <a:extLst>
                  <a:ext uri="{FF2B5EF4-FFF2-40B4-BE49-F238E27FC236}">
                    <a16:creationId xmlns:a16="http://schemas.microsoft.com/office/drawing/2014/main" id="{1DD2F770-1345-43A1-451A-E0D35D794513}"/>
                  </a:ext>
                </a:extLst>
              </p:cNvPr>
              <p:cNvSpPr txBox="1"/>
              <p:nvPr/>
            </p:nvSpPr>
            <p:spPr>
              <a:xfrm>
                <a:off x="3505200" y="3837315"/>
                <a:ext cx="53893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333333"/>
                    </a:solidFill>
                  </a:rPr>
                  <a:t>20 000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</a:rPr>
                  <a:t> 2 =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(</a:t>
                </a:r>
                <a:r>
                  <a:rPr lang="vi-VN" sz="3200" dirty="0"/>
                  <a:t>đồng</a:t>
                </a: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PHẠM DUYÊN 11 - 9Slide.vn">
                <a:extLst>
                  <a:ext uri="{FF2B5EF4-FFF2-40B4-BE49-F238E27FC236}">
                    <a16:creationId xmlns:a16="http://schemas.microsoft.com/office/drawing/2014/main" id="{1DD2F770-1345-43A1-451A-E0D35D794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837315"/>
                <a:ext cx="5389338" cy="584775"/>
              </a:xfrm>
              <a:prstGeom prst="rect">
                <a:avLst/>
              </a:prstGeom>
              <a:blipFill>
                <a:blip r:embed="rId6"/>
                <a:stretch>
                  <a:fillRect l="-2828" t="-12500" r="-33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PHẠM DUYÊN 12 - 9Slide.vn">
            <a:extLst>
              <a:ext uri="{FF2B5EF4-FFF2-40B4-BE49-F238E27FC236}">
                <a16:creationId xmlns:a16="http://schemas.microsoft.com/office/drawing/2014/main" id="{D5618A7D-2CD5-D80C-7D3C-2460222FD71B}"/>
              </a:ext>
            </a:extLst>
          </p:cNvPr>
          <p:cNvGrpSpPr/>
          <p:nvPr/>
        </p:nvGrpSpPr>
        <p:grpSpPr>
          <a:xfrm>
            <a:off x="6045721" y="3294257"/>
            <a:ext cx="1597904" cy="1157661"/>
            <a:chOff x="3309711" y="2923956"/>
            <a:chExt cx="1597904" cy="115766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1AEE4F9-DD08-6DC6-F55B-9B904646DB69}"/>
                </a:ext>
              </a:extLst>
            </p:cNvPr>
            <p:cNvSpPr/>
            <p:nvPr/>
          </p:nvSpPr>
          <p:spPr>
            <a:xfrm>
              <a:off x="3513945" y="2923956"/>
              <a:ext cx="1393670" cy="426854"/>
            </a:xfrm>
            <a:prstGeom prst="roundRect">
              <a:avLst>
                <a:gd name="adj" fmla="val 932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53E5E3-287A-C390-7319-2DD036F2DF11}"/>
                </a:ext>
              </a:extLst>
            </p:cNvPr>
            <p:cNvSpPr txBox="1"/>
            <p:nvPr/>
          </p:nvSpPr>
          <p:spPr>
            <a:xfrm>
              <a:off x="3309711" y="3496842"/>
              <a:ext cx="1508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</a:rPr>
                <a:t>40 000</a:t>
              </a:r>
            </a:p>
          </p:txBody>
        </p:sp>
      </p:grp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A000E24F-63EE-C7AE-2789-92087F11352A}"/>
              </a:ext>
            </a:extLst>
          </p:cNvPr>
          <p:cNvSpPr txBox="1"/>
          <p:nvPr/>
        </p:nvSpPr>
        <p:spPr>
          <a:xfrm>
            <a:off x="2641537" y="4497516"/>
            <a:ext cx="65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Giá tiền mỗi cuốn vở là:</a:t>
            </a: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BF554D50-E672-CD1F-F875-E586CF8BE69A}"/>
              </a:ext>
            </a:extLst>
          </p:cNvPr>
          <p:cNvSpPr txBox="1"/>
          <p:nvPr/>
        </p:nvSpPr>
        <p:spPr>
          <a:xfrm>
            <a:off x="3505200" y="5170037"/>
            <a:ext cx="626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20" dirty="0">
                <a:solidFill>
                  <a:srgbClr val="333333"/>
                </a:solidFill>
              </a:rPr>
              <a:t>40 000  :  8 =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(</a:t>
            </a:r>
            <a:r>
              <a:rPr lang="vi-VN" sz="3200" dirty="0"/>
              <a:t>đồng</a:t>
            </a:r>
            <a:r>
              <a:rPr lang="en-US" sz="3200"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6CC740-74F5-9E43-C7BE-A64E0B17B2D9}"/>
              </a:ext>
            </a:extLst>
          </p:cNvPr>
          <p:cNvSpPr txBox="1"/>
          <p:nvPr/>
        </p:nvSpPr>
        <p:spPr>
          <a:xfrm>
            <a:off x="5928461" y="5146394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5 000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A5834-FC79-55B8-4950-26D104C01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126" y="7285040"/>
            <a:ext cx="3237874" cy="2609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01E41C-FD52-B0C7-C6F6-4E1D3D9F7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126" y="-3470318"/>
            <a:ext cx="308547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A38A21A-F1BB-77C7-5B12-3B6E8F70BCD7}"/>
              </a:ext>
            </a:extLst>
          </p:cNvPr>
          <p:cNvSpPr txBox="1"/>
          <p:nvPr/>
        </p:nvSpPr>
        <p:spPr>
          <a:xfrm>
            <a:off x="1332341" y="488362"/>
            <a:ext cx="804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07">
                <a:solidFill>
                  <a:srgbClr val="226E7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800" spc="107" dirty="0">
              <a:solidFill>
                <a:srgbClr val="226E74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F9EB0B3-7752-BB1C-34D9-E2E0D16F62A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005A7-E75F-24F9-D2C5-7C532B29331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3307AB-658B-F119-9E8F-6FCDE4024B6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856405E-77EE-6A13-A3D6-97ACC5605BA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D3EEEB-F00A-9DA9-ADE8-B1900812B1D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/>
              <p:nvPr/>
            </p:nvSpPr>
            <p:spPr>
              <a:xfrm>
                <a:off x="1348803" y="1752600"/>
                <a:ext cx="4443845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a) 36 459 : 9 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3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01CE728A-0BA7-146C-C5E5-BD096D5D0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1752600"/>
                <a:ext cx="4443845" cy="784830"/>
              </a:xfrm>
              <a:prstGeom prst="rect">
                <a:avLst/>
              </a:prstGeom>
              <a:blipFill>
                <a:blip r:embed="rId2"/>
                <a:stretch>
                  <a:fillRect l="-5761" t="-17188" r="-4252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66BCDA3-B257-240F-BACC-08030C194C3F}"/>
              </a:ext>
            </a:extLst>
          </p:cNvPr>
          <p:cNvSpPr txBox="1"/>
          <p:nvPr/>
        </p:nvSpPr>
        <p:spPr>
          <a:xfrm>
            <a:off x="5791199" y="1752600"/>
            <a:ext cx="52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31E36992-FDF1-77E0-1E70-A5CCF802699B}"/>
              </a:ext>
            </a:extLst>
          </p:cNvPr>
          <p:cNvSpPr/>
          <p:nvPr/>
        </p:nvSpPr>
        <p:spPr>
          <a:xfrm rot="5400000" flipH="1">
            <a:off x="3198145" y="1397920"/>
            <a:ext cx="123571" cy="233838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4F286969-7C74-5A67-E232-C7F29CA11861}"/>
                  </a:ext>
                </a:extLst>
              </p:cNvPr>
              <p:cNvSpPr txBox="1"/>
              <p:nvPr/>
            </p:nvSpPr>
            <p:spPr>
              <a:xfrm>
                <a:off x="8229600" y="1752600"/>
                <a:ext cx="113030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500" b="1" i="1" spc="-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500" b="1" spc="-100" dirty="0">
                    <a:solidFill>
                      <a:schemeClr val="tx1"/>
                    </a:solidFill>
                    <a:latin typeface="+mj-lt"/>
                  </a:rPr>
                  <a:t> 3</a:t>
                </a:r>
                <a:endParaRPr lang="en-US" sz="4500" spc="-8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PHẠM DUYÊN 6 - 9Slide.vn">
                <a:extLst>
                  <a:ext uri="{FF2B5EF4-FFF2-40B4-BE49-F238E27FC236}">
                    <a16:creationId xmlns:a16="http://schemas.microsoft.com/office/drawing/2014/main" id="{4F286969-7C74-5A67-E232-C7F29CA11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1752600"/>
                <a:ext cx="1130300" cy="784830"/>
              </a:xfrm>
              <a:prstGeom prst="rect">
                <a:avLst/>
              </a:prstGeom>
              <a:blipFill>
                <a:blip r:embed="rId3"/>
                <a:stretch>
                  <a:fillRect t="-16406" r="-21081" b="-3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D56ED5E-761A-1790-5DE5-5D3C8C4EA89E}"/>
              </a:ext>
            </a:extLst>
          </p:cNvPr>
          <p:cNvSpPr txBox="1"/>
          <p:nvPr/>
        </p:nvSpPr>
        <p:spPr>
          <a:xfrm>
            <a:off x="5791200" y="2644170"/>
            <a:ext cx="2236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  12 153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F4FA6BA-8DBA-A03A-3A14-0E6FFE215581}"/>
              </a:ext>
            </a:extLst>
          </p:cNvPr>
          <p:cNvSpPr txBox="1"/>
          <p:nvPr/>
        </p:nvSpPr>
        <p:spPr>
          <a:xfrm>
            <a:off x="6400799" y="1752600"/>
            <a:ext cx="14940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 dirty="0">
                <a:latin typeface="+mj-lt"/>
              </a:rPr>
              <a:t>4 051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/>
              <p:nvPr/>
            </p:nvSpPr>
            <p:spPr>
              <a:xfrm>
                <a:off x="1348803" y="3790950"/>
                <a:ext cx="446468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b) 14 105</a:t>
                </a:r>
                <a14:m>
                  <m:oMath xmlns:m="http://schemas.openxmlformats.org/officeDocument/2006/math">
                    <m:r>
                      <a:rPr lang="en-US" sz="4500" b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500" b="1" i="1" spc="-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4500" b="1" i="1" spc="-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45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6  :  5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0DCF7771-A8D7-5422-D21F-E27CA314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803" y="3790950"/>
                <a:ext cx="4464684" cy="784830"/>
              </a:xfrm>
              <a:prstGeom prst="rect">
                <a:avLst/>
              </a:prstGeom>
              <a:blipFill>
                <a:blip r:embed="rId4"/>
                <a:stretch>
                  <a:fillRect l="-5730" t="-16279" r="-4775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FB0691DA-444C-8E71-BF8E-878709D16875}"/>
              </a:ext>
            </a:extLst>
          </p:cNvPr>
          <p:cNvSpPr txBox="1"/>
          <p:nvPr/>
        </p:nvSpPr>
        <p:spPr>
          <a:xfrm>
            <a:off x="5791199" y="3790950"/>
            <a:ext cx="52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A13BB5E0-BABA-82F3-A197-284D904D13C9}"/>
              </a:ext>
            </a:extLst>
          </p:cNvPr>
          <p:cNvSpPr/>
          <p:nvPr/>
        </p:nvSpPr>
        <p:spPr>
          <a:xfrm rot="5400000" flipH="1">
            <a:off x="3198145" y="3436270"/>
            <a:ext cx="123571" cy="233838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500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435E622-8C4A-4E21-DF9A-2AC919874E62}"/>
              </a:ext>
            </a:extLst>
          </p:cNvPr>
          <p:cNvSpPr txBox="1"/>
          <p:nvPr/>
        </p:nvSpPr>
        <p:spPr>
          <a:xfrm>
            <a:off x="8353718" y="3790950"/>
            <a:ext cx="9272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80" dirty="0">
                <a:latin typeface="+mj-lt"/>
              </a:rPr>
              <a:t>:  5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ECF17DB-1CFA-87E5-6469-03DD70C8CD68}"/>
              </a:ext>
            </a:extLst>
          </p:cNvPr>
          <p:cNvSpPr txBox="1"/>
          <p:nvPr/>
        </p:nvSpPr>
        <p:spPr>
          <a:xfrm>
            <a:off x="5791200" y="4682520"/>
            <a:ext cx="2386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>
                <a:latin typeface="+mj-lt"/>
              </a:rPr>
              <a:t>=  16 926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527E06-BE9D-2CCE-7865-B021699B8BA1}"/>
              </a:ext>
            </a:extLst>
          </p:cNvPr>
          <p:cNvSpPr txBox="1"/>
          <p:nvPr/>
        </p:nvSpPr>
        <p:spPr>
          <a:xfrm>
            <a:off x="6400800" y="3790950"/>
            <a:ext cx="19304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pc="-100" dirty="0">
                <a:latin typeface="+mj-lt"/>
              </a:rPr>
              <a:t>84 630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5531A8-1B6D-4ACA-2D0E-922A7CA99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837" y="-2743200"/>
            <a:ext cx="3213989" cy="2609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D87B6-C3C9-8C24-65A3-438B3B09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623" y="7315200"/>
            <a:ext cx="315460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0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1901</TotalTime>
  <Words>445</Words>
  <Application>Microsoft Office PowerPoint</Application>
  <PresentationFormat>Widescreen</PresentationFormat>
  <Paragraphs>178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Arial-Rounded</vt:lpstr>
      <vt:lpstr>#9Slide04 Taviraj ExtraBold</vt:lpstr>
      <vt:lpstr>Calibri</vt:lpstr>
      <vt:lpstr>#9Slide03 IcielPanton Black</vt:lpstr>
      <vt:lpstr>Arial</vt:lpstr>
      <vt:lpstr>Cambria Math</vt:lpstr>
      <vt:lpstr>Cambria</vt:lpstr>
      <vt:lpstr>#9Slide03 Sofia Pro Soft Bold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991</cp:revision>
  <dcterms:created xsi:type="dcterms:W3CDTF">2021-11-18T08:18:08Z</dcterms:created>
  <dcterms:modified xsi:type="dcterms:W3CDTF">2024-04-19T09:21:54Z</dcterms:modified>
  <cp:category>9Slide.vn</cp:category>
</cp:coreProperties>
</file>