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67" r:id="rId2"/>
    <p:sldId id="3270" r:id="rId3"/>
    <p:sldId id="299" r:id="rId4"/>
    <p:sldId id="295" r:id="rId5"/>
    <p:sldId id="264" r:id="rId6"/>
    <p:sldId id="310" r:id="rId7"/>
    <p:sldId id="3268" r:id="rId8"/>
    <p:sldId id="268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9F5"/>
    <a:srgbClr val="AE4B24"/>
    <a:srgbClr val="FC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2990-C15C-4C51-892C-E46B0560BF4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ECB46-454E-494D-97D5-10102CFD6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99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62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45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3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17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slide" Target="slide6.xml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slide" Target="slide6.xml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0" Type="http://schemas.openxmlformats.org/officeDocument/2006/relationships/image" Target="../media/image23.jpeg"/><Relationship Id="rId4" Type="http://schemas.openxmlformats.org/officeDocument/2006/relationships/tags" Target="../tags/tag6.xml"/><Relationship Id="rId9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3551BF4F-CF90-E2A3-65C2-41D089BCC5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666" r="34375" b="56112"/>
          <a:stretch/>
        </p:blipFill>
        <p:spPr>
          <a:xfrm>
            <a:off x="0" y="0"/>
            <a:ext cx="12192000" cy="717769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33A5B23F-EE96-DA9B-FC60-85CF9FDFE9E2}"/>
              </a:ext>
            </a:extLst>
          </p:cNvPr>
          <p:cNvGrpSpPr/>
          <p:nvPr/>
        </p:nvGrpSpPr>
        <p:grpSpPr>
          <a:xfrm>
            <a:off x="3447415" y="2042070"/>
            <a:ext cx="5823585" cy="1771650"/>
            <a:chOff x="581025" y="129540"/>
            <a:chExt cx="5867400" cy="2141220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4C01DE80-EB97-CFF5-F78C-59AFAA6F9DA7}"/>
                </a:ext>
              </a:extLst>
            </p:cNvPr>
            <p:cNvSpPr/>
            <p:nvPr/>
          </p:nvSpPr>
          <p:spPr>
            <a:xfrm>
              <a:off x="581025" y="129540"/>
              <a:ext cx="5867400" cy="2141220"/>
            </a:xfrm>
            <a:custGeom>
              <a:avLst/>
              <a:gdLst>
                <a:gd name="connsiteX0" fmla="*/ 0 w 5867400"/>
                <a:gd name="connsiteY0" fmla="*/ 440192 h 2141220"/>
                <a:gd name="connsiteX1" fmla="*/ 829980 w 5867400"/>
                <a:gd name="connsiteY1" fmla="*/ 33326 h 2141220"/>
                <a:gd name="connsiteX2" fmla="*/ 5037419 w 5867400"/>
                <a:gd name="connsiteY2" fmla="*/ 0 h 2141220"/>
                <a:gd name="connsiteX3" fmla="*/ 5867400 w 5867400"/>
                <a:gd name="connsiteY3" fmla="*/ 440192 h 2141220"/>
                <a:gd name="connsiteX4" fmla="*/ 5867400 w 5867400"/>
                <a:gd name="connsiteY4" fmla="*/ 1093383 h 2141220"/>
                <a:gd name="connsiteX5" fmla="*/ 5867400 w 5867400"/>
                <a:gd name="connsiteY5" fmla="*/ 1801006 h 2141220"/>
                <a:gd name="connsiteX6" fmla="*/ 5344657 w 5867400"/>
                <a:gd name="connsiteY6" fmla="*/ 2141220 h 2141220"/>
                <a:gd name="connsiteX7" fmla="*/ 4559374 w 5867400"/>
                <a:gd name="connsiteY7" fmla="*/ 2141220 h 2141220"/>
                <a:gd name="connsiteX8" fmla="*/ 3822310 w 5867400"/>
                <a:gd name="connsiteY8" fmla="*/ 2141220 h 2141220"/>
                <a:gd name="connsiteX9" fmla="*/ 3133465 w 5867400"/>
                <a:gd name="connsiteY9" fmla="*/ 2141220 h 2141220"/>
                <a:gd name="connsiteX10" fmla="*/ 2396400 w 5867400"/>
                <a:gd name="connsiteY10" fmla="*/ 2141220 h 2141220"/>
                <a:gd name="connsiteX11" fmla="*/ 1659336 w 5867400"/>
                <a:gd name="connsiteY11" fmla="*/ 2141220 h 2141220"/>
                <a:gd name="connsiteX12" fmla="*/ 1115149 w 5867400"/>
                <a:gd name="connsiteY12" fmla="*/ 2141220 h 2141220"/>
                <a:gd name="connsiteX13" fmla="*/ 522742 w 5867400"/>
                <a:gd name="connsiteY13" fmla="*/ 2141220 h 2141220"/>
                <a:gd name="connsiteX14" fmla="*/ 0 w 5867400"/>
                <a:gd name="connsiteY14" fmla="*/ 1801006 h 2141220"/>
                <a:gd name="connsiteX15" fmla="*/ 0 w 5867400"/>
                <a:gd name="connsiteY15" fmla="*/ 1147815 h 2141220"/>
                <a:gd name="connsiteX16" fmla="*/ 0 w 5867400"/>
                <a:gd name="connsiteY16" fmla="*/ 440192 h 2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67400" h="2141220" fill="none" extrusionOk="0">
                  <a:moveTo>
                    <a:pt x="0" y="440192"/>
                  </a:moveTo>
                  <a:cubicBezTo>
                    <a:pt x="13135" y="303629"/>
                    <a:pt x="502879" y="-23901"/>
                    <a:pt x="829980" y="33326"/>
                  </a:cubicBezTo>
                  <a:cubicBezTo>
                    <a:pt x="2061956" y="235177"/>
                    <a:pt x="3555987" y="235280"/>
                    <a:pt x="5037419" y="0"/>
                  </a:cubicBezTo>
                  <a:cubicBezTo>
                    <a:pt x="5351853" y="-16943"/>
                    <a:pt x="5881820" y="243127"/>
                    <a:pt x="5867400" y="440192"/>
                  </a:cubicBezTo>
                  <a:cubicBezTo>
                    <a:pt x="5857491" y="727494"/>
                    <a:pt x="5855950" y="955277"/>
                    <a:pt x="5867400" y="1093383"/>
                  </a:cubicBezTo>
                  <a:cubicBezTo>
                    <a:pt x="5878850" y="1231489"/>
                    <a:pt x="5838267" y="1503302"/>
                    <a:pt x="5867400" y="1801006"/>
                  </a:cubicBezTo>
                  <a:cubicBezTo>
                    <a:pt x="5927578" y="1995324"/>
                    <a:pt x="5601420" y="2167129"/>
                    <a:pt x="5344657" y="2141220"/>
                  </a:cubicBezTo>
                  <a:cubicBezTo>
                    <a:pt x="5014762" y="2152162"/>
                    <a:pt x="4918413" y="2146407"/>
                    <a:pt x="4559374" y="2141220"/>
                  </a:cubicBezTo>
                  <a:cubicBezTo>
                    <a:pt x="4200335" y="2136033"/>
                    <a:pt x="4098498" y="2115960"/>
                    <a:pt x="3822310" y="2141220"/>
                  </a:cubicBezTo>
                  <a:cubicBezTo>
                    <a:pt x="3546122" y="2166480"/>
                    <a:pt x="3294901" y="2167546"/>
                    <a:pt x="3133465" y="2141220"/>
                  </a:cubicBezTo>
                  <a:cubicBezTo>
                    <a:pt x="2972030" y="2114894"/>
                    <a:pt x="2632777" y="2128047"/>
                    <a:pt x="2396400" y="2141220"/>
                  </a:cubicBezTo>
                  <a:cubicBezTo>
                    <a:pt x="2160024" y="2154393"/>
                    <a:pt x="1972379" y="2104371"/>
                    <a:pt x="1659336" y="2141220"/>
                  </a:cubicBezTo>
                  <a:cubicBezTo>
                    <a:pt x="1346293" y="2178069"/>
                    <a:pt x="1339206" y="2115420"/>
                    <a:pt x="1115149" y="2141220"/>
                  </a:cubicBezTo>
                  <a:cubicBezTo>
                    <a:pt x="891092" y="2167020"/>
                    <a:pt x="743976" y="2161920"/>
                    <a:pt x="522742" y="2141220"/>
                  </a:cubicBezTo>
                  <a:cubicBezTo>
                    <a:pt x="246461" y="2128826"/>
                    <a:pt x="-1775" y="1993338"/>
                    <a:pt x="0" y="1801006"/>
                  </a:cubicBezTo>
                  <a:cubicBezTo>
                    <a:pt x="-23334" y="1487855"/>
                    <a:pt x="-30834" y="1386447"/>
                    <a:pt x="0" y="1147815"/>
                  </a:cubicBezTo>
                  <a:cubicBezTo>
                    <a:pt x="30834" y="909183"/>
                    <a:pt x="-21055" y="766955"/>
                    <a:pt x="0" y="440192"/>
                  </a:cubicBezTo>
                  <a:close/>
                </a:path>
                <a:path w="5867400" h="2141220" stroke="0" extrusionOk="0">
                  <a:moveTo>
                    <a:pt x="0" y="440192"/>
                  </a:moveTo>
                  <a:cubicBezTo>
                    <a:pt x="49043" y="300257"/>
                    <a:pt x="488535" y="8018"/>
                    <a:pt x="829980" y="33326"/>
                  </a:cubicBezTo>
                  <a:cubicBezTo>
                    <a:pt x="2191393" y="82357"/>
                    <a:pt x="3541460" y="-101819"/>
                    <a:pt x="5037419" y="0"/>
                  </a:cubicBezTo>
                  <a:cubicBezTo>
                    <a:pt x="5321354" y="-2269"/>
                    <a:pt x="5872907" y="260678"/>
                    <a:pt x="5867400" y="440192"/>
                  </a:cubicBezTo>
                  <a:cubicBezTo>
                    <a:pt x="5875217" y="610692"/>
                    <a:pt x="5849014" y="847286"/>
                    <a:pt x="5867400" y="1120599"/>
                  </a:cubicBezTo>
                  <a:cubicBezTo>
                    <a:pt x="5885786" y="1393912"/>
                    <a:pt x="5894449" y="1540853"/>
                    <a:pt x="5867400" y="1801006"/>
                  </a:cubicBezTo>
                  <a:cubicBezTo>
                    <a:pt x="5858168" y="1993836"/>
                    <a:pt x="5649447" y="2171585"/>
                    <a:pt x="5344657" y="2141220"/>
                  </a:cubicBezTo>
                  <a:cubicBezTo>
                    <a:pt x="4991107" y="2124498"/>
                    <a:pt x="4750163" y="2168324"/>
                    <a:pt x="4559374" y="2141220"/>
                  </a:cubicBezTo>
                  <a:cubicBezTo>
                    <a:pt x="4368585" y="2114116"/>
                    <a:pt x="4107783" y="2155840"/>
                    <a:pt x="3966967" y="2141220"/>
                  </a:cubicBezTo>
                  <a:cubicBezTo>
                    <a:pt x="3826151" y="2126600"/>
                    <a:pt x="3388401" y="2127800"/>
                    <a:pt x="3229903" y="2141220"/>
                  </a:cubicBezTo>
                  <a:cubicBezTo>
                    <a:pt x="3071405" y="2154640"/>
                    <a:pt x="2769044" y="2163262"/>
                    <a:pt x="2492839" y="2141220"/>
                  </a:cubicBezTo>
                  <a:cubicBezTo>
                    <a:pt x="2216634" y="2119178"/>
                    <a:pt x="2106839" y="2149403"/>
                    <a:pt x="1803994" y="2141220"/>
                  </a:cubicBezTo>
                  <a:cubicBezTo>
                    <a:pt x="1501149" y="2133037"/>
                    <a:pt x="1396402" y="2144427"/>
                    <a:pt x="1259806" y="2141220"/>
                  </a:cubicBezTo>
                  <a:cubicBezTo>
                    <a:pt x="1123210" y="2138013"/>
                    <a:pt x="818647" y="2163180"/>
                    <a:pt x="522742" y="2141220"/>
                  </a:cubicBezTo>
                  <a:cubicBezTo>
                    <a:pt x="214103" y="2139090"/>
                    <a:pt x="29426" y="1982289"/>
                    <a:pt x="0" y="1801006"/>
                  </a:cubicBezTo>
                  <a:cubicBezTo>
                    <a:pt x="-20035" y="1652245"/>
                    <a:pt x="-9748" y="1446970"/>
                    <a:pt x="0" y="1161423"/>
                  </a:cubicBezTo>
                  <a:cubicBezTo>
                    <a:pt x="9748" y="875876"/>
                    <a:pt x="13200" y="764836"/>
                    <a:pt x="0" y="440192"/>
                  </a:cubicBez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3542575787">
                    <a:custGeom>
                      <a:avLst/>
                      <a:gdLst>
                        <a:gd name="connsiteX0" fmla="*/ 0 w 5238750"/>
                        <a:gd name="connsiteY0" fmla="*/ 466734 h 2800350"/>
                        <a:gd name="connsiteX1" fmla="*/ 466734 w 5238750"/>
                        <a:gd name="connsiteY1" fmla="*/ 0 h 2800350"/>
                        <a:gd name="connsiteX2" fmla="*/ 4772016 w 5238750"/>
                        <a:gd name="connsiteY2" fmla="*/ 0 h 2800350"/>
                        <a:gd name="connsiteX3" fmla="*/ 5238750 w 5238750"/>
                        <a:gd name="connsiteY3" fmla="*/ 466734 h 2800350"/>
                        <a:gd name="connsiteX4" fmla="*/ 5238750 w 5238750"/>
                        <a:gd name="connsiteY4" fmla="*/ 2333616 h 2800350"/>
                        <a:gd name="connsiteX5" fmla="*/ 4772016 w 5238750"/>
                        <a:gd name="connsiteY5" fmla="*/ 2800350 h 2800350"/>
                        <a:gd name="connsiteX6" fmla="*/ 466734 w 5238750"/>
                        <a:gd name="connsiteY6" fmla="*/ 2800350 h 2800350"/>
                        <a:gd name="connsiteX7" fmla="*/ 0 w 5238750"/>
                        <a:gd name="connsiteY7" fmla="*/ 2333616 h 2800350"/>
                        <a:gd name="connsiteX8" fmla="*/ 0 w 5238750"/>
                        <a:gd name="connsiteY8" fmla="*/ 466734 h 2800350"/>
                        <a:gd name="connsiteX0" fmla="*/ 0 w 5238750"/>
                        <a:gd name="connsiteY0" fmla="*/ 558174 h 2891790"/>
                        <a:gd name="connsiteX1" fmla="*/ 741054 w 5238750"/>
                        <a:gd name="connsiteY1" fmla="*/ 0 h 2891790"/>
                        <a:gd name="connsiteX2" fmla="*/ 4772016 w 5238750"/>
                        <a:gd name="connsiteY2" fmla="*/ 91440 h 2891790"/>
                        <a:gd name="connsiteX3" fmla="*/ 5238750 w 5238750"/>
                        <a:gd name="connsiteY3" fmla="*/ 558174 h 2891790"/>
                        <a:gd name="connsiteX4" fmla="*/ 5238750 w 5238750"/>
                        <a:gd name="connsiteY4" fmla="*/ 2425056 h 2891790"/>
                        <a:gd name="connsiteX5" fmla="*/ 4772016 w 5238750"/>
                        <a:gd name="connsiteY5" fmla="*/ 2891790 h 2891790"/>
                        <a:gd name="connsiteX6" fmla="*/ 466734 w 5238750"/>
                        <a:gd name="connsiteY6" fmla="*/ 2891790 h 2891790"/>
                        <a:gd name="connsiteX7" fmla="*/ 0 w 5238750"/>
                        <a:gd name="connsiteY7" fmla="*/ 2425056 h 2891790"/>
                        <a:gd name="connsiteX8" fmla="*/ 0 w 5238750"/>
                        <a:gd name="connsiteY8" fmla="*/ 558174 h 2891790"/>
                        <a:gd name="connsiteX0" fmla="*/ 0 w 5238750"/>
                        <a:gd name="connsiteY0" fmla="*/ 558174 h 2891790"/>
                        <a:gd name="connsiteX1" fmla="*/ 741054 w 5238750"/>
                        <a:gd name="connsiteY1" fmla="*/ 0 h 2891790"/>
                        <a:gd name="connsiteX2" fmla="*/ 4772016 w 5238750"/>
                        <a:gd name="connsiteY2" fmla="*/ 91440 h 2891790"/>
                        <a:gd name="connsiteX3" fmla="*/ 5238750 w 5238750"/>
                        <a:gd name="connsiteY3" fmla="*/ 558174 h 2891790"/>
                        <a:gd name="connsiteX4" fmla="*/ 5238750 w 5238750"/>
                        <a:gd name="connsiteY4" fmla="*/ 2425056 h 2891790"/>
                        <a:gd name="connsiteX5" fmla="*/ 4772016 w 5238750"/>
                        <a:gd name="connsiteY5" fmla="*/ 2891790 h 2891790"/>
                        <a:gd name="connsiteX6" fmla="*/ 466734 w 5238750"/>
                        <a:gd name="connsiteY6" fmla="*/ 2891790 h 2891790"/>
                        <a:gd name="connsiteX7" fmla="*/ 0 w 5238750"/>
                        <a:gd name="connsiteY7" fmla="*/ 2425056 h 2891790"/>
                        <a:gd name="connsiteX8" fmla="*/ 0 w 5238750"/>
                        <a:gd name="connsiteY8" fmla="*/ 558174 h 2891790"/>
                        <a:gd name="connsiteX0" fmla="*/ 0 w 5238750"/>
                        <a:gd name="connsiteY0" fmla="*/ 603894 h 2937510"/>
                        <a:gd name="connsiteX1" fmla="*/ 741054 w 5238750"/>
                        <a:gd name="connsiteY1" fmla="*/ 45720 h 2937510"/>
                        <a:gd name="connsiteX2" fmla="*/ 4497696 w 5238750"/>
                        <a:gd name="connsiteY2" fmla="*/ 0 h 2937510"/>
                        <a:gd name="connsiteX3" fmla="*/ 5238750 w 5238750"/>
                        <a:gd name="connsiteY3" fmla="*/ 603894 h 2937510"/>
                        <a:gd name="connsiteX4" fmla="*/ 5238750 w 5238750"/>
                        <a:gd name="connsiteY4" fmla="*/ 2470776 h 2937510"/>
                        <a:gd name="connsiteX5" fmla="*/ 4772016 w 5238750"/>
                        <a:gd name="connsiteY5" fmla="*/ 2937510 h 2937510"/>
                        <a:gd name="connsiteX6" fmla="*/ 466734 w 5238750"/>
                        <a:gd name="connsiteY6" fmla="*/ 2937510 h 2937510"/>
                        <a:gd name="connsiteX7" fmla="*/ 0 w 5238750"/>
                        <a:gd name="connsiteY7" fmla="*/ 2470776 h 2937510"/>
                        <a:gd name="connsiteX8" fmla="*/ 0 w 5238750"/>
                        <a:gd name="connsiteY8" fmla="*/ 603894 h 2937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38750" h="2937510">
                          <a:moveTo>
                            <a:pt x="0" y="603894"/>
                          </a:moveTo>
                          <a:cubicBezTo>
                            <a:pt x="0" y="346124"/>
                            <a:pt x="483284" y="45720"/>
                            <a:pt x="741054" y="45720"/>
                          </a:cubicBezTo>
                          <a:cubicBezTo>
                            <a:pt x="2023748" y="228600"/>
                            <a:pt x="3062602" y="0"/>
                            <a:pt x="4497696" y="0"/>
                          </a:cubicBezTo>
                          <a:cubicBezTo>
                            <a:pt x="4755466" y="0"/>
                            <a:pt x="5238750" y="346124"/>
                            <a:pt x="5238750" y="603894"/>
                          </a:cubicBezTo>
                          <a:lnTo>
                            <a:pt x="5238750" y="2470776"/>
                          </a:lnTo>
                          <a:cubicBezTo>
                            <a:pt x="5238750" y="2728546"/>
                            <a:pt x="5029786" y="2937510"/>
                            <a:pt x="4772016" y="2937510"/>
                          </a:cubicBezTo>
                          <a:lnTo>
                            <a:pt x="466734" y="2937510"/>
                          </a:lnTo>
                          <a:cubicBezTo>
                            <a:pt x="208964" y="2937510"/>
                            <a:pt x="0" y="2728546"/>
                            <a:pt x="0" y="2470776"/>
                          </a:cubicBezTo>
                          <a:lnTo>
                            <a:pt x="0" y="603894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FFF5294E-ED20-9E32-5D0F-DD5B844F6430}"/>
                </a:ext>
              </a:extLst>
            </p:cNvPr>
            <p:cNvSpPr txBox="1"/>
            <p:nvPr/>
          </p:nvSpPr>
          <p:spPr>
            <a:xfrm>
              <a:off x="581025" y="411063"/>
              <a:ext cx="5867400" cy="174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dist="38100" dir="2700000" algn="bl" rotWithShape="0">
                      <a:srgbClr val="5FE0FF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Khởi</a:t>
              </a:r>
              <a:r>
                <a:rPr kumimoji="0" lang="en-US" sz="8800" b="1" i="0" u="none" strike="noStrike" kern="1200" cap="none" spc="0" normalizeH="0" baseline="0" noProof="0" dirty="0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dist="38100" dir="2700000" algn="bl" rotWithShape="0">
                      <a:srgbClr val="5FE0FF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dist="38100" dir="2700000" algn="bl" rotWithShape="0">
                      <a:srgbClr val="5FE0FF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endParaRPr kumimoji="0" lang="en-US" sz="8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5FE0FF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9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182088C6-18B9-548A-E5D2-6C61E21A6C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666" r="34375" b="56112"/>
          <a:stretch/>
        </p:blipFill>
        <p:spPr>
          <a:xfrm>
            <a:off x="0" y="0"/>
            <a:ext cx="12192000" cy="71776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4A7F27-D469-21C6-4D5E-EEA4C1E6670D}"/>
              </a:ext>
            </a:extLst>
          </p:cNvPr>
          <p:cNvSpPr/>
          <p:nvPr/>
        </p:nvSpPr>
        <p:spPr>
          <a:xfrm>
            <a:off x="529748" y="446197"/>
            <a:ext cx="11030551" cy="5878404"/>
          </a:xfrm>
          <a:prstGeom prst="roundRect">
            <a:avLst>
              <a:gd name="adj" fmla="val 105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11E39A-AFCD-6F70-BC00-06A5D7FC1936}"/>
              </a:ext>
            </a:extLst>
          </p:cNvPr>
          <p:cNvSpPr/>
          <p:nvPr/>
        </p:nvSpPr>
        <p:spPr>
          <a:xfrm>
            <a:off x="3358231" y="824195"/>
            <a:ext cx="5373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505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nhanh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ai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đúng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C61FC-6447-3A30-B955-447198A0F019}"/>
              </a:ext>
            </a:extLst>
          </p:cNvPr>
          <p:cNvSpPr/>
          <p:nvPr/>
        </p:nvSpPr>
        <p:spPr>
          <a:xfrm>
            <a:off x="1243259" y="1747525"/>
            <a:ext cx="1729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HẠM DUYÊN 5 - 9Slide.vn">
                <a:extLst>
                  <a:ext uri="{FF2B5EF4-FFF2-40B4-BE49-F238E27FC236}">
                    <a16:creationId xmlns:a16="http://schemas.microsoft.com/office/drawing/2014/main" id="{40C503B5-019B-4D0A-6123-DBB8F52870A2}"/>
                  </a:ext>
                </a:extLst>
              </p:cNvPr>
              <p:cNvSpPr txBox="1"/>
              <p:nvPr/>
            </p:nvSpPr>
            <p:spPr>
              <a:xfrm>
                <a:off x="2465068" y="3630660"/>
                <a:ext cx="4615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5400" dirty="0">
                  <a:solidFill>
                    <a:srgbClr val="002060"/>
                  </a:solidFill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PHẠM DUYÊN 5 - 9Slide.vn">
                <a:extLst>
                  <a:ext uri="{FF2B5EF4-FFF2-40B4-BE49-F238E27FC236}">
                    <a16:creationId xmlns:a16="http://schemas.microsoft.com/office/drawing/2014/main" id="{40C503B5-019B-4D0A-6123-DBB8F5287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68" y="3630660"/>
                <a:ext cx="461517" cy="923330"/>
              </a:xfrm>
              <a:prstGeom prst="rect">
                <a:avLst/>
              </a:prstGeom>
              <a:blipFill>
                <a:blip r:embed="rId3"/>
                <a:stretch>
                  <a:fillRect l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HẠM DUYÊN 6 - 9Slide.vn">
            <a:extLst>
              <a:ext uri="{FF2B5EF4-FFF2-40B4-BE49-F238E27FC236}">
                <a16:creationId xmlns:a16="http://schemas.microsoft.com/office/drawing/2014/main" id="{45DF0DCD-B03E-E44D-7998-3C006F1907D8}"/>
              </a:ext>
            </a:extLst>
          </p:cNvPr>
          <p:cNvCxnSpPr>
            <a:cxnSpLocks/>
          </p:cNvCxnSpPr>
          <p:nvPr/>
        </p:nvCxnSpPr>
        <p:spPr>
          <a:xfrm>
            <a:off x="2466623" y="4907115"/>
            <a:ext cx="2655920" cy="0"/>
          </a:xfrm>
          <a:prstGeom prst="line">
            <a:avLst/>
          </a:prstGeom>
          <a:ln w="34925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HẠM DUYÊN 12 - 9Slide.vn">
            <a:extLst>
              <a:ext uri="{FF2B5EF4-FFF2-40B4-BE49-F238E27FC236}">
                <a16:creationId xmlns:a16="http://schemas.microsoft.com/office/drawing/2014/main" id="{5BDDCEC8-23C1-8042-986E-355858204300}"/>
              </a:ext>
            </a:extLst>
          </p:cNvPr>
          <p:cNvSpPr txBox="1"/>
          <p:nvPr/>
        </p:nvSpPr>
        <p:spPr>
          <a:xfrm>
            <a:off x="4632675" y="4039577"/>
            <a:ext cx="507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9B7324DB-5BB2-6CA5-FB50-7CE733BF06DF}"/>
              </a:ext>
            </a:extLst>
          </p:cNvPr>
          <p:cNvSpPr txBox="1"/>
          <p:nvPr/>
        </p:nvSpPr>
        <p:spPr>
          <a:xfrm>
            <a:off x="4651153" y="4975253"/>
            <a:ext cx="37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" name="PHẠM DUYÊN 14 - 9Slide.vn">
            <a:extLst>
              <a:ext uri="{FF2B5EF4-FFF2-40B4-BE49-F238E27FC236}">
                <a16:creationId xmlns:a16="http://schemas.microsoft.com/office/drawing/2014/main" id="{1D3FE031-F79A-9BAC-06CD-DB4A3D0A6CBF}"/>
              </a:ext>
            </a:extLst>
          </p:cNvPr>
          <p:cNvSpPr txBox="1"/>
          <p:nvPr/>
        </p:nvSpPr>
        <p:spPr>
          <a:xfrm>
            <a:off x="3388562" y="4991733"/>
            <a:ext cx="38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80CDB08F-902D-6739-8CDE-8EAF5EF4854E}"/>
              </a:ext>
            </a:extLst>
          </p:cNvPr>
          <p:cNvSpPr txBox="1"/>
          <p:nvPr/>
        </p:nvSpPr>
        <p:spPr>
          <a:xfrm>
            <a:off x="4266896" y="4976231"/>
            <a:ext cx="37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PHẠM DUYÊN 14 - 9Slide.vn">
            <a:extLst>
              <a:ext uri="{FF2B5EF4-FFF2-40B4-BE49-F238E27FC236}">
                <a16:creationId xmlns:a16="http://schemas.microsoft.com/office/drawing/2014/main" id="{AF8B2D32-E13D-0972-0482-E94716AE607A}"/>
              </a:ext>
            </a:extLst>
          </p:cNvPr>
          <p:cNvSpPr txBox="1"/>
          <p:nvPr/>
        </p:nvSpPr>
        <p:spPr>
          <a:xfrm>
            <a:off x="3937018" y="4988577"/>
            <a:ext cx="38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C0B85F91-0EC9-90BE-D13D-C44569BDB747}"/>
              </a:ext>
            </a:extLst>
          </p:cNvPr>
          <p:cNvSpPr txBox="1"/>
          <p:nvPr/>
        </p:nvSpPr>
        <p:spPr>
          <a:xfrm>
            <a:off x="2967691" y="3065350"/>
            <a:ext cx="217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11 070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HẠM DUYÊN 5 - 9Slide.vn">
                <a:extLst>
                  <a:ext uri="{FF2B5EF4-FFF2-40B4-BE49-F238E27FC236}">
                    <a16:creationId xmlns:a16="http://schemas.microsoft.com/office/drawing/2014/main" id="{0AF1CEDB-7E0B-BB43-3A4E-8AAC6FED362E}"/>
                  </a:ext>
                </a:extLst>
              </p:cNvPr>
              <p:cNvSpPr txBox="1"/>
              <p:nvPr/>
            </p:nvSpPr>
            <p:spPr>
              <a:xfrm>
                <a:off x="7143095" y="3532645"/>
                <a:ext cx="4615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5400" dirty="0">
                  <a:solidFill>
                    <a:srgbClr val="002060"/>
                  </a:solidFill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PHẠM DUYÊN 5 - 9Slide.vn">
                <a:extLst>
                  <a:ext uri="{FF2B5EF4-FFF2-40B4-BE49-F238E27FC236}">
                    <a16:creationId xmlns:a16="http://schemas.microsoft.com/office/drawing/2014/main" id="{0AF1CEDB-7E0B-BB43-3A4E-8AAC6FED3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95" y="3532645"/>
                <a:ext cx="461517" cy="923330"/>
              </a:xfrm>
              <a:prstGeom prst="rect">
                <a:avLst/>
              </a:prstGeom>
              <a:blipFill>
                <a:blip r:embed="rId4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HẠM DUYÊN 6 - 9Slide.vn">
            <a:extLst>
              <a:ext uri="{FF2B5EF4-FFF2-40B4-BE49-F238E27FC236}">
                <a16:creationId xmlns:a16="http://schemas.microsoft.com/office/drawing/2014/main" id="{3D2F52B1-38DA-87F3-DD5B-5EDF0C336BA4}"/>
              </a:ext>
            </a:extLst>
          </p:cNvPr>
          <p:cNvCxnSpPr>
            <a:cxnSpLocks/>
          </p:cNvCxnSpPr>
          <p:nvPr/>
        </p:nvCxnSpPr>
        <p:spPr>
          <a:xfrm>
            <a:off x="7144650" y="4809100"/>
            <a:ext cx="2655920" cy="0"/>
          </a:xfrm>
          <a:prstGeom prst="line">
            <a:avLst/>
          </a:prstGeom>
          <a:ln w="34925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HẠM DUYÊN 12 - 9Slide.vn">
            <a:extLst>
              <a:ext uri="{FF2B5EF4-FFF2-40B4-BE49-F238E27FC236}">
                <a16:creationId xmlns:a16="http://schemas.microsoft.com/office/drawing/2014/main" id="{61E17151-2A6F-CA0A-14D8-7D4D1E4E2EF6}"/>
              </a:ext>
            </a:extLst>
          </p:cNvPr>
          <p:cNvSpPr txBox="1"/>
          <p:nvPr/>
        </p:nvSpPr>
        <p:spPr>
          <a:xfrm>
            <a:off x="9279172" y="3836579"/>
            <a:ext cx="507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PHẠM DUYÊN 5 - 9Slide.vn">
            <a:extLst>
              <a:ext uri="{FF2B5EF4-FFF2-40B4-BE49-F238E27FC236}">
                <a16:creationId xmlns:a16="http://schemas.microsoft.com/office/drawing/2014/main" id="{3C929361-1C5F-787B-0AD5-FA4F4FE018B9}"/>
              </a:ext>
            </a:extLst>
          </p:cNvPr>
          <p:cNvSpPr txBox="1"/>
          <p:nvPr/>
        </p:nvSpPr>
        <p:spPr>
          <a:xfrm>
            <a:off x="9158607" y="4874132"/>
            <a:ext cx="37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PHẠM DUYÊN 14 - 9Slide.vn">
            <a:extLst>
              <a:ext uri="{FF2B5EF4-FFF2-40B4-BE49-F238E27FC236}">
                <a16:creationId xmlns:a16="http://schemas.microsoft.com/office/drawing/2014/main" id="{BAC3CA30-7731-08D3-4C75-519F9E435886}"/>
              </a:ext>
            </a:extLst>
          </p:cNvPr>
          <p:cNvSpPr txBox="1"/>
          <p:nvPr/>
        </p:nvSpPr>
        <p:spPr>
          <a:xfrm>
            <a:off x="8066589" y="4889696"/>
            <a:ext cx="38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PHẠM DUYÊN 8 - 9Slide.vn">
            <a:extLst>
              <a:ext uri="{FF2B5EF4-FFF2-40B4-BE49-F238E27FC236}">
                <a16:creationId xmlns:a16="http://schemas.microsoft.com/office/drawing/2014/main" id="{250E0AC1-524E-8092-6C77-FCCB60BC2E14}"/>
              </a:ext>
            </a:extLst>
          </p:cNvPr>
          <p:cNvSpPr txBox="1"/>
          <p:nvPr/>
        </p:nvSpPr>
        <p:spPr>
          <a:xfrm>
            <a:off x="8787050" y="4875110"/>
            <a:ext cx="37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PHẠM DUYÊN 14 - 9Slide.vn">
            <a:extLst>
              <a:ext uri="{FF2B5EF4-FFF2-40B4-BE49-F238E27FC236}">
                <a16:creationId xmlns:a16="http://schemas.microsoft.com/office/drawing/2014/main" id="{594FFBC1-F91D-34C5-CA21-473F1830F2FC}"/>
              </a:ext>
            </a:extLst>
          </p:cNvPr>
          <p:cNvSpPr txBox="1"/>
          <p:nvPr/>
        </p:nvSpPr>
        <p:spPr>
          <a:xfrm>
            <a:off x="8444472" y="4887456"/>
            <a:ext cx="38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PHẠM DUYÊN 3 - 9Slide.vn">
            <a:extLst>
              <a:ext uri="{FF2B5EF4-FFF2-40B4-BE49-F238E27FC236}">
                <a16:creationId xmlns:a16="http://schemas.microsoft.com/office/drawing/2014/main" id="{E8EDFDD8-0DE3-C0EF-6F9B-3D4651664B78}"/>
              </a:ext>
            </a:extLst>
          </p:cNvPr>
          <p:cNvSpPr txBox="1"/>
          <p:nvPr/>
        </p:nvSpPr>
        <p:spPr>
          <a:xfrm>
            <a:off x="7645718" y="2967335"/>
            <a:ext cx="217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22 500</a:t>
            </a:r>
          </a:p>
        </p:txBody>
      </p:sp>
      <p:sp>
        <p:nvSpPr>
          <p:cNvPr id="22" name="PHẠM DUYÊN 14 - 9Slide.vn">
            <a:extLst>
              <a:ext uri="{FF2B5EF4-FFF2-40B4-BE49-F238E27FC236}">
                <a16:creationId xmlns:a16="http://schemas.microsoft.com/office/drawing/2014/main" id="{1D3FE031-F79A-9BAC-06CD-DB4A3D0A6CBF}"/>
              </a:ext>
            </a:extLst>
          </p:cNvPr>
          <p:cNvSpPr txBox="1"/>
          <p:nvPr/>
        </p:nvSpPr>
        <p:spPr>
          <a:xfrm>
            <a:off x="3036880" y="4991733"/>
            <a:ext cx="38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PHẠM DUYÊN 14 - 9Slide.vn">
            <a:extLst>
              <a:ext uri="{FF2B5EF4-FFF2-40B4-BE49-F238E27FC236}">
                <a16:creationId xmlns:a16="http://schemas.microsoft.com/office/drawing/2014/main" id="{BAC3CA30-7731-08D3-4C75-519F9E435886}"/>
              </a:ext>
            </a:extLst>
          </p:cNvPr>
          <p:cNvSpPr txBox="1"/>
          <p:nvPr/>
        </p:nvSpPr>
        <p:spPr>
          <a:xfrm>
            <a:off x="7755520" y="4907115"/>
            <a:ext cx="38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41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BB49408-8E47-CBBE-F947-C2D6007A16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4796" y="3533676"/>
            <a:ext cx="6395258" cy="2286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AECF0-F84E-2A69-416A-C3188EA1FB41}"/>
              </a:ext>
            </a:extLst>
          </p:cNvPr>
          <p:cNvSpPr txBox="1"/>
          <p:nvPr/>
        </p:nvSpPr>
        <p:spPr>
          <a:xfrm>
            <a:off x="6916993" y="5486400"/>
            <a:ext cx="352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 – Trang 95</a:t>
            </a: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">
            <a:extLst>
              <a:ext uri="{FF2B5EF4-FFF2-40B4-BE49-F238E27FC236}">
                <a16:creationId xmlns:a16="http://schemas.microsoft.com/office/drawing/2014/main" id="{AE8B2F7A-4065-451E-BA42-E6F4F2040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DC48B90-D2BD-4027-B428-C35E30B34F4A}"/>
              </a:ext>
            </a:extLst>
          </p:cNvPr>
          <p:cNvSpPr txBox="1"/>
          <p:nvPr/>
        </p:nvSpPr>
        <p:spPr>
          <a:xfrm>
            <a:off x="4295774" y="686951"/>
            <a:ext cx="442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B4396-99B3-E30C-FE2C-A4C776759E66}"/>
              </a:ext>
            </a:extLst>
          </p:cNvPr>
          <p:cNvSpPr txBox="1"/>
          <p:nvPr/>
        </p:nvSpPr>
        <p:spPr>
          <a:xfrm>
            <a:off x="1660452" y="1481623"/>
            <a:ext cx="9312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Ôn tập phép nhân số có năm chữ số với số có một chữ số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BDA4E-8F60-F30F-A7CE-098B8A557A5E}"/>
              </a:ext>
            </a:extLst>
          </p:cNvPr>
          <p:cNvSpPr txBox="1"/>
          <p:nvPr/>
        </p:nvSpPr>
        <p:spPr>
          <a:xfrm>
            <a:off x="1529212" y="2578308"/>
            <a:ext cx="9312348" cy="132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Thực hiện được nhân nhẩm số tròn nghìn với số có một chữ số</a:t>
            </a:r>
            <a:endParaRPr lang="en-US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83AB02-47E2-8E6E-BE6E-13D042FF0F21}"/>
              </a:ext>
            </a:extLst>
          </p:cNvPr>
          <p:cNvSpPr/>
          <p:nvPr/>
        </p:nvSpPr>
        <p:spPr>
          <a:xfrm flipV="1">
            <a:off x="1219200" y="1939743"/>
            <a:ext cx="222178" cy="2221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DC1063-D86C-9E55-AB77-7E76D5174290}"/>
              </a:ext>
            </a:extLst>
          </p:cNvPr>
          <p:cNvSpPr/>
          <p:nvPr/>
        </p:nvSpPr>
        <p:spPr>
          <a:xfrm flipV="1">
            <a:off x="1208464" y="2861360"/>
            <a:ext cx="222178" cy="2221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20EB73-65A7-6723-165F-DAA3DB004A13}"/>
              </a:ext>
            </a:extLst>
          </p:cNvPr>
          <p:cNvSpPr/>
          <p:nvPr/>
        </p:nvSpPr>
        <p:spPr>
          <a:xfrm flipV="1">
            <a:off x="1219200" y="4024069"/>
            <a:ext cx="222178" cy="2221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721FE4-530D-FB1F-4BB4-9AF71BD73300}"/>
              </a:ext>
            </a:extLst>
          </p:cNvPr>
          <p:cNvSpPr txBox="1"/>
          <p:nvPr/>
        </p:nvSpPr>
        <p:spPr>
          <a:xfrm>
            <a:off x="1512366" y="3900222"/>
            <a:ext cx="9312348" cy="132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nl-NL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Giải bài toán có lời văn liên quan </a:t>
            </a:r>
            <a:r>
              <a:rPr lang="nl-NL" sz="36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nhân số có năm chữ số với số có một chữ số( 2 bước tính)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8350" y="194972"/>
            <a:ext cx="10959199" cy="6258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90 855</a:t>
            </a:r>
            <a:endParaRPr lang="en-US" sz="1800" dirty="0"/>
          </a:p>
        </p:txBody>
      </p:sp>
      <p:grpSp>
        <p:nvGrpSpPr>
          <p:cNvPr id="40" name="Nhóm 6">
            <a:extLst>
              <a:ext uri="{FF2B5EF4-FFF2-40B4-BE49-F238E27FC236}">
                <a16:creationId xmlns:a16="http://schemas.microsoft.com/office/drawing/2014/main" id="{9F95F2CF-87DF-497C-A592-B3CDA52AC914}"/>
              </a:ext>
            </a:extLst>
          </p:cNvPr>
          <p:cNvGrpSpPr/>
          <p:nvPr/>
        </p:nvGrpSpPr>
        <p:grpSpPr>
          <a:xfrm>
            <a:off x="768350" y="194972"/>
            <a:ext cx="2774123" cy="1052418"/>
            <a:chOff x="1203156" y="685799"/>
            <a:chExt cx="2080592" cy="789313"/>
          </a:xfrm>
        </p:grpSpPr>
        <p:grpSp>
          <p:nvGrpSpPr>
            <p:cNvPr id="41" name="Nhóm 4">
              <a:extLst>
                <a:ext uri="{FF2B5EF4-FFF2-40B4-BE49-F238E27FC236}">
                  <a16:creationId xmlns:a16="http://schemas.microsoft.com/office/drawing/2014/main" id="{3F5A22DF-F0BD-4C2C-A7D8-FDFCC7648E34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51" name="Hình Bầu dục 2">
                <a:extLst>
                  <a:ext uri="{FF2B5EF4-FFF2-40B4-BE49-F238E27FC236}">
                    <a16:creationId xmlns:a16="http://schemas.microsoft.com/office/drawing/2014/main" id="{CB9049C6-A999-4A00-A919-467D9E45E39B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" name="Hộp Văn bản 3">
                <a:extLst>
                  <a:ext uri="{FF2B5EF4-FFF2-40B4-BE49-F238E27FC236}">
                    <a16:creationId xmlns:a16="http://schemas.microsoft.com/office/drawing/2014/main" id="{2D23C2CE-FCC0-4C67-83C7-6C4D318A2892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45" name="Hộp Văn bản 5">
              <a:extLst>
                <a:ext uri="{FF2B5EF4-FFF2-40B4-BE49-F238E27FC236}">
                  <a16:creationId xmlns:a16="http://schemas.microsoft.com/office/drawing/2014/main" id="{851F11DF-BDBF-4D99-83EF-BBC17F1508F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3ADA8ED-D545-5918-2316-03A40592B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67100"/>
              </p:ext>
            </p:extLst>
          </p:nvPr>
        </p:nvGraphicFramePr>
        <p:xfrm>
          <a:off x="1236869" y="1753334"/>
          <a:ext cx="10183192" cy="2202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5798">
                  <a:extLst>
                    <a:ext uri="{9D8B030D-6E8A-4147-A177-3AD203B41FA5}">
                      <a16:colId xmlns:a16="http://schemas.microsoft.com/office/drawing/2014/main" val="1261051752"/>
                    </a:ext>
                  </a:extLst>
                </a:gridCol>
                <a:gridCol w="2545798">
                  <a:extLst>
                    <a:ext uri="{9D8B030D-6E8A-4147-A177-3AD203B41FA5}">
                      <a16:colId xmlns:a16="http://schemas.microsoft.com/office/drawing/2014/main" val="4021967919"/>
                    </a:ext>
                  </a:extLst>
                </a:gridCol>
                <a:gridCol w="2545798">
                  <a:extLst>
                    <a:ext uri="{9D8B030D-6E8A-4147-A177-3AD203B41FA5}">
                      <a16:colId xmlns:a16="http://schemas.microsoft.com/office/drawing/2014/main" val="3280503397"/>
                    </a:ext>
                  </a:extLst>
                </a:gridCol>
                <a:gridCol w="2545798">
                  <a:extLst>
                    <a:ext uri="{9D8B030D-6E8A-4147-A177-3AD203B41FA5}">
                      <a16:colId xmlns:a16="http://schemas.microsoft.com/office/drawing/2014/main" val="3859222289"/>
                    </a:ext>
                  </a:extLst>
                </a:gridCol>
              </a:tblGrid>
              <a:tr h="734146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18 171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13 061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12 140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64877"/>
                  </a:ext>
                </a:extLst>
              </a:tr>
              <a:tr h="734146">
                <a:tc>
                  <a:txBody>
                    <a:bodyPr/>
                    <a:lstStyle/>
                    <a:p>
                      <a:r>
                        <a:rPr lang="en-US" sz="3600" dirty="0" err="1"/>
                        <a:t>Thừa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số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095404"/>
                  </a:ext>
                </a:extLst>
              </a:tr>
              <a:tr h="734146">
                <a:tc>
                  <a:txBody>
                    <a:bodyPr/>
                    <a:lstStyle/>
                    <a:p>
                      <a:r>
                        <a:rPr lang="en-US" sz="3600" dirty="0" err="1"/>
                        <a:t>Tích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2876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921361-8AAF-DED8-A8D8-BFAD0B1961D8}"/>
              </a:ext>
            </a:extLst>
          </p:cNvPr>
          <p:cNvSpPr/>
          <p:nvPr/>
        </p:nvSpPr>
        <p:spPr>
          <a:xfrm>
            <a:off x="4862777" y="4511275"/>
            <a:ext cx="2181526" cy="812052"/>
          </a:xfrm>
          <a:custGeom>
            <a:avLst/>
            <a:gdLst>
              <a:gd name="connsiteX0" fmla="*/ 0 w 2181526"/>
              <a:gd name="connsiteY0" fmla="*/ 135345 h 812052"/>
              <a:gd name="connsiteX1" fmla="*/ 135345 w 2181526"/>
              <a:gd name="connsiteY1" fmla="*/ 0 h 812052"/>
              <a:gd name="connsiteX2" fmla="*/ 2046181 w 2181526"/>
              <a:gd name="connsiteY2" fmla="*/ 0 h 812052"/>
              <a:gd name="connsiteX3" fmla="*/ 2181526 w 2181526"/>
              <a:gd name="connsiteY3" fmla="*/ 135345 h 812052"/>
              <a:gd name="connsiteX4" fmla="*/ 2181526 w 2181526"/>
              <a:gd name="connsiteY4" fmla="*/ 676707 h 812052"/>
              <a:gd name="connsiteX5" fmla="*/ 2046181 w 2181526"/>
              <a:gd name="connsiteY5" fmla="*/ 812052 h 812052"/>
              <a:gd name="connsiteX6" fmla="*/ 135345 w 2181526"/>
              <a:gd name="connsiteY6" fmla="*/ 812052 h 812052"/>
              <a:gd name="connsiteX7" fmla="*/ 0 w 2181526"/>
              <a:gd name="connsiteY7" fmla="*/ 676707 h 812052"/>
              <a:gd name="connsiteX8" fmla="*/ 0 w 2181526"/>
              <a:gd name="connsiteY8" fmla="*/ 135345 h 81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526" h="812052" fill="none" extrusionOk="0">
                <a:moveTo>
                  <a:pt x="0" y="135345"/>
                </a:moveTo>
                <a:cubicBezTo>
                  <a:pt x="170" y="65186"/>
                  <a:pt x="62221" y="2727"/>
                  <a:pt x="135345" y="0"/>
                </a:cubicBezTo>
                <a:cubicBezTo>
                  <a:pt x="621498" y="72427"/>
                  <a:pt x="1502295" y="61419"/>
                  <a:pt x="2046181" y="0"/>
                </a:cubicBezTo>
                <a:cubicBezTo>
                  <a:pt x="2120312" y="-4257"/>
                  <a:pt x="2176553" y="59092"/>
                  <a:pt x="2181526" y="135345"/>
                </a:cubicBezTo>
                <a:cubicBezTo>
                  <a:pt x="2206893" y="202956"/>
                  <a:pt x="2181386" y="574410"/>
                  <a:pt x="2181526" y="676707"/>
                </a:cubicBezTo>
                <a:cubicBezTo>
                  <a:pt x="2182911" y="744424"/>
                  <a:pt x="2118035" y="808806"/>
                  <a:pt x="2046181" y="812052"/>
                </a:cubicBezTo>
                <a:cubicBezTo>
                  <a:pt x="1603389" y="841879"/>
                  <a:pt x="812930" y="732746"/>
                  <a:pt x="135345" y="812052"/>
                </a:cubicBezTo>
                <a:cubicBezTo>
                  <a:pt x="67707" y="811248"/>
                  <a:pt x="-14649" y="754353"/>
                  <a:pt x="0" y="676707"/>
                </a:cubicBezTo>
                <a:cubicBezTo>
                  <a:pt x="37511" y="611947"/>
                  <a:pt x="-42906" y="364284"/>
                  <a:pt x="0" y="135345"/>
                </a:cubicBezTo>
                <a:close/>
              </a:path>
              <a:path w="2181526" h="812052" stroke="0" extrusionOk="0">
                <a:moveTo>
                  <a:pt x="0" y="135345"/>
                </a:moveTo>
                <a:cubicBezTo>
                  <a:pt x="12411" y="63979"/>
                  <a:pt x="64549" y="8236"/>
                  <a:pt x="135345" y="0"/>
                </a:cubicBezTo>
                <a:cubicBezTo>
                  <a:pt x="898715" y="123000"/>
                  <a:pt x="1754320" y="-96860"/>
                  <a:pt x="2046181" y="0"/>
                </a:cubicBezTo>
                <a:cubicBezTo>
                  <a:pt x="2111374" y="-7283"/>
                  <a:pt x="2187658" y="48235"/>
                  <a:pt x="2181526" y="135345"/>
                </a:cubicBezTo>
                <a:cubicBezTo>
                  <a:pt x="2173175" y="387914"/>
                  <a:pt x="2154248" y="521578"/>
                  <a:pt x="2181526" y="676707"/>
                </a:cubicBezTo>
                <a:cubicBezTo>
                  <a:pt x="2173233" y="754460"/>
                  <a:pt x="2119720" y="811854"/>
                  <a:pt x="2046181" y="812052"/>
                </a:cubicBezTo>
                <a:cubicBezTo>
                  <a:pt x="1548385" y="651345"/>
                  <a:pt x="564430" y="851719"/>
                  <a:pt x="135345" y="812052"/>
                </a:cubicBezTo>
                <a:cubicBezTo>
                  <a:pt x="46963" y="809298"/>
                  <a:pt x="-9591" y="747111"/>
                  <a:pt x="0" y="676707"/>
                </a:cubicBezTo>
                <a:cubicBezTo>
                  <a:pt x="-40473" y="566426"/>
                  <a:pt x="36737" y="284711"/>
                  <a:pt x="0" y="13534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Làm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 SGK</a:t>
            </a:r>
            <a:endParaRPr kumimoji="0" lang="en-U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73A1CA-2D07-FA71-AB84-BE8F3DE26DC6}"/>
              </a:ext>
            </a:extLst>
          </p:cNvPr>
          <p:cNvSpPr/>
          <p:nvPr/>
        </p:nvSpPr>
        <p:spPr>
          <a:xfrm>
            <a:off x="6708913" y="3260035"/>
            <a:ext cx="1878496" cy="556591"/>
          </a:xfrm>
          <a:prstGeom prst="round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78 366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0B8113-C615-A029-C6DA-0B25BEE054EB}"/>
              </a:ext>
            </a:extLst>
          </p:cNvPr>
          <p:cNvSpPr/>
          <p:nvPr/>
        </p:nvSpPr>
        <p:spPr>
          <a:xfrm>
            <a:off x="9342782" y="3250096"/>
            <a:ext cx="1878496" cy="556591"/>
          </a:xfrm>
          <a:prstGeom prst="round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84 980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0DB2A-972B-C717-F377-6C2BC29FFDF4}"/>
              </a:ext>
            </a:extLst>
          </p:cNvPr>
          <p:cNvSpPr txBox="1"/>
          <p:nvPr/>
        </p:nvSpPr>
        <p:spPr>
          <a:xfrm>
            <a:off x="4075044" y="3256025"/>
            <a:ext cx="1878496" cy="646331"/>
          </a:xfrm>
          <a:prstGeom prst="rect">
            <a:avLst/>
          </a:prstGeom>
          <a:solidFill>
            <a:srgbClr val="FCECE8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90 855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285751"/>
            <a:ext cx="10959199" cy="6163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862" y="-252926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6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5067300"/>
            <a:ext cx="1305109" cy="1717442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grpSp>
        <p:nvGrpSpPr>
          <p:cNvPr id="41" name="Nhóm 6">
            <a:extLst>
              <a:ext uri="{FF2B5EF4-FFF2-40B4-BE49-F238E27FC236}">
                <a16:creationId xmlns:a16="http://schemas.microsoft.com/office/drawing/2014/main" id="{4E72467A-4AEC-4F7C-A034-3D9086756657}"/>
              </a:ext>
            </a:extLst>
          </p:cNvPr>
          <p:cNvGrpSpPr/>
          <p:nvPr/>
        </p:nvGrpSpPr>
        <p:grpSpPr>
          <a:xfrm>
            <a:off x="777875" y="227160"/>
            <a:ext cx="5537200" cy="1052418"/>
            <a:chOff x="1203156" y="685799"/>
            <a:chExt cx="4152899" cy="789313"/>
          </a:xfrm>
        </p:grpSpPr>
        <p:grpSp>
          <p:nvGrpSpPr>
            <p:cNvPr id="45" name="Nhóm 4">
              <a:extLst>
                <a:ext uri="{FF2B5EF4-FFF2-40B4-BE49-F238E27FC236}">
                  <a16:creationId xmlns:a16="http://schemas.microsoft.com/office/drawing/2014/main" id="{0B711B78-E7F0-471F-948B-C131C891FE16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52" name="Hình Bầu dục 2">
                <a:extLst>
                  <a:ext uri="{FF2B5EF4-FFF2-40B4-BE49-F238E27FC236}">
                    <a16:creationId xmlns:a16="http://schemas.microsoft.com/office/drawing/2014/main" id="{D781E0AF-2527-4C60-B62C-3234ABD1DEC1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Hộp Văn bản 3">
                <a:extLst>
                  <a:ext uri="{FF2B5EF4-FFF2-40B4-BE49-F238E27FC236}">
                    <a16:creationId xmlns:a16="http://schemas.microsoft.com/office/drawing/2014/main" id="{99DE20CF-CAE1-4C93-A870-7980179F7D0B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51" name="Hộp Văn bản 5">
              <a:extLst>
                <a:ext uri="{FF2B5EF4-FFF2-40B4-BE49-F238E27FC236}">
                  <a16:creationId xmlns:a16="http://schemas.microsoft.com/office/drawing/2014/main" id="{33994D78-267B-4A0C-B8F2-BE43FBC6FDBF}"/>
                </a:ext>
              </a:extLst>
            </p:cNvPr>
            <p:cNvSpPr txBox="1"/>
            <p:nvPr/>
          </p:nvSpPr>
          <p:spPr>
            <a:xfrm>
              <a:off x="2088794" y="834349"/>
              <a:ext cx="326726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Đặt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rồi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51547E2-E619-D065-C2E3-CAC26598EE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529" y="2037535"/>
            <a:ext cx="3630993" cy="440397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7CED599-B0AA-6642-92F1-DD568388FBFF}"/>
              </a:ext>
            </a:extLst>
          </p:cNvPr>
          <p:cNvGrpSpPr/>
          <p:nvPr/>
        </p:nvGrpSpPr>
        <p:grpSpPr>
          <a:xfrm>
            <a:off x="1040428" y="2745132"/>
            <a:ext cx="3091770" cy="1743204"/>
            <a:chOff x="8979918" y="2365795"/>
            <a:chExt cx="2634434" cy="17432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B5C27C-9BD5-F7F7-8AF3-8FFCC6BDC11D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AB5B79-B006-A4DB-133C-7581E7608976}"/>
                </a:ext>
              </a:extLst>
            </p:cNvPr>
            <p:cNvSpPr txBox="1"/>
            <p:nvPr/>
          </p:nvSpPr>
          <p:spPr>
            <a:xfrm>
              <a:off x="9455060" y="2365795"/>
              <a:ext cx="203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10 706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81106A-9152-FA2F-75FD-C923422C66EE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9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BF423-9F9C-87A1-24B3-A6BF527221C4}"/>
                </a:ext>
              </a:extLst>
            </p:cNvPr>
            <p:cNvSpPr txBox="1"/>
            <p:nvPr/>
          </p:nvSpPr>
          <p:spPr>
            <a:xfrm>
              <a:off x="8979918" y="278824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87A14F-5DA2-77FC-4116-A4AD4B18AF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4F95B9-4980-01A8-B5C7-F2E5648B5F26}"/>
              </a:ext>
            </a:extLst>
          </p:cNvPr>
          <p:cNvSpPr txBox="1"/>
          <p:nvPr/>
        </p:nvSpPr>
        <p:spPr>
          <a:xfrm>
            <a:off x="3257550" y="441380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165D1-F1E8-7852-75E0-0A301FE7D540}"/>
              </a:ext>
            </a:extLst>
          </p:cNvPr>
          <p:cNvSpPr txBox="1"/>
          <p:nvPr/>
        </p:nvSpPr>
        <p:spPr>
          <a:xfrm>
            <a:off x="2879587" y="44138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20E20-C57D-323A-E021-B1438DE6AE71}"/>
              </a:ext>
            </a:extLst>
          </p:cNvPr>
          <p:cNvSpPr txBox="1"/>
          <p:nvPr/>
        </p:nvSpPr>
        <p:spPr>
          <a:xfrm>
            <a:off x="2512667" y="44138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D6B954-F5E4-427D-67AB-A739258E264E}"/>
              </a:ext>
            </a:extLst>
          </p:cNvPr>
          <p:cNvSpPr txBox="1"/>
          <p:nvPr/>
        </p:nvSpPr>
        <p:spPr>
          <a:xfrm>
            <a:off x="1983684" y="440386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0A79BD-016C-9DDF-B5B0-57015DC0026F}"/>
              </a:ext>
            </a:extLst>
          </p:cNvPr>
          <p:cNvSpPr txBox="1"/>
          <p:nvPr/>
        </p:nvSpPr>
        <p:spPr>
          <a:xfrm>
            <a:off x="1593159" y="43848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D6C014E6-9D62-9CC4-AA0A-5B1C2BA77F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9336" y="2085941"/>
            <a:ext cx="3630993" cy="4403973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A33CEBED-9889-284C-64B5-4D3A8AA52F08}"/>
              </a:ext>
            </a:extLst>
          </p:cNvPr>
          <p:cNvGrpSpPr/>
          <p:nvPr/>
        </p:nvGrpSpPr>
        <p:grpSpPr>
          <a:xfrm>
            <a:off x="4688503" y="2783232"/>
            <a:ext cx="3091770" cy="1743204"/>
            <a:chOff x="8979918" y="2365795"/>
            <a:chExt cx="2634434" cy="17432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B4451E-5090-07F6-DEDF-BCE4D579CE77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FE08F4-23DA-21E5-E12B-50D0735499F7}"/>
                </a:ext>
              </a:extLst>
            </p:cNvPr>
            <p:cNvSpPr txBox="1"/>
            <p:nvPr/>
          </p:nvSpPr>
          <p:spPr>
            <a:xfrm>
              <a:off x="9455060" y="2365795"/>
              <a:ext cx="203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12 061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608C94-C117-4801-C699-285F1B149049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8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460C0EC-8861-F74E-9E25-56133FDB3967}"/>
                </a:ext>
              </a:extLst>
            </p:cNvPr>
            <p:cNvSpPr txBox="1"/>
            <p:nvPr/>
          </p:nvSpPr>
          <p:spPr>
            <a:xfrm>
              <a:off x="8979918" y="278824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CFC84B8-1A3C-E03F-5F42-82F743E740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0C5E311E-4B1E-BE67-FD33-A0987626D030}"/>
              </a:ext>
            </a:extLst>
          </p:cNvPr>
          <p:cNvSpPr txBox="1"/>
          <p:nvPr/>
        </p:nvSpPr>
        <p:spPr>
          <a:xfrm>
            <a:off x="6791325" y="445190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613FEC-1F97-1801-2C04-C1AAC35263E4}"/>
              </a:ext>
            </a:extLst>
          </p:cNvPr>
          <p:cNvSpPr txBox="1"/>
          <p:nvPr/>
        </p:nvSpPr>
        <p:spPr>
          <a:xfrm>
            <a:off x="6464162" y="44519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18B3C6-912C-3CC7-9406-278B9D316F79}"/>
              </a:ext>
            </a:extLst>
          </p:cNvPr>
          <p:cNvSpPr txBox="1"/>
          <p:nvPr/>
        </p:nvSpPr>
        <p:spPr>
          <a:xfrm>
            <a:off x="6106767" y="44519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CF18F7-7A42-ED79-E7B3-DBBC860F28E9}"/>
              </a:ext>
            </a:extLst>
          </p:cNvPr>
          <p:cNvSpPr txBox="1"/>
          <p:nvPr/>
        </p:nvSpPr>
        <p:spPr>
          <a:xfrm>
            <a:off x="5606359" y="444196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5207796-D4B7-2ABC-4205-E0DBF5A1C4BE}"/>
              </a:ext>
            </a:extLst>
          </p:cNvPr>
          <p:cNvSpPr txBox="1"/>
          <p:nvPr/>
        </p:nvSpPr>
        <p:spPr>
          <a:xfrm>
            <a:off x="5263459" y="44229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7FB2494-B440-999A-962A-6D1D98F089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1654" y="2047060"/>
            <a:ext cx="3630993" cy="4403973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4F958D22-3EC7-A609-A1B5-837663939B6B}"/>
              </a:ext>
            </a:extLst>
          </p:cNvPr>
          <p:cNvGrpSpPr/>
          <p:nvPr/>
        </p:nvGrpSpPr>
        <p:grpSpPr>
          <a:xfrm>
            <a:off x="8136553" y="2754657"/>
            <a:ext cx="3091770" cy="1743204"/>
            <a:chOff x="8979918" y="2365795"/>
            <a:chExt cx="2634434" cy="174320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59D36C7-76F5-E5DA-4783-7C44BA080B6C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82A9ECE-7670-6D15-1C1D-32BBC2A1099C}"/>
                </a:ext>
              </a:extLst>
            </p:cNvPr>
            <p:cNvSpPr txBox="1"/>
            <p:nvPr/>
          </p:nvSpPr>
          <p:spPr>
            <a:xfrm>
              <a:off x="9455060" y="2365795"/>
              <a:ext cx="203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15 108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C425EF2-4284-721E-B127-847767D5A7C7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5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DC67172-ADE0-8935-C1F8-02034D2C7360}"/>
                </a:ext>
              </a:extLst>
            </p:cNvPr>
            <p:cNvSpPr txBox="1"/>
            <p:nvPr/>
          </p:nvSpPr>
          <p:spPr>
            <a:xfrm>
              <a:off x="8979918" y="278824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76D08CD-A273-41F0-A92A-76226B02E4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B5830A77-A903-9FAB-E334-D1339716774B}"/>
              </a:ext>
            </a:extLst>
          </p:cNvPr>
          <p:cNvSpPr txBox="1"/>
          <p:nvPr/>
        </p:nvSpPr>
        <p:spPr>
          <a:xfrm>
            <a:off x="10353675" y="442332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CA29C07-5872-7B7C-7A83-E243E01D33EB}"/>
              </a:ext>
            </a:extLst>
          </p:cNvPr>
          <p:cNvSpPr txBox="1"/>
          <p:nvPr/>
        </p:nvSpPr>
        <p:spPr>
          <a:xfrm>
            <a:off x="9975712" y="44233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51BF823-2047-9BAF-F54B-5206B1934FAF}"/>
              </a:ext>
            </a:extLst>
          </p:cNvPr>
          <p:cNvSpPr txBox="1"/>
          <p:nvPr/>
        </p:nvSpPr>
        <p:spPr>
          <a:xfrm>
            <a:off x="9646892" y="44233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CD10490-5F55-872A-8C04-A2704E0549B2}"/>
              </a:ext>
            </a:extLst>
          </p:cNvPr>
          <p:cNvSpPr txBox="1"/>
          <p:nvPr/>
        </p:nvSpPr>
        <p:spPr>
          <a:xfrm>
            <a:off x="9079809" y="441338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5F99A39-AE7E-F318-3F90-92D6BB544A35}"/>
              </a:ext>
            </a:extLst>
          </p:cNvPr>
          <p:cNvSpPr txBox="1"/>
          <p:nvPr/>
        </p:nvSpPr>
        <p:spPr>
          <a:xfrm>
            <a:off x="8717859" y="439433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HẠM DUYÊN 3 - 9Slide.vn">
                <a:extLst>
                  <a:ext uri="{FF2B5EF4-FFF2-40B4-BE49-F238E27FC236}">
                    <a16:creationId xmlns:a16="http://schemas.microsoft.com/office/drawing/2014/main" id="{FD975A4A-80FB-64AD-4257-4951B0C56C51}"/>
                  </a:ext>
                </a:extLst>
              </p:cNvPr>
              <p:cNvSpPr txBox="1"/>
              <p:nvPr/>
            </p:nvSpPr>
            <p:spPr>
              <a:xfrm>
                <a:off x="1215442" y="1422746"/>
                <a:ext cx="26019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spc="-100" dirty="0">
                    <a:solidFill>
                      <a:srgbClr val="AE4B24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10 706 </a:t>
                </a:r>
                <a14:m>
                  <m:oMath xmlns:m="http://schemas.openxmlformats.org/officeDocument/2006/math">
                    <m:r>
                      <a:rPr lang="en-US" sz="4000" b="1" i="1" spc="-100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000" b="1" spc="-100" dirty="0">
                    <a:solidFill>
                      <a:srgbClr val="AE4B24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4" name="PHẠM DUYÊN 3 - 9Slide.vn">
                <a:extLst>
                  <a:ext uri="{FF2B5EF4-FFF2-40B4-BE49-F238E27FC236}">
                    <a16:creationId xmlns:a16="http://schemas.microsoft.com/office/drawing/2014/main" id="{FD975A4A-80FB-64AD-4257-4951B0C5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442" y="1422746"/>
                <a:ext cx="2601932" cy="707886"/>
              </a:xfrm>
              <a:prstGeom prst="rect">
                <a:avLst/>
              </a:prstGeom>
              <a:blipFill>
                <a:blip r:embed="rId13"/>
                <a:stretch>
                  <a:fillRect l="-7026" t="-15385" r="-7260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HẠM DUYÊN 4 - 9Slide.vn">
            <a:extLst>
              <a:ext uri="{FF2B5EF4-FFF2-40B4-BE49-F238E27FC236}">
                <a16:creationId xmlns:a16="http://schemas.microsoft.com/office/drawing/2014/main" id="{4821CF1C-EFA7-3D9C-8A70-E4BF7AAAC8F0}"/>
              </a:ext>
            </a:extLst>
          </p:cNvPr>
          <p:cNvSpPr/>
          <p:nvPr/>
        </p:nvSpPr>
        <p:spPr>
          <a:xfrm>
            <a:off x="1094981" y="1422359"/>
            <a:ext cx="2842854" cy="708660"/>
          </a:xfrm>
          <a:prstGeom prst="roundRect">
            <a:avLst>
              <a:gd name="adj" fmla="val 14511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HẠM DUYÊN 3 - 9Slide.vn">
                <a:extLst>
                  <a:ext uri="{FF2B5EF4-FFF2-40B4-BE49-F238E27FC236}">
                    <a16:creationId xmlns:a16="http://schemas.microsoft.com/office/drawing/2014/main" id="{ADD64787-58BA-78A3-15CB-C11886B54026}"/>
                  </a:ext>
                </a:extLst>
              </p:cNvPr>
              <p:cNvSpPr txBox="1"/>
              <p:nvPr/>
            </p:nvSpPr>
            <p:spPr>
              <a:xfrm>
                <a:off x="4635849" y="1432495"/>
                <a:ext cx="3214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AE4B24"/>
                    </a:solidFill>
                  </a:rPr>
                  <a:t>12 061</a:t>
                </a:r>
                <a14:m>
                  <m:oMath xmlns:m="http://schemas.openxmlformats.org/officeDocument/2006/math">
                    <m:r>
                      <a:rPr lang="en-US" sz="4400" b="1" i="1" spc="-100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400" b="1" spc="-100" dirty="0">
                    <a:solidFill>
                      <a:srgbClr val="AE4B24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17" name="PHẠM DUYÊN 3 - 9Slide.vn">
                <a:extLst>
                  <a:ext uri="{FF2B5EF4-FFF2-40B4-BE49-F238E27FC236}">
                    <a16:creationId xmlns:a16="http://schemas.microsoft.com/office/drawing/2014/main" id="{ADD64787-58BA-78A3-15CB-C11886B54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849" y="1432495"/>
                <a:ext cx="3214657" cy="769441"/>
              </a:xfrm>
              <a:prstGeom prst="rect">
                <a:avLst/>
              </a:prstGeom>
              <a:blipFill>
                <a:blip r:embed="rId14"/>
                <a:stretch>
                  <a:fillRect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HẠM DUYÊN 4 - 9Slide.vn">
            <a:extLst>
              <a:ext uri="{FF2B5EF4-FFF2-40B4-BE49-F238E27FC236}">
                <a16:creationId xmlns:a16="http://schemas.microsoft.com/office/drawing/2014/main" id="{399825A9-08EC-1492-0E51-15F5D4E9C74D}"/>
              </a:ext>
            </a:extLst>
          </p:cNvPr>
          <p:cNvSpPr/>
          <p:nvPr/>
        </p:nvSpPr>
        <p:spPr>
          <a:xfrm>
            <a:off x="4801435" y="1422359"/>
            <a:ext cx="2842854" cy="708660"/>
          </a:xfrm>
          <a:prstGeom prst="roundRect">
            <a:avLst>
              <a:gd name="adj" fmla="val 14511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HẠM DUYÊN 3 - 9Slide.vn">
                <a:extLst>
                  <a:ext uri="{FF2B5EF4-FFF2-40B4-BE49-F238E27FC236}">
                    <a16:creationId xmlns:a16="http://schemas.microsoft.com/office/drawing/2014/main" id="{20F110DE-CB94-EC8D-8767-125031C20C6D}"/>
                  </a:ext>
                </a:extLst>
              </p:cNvPr>
              <p:cNvSpPr txBox="1"/>
              <p:nvPr/>
            </p:nvSpPr>
            <p:spPr>
              <a:xfrm>
                <a:off x="8436964" y="1399594"/>
                <a:ext cx="26019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spc="-100" dirty="0">
                    <a:solidFill>
                      <a:srgbClr val="AE4B24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15 108 </a:t>
                </a:r>
                <a14:m>
                  <m:oMath xmlns:m="http://schemas.openxmlformats.org/officeDocument/2006/math">
                    <m:r>
                      <a:rPr lang="en-US" sz="4000" b="1" i="1" spc="-100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000" b="1" spc="-100" dirty="0">
                    <a:solidFill>
                      <a:srgbClr val="AE4B24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9" name="PHẠM DUYÊN 3 - 9Slide.vn">
                <a:extLst>
                  <a:ext uri="{FF2B5EF4-FFF2-40B4-BE49-F238E27FC236}">
                    <a16:creationId xmlns:a16="http://schemas.microsoft.com/office/drawing/2014/main" id="{20F110DE-CB94-EC8D-8767-125031C20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964" y="1399594"/>
                <a:ext cx="2601932" cy="707886"/>
              </a:xfrm>
              <a:prstGeom prst="rect">
                <a:avLst/>
              </a:prstGeom>
              <a:blipFill>
                <a:blip r:embed="rId15"/>
                <a:stretch>
                  <a:fillRect l="-7026" t="-15517" r="-726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92B8E34C-C8E0-C902-8CD3-6C88BEE05819}"/>
              </a:ext>
            </a:extLst>
          </p:cNvPr>
          <p:cNvSpPr/>
          <p:nvPr/>
        </p:nvSpPr>
        <p:spPr>
          <a:xfrm>
            <a:off x="8316503" y="1399207"/>
            <a:ext cx="2842854" cy="708660"/>
          </a:xfrm>
          <a:prstGeom prst="roundRect">
            <a:avLst>
              <a:gd name="adj" fmla="val 14511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DCF18B-E971-5BF3-44B3-97DD4561C75E}"/>
              </a:ext>
            </a:extLst>
          </p:cNvPr>
          <p:cNvSpPr/>
          <p:nvPr/>
        </p:nvSpPr>
        <p:spPr>
          <a:xfrm>
            <a:off x="6717398" y="318738"/>
            <a:ext cx="3234110" cy="812052"/>
          </a:xfrm>
          <a:custGeom>
            <a:avLst/>
            <a:gdLst>
              <a:gd name="connsiteX0" fmla="*/ 0 w 3234110"/>
              <a:gd name="connsiteY0" fmla="*/ 135345 h 812052"/>
              <a:gd name="connsiteX1" fmla="*/ 135345 w 3234110"/>
              <a:gd name="connsiteY1" fmla="*/ 0 h 812052"/>
              <a:gd name="connsiteX2" fmla="*/ 3098765 w 3234110"/>
              <a:gd name="connsiteY2" fmla="*/ 0 h 812052"/>
              <a:gd name="connsiteX3" fmla="*/ 3234110 w 3234110"/>
              <a:gd name="connsiteY3" fmla="*/ 135345 h 812052"/>
              <a:gd name="connsiteX4" fmla="*/ 3234110 w 3234110"/>
              <a:gd name="connsiteY4" fmla="*/ 676707 h 812052"/>
              <a:gd name="connsiteX5" fmla="*/ 3098765 w 3234110"/>
              <a:gd name="connsiteY5" fmla="*/ 812052 h 812052"/>
              <a:gd name="connsiteX6" fmla="*/ 135345 w 3234110"/>
              <a:gd name="connsiteY6" fmla="*/ 812052 h 812052"/>
              <a:gd name="connsiteX7" fmla="*/ 0 w 3234110"/>
              <a:gd name="connsiteY7" fmla="*/ 676707 h 812052"/>
              <a:gd name="connsiteX8" fmla="*/ 0 w 3234110"/>
              <a:gd name="connsiteY8" fmla="*/ 135345 h 81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110" h="812052" fill="none" extrusionOk="0">
                <a:moveTo>
                  <a:pt x="0" y="135345"/>
                </a:moveTo>
                <a:cubicBezTo>
                  <a:pt x="170" y="65186"/>
                  <a:pt x="62221" y="2727"/>
                  <a:pt x="135345" y="0"/>
                </a:cubicBezTo>
                <a:cubicBezTo>
                  <a:pt x="1412869" y="72427"/>
                  <a:pt x="1890714" y="61419"/>
                  <a:pt x="3098765" y="0"/>
                </a:cubicBezTo>
                <a:cubicBezTo>
                  <a:pt x="3172896" y="-4257"/>
                  <a:pt x="3229137" y="59092"/>
                  <a:pt x="3234110" y="135345"/>
                </a:cubicBezTo>
                <a:cubicBezTo>
                  <a:pt x="3259477" y="202956"/>
                  <a:pt x="3233970" y="574410"/>
                  <a:pt x="3234110" y="676707"/>
                </a:cubicBezTo>
                <a:cubicBezTo>
                  <a:pt x="3235495" y="744424"/>
                  <a:pt x="3170619" y="808806"/>
                  <a:pt x="3098765" y="812052"/>
                </a:cubicBezTo>
                <a:cubicBezTo>
                  <a:pt x="1952839" y="841879"/>
                  <a:pt x="1340205" y="732746"/>
                  <a:pt x="135345" y="812052"/>
                </a:cubicBezTo>
                <a:cubicBezTo>
                  <a:pt x="67707" y="811248"/>
                  <a:pt x="-14649" y="754353"/>
                  <a:pt x="0" y="676707"/>
                </a:cubicBezTo>
                <a:cubicBezTo>
                  <a:pt x="37511" y="611947"/>
                  <a:pt x="-42906" y="364284"/>
                  <a:pt x="0" y="135345"/>
                </a:cubicBezTo>
                <a:close/>
              </a:path>
              <a:path w="3234110" h="812052" stroke="0" extrusionOk="0">
                <a:moveTo>
                  <a:pt x="0" y="135345"/>
                </a:moveTo>
                <a:cubicBezTo>
                  <a:pt x="12411" y="63979"/>
                  <a:pt x="64549" y="8236"/>
                  <a:pt x="135345" y="0"/>
                </a:cubicBezTo>
                <a:cubicBezTo>
                  <a:pt x="602332" y="123000"/>
                  <a:pt x="1829682" y="-96860"/>
                  <a:pt x="3098765" y="0"/>
                </a:cubicBezTo>
                <a:cubicBezTo>
                  <a:pt x="3163958" y="-7283"/>
                  <a:pt x="3240242" y="48235"/>
                  <a:pt x="3234110" y="135345"/>
                </a:cubicBezTo>
                <a:cubicBezTo>
                  <a:pt x="3225759" y="387914"/>
                  <a:pt x="3206832" y="521578"/>
                  <a:pt x="3234110" y="676707"/>
                </a:cubicBezTo>
                <a:cubicBezTo>
                  <a:pt x="3225817" y="754460"/>
                  <a:pt x="3172304" y="811854"/>
                  <a:pt x="3098765" y="812052"/>
                </a:cubicBezTo>
                <a:cubicBezTo>
                  <a:pt x="2238516" y="651345"/>
                  <a:pt x="1051938" y="851719"/>
                  <a:pt x="135345" y="812052"/>
                </a:cubicBezTo>
                <a:cubicBezTo>
                  <a:pt x="46963" y="809298"/>
                  <a:pt x="-9591" y="747111"/>
                  <a:pt x="0" y="676707"/>
                </a:cubicBezTo>
                <a:cubicBezTo>
                  <a:pt x="-40473" y="566426"/>
                  <a:pt x="36737" y="284711"/>
                  <a:pt x="0" y="13534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Làm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vở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ghi</a:t>
            </a:r>
            <a:endParaRPr kumimoji="0" 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269403"/>
            <a:ext cx="10959199" cy="6163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5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pic>
        <p:nvPicPr>
          <p:cNvPr id="40" name="Graphic 52">
            <a:extLst>
              <a:ext uri="{FF2B5EF4-FFF2-40B4-BE49-F238E27FC236}">
                <a16:creationId xmlns:a16="http://schemas.microsoft.com/office/drawing/2014/main" id="{5CEBFC6F-A5D0-42C8-92A6-7BDD56ED4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846" y="5378501"/>
            <a:ext cx="1288256" cy="521690"/>
          </a:xfrm>
          <a:prstGeom prst="rect">
            <a:avLst/>
          </a:prstGeom>
        </p:spPr>
      </p:pic>
      <p:grpSp>
        <p:nvGrpSpPr>
          <p:cNvPr id="41" name="Nhóm 6">
            <a:extLst>
              <a:ext uri="{FF2B5EF4-FFF2-40B4-BE49-F238E27FC236}">
                <a16:creationId xmlns:a16="http://schemas.microsoft.com/office/drawing/2014/main" id="{4E72467A-4AEC-4F7C-A034-3D9086756657}"/>
              </a:ext>
            </a:extLst>
          </p:cNvPr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45" name="Nhóm 4">
              <a:extLst>
                <a:ext uri="{FF2B5EF4-FFF2-40B4-BE49-F238E27FC236}">
                  <a16:creationId xmlns:a16="http://schemas.microsoft.com/office/drawing/2014/main" id="{0B711B78-E7F0-471F-948B-C131C891FE16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52" name="Hình Bầu dục 2">
                <a:extLst>
                  <a:ext uri="{FF2B5EF4-FFF2-40B4-BE49-F238E27FC236}">
                    <a16:creationId xmlns:a16="http://schemas.microsoft.com/office/drawing/2014/main" id="{D781E0AF-2527-4C60-B62C-3234ABD1DEC1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Hộp Văn bản 3">
                <a:extLst>
                  <a:ext uri="{FF2B5EF4-FFF2-40B4-BE49-F238E27FC236}">
                    <a16:creationId xmlns:a16="http://schemas.microsoft.com/office/drawing/2014/main" id="{99DE20CF-CAE1-4C93-A870-7980179F7D0B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51" name="Hộp Văn bản 5">
              <a:extLst>
                <a:ext uri="{FF2B5EF4-FFF2-40B4-BE49-F238E27FC236}">
                  <a16:creationId xmlns:a16="http://schemas.microsoft.com/office/drawing/2014/main" id="{33994D78-267B-4A0C-B8F2-BE43FBC6FDBF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nhẩm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mẫu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B4EF54-5EC8-9CF9-CB98-C506818CCE08}"/>
              </a:ext>
            </a:extLst>
          </p:cNvPr>
          <p:cNvSpPr/>
          <p:nvPr/>
        </p:nvSpPr>
        <p:spPr>
          <a:xfrm>
            <a:off x="1955553" y="1218441"/>
            <a:ext cx="8219661" cy="20894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0BFC7-AD12-E616-21CF-4AA40DF73C7D}"/>
              </a:ext>
            </a:extLst>
          </p:cNvPr>
          <p:cNvSpPr txBox="1"/>
          <p:nvPr/>
        </p:nvSpPr>
        <p:spPr>
          <a:xfrm>
            <a:off x="2098429" y="1313691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12 000 x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83515-395E-A6D2-1F65-E4F31F421D08}"/>
              </a:ext>
            </a:extLst>
          </p:cNvPr>
          <p:cNvSpPr txBox="1"/>
          <p:nvPr/>
        </p:nvSpPr>
        <p:spPr>
          <a:xfrm>
            <a:off x="1079253" y="1970916"/>
            <a:ext cx="1042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12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x 4 = 48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91D0A7-4264-9F54-D5F6-039803558E4A}"/>
              </a:ext>
            </a:extLst>
          </p:cNvPr>
          <p:cNvSpPr txBox="1"/>
          <p:nvPr/>
        </p:nvSpPr>
        <p:spPr>
          <a:xfrm>
            <a:off x="2831853" y="2551941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12 000 x 4 = 48 000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A78D2-A159-B805-3CC1-0D09D9E56AF9}"/>
              </a:ext>
            </a:extLst>
          </p:cNvPr>
          <p:cNvSpPr txBox="1"/>
          <p:nvPr/>
        </p:nvSpPr>
        <p:spPr>
          <a:xfrm>
            <a:off x="1172846" y="3409984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11 000 x 9          b) 21 000 x 3        c)  15 000 x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HẠM DUYÊN 15 - 9Slide.vn">
                <a:extLst>
                  <a:ext uri="{FF2B5EF4-FFF2-40B4-BE49-F238E27FC236}">
                    <a16:creationId xmlns:a16="http://schemas.microsoft.com/office/drawing/2014/main" id="{9D632A6A-DB98-9C61-0BC2-D8BB66E0E559}"/>
                  </a:ext>
                </a:extLst>
              </p:cNvPr>
              <p:cNvSpPr/>
              <p:nvPr/>
            </p:nvSpPr>
            <p:spPr>
              <a:xfrm>
                <a:off x="2666982" y="4240606"/>
                <a:ext cx="3822769" cy="616708"/>
              </a:xfrm>
              <a:prstGeom prst="roundRect">
                <a:avLst>
                  <a:gd name="adj" fmla="val 23414"/>
                </a:avLst>
              </a:prstGeom>
              <a:solidFill>
                <a:srgbClr val="648E68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a) </a:t>
                </a:r>
                <a:r>
                  <a:rPr lang="en-US" sz="4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11</a:t>
                </a:r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 000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× 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9</a:t>
                </a:r>
              </a:p>
            </p:txBody>
          </p:sp>
        </mc:Choice>
        <mc:Fallback xmlns="">
          <p:sp>
            <p:nvSpPr>
              <p:cNvPr id="3" name="PHẠM DUYÊN 15 - 9Slide.vn">
                <a:extLst>
                  <a:ext uri="{FF2B5EF4-FFF2-40B4-BE49-F238E27FC236}">
                    <a16:creationId xmlns:a16="http://schemas.microsoft.com/office/drawing/2014/main" id="{9D632A6A-DB98-9C61-0BC2-D8BB66E0E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82" y="4240606"/>
                <a:ext cx="3822769" cy="616708"/>
              </a:xfrm>
              <a:prstGeom prst="roundRect">
                <a:avLst>
                  <a:gd name="adj" fmla="val 2341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HẠM DUYÊN 15 - 9Slide.vn">
                <a:extLst>
                  <a:ext uri="{FF2B5EF4-FFF2-40B4-BE49-F238E27FC236}">
                    <a16:creationId xmlns:a16="http://schemas.microsoft.com/office/drawing/2014/main" id="{01FCC81E-1B0D-8B46-8F73-C6B8AB4C490F}"/>
                  </a:ext>
                </a:extLst>
              </p:cNvPr>
              <p:cNvSpPr/>
              <p:nvPr/>
            </p:nvSpPr>
            <p:spPr>
              <a:xfrm>
                <a:off x="2666982" y="4980694"/>
                <a:ext cx="3822769" cy="616708"/>
              </a:xfrm>
              <a:prstGeom prst="roundRect">
                <a:avLst>
                  <a:gd name="adj" fmla="val 23414"/>
                </a:avLst>
              </a:prstGeom>
              <a:solidFill>
                <a:srgbClr val="648E68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b) </a:t>
                </a:r>
                <a:r>
                  <a:rPr lang="en-US" sz="4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21</a:t>
                </a:r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 000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× 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" name="PHẠM DUYÊN 15 - 9Slide.vn">
                <a:extLst>
                  <a:ext uri="{FF2B5EF4-FFF2-40B4-BE49-F238E27FC236}">
                    <a16:creationId xmlns:a16="http://schemas.microsoft.com/office/drawing/2014/main" id="{01FCC81E-1B0D-8B46-8F73-C6B8AB4C4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82" y="4980694"/>
                <a:ext cx="3822769" cy="616708"/>
              </a:xfrm>
              <a:prstGeom prst="roundRect">
                <a:avLst>
                  <a:gd name="adj" fmla="val 23414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HẠM DUYÊN 15 - 9Slide.vn">
                <a:extLst>
                  <a:ext uri="{FF2B5EF4-FFF2-40B4-BE49-F238E27FC236}">
                    <a16:creationId xmlns:a16="http://schemas.microsoft.com/office/drawing/2014/main" id="{0457EEB3-0670-02E9-562E-72E960DD63D5}"/>
                  </a:ext>
                </a:extLst>
              </p:cNvPr>
              <p:cNvSpPr/>
              <p:nvPr/>
            </p:nvSpPr>
            <p:spPr>
              <a:xfrm>
                <a:off x="2666982" y="5720782"/>
                <a:ext cx="3822769" cy="568278"/>
              </a:xfrm>
              <a:prstGeom prst="roundRect">
                <a:avLst>
                  <a:gd name="adj" fmla="val 23414"/>
                </a:avLst>
              </a:prstGeom>
              <a:solidFill>
                <a:srgbClr val="648E68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c) </a:t>
                </a:r>
                <a:r>
                  <a:rPr lang="en-US" sz="4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15</a:t>
                </a:r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 000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× 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6</a:t>
                </a:r>
              </a:p>
            </p:txBody>
          </p:sp>
        </mc:Choice>
        <mc:Fallback xmlns="">
          <p:sp>
            <p:nvSpPr>
              <p:cNvPr id="6" name="PHẠM DUYÊN 15 - 9Slide.vn">
                <a:extLst>
                  <a:ext uri="{FF2B5EF4-FFF2-40B4-BE49-F238E27FC236}">
                    <a16:creationId xmlns:a16="http://schemas.microsoft.com/office/drawing/2014/main" id="{0457EEB3-0670-02E9-562E-72E960DD6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82" y="5720782"/>
                <a:ext cx="3822769" cy="568278"/>
              </a:xfrm>
              <a:prstGeom prst="roundRect">
                <a:avLst>
                  <a:gd name="adj" fmla="val 23414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HẠM DUYÊN 9 - 9Slide.vn">
            <a:extLst>
              <a:ext uri="{FF2B5EF4-FFF2-40B4-BE49-F238E27FC236}">
                <a16:creationId xmlns:a16="http://schemas.microsoft.com/office/drawing/2014/main" id="{045EB32B-7E97-49AC-9A6F-CCE92ACD0097}"/>
              </a:ext>
            </a:extLst>
          </p:cNvPr>
          <p:cNvSpPr/>
          <p:nvPr/>
        </p:nvSpPr>
        <p:spPr>
          <a:xfrm>
            <a:off x="6714858" y="4240606"/>
            <a:ext cx="2677749" cy="616708"/>
          </a:xfrm>
          <a:prstGeom prst="roundRect">
            <a:avLst>
              <a:gd name="adj" fmla="val 234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=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99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 000</a:t>
            </a:r>
          </a:p>
        </p:txBody>
      </p:sp>
      <p:sp>
        <p:nvSpPr>
          <p:cNvPr id="8" name="PHẠM DUYÊN 9 - 9Slide.vn">
            <a:extLst>
              <a:ext uri="{FF2B5EF4-FFF2-40B4-BE49-F238E27FC236}">
                <a16:creationId xmlns:a16="http://schemas.microsoft.com/office/drawing/2014/main" id="{677C8466-49BE-E97F-ED56-5DEEF8A5D8AA}"/>
              </a:ext>
            </a:extLst>
          </p:cNvPr>
          <p:cNvSpPr/>
          <p:nvPr/>
        </p:nvSpPr>
        <p:spPr>
          <a:xfrm>
            <a:off x="6714859" y="4980694"/>
            <a:ext cx="2677749" cy="616708"/>
          </a:xfrm>
          <a:prstGeom prst="roundRect">
            <a:avLst>
              <a:gd name="adj" fmla="val 234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=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63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 000</a:t>
            </a:r>
          </a:p>
        </p:txBody>
      </p:sp>
      <p:sp>
        <p:nvSpPr>
          <p:cNvPr id="9" name="PHẠM DUYÊN 9 - 9Slide.vn">
            <a:extLst>
              <a:ext uri="{FF2B5EF4-FFF2-40B4-BE49-F238E27FC236}">
                <a16:creationId xmlns:a16="http://schemas.microsoft.com/office/drawing/2014/main" id="{BEF96D20-5913-51A6-AB2B-67A740806EF0}"/>
              </a:ext>
            </a:extLst>
          </p:cNvPr>
          <p:cNvSpPr/>
          <p:nvPr/>
        </p:nvSpPr>
        <p:spPr>
          <a:xfrm>
            <a:off x="6714859" y="5720782"/>
            <a:ext cx="2677749" cy="568278"/>
          </a:xfrm>
          <a:prstGeom prst="roundRect">
            <a:avLst>
              <a:gd name="adj" fmla="val 234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=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90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8195E0-27A0-89CE-3325-0B68ADAC4713}"/>
              </a:ext>
            </a:extLst>
          </p:cNvPr>
          <p:cNvSpPr/>
          <p:nvPr/>
        </p:nvSpPr>
        <p:spPr>
          <a:xfrm>
            <a:off x="8205580" y="300533"/>
            <a:ext cx="2181526" cy="812052"/>
          </a:xfrm>
          <a:custGeom>
            <a:avLst/>
            <a:gdLst>
              <a:gd name="connsiteX0" fmla="*/ 0 w 2181526"/>
              <a:gd name="connsiteY0" fmla="*/ 135345 h 812052"/>
              <a:gd name="connsiteX1" fmla="*/ 135345 w 2181526"/>
              <a:gd name="connsiteY1" fmla="*/ 0 h 812052"/>
              <a:gd name="connsiteX2" fmla="*/ 2046181 w 2181526"/>
              <a:gd name="connsiteY2" fmla="*/ 0 h 812052"/>
              <a:gd name="connsiteX3" fmla="*/ 2181526 w 2181526"/>
              <a:gd name="connsiteY3" fmla="*/ 135345 h 812052"/>
              <a:gd name="connsiteX4" fmla="*/ 2181526 w 2181526"/>
              <a:gd name="connsiteY4" fmla="*/ 676707 h 812052"/>
              <a:gd name="connsiteX5" fmla="*/ 2046181 w 2181526"/>
              <a:gd name="connsiteY5" fmla="*/ 812052 h 812052"/>
              <a:gd name="connsiteX6" fmla="*/ 135345 w 2181526"/>
              <a:gd name="connsiteY6" fmla="*/ 812052 h 812052"/>
              <a:gd name="connsiteX7" fmla="*/ 0 w 2181526"/>
              <a:gd name="connsiteY7" fmla="*/ 676707 h 812052"/>
              <a:gd name="connsiteX8" fmla="*/ 0 w 2181526"/>
              <a:gd name="connsiteY8" fmla="*/ 135345 h 81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526" h="812052" fill="none" extrusionOk="0">
                <a:moveTo>
                  <a:pt x="0" y="135345"/>
                </a:moveTo>
                <a:cubicBezTo>
                  <a:pt x="170" y="65186"/>
                  <a:pt x="62221" y="2727"/>
                  <a:pt x="135345" y="0"/>
                </a:cubicBezTo>
                <a:cubicBezTo>
                  <a:pt x="621498" y="72427"/>
                  <a:pt x="1502295" y="61419"/>
                  <a:pt x="2046181" y="0"/>
                </a:cubicBezTo>
                <a:cubicBezTo>
                  <a:pt x="2120312" y="-4257"/>
                  <a:pt x="2176553" y="59092"/>
                  <a:pt x="2181526" y="135345"/>
                </a:cubicBezTo>
                <a:cubicBezTo>
                  <a:pt x="2206893" y="202956"/>
                  <a:pt x="2181386" y="574410"/>
                  <a:pt x="2181526" y="676707"/>
                </a:cubicBezTo>
                <a:cubicBezTo>
                  <a:pt x="2182911" y="744424"/>
                  <a:pt x="2118035" y="808806"/>
                  <a:pt x="2046181" y="812052"/>
                </a:cubicBezTo>
                <a:cubicBezTo>
                  <a:pt x="1603389" y="841879"/>
                  <a:pt x="812930" y="732746"/>
                  <a:pt x="135345" y="812052"/>
                </a:cubicBezTo>
                <a:cubicBezTo>
                  <a:pt x="67707" y="811248"/>
                  <a:pt x="-14649" y="754353"/>
                  <a:pt x="0" y="676707"/>
                </a:cubicBezTo>
                <a:cubicBezTo>
                  <a:pt x="37511" y="611947"/>
                  <a:pt x="-42906" y="364284"/>
                  <a:pt x="0" y="135345"/>
                </a:cubicBezTo>
                <a:close/>
              </a:path>
              <a:path w="2181526" h="812052" stroke="0" extrusionOk="0">
                <a:moveTo>
                  <a:pt x="0" y="135345"/>
                </a:moveTo>
                <a:cubicBezTo>
                  <a:pt x="12411" y="63979"/>
                  <a:pt x="64549" y="8236"/>
                  <a:pt x="135345" y="0"/>
                </a:cubicBezTo>
                <a:cubicBezTo>
                  <a:pt x="898715" y="123000"/>
                  <a:pt x="1754320" y="-96860"/>
                  <a:pt x="2046181" y="0"/>
                </a:cubicBezTo>
                <a:cubicBezTo>
                  <a:pt x="2111374" y="-7283"/>
                  <a:pt x="2187658" y="48235"/>
                  <a:pt x="2181526" y="135345"/>
                </a:cubicBezTo>
                <a:cubicBezTo>
                  <a:pt x="2173175" y="387914"/>
                  <a:pt x="2154248" y="521578"/>
                  <a:pt x="2181526" y="676707"/>
                </a:cubicBezTo>
                <a:cubicBezTo>
                  <a:pt x="2173233" y="754460"/>
                  <a:pt x="2119720" y="811854"/>
                  <a:pt x="2046181" y="812052"/>
                </a:cubicBezTo>
                <a:cubicBezTo>
                  <a:pt x="1548385" y="651345"/>
                  <a:pt x="564430" y="851719"/>
                  <a:pt x="135345" y="812052"/>
                </a:cubicBezTo>
                <a:cubicBezTo>
                  <a:pt x="46963" y="809298"/>
                  <a:pt x="-9591" y="747111"/>
                  <a:pt x="0" y="676707"/>
                </a:cubicBezTo>
                <a:cubicBezTo>
                  <a:pt x="-40473" y="566426"/>
                  <a:pt x="36737" y="284711"/>
                  <a:pt x="0" y="13534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Làm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 SGK</a:t>
            </a:r>
            <a:endParaRPr kumimoji="0" lang="en-U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557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83217"/>
            <a:ext cx="11673445" cy="6620271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>
                <a:solidFill>
                  <a:prstClr val="white"/>
                </a:solidFill>
                <a:latin typeface="Calibri" panose="020F0502020204030204"/>
              </a:rPr>
              <a:t>Mỗi lần người ta chuyển 15 250 kg thóc vào kho. Hỏi sau 3 lần chuyển như vậy, người ta chuyển được bao nhiêu ki-lô-gam thóc vào kho?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284279" y="433276"/>
            <a:ext cx="114014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000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            </a:t>
            </a:r>
            <a:r>
              <a:rPr lang="vi-VN" altLang="en-US" sz="4000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Có ba kho chứa dầu, mỗi kho chứa 12 000 </a:t>
            </a:r>
            <a:r>
              <a:rPr lang="vi-VN" alt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Baloo 2" pitchFamily="2" charset="0"/>
              </a:rPr>
              <a:t>l</a:t>
            </a:r>
            <a:r>
              <a:rPr lang="vi-VN" altLang="en-US" sz="4000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. Người ta đã chuyển đi 21 000 </a:t>
            </a:r>
            <a:r>
              <a:rPr lang="vi-VN" alt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Baloo 2" pitchFamily="2" charset="0"/>
              </a:rPr>
              <a:t>l</a:t>
            </a:r>
            <a:r>
              <a:rPr lang="vi-VN" altLang="en-US" sz="4000" i="1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 </a:t>
            </a:r>
            <a:r>
              <a:rPr lang="vi-VN" altLang="en-US" sz="4000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dầu. Hỏi ba kho đó còn lại bao nhiêu lít dầu?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aloo 2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30AB2-F00C-F720-0D35-EBC47FCBEB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513" y="4968024"/>
            <a:ext cx="4051620" cy="18168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7F4F3-1F29-E0C8-4C2F-9F84B610D246}"/>
              </a:ext>
            </a:extLst>
          </p:cNvPr>
          <p:cNvCxnSpPr>
            <a:cxnSpLocks/>
          </p:cNvCxnSpPr>
          <p:nvPr/>
        </p:nvCxnSpPr>
        <p:spPr>
          <a:xfrm>
            <a:off x="2403475" y="1061667"/>
            <a:ext cx="1724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AD8023-D226-8095-E2B3-C3A7889DBB6E}"/>
              </a:ext>
            </a:extLst>
          </p:cNvPr>
          <p:cNvCxnSpPr>
            <a:cxnSpLocks/>
          </p:cNvCxnSpPr>
          <p:nvPr/>
        </p:nvCxnSpPr>
        <p:spPr>
          <a:xfrm>
            <a:off x="6413500" y="937842"/>
            <a:ext cx="516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F7AC3A-7FE7-5961-5012-17E0C3E65625}"/>
              </a:ext>
            </a:extLst>
          </p:cNvPr>
          <p:cNvCxnSpPr>
            <a:cxnSpLocks/>
          </p:cNvCxnSpPr>
          <p:nvPr/>
        </p:nvCxnSpPr>
        <p:spPr>
          <a:xfrm>
            <a:off x="3067050" y="15652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C37CF2-20C8-2855-7461-D820FB97F486}"/>
              </a:ext>
            </a:extLst>
          </p:cNvPr>
          <p:cNvCxnSpPr>
            <a:cxnSpLocks/>
          </p:cNvCxnSpPr>
          <p:nvPr/>
        </p:nvCxnSpPr>
        <p:spPr>
          <a:xfrm>
            <a:off x="403225" y="2244725"/>
            <a:ext cx="4745037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Nhóm 4">
            <a:extLst>
              <a:ext uri="{FF2B5EF4-FFF2-40B4-BE49-F238E27FC236}">
                <a16:creationId xmlns:a16="http://schemas.microsoft.com/office/drawing/2014/main" id="{09D6B2E4-0869-6C5B-8B73-EE9545481CDB}"/>
              </a:ext>
            </a:extLst>
          </p:cNvPr>
          <p:cNvGrpSpPr/>
          <p:nvPr/>
        </p:nvGrpSpPr>
        <p:grpSpPr>
          <a:xfrm>
            <a:off x="189266" y="194217"/>
            <a:ext cx="1439110" cy="924600"/>
            <a:chOff x="1416127" y="638008"/>
            <a:chExt cx="1347538" cy="914066"/>
          </a:xfrm>
        </p:grpSpPr>
        <p:sp>
          <p:nvSpPr>
            <p:cNvPr id="13" name="Hình Bầu dục 2">
              <a:extLst>
                <a:ext uri="{FF2B5EF4-FFF2-40B4-BE49-F238E27FC236}">
                  <a16:creationId xmlns:a16="http://schemas.microsoft.com/office/drawing/2014/main" id="{A2DBCA13-F158-28A9-2BE1-103BF6940065}"/>
                </a:ext>
              </a:extLst>
            </p:cNvPr>
            <p:cNvSpPr/>
            <p:nvPr/>
          </p:nvSpPr>
          <p:spPr>
            <a:xfrm>
              <a:off x="1708484" y="721895"/>
              <a:ext cx="794084" cy="8301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Hộp Văn bản 3">
              <a:extLst>
                <a:ext uri="{FF2B5EF4-FFF2-40B4-BE49-F238E27FC236}">
                  <a16:creationId xmlns:a16="http://schemas.microsoft.com/office/drawing/2014/main" id="{B6B171C3-0379-E8FE-B7A0-01D1B20D6501}"/>
                </a:ext>
              </a:extLst>
            </p:cNvPr>
            <p:cNvSpPr txBox="1"/>
            <p:nvPr/>
          </p:nvSpPr>
          <p:spPr>
            <a:xfrm>
              <a:off x="1416127" y="638008"/>
              <a:ext cx="1347538" cy="809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</a:t>
              </a:r>
              <a:endPara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PHẠM DUYÊN 4 - 9Slide.vn">
            <a:extLst>
              <a:ext uri="{FF2B5EF4-FFF2-40B4-BE49-F238E27FC236}">
                <a16:creationId xmlns:a16="http://schemas.microsoft.com/office/drawing/2014/main" id="{5904BFA2-1093-C9A2-7454-EB2ED628CB82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27216" y="4398606"/>
            <a:ext cx="1626786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Còn</a:t>
            </a:r>
            <a:r>
              <a:rPr lang="en-US" sz="3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lại</a:t>
            </a:r>
            <a:r>
              <a:rPr lang="en-US" sz="3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vi-VN" sz="3200" spc="-4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PHẠM DUYÊN 5 - 9Slide.vn">
            <a:extLst>
              <a:ext uri="{FF2B5EF4-FFF2-40B4-BE49-F238E27FC236}">
                <a16:creationId xmlns:a16="http://schemas.microsoft.com/office/drawing/2014/main" id="{111CBD6F-2FE9-EF05-3AC5-C77F1F3A28BD}"/>
              </a:ext>
            </a:extLst>
          </p:cNvPr>
          <p:cNvSpPr txBox="1"/>
          <p:nvPr/>
        </p:nvSpPr>
        <p:spPr>
          <a:xfrm>
            <a:off x="1869084" y="2506136"/>
            <a:ext cx="181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chemeClr val="accent5"/>
                </a:solidFill>
                <a:latin typeface="+mj-lt"/>
              </a:rPr>
              <a:t>Tóm</a:t>
            </a:r>
            <a:r>
              <a:rPr lang="en-US" sz="3600" b="1" u="sng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600" b="1" u="sng" dirty="0" err="1">
                <a:solidFill>
                  <a:schemeClr val="accent5"/>
                </a:solidFill>
                <a:latin typeface="+mj-lt"/>
              </a:rPr>
              <a:t>tắt</a:t>
            </a:r>
            <a:endParaRPr lang="en-US" sz="3600" b="1" u="sng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1" name="PHẠM DUYÊN 7 - 9Slide.vn">
            <a:extLst>
              <a:ext uri="{FF2B5EF4-FFF2-40B4-BE49-F238E27FC236}">
                <a16:creationId xmlns:a16="http://schemas.microsoft.com/office/drawing/2014/main" id="{9663B9CB-9892-2B6E-0D02-F86593ACAD8E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592076" y="4398606"/>
            <a:ext cx="2059349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 dirty="0">
                <a:solidFill>
                  <a:schemeClr val="accent5"/>
                </a:solidFill>
                <a:latin typeface="+mj-lt"/>
              </a:rPr>
              <a:t>...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i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ℓ</a:t>
            </a:r>
            <a:r>
              <a:rPr lang="en-US" sz="3200" spc="2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3200" spc="27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dầu</a:t>
            </a:r>
            <a:r>
              <a:rPr lang="en-US" sz="3200" spc="-4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vi-VN" sz="3200" spc="-4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PHẠM DUYÊN 8 - 9Slide.vn">
            <a:extLst>
              <a:ext uri="{FF2B5EF4-FFF2-40B4-BE49-F238E27FC236}">
                <a16:creationId xmlns:a16="http://schemas.microsoft.com/office/drawing/2014/main" id="{98DA01CB-3B08-CEE6-F04F-D2B683BE37CE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67665" y="3480354"/>
            <a:ext cx="267162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1 </a:t>
            </a:r>
            <a:r>
              <a:rPr lang="en-US" sz="3200" dirty="0" err="1">
                <a:solidFill>
                  <a:srgbClr val="333333"/>
                </a:solidFill>
              </a:rPr>
              <a:t>kho</a:t>
            </a:r>
            <a:r>
              <a:rPr lang="en-US" sz="3200" dirty="0">
                <a:solidFill>
                  <a:srgbClr val="333333"/>
                </a:solidFill>
              </a:rPr>
              <a:t> </a:t>
            </a:r>
            <a:r>
              <a:rPr lang="en-US" sz="3200" dirty="0" err="1">
                <a:solidFill>
                  <a:srgbClr val="333333"/>
                </a:solidFill>
              </a:rPr>
              <a:t>chứa</a:t>
            </a:r>
            <a:r>
              <a:rPr lang="en-US" sz="3200" dirty="0">
                <a:solidFill>
                  <a:srgbClr val="333333"/>
                </a:solidFill>
              </a:rPr>
              <a:t>:</a:t>
            </a:r>
            <a:endParaRPr lang="vi-VN" sz="32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PHẠM DUYÊN 9 - 9Slide.vn">
            <a:extLst>
              <a:ext uri="{FF2B5EF4-FFF2-40B4-BE49-F238E27FC236}">
                <a16:creationId xmlns:a16="http://schemas.microsoft.com/office/drawing/2014/main" id="{61607166-9CF7-624A-B3BC-26E5F89267D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132633" y="3489336"/>
            <a:ext cx="3202536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 </a:t>
            </a:r>
            <a:r>
              <a:rPr lang="en-US" sz="2800" i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ℓ </a:t>
            </a:r>
            <a:r>
              <a:rPr lang="en-US" sz="3200" spc="27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800" b="1" i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endParaRPr lang="en-US" sz="2800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HẠM DUYÊN 10 - 9Slide.vn">
            <a:extLst>
              <a:ext uri="{FF2B5EF4-FFF2-40B4-BE49-F238E27FC236}">
                <a16:creationId xmlns:a16="http://schemas.microsoft.com/office/drawing/2014/main" id="{D7DEF94F-B453-D01D-C985-9AB7CFAAF8F1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101815" y="3932302"/>
            <a:ext cx="304800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333333"/>
                </a:solidFill>
              </a:rPr>
              <a:t>Chuyển đi:</a:t>
            </a:r>
            <a:endParaRPr lang="vi-VN" sz="3200" spc="-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PHẠM DUYÊN 11 - 9Slide.vn">
            <a:extLst>
              <a:ext uri="{FF2B5EF4-FFF2-40B4-BE49-F238E27FC236}">
                <a16:creationId xmlns:a16="http://schemas.microsoft.com/office/drawing/2014/main" id="{B71FD480-EF22-DDE1-DE50-957A7462E78B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3128610" y="3945002"/>
            <a:ext cx="277403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21 000</a:t>
            </a:r>
            <a:r>
              <a:rPr lang="en-US" sz="3200" b="1" i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spc="2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ℓ </a:t>
            </a:r>
            <a:r>
              <a:rPr lang="en-US" sz="3200" spc="27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en-US" sz="3200" spc="-1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36" name="PHẠM DUYÊN 8 - 9Slide.vn">
            <a:extLst>
              <a:ext uri="{FF2B5EF4-FFF2-40B4-BE49-F238E27FC236}">
                <a16:creationId xmlns:a16="http://schemas.microsoft.com/office/drawing/2014/main" id="{EF2E07D3-F263-A3B4-B2F3-411262FFC504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14514" y="3009572"/>
            <a:ext cx="304800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</a:rPr>
              <a:t>Có</a:t>
            </a:r>
            <a:r>
              <a:rPr lang="en-US" sz="3200" dirty="0">
                <a:solidFill>
                  <a:srgbClr val="333333"/>
                </a:solidFill>
              </a:rPr>
              <a:t>: 3 </a:t>
            </a:r>
            <a:r>
              <a:rPr lang="en-US" sz="3200" dirty="0" err="1">
                <a:solidFill>
                  <a:srgbClr val="333333"/>
                </a:solidFill>
              </a:rPr>
              <a:t>kho</a:t>
            </a:r>
            <a:r>
              <a:rPr lang="en-US" sz="3200" dirty="0">
                <a:solidFill>
                  <a:srgbClr val="333333"/>
                </a:solidFill>
              </a:rPr>
              <a:t> </a:t>
            </a:r>
            <a:r>
              <a:rPr lang="en-US" sz="3200" dirty="0" err="1">
                <a:solidFill>
                  <a:srgbClr val="333333"/>
                </a:solidFill>
              </a:rPr>
              <a:t>dầu</a:t>
            </a:r>
            <a:endParaRPr lang="vi-VN" sz="32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5EAA99-B92B-36BA-4B91-C3FAE86BDAA4}"/>
              </a:ext>
            </a:extLst>
          </p:cNvPr>
          <p:cNvSpPr/>
          <p:nvPr/>
        </p:nvSpPr>
        <p:spPr>
          <a:xfrm>
            <a:off x="7025054" y="1782894"/>
            <a:ext cx="2418412" cy="619951"/>
          </a:xfrm>
          <a:custGeom>
            <a:avLst/>
            <a:gdLst>
              <a:gd name="connsiteX0" fmla="*/ 0 w 2418412"/>
              <a:gd name="connsiteY0" fmla="*/ 103327 h 619951"/>
              <a:gd name="connsiteX1" fmla="*/ 103327 w 2418412"/>
              <a:gd name="connsiteY1" fmla="*/ 0 h 619951"/>
              <a:gd name="connsiteX2" fmla="*/ 2315085 w 2418412"/>
              <a:gd name="connsiteY2" fmla="*/ 0 h 619951"/>
              <a:gd name="connsiteX3" fmla="*/ 2418412 w 2418412"/>
              <a:gd name="connsiteY3" fmla="*/ 103327 h 619951"/>
              <a:gd name="connsiteX4" fmla="*/ 2418412 w 2418412"/>
              <a:gd name="connsiteY4" fmla="*/ 516624 h 619951"/>
              <a:gd name="connsiteX5" fmla="*/ 2315085 w 2418412"/>
              <a:gd name="connsiteY5" fmla="*/ 619951 h 619951"/>
              <a:gd name="connsiteX6" fmla="*/ 103327 w 2418412"/>
              <a:gd name="connsiteY6" fmla="*/ 619951 h 619951"/>
              <a:gd name="connsiteX7" fmla="*/ 0 w 2418412"/>
              <a:gd name="connsiteY7" fmla="*/ 516624 h 619951"/>
              <a:gd name="connsiteX8" fmla="*/ 0 w 2418412"/>
              <a:gd name="connsiteY8" fmla="*/ 103327 h 61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8412" h="619951" fill="none" extrusionOk="0">
                <a:moveTo>
                  <a:pt x="0" y="103327"/>
                </a:moveTo>
                <a:cubicBezTo>
                  <a:pt x="415" y="57491"/>
                  <a:pt x="51635" y="9020"/>
                  <a:pt x="103327" y="0"/>
                </a:cubicBezTo>
                <a:cubicBezTo>
                  <a:pt x="408441" y="72427"/>
                  <a:pt x="1781415" y="61419"/>
                  <a:pt x="2315085" y="0"/>
                </a:cubicBezTo>
                <a:cubicBezTo>
                  <a:pt x="2371806" y="-2373"/>
                  <a:pt x="2410710" y="43931"/>
                  <a:pt x="2418412" y="103327"/>
                </a:cubicBezTo>
                <a:cubicBezTo>
                  <a:pt x="2437709" y="248667"/>
                  <a:pt x="2430707" y="348589"/>
                  <a:pt x="2418412" y="516624"/>
                </a:cubicBezTo>
                <a:cubicBezTo>
                  <a:pt x="2420581" y="562682"/>
                  <a:pt x="2365657" y="612671"/>
                  <a:pt x="2315085" y="619951"/>
                </a:cubicBezTo>
                <a:cubicBezTo>
                  <a:pt x="1629996" y="649778"/>
                  <a:pt x="390686" y="540645"/>
                  <a:pt x="103327" y="619951"/>
                </a:cubicBezTo>
                <a:cubicBezTo>
                  <a:pt x="48956" y="619646"/>
                  <a:pt x="-7599" y="575193"/>
                  <a:pt x="0" y="516624"/>
                </a:cubicBezTo>
                <a:cubicBezTo>
                  <a:pt x="33774" y="383204"/>
                  <a:pt x="16996" y="282849"/>
                  <a:pt x="0" y="103327"/>
                </a:cubicBezTo>
                <a:close/>
              </a:path>
              <a:path w="2418412" h="619951" stroke="0" extrusionOk="0">
                <a:moveTo>
                  <a:pt x="0" y="103327"/>
                </a:moveTo>
                <a:cubicBezTo>
                  <a:pt x="2057" y="46822"/>
                  <a:pt x="48495" y="4655"/>
                  <a:pt x="103327" y="0"/>
                </a:cubicBezTo>
                <a:cubicBezTo>
                  <a:pt x="668050" y="123000"/>
                  <a:pt x="1760504" y="-96860"/>
                  <a:pt x="2315085" y="0"/>
                </a:cubicBezTo>
                <a:cubicBezTo>
                  <a:pt x="2371175" y="-744"/>
                  <a:pt x="2419122" y="44830"/>
                  <a:pt x="2418412" y="103327"/>
                </a:cubicBezTo>
                <a:cubicBezTo>
                  <a:pt x="2391094" y="275506"/>
                  <a:pt x="2388569" y="361001"/>
                  <a:pt x="2418412" y="516624"/>
                </a:cubicBezTo>
                <a:cubicBezTo>
                  <a:pt x="2415935" y="574587"/>
                  <a:pt x="2363607" y="618553"/>
                  <a:pt x="2315085" y="619951"/>
                </a:cubicBezTo>
                <a:cubicBezTo>
                  <a:pt x="1891383" y="459244"/>
                  <a:pt x="899615" y="659618"/>
                  <a:pt x="103327" y="619951"/>
                </a:cubicBezTo>
                <a:cubicBezTo>
                  <a:pt x="41805" y="619051"/>
                  <a:pt x="-2410" y="572598"/>
                  <a:pt x="0" y="516624"/>
                </a:cubicBezTo>
                <a:cubicBezTo>
                  <a:pt x="-17432" y="367892"/>
                  <a:pt x="-12241" y="285008"/>
                  <a:pt x="0" y="103327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27EEA6-1E70-5059-328C-FDDA233B6A6E}"/>
              </a:ext>
            </a:extLst>
          </p:cNvPr>
          <p:cNvSpPr txBox="1"/>
          <p:nvPr/>
        </p:nvSpPr>
        <p:spPr>
          <a:xfrm>
            <a:off x="7025054" y="1761584"/>
            <a:ext cx="2297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Làm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vở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Calibri" panose="020F0502020204030204" pitchFamily="34" charset="0"/>
              </a:rPr>
              <a:t>ghi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DB39B8-6198-CD31-0EA0-D044187EEDBF}"/>
              </a:ext>
            </a:extLst>
          </p:cNvPr>
          <p:cNvSpPr/>
          <p:nvPr/>
        </p:nvSpPr>
        <p:spPr>
          <a:xfrm>
            <a:off x="5762847" y="2573359"/>
            <a:ext cx="6007395" cy="3908474"/>
          </a:xfrm>
          <a:prstGeom prst="roundRect">
            <a:avLst/>
          </a:prstGeom>
          <a:solidFill>
            <a:srgbClr val="FDF9F5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525DA-9BFA-4F44-9816-F2CDB0529D07}"/>
              </a:ext>
            </a:extLst>
          </p:cNvPr>
          <p:cNvSpPr txBox="1"/>
          <p:nvPr/>
        </p:nvSpPr>
        <p:spPr>
          <a:xfrm>
            <a:off x="4488836" y="2516250"/>
            <a:ext cx="7645588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Bài giải</a:t>
            </a:r>
          </a:p>
          <a:p>
            <a:pPr lvl="0" algn="ctr">
              <a:lnSpc>
                <a:spcPct val="120000"/>
              </a:lnSpc>
            </a:pP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Ba kho có số lít dầu là:</a:t>
            </a:r>
          </a:p>
          <a:p>
            <a:pPr lvl="0" algn="ctr">
              <a:lnSpc>
                <a:spcPct val="120000"/>
              </a:lnSpc>
            </a:pP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   12 000 x 3 = </a:t>
            </a:r>
            <a:r>
              <a:rPr lang="nl-NL" sz="3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36 000 </a:t>
            </a: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nl-NL" sz="3400" b="1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l</a:t>
            </a: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  <a:p>
            <a:pPr lvl="0" algn="ctr">
              <a:lnSpc>
                <a:spcPct val="120000"/>
              </a:lnSpc>
            </a:pP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       Ba kho đó còn lại số lít dầu là:</a:t>
            </a:r>
          </a:p>
          <a:p>
            <a:pPr lvl="0" algn="ctr">
              <a:lnSpc>
                <a:spcPct val="120000"/>
              </a:lnSpc>
            </a:pP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            36 000 – 21 000 = </a:t>
            </a:r>
            <a:r>
              <a:rPr lang="nl-NL" sz="3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15 000 </a:t>
            </a: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( </a:t>
            </a:r>
            <a:r>
              <a:rPr lang="nl-NL" sz="3400" b="1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l</a:t>
            </a: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)</a:t>
            </a:r>
          </a:p>
          <a:p>
            <a:pPr lvl="0" algn="ctr">
              <a:lnSpc>
                <a:spcPct val="120000"/>
              </a:lnSpc>
            </a:pP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                               Đáp số: </a:t>
            </a:r>
            <a:r>
              <a:rPr lang="nl-NL" sz="3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15 000 </a:t>
            </a:r>
            <a:r>
              <a:rPr lang="nl-NL" sz="3400" b="1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l</a:t>
            </a:r>
            <a:r>
              <a:rPr lang="nl-NL" sz="3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dầu </a:t>
            </a:r>
          </a:p>
        </p:txBody>
      </p:sp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A43B7B-0256-449D-8D53-DAA6B49035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314" y="1503604"/>
            <a:ext cx="716342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411</Words>
  <Application>Microsoft Office PowerPoint</Application>
  <PresentationFormat>Widescreen</PresentationFormat>
  <Paragraphs>115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Cambria</vt:lpstr>
      <vt:lpstr>Cambria Math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2023-02-05T22:00:07Z</dcterms:created>
  <dcterms:modified xsi:type="dcterms:W3CDTF">2024-04-11T05:06:55Z</dcterms:modified>
</cp:coreProperties>
</file>