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4" r:id="rId5"/>
    <p:sldId id="265" r:id="rId6"/>
    <p:sldId id="266" r:id="rId7"/>
    <p:sldId id="267"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4660"/>
  </p:normalViewPr>
  <p:slideViewPr>
    <p:cSldViewPr snapToGrid="0">
      <p:cViewPr varScale="1">
        <p:scale>
          <a:sx n="61" d="100"/>
          <a:sy n="61" d="100"/>
        </p:scale>
        <p:origin x="10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B2BA1-D28C-507A-4A9E-5913BE2FA7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9784D1E7-21B7-E0F7-E5B8-B45D1012DB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50643EC1-FBC9-0402-0416-AF585E8B46C6}"/>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FACA6304-3DFD-F646-15DF-71F7A9B473DE}"/>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50FE43F-B627-E37D-D36E-C7934FF52FB5}"/>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1276807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AC48-63E8-70CD-935B-A176499241B2}"/>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443D676-8A8C-C9D5-A544-3D0C5C3596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790935AD-6A9C-58AA-838A-FD4D8BB6A9DD}"/>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4AA9843B-05E5-0E7B-9F18-FB5CAC3D0C9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6350C5D-5934-BE9B-41B0-8D4E638A1678}"/>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3852532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C3D660-3BCD-A057-10AE-4AD11946A3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8559F3C7-DF7B-BD2F-64E6-61E90FF521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A790C825-1EC7-ADA2-9BCE-BD7A547EAEE6}"/>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199B3571-6B3D-88CE-FD2D-E076431C677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F452305-93B8-3557-626D-FEEB3784789F}"/>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383946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74DA9-19E8-9FB9-47CD-955C25AFC8DE}"/>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BE299DD-D5FD-D35C-336A-EDC2F33F00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AD487B05-2109-789B-4E52-661FA1D608FE}"/>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AA8A19BC-824F-1CD8-EA1D-0597E021C65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87F89-2C89-CE43-D539-F76F84792E15}"/>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3360876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FAF75-B9F3-1237-0CD6-5C7317E4C9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36A3DD2A-2376-0295-4225-EB056803A9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CE496D-B460-8846-B0BA-3836D9062713}"/>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BECF1763-6877-794C-F11E-5FC966E2A70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47F8E2B-BAC5-4EFB-01EA-7BD5787884A3}"/>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4079399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4062B-A6B8-70E2-2B48-3450676DBDE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2FB74FE4-78E3-0234-4A69-59EF47DCAC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95B3D122-7131-015E-644C-8B21C82CBD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FBB565DC-E3E2-26FA-129B-DC69E1C2E953}"/>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6" name="Footer Placeholder 5">
            <a:extLst>
              <a:ext uri="{FF2B5EF4-FFF2-40B4-BE49-F238E27FC236}">
                <a16:creationId xmlns:a16="http://schemas.microsoft.com/office/drawing/2014/main" id="{1046B5A5-3BC9-D1A7-7FA9-EF92CB414062}"/>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BD49C00-6779-747C-7A5E-EC0BEA309235}"/>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3371829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07324-49A0-B085-22EB-50E35C11603A}"/>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1E8B7758-E330-AC77-10FB-7320B7C44B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93344C-CF55-2675-A008-7CDCEFB604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B36A386D-2B0D-9B8E-D3E7-37DB58D59C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655135-9019-D564-97D3-9A7C810294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39F8016D-2459-87A9-5FAD-10019EBF9072}"/>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8" name="Footer Placeholder 7">
            <a:extLst>
              <a:ext uri="{FF2B5EF4-FFF2-40B4-BE49-F238E27FC236}">
                <a16:creationId xmlns:a16="http://schemas.microsoft.com/office/drawing/2014/main" id="{AD3E23D3-7CBC-97EA-D607-5885228D44F7}"/>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0E30184-6E64-6DE2-6257-F491D9E9DD5C}"/>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15061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F785B-999C-8D63-7E42-09D5257F4640}"/>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774C4799-D2F5-38CE-0AD8-C0419E4B6CCE}"/>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4" name="Footer Placeholder 3">
            <a:extLst>
              <a:ext uri="{FF2B5EF4-FFF2-40B4-BE49-F238E27FC236}">
                <a16:creationId xmlns:a16="http://schemas.microsoft.com/office/drawing/2014/main" id="{7BD6C4C5-F394-32E5-3851-397479BB90FC}"/>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F6CDA3BE-4EC8-BB97-E9B6-71C911910E0A}"/>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2632049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91FC46-EA03-F4F9-8C8A-7D6D9602D3B7}"/>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3" name="Footer Placeholder 2">
            <a:extLst>
              <a:ext uri="{FF2B5EF4-FFF2-40B4-BE49-F238E27FC236}">
                <a16:creationId xmlns:a16="http://schemas.microsoft.com/office/drawing/2014/main" id="{3A8BCEF2-73B1-7BEF-6DCC-00F723F573B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061D55E5-DBF6-89F3-1B6B-7CDB322902F9}"/>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4156374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2FF94-C426-30EC-F2E2-9170E7FA6D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05FA7B24-95ED-8DEF-8084-28477AF26A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35AC9C51-92E6-5CEB-21CF-659D4AC5A1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2CDCA2-BD8D-0352-4C5A-F5716FD82B21}"/>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6" name="Footer Placeholder 5">
            <a:extLst>
              <a:ext uri="{FF2B5EF4-FFF2-40B4-BE49-F238E27FC236}">
                <a16:creationId xmlns:a16="http://schemas.microsoft.com/office/drawing/2014/main" id="{8026C891-81A8-0F8A-B889-EA465B6BD45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18984ED-3857-E952-6E2A-163F354AA8EA}"/>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3155245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0F0E-DD23-6AC6-2CE7-9AD548CECB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33420832-5E22-78CE-F5E6-438C75C463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3A4B5BFE-F1DB-4F8B-04A8-D9CAE6321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BA108A-31B1-3A7E-588E-5DE9C6A6DDCC}"/>
              </a:ext>
            </a:extLst>
          </p:cNvPr>
          <p:cNvSpPr>
            <a:spLocks noGrp="1"/>
          </p:cNvSpPr>
          <p:nvPr>
            <p:ph type="dt" sz="half" idx="10"/>
          </p:nvPr>
        </p:nvSpPr>
        <p:spPr/>
        <p:txBody>
          <a:bodyPr/>
          <a:lstStyle/>
          <a:p>
            <a:fld id="{C72B9344-DD6B-4E3B-809E-79585B18395F}" type="datetimeFigureOut">
              <a:rPr lang="vi-VN" smtClean="0"/>
              <a:t>11/04/2024</a:t>
            </a:fld>
            <a:endParaRPr lang="vi-VN"/>
          </a:p>
        </p:txBody>
      </p:sp>
      <p:sp>
        <p:nvSpPr>
          <p:cNvPr id="6" name="Footer Placeholder 5">
            <a:extLst>
              <a:ext uri="{FF2B5EF4-FFF2-40B4-BE49-F238E27FC236}">
                <a16:creationId xmlns:a16="http://schemas.microsoft.com/office/drawing/2014/main" id="{95761535-DA31-4156-4D12-8C29EFD526D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A3D8FA7-8283-4D57-180A-0A53BE4C6945}"/>
              </a:ext>
            </a:extLst>
          </p:cNvPr>
          <p:cNvSpPr>
            <a:spLocks noGrp="1"/>
          </p:cNvSpPr>
          <p:nvPr>
            <p:ph type="sldNum" sz="quarter" idx="12"/>
          </p:nvPr>
        </p:nvSpPr>
        <p:spPr/>
        <p:txBody>
          <a:bodyPr/>
          <a:lstStyle/>
          <a:p>
            <a:fld id="{0DF74A72-08F5-47AE-903A-D3EF68DD03DB}" type="slidenum">
              <a:rPr lang="vi-VN" smtClean="0"/>
              <a:t>‹#›</a:t>
            </a:fld>
            <a:endParaRPr lang="vi-VN"/>
          </a:p>
        </p:txBody>
      </p:sp>
    </p:spTree>
    <p:extLst>
      <p:ext uri="{BB962C8B-B14F-4D97-AF65-F5344CB8AC3E}">
        <p14:creationId xmlns:p14="http://schemas.microsoft.com/office/powerpoint/2010/main" val="513200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25ADCD-4DCC-50DD-5672-1BA84426E8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CA5CFEE3-3591-9BDA-A80C-96F452F2C0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AC7F5BFC-EAA9-1E7B-5605-FEBE3A3537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B9344-DD6B-4E3B-809E-79585B18395F}" type="datetimeFigureOut">
              <a:rPr lang="vi-VN" smtClean="0"/>
              <a:t>11/04/2024</a:t>
            </a:fld>
            <a:endParaRPr lang="vi-VN"/>
          </a:p>
        </p:txBody>
      </p:sp>
      <p:sp>
        <p:nvSpPr>
          <p:cNvPr id="5" name="Footer Placeholder 4">
            <a:extLst>
              <a:ext uri="{FF2B5EF4-FFF2-40B4-BE49-F238E27FC236}">
                <a16:creationId xmlns:a16="http://schemas.microsoft.com/office/drawing/2014/main" id="{E2BA603B-55C9-1FAA-8611-28E32DE02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35E3891E-575C-563F-367A-D165D1ED9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F74A72-08F5-47AE-903A-D3EF68DD03DB}" type="slidenum">
              <a:rPr lang="vi-VN" smtClean="0"/>
              <a:t>‹#›</a:t>
            </a:fld>
            <a:endParaRPr lang="vi-VN"/>
          </a:p>
        </p:txBody>
      </p:sp>
    </p:spTree>
    <p:extLst>
      <p:ext uri="{BB962C8B-B14F-4D97-AF65-F5344CB8AC3E}">
        <p14:creationId xmlns:p14="http://schemas.microsoft.com/office/powerpoint/2010/main" val="52426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450.png"/><Relationship Id="rId5" Type="http://schemas.openxmlformats.org/officeDocument/2006/relationships/image" Target="../media/image440.png"/></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tags" Target="../tags/tag15.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10" Type="http://schemas.openxmlformats.org/officeDocument/2006/relationships/slideLayout" Target="../slideLayouts/slideLayout1.xml"/><Relationship Id="rId4" Type="http://schemas.openxmlformats.org/officeDocument/2006/relationships/tags" Target="../tags/tag11.xml"/><Relationship Id="rId9" Type="http://schemas.openxmlformats.org/officeDocument/2006/relationships/tags" Target="../tags/tag16.xml"/></Relationships>
</file>

<file path=ppt/slides/_rels/slide6.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11" Type="http://schemas.openxmlformats.org/officeDocument/2006/relationships/image" Target="../media/image17.png"/><Relationship Id="rId5" Type="http://schemas.openxmlformats.org/officeDocument/2006/relationships/tags" Target="../tags/tag21.xml"/><Relationship Id="rId10" Type="http://schemas.openxmlformats.org/officeDocument/2006/relationships/slideLayout" Target="../slideLayouts/slideLayout1.xml"/><Relationship Id="rId4" Type="http://schemas.openxmlformats.org/officeDocument/2006/relationships/tags" Target="../tags/tag20.xml"/><Relationship Id="rId9" Type="http://schemas.openxmlformats.org/officeDocument/2006/relationships/tags" Target="../tags/tag25.xml"/></Relationships>
</file>

<file path=ppt/slides/_rels/slide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56C32C-3096-599B-E02F-A764B2EB84F6}"/>
              </a:ext>
            </a:extLst>
          </p:cNvPr>
          <p:cNvPicPr>
            <a:picLocks noChangeAspect="1"/>
          </p:cNvPicPr>
          <p:nvPr/>
        </p:nvPicPr>
        <p:blipFill>
          <a:blip r:embed="rId2"/>
          <a:stretch>
            <a:fillRect/>
          </a:stretch>
        </p:blipFill>
        <p:spPr>
          <a:xfrm>
            <a:off x="4965094" y="612863"/>
            <a:ext cx="2261812" cy="768163"/>
          </a:xfrm>
          <a:prstGeom prst="rect">
            <a:avLst/>
          </a:prstGeom>
        </p:spPr>
      </p:pic>
      <p:pic>
        <p:nvPicPr>
          <p:cNvPr id="6" name="Picture 5">
            <a:extLst>
              <a:ext uri="{FF2B5EF4-FFF2-40B4-BE49-F238E27FC236}">
                <a16:creationId xmlns:a16="http://schemas.microsoft.com/office/drawing/2014/main" id="{B1537C1E-837F-5F46-4114-839ED90F2C5D}"/>
              </a:ext>
            </a:extLst>
          </p:cNvPr>
          <p:cNvPicPr>
            <a:picLocks noChangeAspect="1"/>
          </p:cNvPicPr>
          <p:nvPr/>
        </p:nvPicPr>
        <p:blipFill>
          <a:blip r:embed="rId3"/>
          <a:stretch>
            <a:fillRect/>
          </a:stretch>
        </p:blipFill>
        <p:spPr>
          <a:xfrm>
            <a:off x="3174596" y="1381026"/>
            <a:ext cx="6395258" cy="2286198"/>
          </a:xfrm>
          <a:prstGeom prst="rect">
            <a:avLst/>
          </a:prstGeom>
        </p:spPr>
      </p:pic>
      <p:sp>
        <p:nvSpPr>
          <p:cNvPr id="7" name="TextBox 6">
            <a:extLst>
              <a:ext uri="{FF2B5EF4-FFF2-40B4-BE49-F238E27FC236}">
                <a16:creationId xmlns:a16="http://schemas.microsoft.com/office/drawing/2014/main" id="{1FC1EAD8-AC9C-B41D-9458-6806BCEAF4C2}"/>
              </a:ext>
            </a:extLst>
          </p:cNvPr>
          <p:cNvSpPr txBox="1"/>
          <p:nvPr/>
        </p:nvSpPr>
        <p:spPr>
          <a:xfrm>
            <a:off x="4291780" y="3480619"/>
            <a:ext cx="4542503"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Tiết</a:t>
            </a:r>
            <a:r>
              <a:rPr lang="en-US" sz="3600" dirty="0">
                <a:latin typeface="Times New Roman" panose="02020603050405020304" pitchFamily="18" charset="0"/>
                <a:cs typeface="Times New Roman" panose="02020603050405020304" pitchFamily="18" charset="0"/>
              </a:rPr>
              <a:t> 3)-   Trang 96</a:t>
            </a:r>
          </a:p>
        </p:txBody>
      </p:sp>
    </p:spTree>
    <p:extLst>
      <p:ext uri="{BB962C8B-B14F-4D97-AF65-F5344CB8AC3E}">
        <p14:creationId xmlns:p14="http://schemas.microsoft.com/office/powerpoint/2010/main" val="39675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49B44-FE0F-9673-6ED3-59E9FF2F13B1}"/>
            </a:ext>
          </a:extLst>
        </p:cNvPr>
        <p:cNvGrpSpPr/>
        <p:nvPr/>
      </p:nvGrpSpPr>
      <p:grpSpPr>
        <a:xfrm>
          <a:off x="0" y="0"/>
          <a:ext cx="0" cy="0"/>
          <a:chOff x="0" y="0"/>
          <a:chExt cx="0" cy="0"/>
        </a:xfrm>
      </p:grpSpPr>
      <p:pic>
        <p:nvPicPr>
          <p:cNvPr id="2" name="PHẠM DUYÊN 1 - 9Slide.vn">
            <a:extLst>
              <a:ext uri="{FF2B5EF4-FFF2-40B4-BE49-F238E27FC236}">
                <a16:creationId xmlns:a16="http://schemas.microsoft.com/office/drawing/2014/main" id="{10BBBA4D-420D-300B-F720-0251F791BCFF}"/>
              </a:ext>
            </a:extLst>
          </p:cNvPr>
          <p:cNvPicPr>
            <a:picLocks noChangeAspect="1"/>
          </p:cNvPicPr>
          <p:nvPr/>
        </p:nvPicPr>
        <p:blipFill>
          <a:blip r:embed="rId2"/>
          <a:stretch>
            <a:fillRect/>
          </a:stretch>
        </p:blipFill>
        <p:spPr>
          <a:xfrm rot="1439959">
            <a:off x="5386896" y="1077277"/>
            <a:ext cx="2536156" cy="2572735"/>
          </a:xfrm>
          <a:prstGeom prst="rect">
            <a:avLst/>
          </a:prstGeom>
        </p:spPr>
      </p:pic>
      <p:grpSp>
        <p:nvGrpSpPr>
          <p:cNvPr id="3" name="PHẠM DUYÊN 2 - 9Slide.vn">
            <a:extLst>
              <a:ext uri="{FF2B5EF4-FFF2-40B4-BE49-F238E27FC236}">
                <a16:creationId xmlns:a16="http://schemas.microsoft.com/office/drawing/2014/main" id="{DD910E1A-29A3-4497-6125-EE405CE59842}"/>
              </a:ext>
            </a:extLst>
          </p:cNvPr>
          <p:cNvGrpSpPr/>
          <p:nvPr/>
        </p:nvGrpSpPr>
        <p:grpSpPr>
          <a:xfrm>
            <a:off x="411413" y="414882"/>
            <a:ext cx="668922" cy="707886"/>
            <a:chOff x="638175" y="506578"/>
            <a:chExt cx="668922" cy="707886"/>
          </a:xfrm>
        </p:grpSpPr>
        <p:sp>
          <p:nvSpPr>
            <p:cNvPr id="4" name="PHẠM DUYÊN 1 - 9Slide.vn">
              <a:extLst>
                <a:ext uri="{FF2B5EF4-FFF2-40B4-BE49-F238E27FC236}">
                  <a16:creationId xmlns:a16="http://schemas.microsoft.com/office/drawing/2014/main" id="{BCE04C53-5D93-4EF1-68C4-05C93583AC1D}"/>
                </a:ext>
              </a:extLst>
            </p:cNvPr>
            <p:cNvSpPr/>
            <p:nvPr/>
          </p:nvSpPr>
          <p:spPr>
            <a:xfrm>
              <a:off x="676988" y="571585"/>
              <a:ext cx="590719" cy="59071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PHẠM DUYÊN 2 - 9Slide.vn">
              <a:extLst>
                <a:ext uri="{FF2B5EF4-FFF2-40B4-BE49-F238E27FC236}">
                  <a16:creationId xmlns:a16="http://schemas.microsoft.com/office/drawing/2014/main" id="{B1C9EB2F-889E-9ACD-E0F5-9350D252C3A4}"/>
                </a:ext>
              </a:extLst>
            </p:cNvPr>
            <p:cNvSpPr/>
            <p:nvPr/>
          </p:nvSpPr>
          <p:spPr>
            <a:xfrm>
              <a:off x="638175" y="528010"/>
              <a:ext cx="668922" cy="668922"/>
            </a:xfrm>
            <a:prstGeom prst="ellipse">
              <a:avLst/>
            </a:prstGeom>
            <a:noFill/>
            <a:ln w="28575">
              <a:solidFill>
                <a:srgbClr val="C193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HẠM DUYÊN 3 - 9Slide.vn">
              <a:extLst>
                <a:ext uri="{FF2B5EF4-FFF2-40B4-BE49-F238E27FC236}">
                  <a16:creationId xmlns:a16="http://schemas.microsoft.com/office/drawing/2014/main" id="{BE9D8773-7936-8DC9-2993-B6504A74F46B}"/>
                </a:ext>
              </a:extLst>
            </p:cNvPr>
            <p:cNvSpPr txBox="1"/>
            <p:nvPr/>
          </p:nvSpPr>
          <p:spPr>
            <a:xfrm>
              <a:off x="773835" y="506578"/>
              <a:ext cx="368542" cy="707886"/>
            </a:xfrm>
            <a:prstGeom prst="rect">
              <a:avLst/>
            </a:prstGeom>
            <a:noFill/>
          </p:spPr>
          <p:txBody>
            <a:bodyPr wrap="square" rtlCol="0">
              <a:spAutoFit/>
            </a:bodyPr>
            <a:lstStyle/>
            <a:p>
              <a:pPr algn="ctr"/>
              <a:r>
                <a:rPr lang="en-US" sz="4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p>
          </p:txBody>
        </p:sp>
      </p:grpSp>
      <p:grpSp>
        <p:nvGrpSpPr>
          <p:cNvPr id="10" name="PHẠM DUYÊN 3 - 9Slide.vn">
            <a:extLst>
              <a:ext uri="{FF2B5EF4-FFF2-40B4-BE49-F238E27FC236}">
                <a16:creationId xmlns:a16="http://schemas.microsoft.com/office/drawing/2014/main" id="{B1FFF494-BFA4-AF90-54B8-24A536C06FFB}"/>
              </a:ext>
            </a:extLst>
          </p:cNvPr>
          <p:cNvGrpSpPr/>
          <p:nvPr/>
        </p:nvGrpSpPr>
        <p:grpSpPr>
          <a:xfrm>
            <a:off x="1191584" y="422011"/>
            <a:ext cx="1198607" cy="783193"/>
            <a:chOff x="930039" y="409881"/>
            <a:chExt cx="1198607" cy="783193"/>
          </a:xfrm>
        </p:grpSpPr>
        <p:sp>
          <p:nvSpPr>
            <p:cNvPr id="11" name="Rectangle: Rounded Corners 10">
              <a:extLst>
                <a:ext uri="{FF2B5EF4-FFF2-40B4-BE49-F238E27FC236}">
                  <a16:creationId xmlns:a16="http://schemas.microsoft.com/office/drawing/2014/main" id="{E5B5227F-492B-31D2-1A32-A78783BC7751}"/>
                </a:ext>
              </a:extLst>
            </p:cNvPr>
            <p:cNvSpPr/>
            <p:nvPr/>
          </p:nvSpPr>
          <p:spPr>
            <a:xfrm>
              <a:off x="987315" y="511161"/>
              <a:ext cx="723056" cy="533599"/>
            </a:xfrm>
            <a:prstGeom prst="roundRect">
              <a:avLst/>
            </a:prstGeom>
            <a:solidFill>
              <a:srgbClr val="FFDA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2" name="PHẠM DUYÊN 3 - 9Slide.vn">
              <a:extLst>
                <a:ext uri="{FF2B5EF4-FFF2-40B4-BE49-F238E27FC236}">
                  <a16:creationId xmlns:a16="http://schemas.microsoft.com/office/drawing/2014/main" id="{A98EEBB8-2200-EABD-E5C1-4078DD8ADC0F}"/>
                </a:ext>
              </a:extLst>
            </p:cNvPr>
            <p:cNvSpPr txBox="1"/>
            <p:nvPr/>
          </p:nvSpPr>
          <p:spPr>
            <a:xfrm>
              <a:off x="1647662" y="431313"/>
              <a:ext cx="480984" cy="748963"/>
            </a:xfrm>
            <a:prstGeom prst="roundRect">
              <a:avLst/>
            </a:prstGeom>
            <a:noFill/>
          </p:spPr>
          <p:txBody>
            <a:bodyPr wrap="none" rtlCol="0">
              <a:spAutoFit/>
            </a:bodyPr>
            <a:lstStyle/>
            <a:p>
              <a:pPr algn="ctr"/>
              <a:r>
                <a:rPr lang="en-US" sz="4000" b="1">
                  <a:solidFill>
                    <a:schemeClr val="tx1">
                      <a:lumMod val="65000"/>
                      <a:lumOff val="35000"/>
                    </a:schemeClr>
                  </a:solidFill>
                  <a:latin typeface="+mj-lt"/>
                </a:rPr>
                <a:t>?</a:t>
              </a:r>
            </a:p>
          </p:txBody>
        </p:sp>
        <p:sp>
          <p:nvSpPr>
            <p:cNvPr id="13" name="PHẠM DUYÊN 3 - 9Slide.vn">
              <a:extLst>
                <a:ext uri="{FF2B5EF4-FFF2-40B4-BE49-F238E27FC236}">
                  <a16:creationId xmlns:a16="http://schemas.microsoft.com/office/drawing/2014/main" id="{768070F8-0FD0-4728-6722-06A698677A39}"/>
                </a:ext>
              </a:extLst>
            </p:cNvPr>
            <p:cNvSpPr txBox="1"/>
            <p:nvPr/>
          </p:nvSpPr>
          <p:spPr>
            <a:xfrm>
              <a:off x="930039" y="409881"/>
              <a:ext cx="840692" cy="783193"/>
            </a:xfrm>
            <a:prstGeom prst="roundRect">
              <a:avLst/>
            </a:prstGeom>
            <a:noFill/>
          </p:spPr>
          <p:txBody>
            <a:bodyPr wrap="none" rtlCol="0">
              <a:spAutoFit/>
            </a:bodyPr>
            <a:lstStyle/>
            <a:p>
              <a:pPr algn="ctr"/>
              <a:r>
                <a:rPr lang="en-US" sz="4000" b="1">
                  <a:solidFill>
                    <a:schemeClr val="tx1">
                      <a:lumMod val="65000"/>
                      <a:lumOff val="35000"/>
                    </a:schemeClr>
                  </a:solidFill>
                  <a:latin typeface="+mj-lt"/>
                </a:rPr>
                <a:t>Số</a:t>
              </a:r>
            </a:p>
          </p:txBody>
        </p:sp>
      </p:grpSp>
      <p:pic>
        <p:nvPicPr>
          <p:cNvPr id="14" name="PHẠM DUYÊN 4 - 9Slide.vn">
            <a:extLst>
              <a:ext uri="{FF2B5EF4-FFF2-40B4-BE49-F238E27FC236}">
                <a16:creationId xmlns:a16="http://schemas.microsoft.com/office/drawing/2014/main" id="{D2C6A072-5F55-6284-C796-A19F88A383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680" y="1447800"/>
            <a:ext cx="3092170" cy="1903602"/>
          </a:xfrm>
          <a:prstGeom prst="rect">
            <a:avLst/>
          </a:prstGeom>
        </p:spPr>
      </p:pic>
      <p:pic>
        <p:nvPicPr>
          <p:cNvPr id="15" name="PHẠM DUYÊN 5 - 9Slide.vn">
            <a:extLst>
              <a:ext uri="{FF2B5EF4-FFF2-40B4-BE49-F238E27FC236}">
                <a16:creationId xmlns:a16="http://schemas.microsoft.com/office/drawing/2014/main" id="{9EE64917-7773-93FC-EE49-CF34733C13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b="40607"/>
          <a:stretch>
            <a:fillRect/>
          </a:stretch>
        </p:blipFill>
        <p:spPr>
          <a:xfrm>
            <a:off x="8801100" y="518648"/>
            <a:ext cx="2781300" cy="1538752"/>
          </a:xfrm>
          <a:prstGeom prst="rect">
            <a:avLst/>
          </a:prstGeom>
        </p:spPr>
      </p:pic>
      <p:sp>
        <p:nvSpPr>
          <p:cNvPr id="16" name="PHẠM DUYÊN 6 - 9Slide.vn">
            <a:extLst>
              <a:ext uri="{FF2B5EF4-FFF2-40B4-BE49-F238E27FC236}">
                <a16:creationId xmlns:a16="http://schemas.microsoft.com/office/drawing/2014/main" id="{CDDC497E-0E29-5B61-3742-0CEEFB2D9A7F}"/>
              </a:ext>
            </a:extLst>
          </p:cNvPr>
          <p:cNvSpPr txBox="1"/>
          <p:nvPr/>
        </p:nvSpPr>
        <p:spPr>
          <a:xfrm>
            <a:off x="402773" y="1976976"/>
            <a:ext cx="685800" cy="753476"/>
          </a:xfrm>
          <a:prstGeom prst="rect">
            <a:avLst/>
          </a:prstGeom>
          <a:noFill/>
        </p:spPr>
        <p:txBody>
          <a:bodyPr wrap="square" rtlCol="0">
            <a:spAutoFit/>
          </a:bodyPr>
          <a:lstStyle/>
          <a:p>
            <a:pPr>
              <a:lnSpc>
                <a:spcPct val="116000"/>
              </a:lnSpc>
            </a:pPr>
            <a:r>
              <a:rPr lang="en-US" sz="4000" b="1" spc="-100">
                <a:solidFill>
                  <a:schemeClr val="tx1">
                    <a:lumMod val="75000"/>
                    <a:lumOff val="25000"/>
                  </a:schemeClr>
                </a:solidFill>
              </a:rPr>
              <a:t>a)</a:t>
            </a:r>
            <a:endParaRPr lang="vi-VN" sz="4000" b="1" spc="-100">
              <a:solidFill>
                <a:schemeClr val="tx1">
                  <a:lumMod val="75000"/>
                  <a:lumOff val="25000"/>
                </a:schemeClr>
              </a:solidFill>
            </a:endParaRPr>
          </a:p>
        </p:txBody>
      </p:sp>
      <p:cxnSp>
        <p:nvCxnSpPr>
          <p:cNvPr id="17" name="PHẠM DUYÊN 7 - 9Slide.vn">
            <a:extLst>
              <a:ext uri="{FF2B5EF4-FFF2-40B4-BE49-F238E27FC236}">
                <a16:creationId xmlns:a16="http://schemas.microsoft.com/office/drawing/2014/main" id="{0C220B9B-947C-B89E-EF2B-91F0CCA118FE}"/>
              </a:ext>
            </a:extLst>
          </p:cNvPr>
          <p:cNvCxnSpPr>
            <a:cxnSpLocks/>
          </p:cNvCxnSpPr>
          <p:nvPr/>
        </p:nvCxnSpPr>
        <p:spPr>
          <a:xfrm flipH="1">
            <a:off x="4026503" y="2363167"/>
            <a:ext cx="1375921" cy="0"/>
          </a:xfrm>
          <a:prstGeom prst="straightConnector1">
            <a:avLst/>
          </a:prstGeom>
          <a:noFill/>
          <a:ln w="57150" cap="rnd">
            <a:solidFill>
              <a:srgbClr val="F54D6D"/>
            </a:solidFill>
            <a:prstDash val="solid"/>
            <a:headEnd type="stealth"/>
            <a:tailEnd w="lg" len="lg"/>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cxnSp>
      <mc:AlternateContent xmlns:mc="http://schemas.openxmlformats.org/markup-compatibility/2006">
        <mc:Choice xmlns:a14="http://schemas.microsoft.com/office/drawing/2010/main" Requires="a14">
          <p:sp>
            <p:nvSpPr>
              <p:cNvPr id="18" name="PHẠM DUYÊN 8 - 9Slide.vn">
                <a:extLst>
                  <a:ext uri="{FF2B5EF4-FFF2-40B4-BE49-F238E27FC236}">
                    <a16:creationId xmlns:a16="http://schemas.microsoft.com/office/drawing/2014/main" id="{32A4E9E3-3CC3-0C62-AE1B-FB565BAC212F}"/>
                  </a:ext>
                </a:extLst>
              </p:cNvPr>
              <p:cNvSpPr txBox="1"/>
              <p:nvPr/>
            </p:nvSpPr>
            <p:spPr>
              <a:xfrm>
                <a:off x="4153721" y="1752600"/>
                <a:ext cx="1040320" cy="646331"/>
              </a:xfrm>
              <a:prstGeom prst="rect">
                <a:avLst/>
              </a:prstGeom>
              <a:noFill/>
            </p:spPr>
            <p:txBody>
              <a:bodyPr wrap="square" rtlCol="0">
                <a:spAutoFit/>
              </a:bodyPr>
              <a:lstStyle/>
              <a:p>
                <a:pPr algn="ctr"/>
                <a14:m>
                  <m:oMath xmlns:m="http://schemas.openxmlformats.org/officeDocument/2006/math">
                    <m:r>
                      <a:rPr lang="en-US" sz="3600" b="1" i="1" smtClean="0">
                        <a:solidFill>
                          <a:srgbClr val="FF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 </m:t>
                    </m:r>
                  </m:oMath>
                </a14:m>
                <a:r>
                  <a:rPr lang="en-US" sz="3600" b="1">
                    <a:solidFill>
                      <a:srgbClr val="FF0000"/>
                    </a:solidFill>
                    <a:effectLst>
                      <a:outerShdw blurRad="38100" dist="38100" dir="2700000" algn="tl">
                        <a:srgbClr val="000000">
                          <a:alpha val="43137"/>
                        </a:srgbClr>
                      </a:outerShdw>
                    </a:effectLst>
                    <a:latin typeface="+mj-lt"/>
                    <a:ea typeface="Cambria" panose="02040503050406030204" pitchFamily="18" charset="0"/>
                    <a:cs typeface="Arial" panose="020B0604020202020204" pitchFamily="34" charset="0"/>
                  </a:rPr>
                  <a:t>3</a:t>
                </a:r>
              </a:p>
            </p:txBody>
          </p:sp>
        </mc:Choice>
        <mc:Fallback>
          <p:sp>
            <p:nvSpPr>
              <p:cNvPr id="18" name="PHẠM DUYÊN 8 - 9Slide.vn">
                <a:extLst>
                  <a:ext uri="{FF2B5EF4-FFF2-40B4-BE49-F238E27FC236}">
                    <a16:creationId xmlns:a16="http://schemas.microsoft.com/office/drawing/2014/main" id="{32A4E9E3-3CC3-0C62-AE1B-FB565BAC212F}"/>
                  </a:ext>
                </a:extLst>
              </p:cNvPr>
              <p:cNvSpPr txBox="1">
                <a:spLocks noRot="1" noChangeAspect="1" noMove="1" noResize="1" noEditPoints="1" noAdjustHandles="1" noChangeArrowheads="1" noChangeShapeType="1" noTextEdit="1"/>
              </p:cNvSpPr>
              <p:nvPr/>
            </p:nvSpPr>
            <p:spPr>
              <a:xfrm>
                <a:off x="4153721" y="1752600"/>
                <a:ext cx="1040320" cy="646331"/>
              </a:xfrm>
              <a:prstGeom prst="rect">
                <a:avLst/>
              </a:prstGeom>
              <a:blipFill>
                <a:blip r:embed="rId6"/>
                <a:stretch>
                  <a:fillRect t="-16038" r="-12281" b="-40566"/>
                </a:stretch>
              </a:blipFill>
            </p:spPr>
            <p:txBody>
              <a:bodyPr/>
              <a:lstStyle/>
              <a:p>
                <a:r>
                  <a:rPr lang="vi-VN">
                    <a:noFill/>
                  </a:rPr>
                  <a:t> </a:t>
                </a:r>
              </a:p>
            </p:txBody>
          </p:sp>
        </mc:Fallback>
      </mc:AlternateContent>
      <p:sp>
        <p:nvSpPr>
          <p:cNvPr id="19" name="PHẠM DUYÊN 9 - 9Slide.vn">
            <a:extLst>
              <a:ext uri="{FF2B5EF4-FFF2-40B4-BE49-F238E27FC236}">
                <a16:creationId xmlns:a16="http://schemas.microsoft.com/office/drawing/2014/main" id="{8286501F-245C-C743-5580-A05E7D3B6E45}"/>
              </a:ext>
            </a:extLst>
          </p:cNvPr>
          <p:cNvSpPr txBox="1"/>
          <p:nvPr/>
        </p:nvSpPr>
        <p:spPr>
          <a:xfrm>
            <a:off x="1659297" y="1986429"/>
            <a:ext cx="1699724" cy="753476"/>
          </a:xfrm>
          <a:prstGeom prst="rect">
            <a:avLst/>
          </a:prstGeom>
          <a:noFill/>
        </p:spPr>
        <p:txBody>
          <a:bodyPr wrap="square" rtlCol="0">
            <a:spAutoFit/>
          </a:bodyPr>
          <a:lstStyle/>
          <a:p>
            <a:pPr algn="ctr">
              <a:lnSpc>
                <a:spcPct val="116000"/>
              </a:lnSpc>
            </a:pPr>
            <a:r>
              <a:rPr lang="en-US" sz="4000" b="1" spc="-100">
                <a:solidFill>
                  <a:schemeClr val="tx1">
                    <a:lumMod val="75000"/>
                    <a:lumOff val="25000"/>
                  </a:schemeClr>
                </a:solidFill>
                <a:latin typeface="+mj-lt"/>
              </a:rPr>
              <a:t>15 000</a:t>
            </a:r>
            <a:endParaRPr lang="vi-VN" sz="4000" b="1" spc="-100">
              <a:solidFill>
                <a:schemeClr val="tx1">
                  <a:lumMod val="75000"/>
                  <a:lumOff val="25000"/>
                </a:schemeClr>
              </a:solidFill>
              <a:latin typeface="+mj-lt"/>
            </a:endParaRPr>
          </a:p>
        </p:txBody>
      </p:sp>
      <p:sp>
        <p:nvSpPr>
          <p:cNvPr id="20" name="PHẠM DUYÊN 10 - 9Slide.vn">
            <a:extLst>
              <a:ext uri="{FF2B5EF4-FFF2-40B4-BE49-F238E27FC236}">
                <a16:creationId xmlns:a16="http://schemas.microsoft.com/office/drawing/2014/main" id="{BA8D1F9A-2641-48B3-7364-95FE39B5E6E4}"/>
              </a:ext>
            </a:extLst>
          </p:cNvPr>
          <p:cNvSpPr txBox="1"/>
          <p:nvPr/>
        </p:nvSpPr>
        <p:spPr>
          <a:xfrm>
            <a:off x="6341438" y="2004967"/>
            <a:ext cx="693844" cy="753476"/>
          </a:xfrm>
          <a:prstGeom prst="rect">
            <a:avLst/>
          </a:prstGeom>
          <a:noFill/>
        </p:spPr>
        <p:txBody>
          <a:bodyPr wrap="square" rtlCol="0">
            <a:spAutoFit/>
          </a:bodyPr>
          <a:lstStyle/>
          <a:p>
            <a:pPr algn="ctr">
              <a:lnSpc>
                <a:spcPct val="116000"/>
              </a:lnSpc>
            </a:pPr>
            <a:r>
              <a:rPr lang="en-US" sz="4000" b="1" spc="-100">
                <a:effectLst>
                  <a:outerShdw blurRad="38100" dist="38100" dir="2700000" algn="tl">
                    <a:srgbClr val="000000">
                      <a:alpha val="43137"/>
                    </a:srgbClr>
                  </a:outerShdw>
                </a:effectLst>
                <a:latin typeface="+mj-lt"/>
              </a:rPr>
              <a:t>?</a:t>
            </a:r>
            <a:endParaRPr lang="vi-VN" sz="4000" b="1" spc="-100">
              <a:effectLst>
                <a:outerShdw blurRad="38100" dist="38100" dir="2700000" algn="tl">
                  <a:srgbClr val="000000">
                    <a:alpha val="43137"/>
                  </a:srgbClr>
                </a:outerShdw>
              </a:effectLst>
              <a:latin typeface="+mj-lt"/>
            </a:endParaRPr>
          </a:p>
        </p:txBody>
      </p:sp>
      <p:sp>
        <p:nvSpPr>
          <p:cNvPr id="21" name="PHẠM DUYÊN 11 - 9Slide.vn">
            <a:extLst>
              <a:ext uri="{FF2B5EF4-FFF2-40B4-BE49-F238E27FC236}">
                <a16:creationId xmlns:a16="http://schemas.microsoft.com/office/drawing/2014/main" id="{409BA299-B546-F79D-23C9-19A1DE64DE52}"/>
              </a:ext>
            </a:extLst>
          </p:cNvPr>
          <p:cNvSpPr txBox="1"/>
          <p:nvPr/>
        </p:nvSpPr>
        <p:spPr>
          <a:xfrm>
            <a:off x="9850915" y="990600"/>
            <a:ext cx="693844" cy="753476"/>
          </a:xfrm>
          <a:prstGeom prst="rect">
            <a:avLst/>
          </a:prstGeom>
          <a:noFill/>
        </p:spPr>
        <p:txBody>
          <a:bodyPr wrap="square" rtlCol="0">
            <a:spAutoFit/>
          </a:bodyPr>
          <a:lstStyle/>
          <a:p>
            <a:pPr algn="ctr">
              <a:lnSpc>
                <a:spcPct val="116000"/>
              </a:lnSpc>
            </a:pPr>
            <a:r>
              <a:rPr lang="en-US" sz="4000" b="1" spc="-100">
                <a:effectLst>
                  <a:outerShdw blurRad="38100" dist="38100" dir="2700000" algn="tl">
                    <a:srgbClr val="000000">
                      <a:alpha val="43137"/>
                    </a:srgbClr>
                  </a:outerShdw>
                </a:effectLst>
                <a:latin typeface="+mj-lt"/>
              </a:rPr>
              <a:t>?</a:t>
            </a:r>
            <a:endParaRPr lang="vi-VN" sz="4000" b="1" spc="-100">
              <a:effectLst>
                <a:outerShdw blurRad="38100" dist="38100" dir="2700000" algn="tl">
                  <a:srgbClr val="000000">
                    <a:alpha val="43137"/>
                  </a:srgbClr>
                </a:outerShdw>
              </a:effectLst>
              <a:latin typeface="+mj-lt"/>
            </a:endParaRPr>
          </a:p>
        </p:txBody>
      </p:sp>
      <p:cxnSp>
        <p:nvCxnSpPr>
          <p:cNvPr id="22" name="PHẠM DUYÊN 12 - 9Slide.vn">
            <a:extLst>
              <a:ext uri="{FF2B5EF4-FFF2-40B4-BE49-F238E27FC236}">
                <a16:creationId xmlns:a16="http://schemas.microsoft.com/office/drawing/2014/main" id="{C452CEC7-D311-5DB0-80EC-CA48FA1F3C23}"/>
              </a:ext>
            </a:extLst>
          </p:cNvPr>
          <p:cNvCxnSpPr>
            <a:cxnSpLocks/>
          </p:cNvCxnSpPr>
          <p:nvPr/>
        </p:nvCxnSpPr>
        <p:spPr>
          <a:xfrm flipH="1">
            <a:off x="7948470" y="2006082"/>
            <a:ext cx="1148051" cy="542325"/>
          </a:xfrm>
          <a:prstGeom prst="straightConnector1">
            <a:avLst/>
          </a:prstGeom>
          <a:noFill/>
          <a:ln w="57150" cap="rnd">
            <a:solidFill>
              <a:srgbClr val="F54D6D"/>
            </a:solidFill>
            <a:prstDash val="solid"/>
            <a:headEnd type="stealth"/>
            <a:tailEnd w="lg" len="lg"/>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cxnSp>
      <mc:AlternateContent xmlns:mc="http://schemas.openxmlformats.org/markup-compatibility/2006">
        <mc:Choice xmlns:a14="http://schemas.microsoft.com/office/drawing/2010/main" Requires="a14">
          <p:sp>
            <p:nvSpPr>
              <p:cNvPr id="23" name="PHẠM DUYÊN 13 - 9Slide.vn">
                <a:extLst>
                  <a:ext uri="{FF2B5EF4-FFF2-40B4-BE49-F238E27FC236}">
                    <a16:creationId xmlns:a16="http://schemas.microsoft.com/office/drawing/2014/main" id="{F75677C1-56CC-7F7B-E31F-58ABECECE98E}"/>
                  </a:ext>
                </a:extLst>
              </p:cNvPr>
              <p:cNvSpPr txBox="1"/>
              <p:nvPr/>
            </p:nvSpPr>
            <p:spPr>
              <a:xfrm rot="20048445">
                <a:off x="7841260" y="1714969"/>
                <a:ext cx="1040320" cy="646331"/>
              </a:xfrm>
              <a:prstGeom prst="rect">
                <a:avLst/>
              </a:prstGeom>
              <a:noFill/>
            </p:spPr>
            <p:txBody>
              <a:bodyPr wrap="square" rtlCol="0">
                <a:spAutoFit/>
              </a:bodyPr>
              <a:lstStyle/>
              <a:p>
                <a:pPr algn="ctr"/>
                <a14:m>
                  <m:oMath xmlns:m="http://schemas.openxmlformats.org/officeDocument/2006/math">
                    <m:r>
                      <a:rPr lang="en-US" sz="3600" b="1" i="1" smtClean="0">
                        <a:solidFill>
                          <a:srgbClr val="FF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 </m:t>
                    </m:r>
                  </m:oMath>
                </a14:m>
                <a:r>
                  <a:rPr lang="en-US" sz="3600" b="1">
                    <a:solidFill>
                      <a:srgbClr val="FF0000"/>
                    </a:solidFill>
                    <a:effectLst>
                      <a:outerShdw blurRad="38100" dist="38100" dir="2700000" algn="tl">
                        <a:srgbClr val="000000">
                          <a:alpha val="43137"/>
                        </a:srgbClr>
                      </a:outerShdw>
                    </a:effectLst>
                    <a:latin typeface="+mj-lt"/>
                    <a:ea typeface="Cambria" panose="02040503050406030204" pitchFamily="18" charset="0"/>
                    <a:cs typeface="Arial" panose="020B0604020202020204" pitchFamily="34" charset="0"/>
                  </a:rPr>
                  <a:t>2</a:t>
                </a:r>
              </a:p>
            </p:txBody>
          </p:sp>
        </mc:Choice>
        <mc:Fallback>
          <p:sp>
            <p:nvSpPr>
              <p:cNvPr id="23" name="PHẠM DUYÊN 13 - 9Slide.vn">
                <a:extLst>
                  <a:ext uri="{FF2B5EF4-FFF2-40B4-BE49-F238E27FC236}">
                    <a16:creationId xmlns:a16="http://schemas.microsoft.com/office/drawing/2014/main" id="{F75677C1-56CC-7F7B-E31F-58ABECECE98E}"/>
                  </a:ext>
                </a:extLst>
              </p:cNvPr>
              <p:cNvSpPr txBox="1">
                <a:spLocks noRot="1" noChangeAspect="1" noMove="1" noResize="1" noEditPoints="1" noAdjustHandles="1" noChangeArrowheads="1" noChangeShapeType="1" noTextEdit="1"/>
              </p:cNvSpPr>
              <p:nvPr/>
            </p:nvSpPr>
            <p:spPr>
              <a:xfrm rot="20048445">
                <a:off x="7841260" y="1714969"/>
                <a:ext cx="1040320" cy="646331"/>
              </a:xfrm>
              <a:prstGeom prst="rect">
                <a:avLst/>
              </a:prstGeom>
              <a:blipFill>
                <a:blip r:embed="rId7"/>
                <a:stretch>
                  <a:fillRect t="-12865" r="-17910" b="-7602"/>
                </a:stretch>
              </a:blipFill>
            </p:spPr>
            <p:txBody>
              <a:bodyPr/>
              <a:lstStyle/>
              <a:p>
                <a:r>
                  <a:rPr lang="vi-VN">
                    <a:noFill/>
                  </a:rPr>
                  <a:t> </a:t>
                </a:r>
              </a:p>
            </p:txBody>
          </p:sp>
        </mc:Fallback>
      </mc:AlternateContent>
      <p:sp>
        <p:nvSpPr>
          <p:cNvPr id="24" name="PHẠM DUYÊN 14 - 9Slide.vn">
            <a:extLst>
              <a:ext uri="{FF2B5EF4-FFF2-40B4-BE49-F238E27FC236}">
                <a16:creationId xmlns:a16="http://schemas.microsoft.com/office/drawing/2014/main" id="{A124CE44-1D89-D12E-EFD0-9BB289B3A9D9}"/>
              </a:ext>
            </a:extLst>
          </p:cNvPr>
          <p:cNvSpPr txBox="1"/>
          <p:nvPr/>
        </p:nvSpPr>
        <p:spPr>
          <a:xfrm>
            <a:off x="5740400" y="1976358"/>
            <a:ext cx="1915064" cy="748218"/>
          </a:xfrm>
          <a:prstGeom prst="rect">
            <a:avLst/>
          </a:prstGeom>
          <a:noFill/>
        </p:spPr>
        <p:txBody>
          <a:bodyPr wrap="square" rtlCol="0">
            <a:spAutoFit/>
          </a:bodyPr>
          <a:lstStyle/>
          <a:p>
            <a:pPr algn="ctr">
              <a:lnSpc>
                <a:spcPct val="116000"/>
              </a:lnSpc>
            </a:pPr>
            <a:r>
              <a:rPr lang="en-US" sz="4000" b="1" spc="-100" dirty="0">
                <a:solidFill>
                  <a:srgbClr val="002060"/>
                </a:solidFill>
                <a:latin typeface="+mj-lt"/>
              </a:rPr>
              <a:t>45 000</a:t>
            </a:r>
            <a:endParaRPr lang="vi-VN" sz="4000" b="1" spc="-100" dirty="0">
              <a:solidFill>
                <a:srgbClr val="002060"/>
              </a:solidFill>
              <a:latin typeface="+mj-lt"/>
            </a:endParaRPr>
          </a:p>
        </p:txBody>
      </p:sp>
      <p:sp>
        <p:nvSpPr>
          <p:cNvPr id="25" name="PHẠM DUYÊN 15 - 9Slide.vn">
            <a:extLst>
              <a:ext uri="{FF2B5EF4-FFF2-40B4-BE49-F238E27FC236}">
                <a16:creationId xmlns:a16="http://schemas.microsoft.com/office/drawing/2014/main" id="{36E7E0DE-962E-D2D6-DC9A-7D2BA2CD0307}"/>
              </a:ext>
            </a:extLst>
          </p:cNvPr>
          <p:cNvSpPr txBox="1"/>
          <p:nvPr/>
        </p:nvSpPr>
        <p:spPr>
          <a:xfrm>
            <a:off x="9273746" y="1006061"/>
            <a:ext cx="1915064" cy="748218"/>
          </a:xfrm>
          <a:prstGeom prst="rect">
            <a:avLst/>
          </a:prstGeom>
          <a:noFill/>
        </p:spPr>
        <p:txBody>
          <a:bodyPr wrap="square" rtlCol="0">
            <a:spAutoFit/>
          </a:bodyPr>
          <a:lstStyle/>
          <a:p>
            <a:pPr algn="ctr">
              <a:lnSpc>
                <a:spcPct val="116000"/>
              </a:lnSpc>
            </a:pPr>
            <a:r>
              <a:rPr lang="en-US" sz="4000" b="1" spc="-100" dirty="0">
                <a:solidFill>
                  <a:srgbClr val="002060"/>
                </a:solidFill>
                <a:latin typeface="+mj-lt"/>
              </a:rPr>
              <a:t>90 000</a:t>
            </a:r>
            <a:endParaRPr lang="vi-VN" sz="4000" b="1" spc="-100" dirty="0">
              <a:solidFill>
                <a:srgbClr val="002060"/>
              </a:solidFill>
              <a:latin typeface="+mj-lt"/>
            </a:endParaRPr>
          </a:p>
        </p:txBody>
      </p:sp>
      <p:pic>
        <p:nvPicPr>
          <p:cNvPr id="26" name="PHẠM DUYÊN 16 - 9Slide.vn">
            <a:extLst>
              <a:ext uri="{FF2B5EF4-FFF2-40B4-BE49-F238E27FC236}">
                <a16:creationId xmlns:a16="http://schemas.microsoft.com/office/drawing/2014/main" id="{39BE8984-5856-B206-C6D8-239C0C4F361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flipH="1">
            <a:off x="5057204" y="4029772"/>
            <a:ext cx="2627170" cy="2447228"/>
          </a:xfrm>
          <a:prstGeom prst="rect">
            <a:avLst/>
          </a:prstGeom>
        </p:spPr>
      </p:pic>
      <p:pic>
        <p:nvPicPr>
          <p:cNvPr id="27" name="PHẠM DUYÊN 17 - 9Slide.vn">
            <a:extLst>
              <a:ext uri="{FF2B5EF4-FFF2-40B4-BE49-F238E27FC236}">
                <a16:creationId xmlns:a16="http://schemas.microsoft.com/office/drawing/2014/main" id="{D681E876-D3F9-F3C3-D03D-CAF4475824F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b="40607"/>
          <a:stretch>
            <a:fillRect/>
          </a:stretch>
        </p:blipFill>
        <p:spPr>
          <a:xfrm>
            <a:off x="1245203" y="4038600"/>
            <a:ext cx="2781300" cy="1538752"/>
          </a:xfrm>
          <a:prstGeom prst="rect">
            <a:avLst/>
          </a:prstGeom>
        </p:spPr>
      </p:pic>
      <p:pic>
        <p:nvPicPr>
          <p:cNvPr id="28" name="PHẠM DUYÊN 18 - 9Slide.vn">
            <a:extLst>
              <a:ext uri="{FF2B5EF4-FFF2-40B4-BE49-F238E27FC236}">
                <a16:creationId xmlns:a16="http://schemas.microsoft.com/office/drawing/2014/main" id="{9BE7C618-E73F-7308-63AA-BFD2FB04E3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7794" y="4644687"/>
            <a:ext cx="3092170" cy="1903602"/>
          </a:xfrm>
          <a:prstGeom prst="rect">
            <a:avLst/>
          </a:prstGeom>
        </p:spPr>
      </p:pic>
      <p:sp>
        <p:nvSpPr>
          <p:cNvPr id="29" name="PHẠM DUYÊN 19 - 9Slide.vn">
            <a:extLst>
              <a:ext uri="{FF2B5EF4-FFF2-40B4-BE49-F238E27FC236}">
                <a16:creationId xmlns:a16="http://schemas.microsoft.com/office/drawing/2014/main" id="{F8284F38-68BB-263E-446D-46E5456A27D8}"/>
              </a:ext>
            </a:extLst>
          </p:cNvPr>
          <p:cNvSpPr txBox="1"/>
          <p:nvPr/>
        </p:nvSpPr>
        <p:spPr>
          <a:xfrm>
            <a:off x="402773" y="4630386"/>
            <a:ext cx="685800" cy="753476"/>
          </a:xfrm>
          <a:prstGeom prst="rect">
            <a:avLst/>
          </a:prstGeom>
          <a:noFill/>
        </p:spPr>
        <p:txBody>
          <a:bodyPr wrap="square" rtlCol="0">
            <a:spAutoFit/>
          </a:bodyPr>
          <a:lstStyle/>
          <a:p>
            <a:pPr>
              <a:lnSpc>
                <a:spcPct val="116000"/>
              </a:lnSpc>
            </a:pPr>
            <a:r>
              <a:rPr lang="en-US" sz="4000" b="1" spc="-100">
                <a:solidFill>
                  <a:schemeClr val="tx1">
                    <a:lumMod val="75000"/>
                    <a:lumOff val="25000"/>
                  </a:schemeClr>
                </a:solidFill>
              </a:rPr>
              <a:t>b)</a:t>
            </a:r>
            <a:endParaRPr lang="vi-VN" sz="4000" b="1" spc="-100">
              <a:solidFill>
                <a:schemeClr val="tx1">
                  <a:lumMod val="75000"/>
                  <a:lumOff val="25000"/>
                </a:schemeClr>
              </a:solidFill>
            </a:endParaRPr>
          </a:p>
        </p:txBody>
      </p:sp>
      <p:cxnSp>
        <p:nvCxnSpPr>
          <p:cNvPr id="30" name="PHẠM DUYÊN 20 - 9Slide.vn">
            <a:extLst>
              <a:ext uri="{FF2B5EF4-FFF2-40B4-BE49-F238E27FC236}">
                <a16:creationId xmlns:a16="http://schemas.microsoft.com/office/drawing/2014/main" id="{6345610E-CA1B-8EFE-19EC-C5A925515B90}"/>
              </a:ext>
            </a:extLst>
          </p:cNvPr>
          <p:cNvCxnSpPr>
            <a:cxnSpLocks/>
          </p:cNvCxnSpPr>
          <p:nvPr/>
        </p:nvCxnSpPr>
        <p:spPr>
          <a:xfrm flipH="1">
            <a:off x="4026503" y="4910301"/>
            <a:ext cx="1068011" cy="0"/>
          </a:xfrm>
          <a:prstGeom prst="straightConnector1">
            <a:avLst/>
          </a:prstGeom>
          <a:noFill/>
          <a:ln w="57150" cap="rnd">
            <a:solidFill>
              <a:srgbClr val="F54D6D"/>
            </a:solidFill>
            <a:prstDash val="solid"/>
            <a:headEnd type="stealth"/>
            <a:tailEnd w="lg" len="lg"/>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cxnSp>
      <mc:AlternateContent xmlns:mc="http://schemas.openxmlformats.org/markup-compatibility/2006">
        <mc:Choice xmlns:a14="http://schemas.microsoft.com/office/drawing/2010/main" Requires="a14">
          <p:sp>
            <p:nvSpPr>
              <p:cNvPr id="31" name="PHẠM DUYÊN 21 - 9Slide.vn">
                <a:extLst>
                  <a:ext uri="{FF2B5EF4-FFF2-40B4-BE49-F238E27FC236}">
                    <a16:creationId xmlns:a16="http://schemas.microsoft.com/office/drawing/2014/main" id="{B86D7FA1-D746-6676-91E7-D375C981D332}"/>
                  </a:ext>
                </a:extLst>
              </p:cNvPr>
              <p:cNvSpPr txBox="1"/>
              <p:nvPr/>
            </p:nvSpPr>
            <p:spPr>
              <a:xfrm>
                <a:off x="3988880" y="4267200"/>
                <a:ext cx="1040320" cy="646331"/>
              </a:xfrm>
              <a:prstGeom prst="rect">
                <a:avLst/>
              </a:prstGeom>
              <a:noFill/>
            </p:spPr>
            <p:txBody>
              <a:bodyPr wrap="square" rtlCol="0">
                <a:spAutoFit/>
              </a:bodyPr>
              <a:lstStyle/>
              <a:p>
                <a:pPr algn="ctr"/>
                <a14:m>
                  <m:oMath xmlns:m="http://schemas.openxmlformats.org/officeDocument/2006/math">
                    <m:r>
                      <a:rPr lang="en-US" sz="3600" b="1" i="1" smtClean="0">
                        <a:solidFill>
                          <a:srgbClr val="FF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 </m:t>
                    </m:r>
                  </m:oMath>
                </a14:m>
                <a:r>
                  <a:rPr lang="en-US" sz="3600" b="1">
                    <a:solidFill>
                      <a:srgbClr val="FF0000"/>
                    </a:solidFill>
                    <a:effectLst>
                      <a:outerShdw blurRad="38100" dist="38100" dir="2700000" algn="tl">
                        <a:srgbClr val="000000">
                          <a:alpha val="43137"/>
                        </a:srgbClr>
                      </a:outerShdw>
                    </a:effectLst>
                    <a:latin typeface="+mj-lt"/>
                    <a:ea typeface="Cambria" panose="02040503050406030204" pitchFamily="18" charset="0"/>
                    <a:cs typeface="Arial" panose="020B0604020202020204" pitchFamily="34" charset="0"/>
                  </a:rPr>
                  <a:t>2</a:t>
                </a:r>
              </a:p>
            </p:txBody>
          </p:sp>
        </mc:Choice>
        <mc:Fallback>
          <p:sp>
            <p:nvSpPr>
              <p:cNvPr id="31" name="PHẠM DUYÊN 21 - 9Slide.vn">
                <a:extLst>
                  <a:ext uri="{FF2B5EF4-FFF2-40B4-BE49-F238E27FC236}">
                    <a16:creationId xmlns:a16="http://schemas.microsoft.com/office/drawing/2014/main" id="{B86D7FA1-D746-6676-91E7-D375C981D332}"/>
                  </a:ext>
                </a:extLst>
              </p:cNvPr>
              <p:cNvSpPr txBox="1">
                <a:spLocks noRot="1" noChangeAspect="1" noMove="1" noResize="1" noEditPoints="1" noAdjustHandles="1" noChangeArrowheads="1" noChangeShapeType="1" noTextEdit="1"/>
              </p:cNvSpPr>
              <p:nvPr/>
            </p:nvSpPr>
            <p:spPr>
              <a:xfrm>
                <a:off x="3988880" y="4267200"/>
                <a:ext cx="1040320" cy="646331"/>
              </a:xfrm>
              <a:prstGeom prst="rect">
                <a:avLst/>
              </a:prstGeom>
              <a:blipFill>
                <a:blip r:embed="rId10"/>
                <a:stretch>
                  <a:fillRect t="-16038" r="-12281" b="-41509"/>
                </a:stretch>
              </a:blipFill>
            </p:spPr>
            <p:txBody>
              <a:bodyPr/>
              <a:lstStyle/>
              <a:p>
                <a:r>
                  <a:rPr lang="vi-VN">
                    <a:noFill/>
                  </a:rPr>
                  <a:t> </a:t>
                </a:r>
              </a:p>
            </p:txBody>
          </p:sp>
        </mc:Fallback>
      </mc:AlternateContent>
      <p:sp>
        <p:nvSpPr>
          <p:cNvPr id="32" name="PHẠM DUYÊN 22 - 9Slide.vn">
            <a:extLst>
              <a:ext uri="{FF2B5EF4-FFF2-40B4-BE49-F238E27FC236}">
                <a16:creationId xmlns:a16="http://schemas.microsoft.com/office/drawing/2014/main" id="{B444CFFD-2003-AFC0-1653-CB9DBE1E89B3}"/>
              </a:ext>
            </a:extLst>
          </p:cNvPr>
          <p:cNvSpPr txBox="1"/>
          <p:nvPr/>
        </p:nvSpPr>
        <p:spPr>
          <a:xfrm>
            <a:off x="1957876" y="4533563"/>
            <a:ext cx="1699724" cy="753476"/>
          </a:xfrm>
          <a:prstGeom prst="rect">
            <a:avLst/>
          </a:prstGeom>
          <a:noFill/>
        </p:spPr>
        <p:txBody>
          <a:bodyPr wrap="square" rtlCol="0">
            <a:spAutoFit/>
          </a:bodyPr>
          <a:lstStyle/>
          <a:p>
            <a:pPr algn="ctr">
              <a:lnSpc>
                <a:spcPct val="116000"/>
              </a:lnSpc>
            </a:pPr>
            <a:r>
              <a:rPr lang="en-US" sz="4000" b="1" spc="-100" dirty="0">
                <a:solidFill>
                  <a:schemeClr val="tx1">
                    <a:lumMod val="75000"/>
                    <a:lumOff val="25000"/>
                  </a:schemeClr>
                </a:solidFill>
                <a:latin typeface="+mj-lt"/>
              </a:rPr>
              <a:t>15 000</a:t>
            </a:r>
            <a:endParaRPr lang="vi-VN" sz="4000" b="1" spc="-100" dirty="0">
              <a:solidFill>
                <a:schemeClr val="tx1">
                  <a:lumMod val="75000"/>
                  <a:lumOff val="25000"/>
                </a:schemeClr>
              </a:solidFill>
              <a:latin typeface="+mj-lt"/>
            </a:endParaRPr>
          </a:p>
        </p:txBody>
      </p:sp>
      <p:sp>
        <p:nvSpPr>
          <p:cNvPr id="33" name="PHẠM DUYÊN 23 - 9Slide.vn">
            <a:extLst>
              <a:ext uri="{FF2B5EF4-FFF2-40B4-BE49-F238E27FC236}">
                <a16:creationId xmlns:a16="http://schemas.microsoft.com/office/drawing/2014/main" id="{D3C94BB4-B3B4-E51A-6659-233984EF71F1}"/>
              </a:ext>
            </a:extLst>
          </p:cNvPr>
          <p:cNvSpPr txBox="1"/>
          <p:nvPr/>
        </p:nvSpPr>
        <p:spPr>
          <a:xfrm>
            <a:off x="5956864" y="4497794"/>
            <a:ext cx="693844" cy="753476"/>
          </a:xfrm>
          <a:prstGeom prst="rect">
            <a:avLst/>
          </a:prstGeom>
          <a:noFill/>
        </p:spPr>
        <p:txBody>
          <a:bodyPr wrap="square" rtlCol="0">
            <a:spAutoFit/>
          </a:bodyPr>
          <a:lstStyle/>
          <a:p>
            <a:pPr algn="ctr">
              <a:lnSpc>
                <a:spcPct val="116000"/>
              </a:lnSpc>
            </a:pPr>
            <a:r>
              <a:rPr lang="en-US" sz="4000" b="1" spc="-100">
                <a:effectLst>
                  <a:outerShdw blurRad="38100" dist="38100" dir="2700000" algn="tl">
                    <a:srgbClr val="000000">
                      <a:alpha val="43137"/>
                    </a:srgbClr>
                  </a:outerShdw>
                </a:effectLst>
                <a:latin typeface="+mj-lt"/>
              </a:rPr>
              <a:t>?</a:t>
            </a:r>
            <a:endParaRPr lang="vi-VN" sz="4000" b="1" spc="-100">
              <a:effectLst>
                <a:outerShdw blurRad="38100" dist="38100" dir="2700000" algn="tl">
                  <a:srgbClr val="000000">
                    <a:alpha val="43137"/>
                  </a:srgbClr>
                </a:outerShdw>
              </a:effectLst>
              <a:latin typeface="+mj-lt"/>
            </a:endParaRPr>
          </a:p>
        </p:txBody>
      </p:sp>
      <p:cxnSp>
        <p:nvCxnSpPr>
          <p:cNvPr id="34" name="PHẠM DUYÊN 24 - 9Slide.vn">
            <a:extLst>
              <a:ext uri="{FF2B5EF4-FFF2-40B4-BE49-F238E27FC236}">
                <a16:creationId xmlns:a16="http://schemas.microsoft.com/office/drawing/2014/main" id="{069E1DA4-0313-BB91-27A1-9EB2ABAA5F62}"/>
              </a:ext>
            </a:extLst>
          </p:cNvPr>
          <p:cNvCxnSpPr>
            <a:cxnSpLocks/>
          </p:cNvCxnSpPr>
          <p:nvPr/>
        </p:nvCxnSpPr>
        <p:spPr>
          <a:xfrm flipH="1" flipV="1">
            <a:off x="7715205" y="5114324"/>
            <a:ext cx="1169870" cy="400067"/>
          </a:xfrm>
          <a:prstGeom prst="straightConnector1">
            <a:avLst/>
          </a:prstGeom>
          <a:noFill/>
          <a:ln w="57150" cap="rnd">
            <a:solidFill>
              <a:srgbClr val="F54D6D"/>
            </a:solidFill>
            <a:prstDash val="solid"/>
            <a:headEnd type="stealth"/>
            <a:tailEnd w="lg" len="lg"/>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cxnSp>
      <mc:AlternateContent xmlns:mc="http://schemas.openxmlformats.org/markup-compatibility/2006">
        <mc:Choice xmlns:a14="http://schemas.microsoft.com/office/drawing/2010/main" Requires="a14">
          <p:sp>
            <p:nvSpPr>
              <p:cNvPr id="35" name="PHẠM DUYÊN 25 - 9Slide.vn">
                <a:extLst>
                  <a:ext uri="{FF2B5EF4-FFF2-40B4-BE49-F238E27FC236}">
                    <a16:creationId xmlns:a16="http://schemas.microsoft.com/office/drawing/2014/main" id="{D0013938-9D8F-D167-F981-293F1E18D92F}"/>
                  </a:ext>
                </a:extLst>
              </p:cNvPr>
              <p:cNvSpPr txBox="1"/>
              <p:nvPr/>
            </p:nvSpPr>
            <p:spPr>
              <a:xfrm rot="1013570">
                <a:off x="7808212" y="4669767"/>
                <a:ext cx="1040320" cy="646331"/>
              </a:xfrm>
              <a:prstGeom prst="rect">
                <a:avLst/>
              </a:prstGeom>
              <a:noFill/>
            </p:spPr>
            <p:txBody>
              <a:bodyPr wrap="square" rtlCol="0">
                <a:spAutoFit/>
              </a:bodyPr>
              <a:lstStyle/>
              <a:p>
                <a:pPr algn="ctr"/>
                <a14:m>
                  <m:oMath xmlns:m="http://schemas.openxmlformats.org/officeDocument/2006/math">
                    <m:r>
                      <a:rPr lang="en-US" sz="3600" b="1" i="1" smtClean="0">
                        <a:solidFill>
                          <a:srgbClr val="FF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 </m:t>
                    </m:r>
                  </m:oMath>
                </a14:m>
                <a:r>
                  <a:rPr lang="en-US" sz="3600" b="1">
                    <a:solidFill>
                      <a:srgbClr val="FF0000"/>
                    </a:solidFill>
                    <a:effectLst>
                      <a:outerShdw blurRad="38100" dist="38100" dir="2700000" algn="tl">
                        <a:srgbClr val="000000">
                          <a:alpha val="43137"/>
                        </a:srgbClr>
                      </a:outerShdw>
                    </a:effectLst>
                    <a:latin typeface="+mj-lt"/>
                    <a:ea typeface="Cambria" panose="02040503050406030204" pitchFamily="18" charset="0"/>
                    <a:cs typeface="Arial" panose="020B0604020202020204" pitchFamily="34" charset="0"/>
                  </a:rPr>
                  <a:t>3</a:t>
                </a:r>
              </a:p>
            </p:txBody>
          </p:sp>
        </mc:Choice>
        <mc:Fallback>
          <p:sp>
            <p:nvSpPr>
              <p:cNvPr id="35" name="PHẠM DUYÊN 25 - 9Slide.vn">
                <a:extLst>
                  <a:ext uri="{FF2B5EF4-FFF2-40B4-BE49-F238E27FC236}">
                    <a16:creationId xmlns:a16="http://schemas.microsoft.com/office/drawing/2014/main" id="{D0013938-9D8F-D167-F981-293F1E18D92F}"/>
                  </a:ext>
                </a:extLst>
              </p:cNvPr>
              <p:cNvSpPr txBox="1">
                <a:spLocks noRot="1" noChangeAspect="1" noMove="1" noResize="1" noEditPoints="1" noAdjustHandles="1" noChangeArrowheads="1" noChangeShapeType="1" noTextEdit="1"/>
              </p:cNvSpPr>
              <p:nvPr/>
            </p:nvSpPr>
            <p:spPr>
              <a:xfrm rot="1013570">
                <a:off x="7808212" y="4669767"/>
                <a:ext cx="1040320" cy="646331"/>
              </a:xfrm>
              <a:prstGeom prst="rect">
                <a:avLst/>
              </a:prstGeom>
              <a:blipFill>
                <a:blip r:embed="rId11"/>
                <a:stretch>
                  <a:fillRect r="-11795" b="-30263"/>
                </a:stretch>
              </a:blipFill>
            </p:spPr>
            <p:txBody>
              <a:bodyPr/>
              <a:lstStyle/>
              <a:p>
                <a:r>
                  <a:rPr lang="vi-VN">
                    <a:noFill/>
                  </a:rPr>
                  <a:t> </a:t>
                </a:r>
              </a:p>
            </p:txBody>
          </p:sp>
        </mc:Fallback>
      </mc:AlternateContent>
      <p:sp>
        <p:nvSpPr>
          <p:cNvPr id="36" name="PHẠM DUYÊN 26 - 9Slide.vn">
            <a:extLst>
              <a:ext uri="{FF2B5EF4-FFF2-40B4-BE49-F238E27FC236}">
                <a16:creationId xmlns:a16="http://schemas.microsoft.com/office/drawing/2014/main" id="{2165798A-8D08-35F8-04A2-F725F96BF842}"/>
              </a:ext>
            </a:extLst>
          </p:cNvPr>
          <p:cNvSpPr txBox="1"/>
          <p:nvPr/>
        </p:nvSpPr>
        <p:spPr>
          <a:xfrm>
            <a:off x="9906823" y="5256683"/>
            <a:ext cx="693844" cy="753476"/>
          </a:xfrm>
          <a:prstGeom prst="rect">
            <a:avLst/>
          </a:prstGeom>
          <a:noFill/>
        </p:spPr>
        <p:txBody>
          <a:bodyPr wrap="square" rtlCol="0">
            <a:spAutoFit/>
          </a:bodyPr>
          <a:lstStyle/>
          <a:p>
            <a:pPr algn="ctr">
              <a:lnSpc>
                <a:spcPct val="116000"/>
              </a:lnSpc>
            </a:pPr>
            <a:r>
              <a:rPr lang="en-US" sz="4000" b="1" spc="-100">
                <a:effectLst>
                  <a:outerShdw blurRad="38100" dist="38100" dir="2700000" algn="tl">
                    <a:srgbClr val="000000">
                      <a:alpha val="43137"/>
                    </a:srgbClr>
                  </a:outerShdw>
                </a:effectLst>
                <a:latin typeface="+mj-lt"/>
              </a:rPr>
              <a:t>?</a:t>
            </a:r>
            <a:endParaRPr lang="vi-VN" sz="4000" b="1" spc="-100">
              <a:effectLst>
                <a:outerShdw blurRad="38100" dist="38100" dir="2700000" algn="tl">
                  <a:srgbClr val="000000">
                    <a:alpha val="43137"/>
                  </a:srgbClr>
                </a:outerShdw>
              </a:effectLst>
              <a:latin typeface="+mj-lt"/>
            </a:endParaRPr>
          </a:p>
        </p:txBody>
      </p:sp>
      <p:sp>
        <p:nvSpPr>
          <p:cNvPr id="37" name="PHẠM DUYÊN 27 - 9Slide.vn">
            <a:extLst>
              <a:ext uri="{FF2B5EF4-FFF2-40B4-BE49-F238E27FC236}">
                <a16:creationId xmlns:a16="http://schemas.microsoft.com/office/drawing/2014/main" id="{3370B592-6B6C-601F-5C55-E3A1D70676BE}"/>
              </a:ext>
            </a:extLst>
          </p:cNvPr>
          <p:cNvSpPr txBox="1"/>
          <p:nvPr/>
        </p:nvSpPr>
        <p:spPr>
          <a:xfrm>
            <a:off x="5336746" y="4536192"/>
            <a:ext cx="1915064" cy="748218"/>
          </a:xfrm>
          <a:prstGeom prst="rect">
            <a:avLst/>
          </a:prstGeom>
          <a:noFill/>
        </p:spPr>
        <p:txBody>
          <a:bodyPr wrap="square" rtlCol="0">
            <a:spAutoFit/>
          </a:bodyPr>
          <a:lstStyle/>
          <a:p>
            <a:pPr algn="ctr">
              <a:lnSpc>
                <a:spcPct val="116000"/>
              </a:lnSpc>
            </a:pPr>
            <a:r>
              <a:rPr lang="en-US" sz="4000" b="1" spc="-100" dirty="0">
                <a:solidFill>
                  <a:srgbClr val="002060"/>
                </a:solidFill>
                <a:latin typeface="+mj-lt"/>
              </a:rPr>
              <a:t>30 000</a:t>
            </a:r>
            <a:endParaRPr lang="vi-VN" sz="4000" b="1" spc="-100" dirty="0">
              <a:solidFill>
                <a:srgbClr val="002060"/>
              </a:solidFill>
              <a:latin typeface="+mj-lt"/>
            </a:endParaRPr>
          </a:p>
        </p:txBody>
      </p:sp>
      <p:sp>
        <p:nvSpPr>
          <p:cNvPr id="38" name="PHẠM DUYÊN 28 - 9Slide.vn">
            <a:extLst>
              <a:ext uri="{FF2B5EF4-FFF2-40B4-BE49-F238E27FC236}">
                <a16:creationId xmlns:a16="http://schemas.microsoft.com/office/drawing/2014/main" id="{0757B83F-2919-68A0-39A3-2C6546D38E84}"/>
              </a:ext>
            </a:extLst>
          </p:cNvPr>
          <p:cNvSpPr txBox="1"/>
          <p:nvPr/>
        </p:nvSpPr>
        <p:spPr>
          <a:xfrm>
            <a:off x="9299146" y="5235161"/>
            <a:ext cx="1915064" cy="748218"/>
          </a:xfrm>
          <a:prstGeom prst="rect">
            <a:avLst/>
          </a:prstGeom>
          <a:noFill/>
        </p:spPr>
        <p:txBody>
          <a:bodyPr wrap="square" rtlCol="0">
            <a:spAutoFit/>
          </a:bodyPr>
          <a:lstStyle/>
          <a:p>
            <a:pPr algn="ctr">
              <a:lnSpc>
                <a:spcPct val="116000"/>
              </a:lnSpc>
            </a:pPr>
            <a:r>
              <a:rPr lang="en-US" sz="4000" b="1" spc="-100">
                <a:solidFill>
                  <a:srgbClr val="002060"/>
                </a:solidFill>
                <a:latin typeface="+mj-lt"/>
              </a:rPr>
              <a:t>90 000</a:t>
            </a:r>
            <a:endParaRPr lang="vi-VN" sz="4000" b="1" spc="-100">
              <a:solidFill>
                <a:srgbClr val="002060"/>
              </a:solidFill>
              <a:latin typeface="+mj-lt"/>
            </a:endParaRPr>
          </a:p>
        </p:txBody>
      </p:sp>
      <p:sp>
        <p:nvSpPr>
          <p:cNvPr id="39" name="Cloud 38">
            <a:extLst>
              <a:ext uri="{FF2B5EF4-FFF2-40B4-BE49-F238E27FC236}">
                <a16:creationId xmlns:a16="http://schemas.microsoft.com/office/drawing/2014/main" id="{82DBDC5B-F7FD-5924-0CEF-4CE8DBA50B3E}"/>
              </a:ext>
            </a:extLst>
          </p:cNvPr>
          <p:cNvSpPr/>
          <p:nvPr/>
        </p:nvSpPr>
        <p:spPr>
          <a:xfrm>
            <a:off x="8583930" y="2846070"/>
            <a:ext cx="2781300" cy="1035361"/>
          </a:xfrm>
          <a:prstGeom prst="cloud">
            <a:avLst/>
          </a:prstGeom>
          <a:solidFill>
            <a:srgbClr val="EFF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ln w="0"/>
                <a:solidFill>
                  <a:schemeClr val="tx1"/>
                </a:solidFill>
                <a:effectLst>
                  <a:outerShdw blurRad="38100" dist="19050" dir="2700000" algn="tl" rotWithShape="0">
                    <a:schemeClr val="dk1">
                      <a:alpha val="40000"/>
                    </a:schemeClr>
                  </a:outerShdw>
                </a:effectLst>
              </a:rPr>
              <a:t>Làm</a:t>
            </a:r>
            <a:r>
              <a:rPr lang="en-US" sz="3600" dirty="0">
                <a:ln w="0"/>
                <a:solidFill>
                  <a:schemeClr val="tx1"/>
                </a:solidFill>
                <a:effectLst>
                  <a:outerShdw blurRad="38100" dist="19050" dir="2700000" algn="tl" rotWithShape="0">
                    <a:schemeClr val="dk1">
                      <a:alpha val="40000"/>
                    </a:schemeClr>
                  </a:outerShdw>
                </a:effectLst>
              </a:rPr>
              <a:t> SGK</a:t>
            </a:r>
          </a:p>
        </p:txBody>
      </p:sp>
    </p:spTree>
    <p:extLst>
      <p:ext uri="{BB962C8B-B14F-4D97-AF65-F5344CB8AC3E}">
        <p14:creationId xmlns:p14="http://schemas.microsoft.com/office/powerpoint/2010/main" val="3127509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750"/>
                                        <p:tgtEl>
                                          <p:spTgt spid="10"/>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1000"/>
                                        <p:tgtEl>
                                          <p:spTgt spid="16"/>
                                        </p:tgtEl>
                                      </p:cBhvr>
                                    </p:animEffect>
                                    <p:anim calcmode="lin" valueType="num">
                                      <p:cBhvr>
                                        <p:cTn id="11" dur="1000" fill="hold"/>
                                        <p:tgtEl>
                                          <p:spTgt spid="16"/>
                                        </p:tgtEl>
                                        <p:attrNameLst>
                                          <p:attrName>ppt_x</p:attrName>
                                        </p:attrNameLst>
                                      </p:cBhvr>
                                      <p:tavLst>
                                        <p:tav tm="0">
                                          <p:val>
                                            <p:strVal val="#ppt_x"/>
                                          </p:val>
                                        </p:tav>
                                        <p:tav tm="100000">
                                          <p:val>
                                            <p:strVal val="#ppt_x"/>
                                          </p:val>
                                        </p:tav>
                                      </p:tavLst>
                                    </p:anim>
                                    <p:anim calcmode="lin" valueType="num">
                                      <p:cBhvr>
                                        <p:cTn id="12" dur="1000" fill="hold"/>
                                        <p:tgtEl>
                                          <p:spTgt spid="16"/>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000"/>
                                        <p:tgtEl>
                                          <p:spTgt spid="17"/>
                                        </p:tgtEl>
                                      </p:cBhvr>
                                    </p:animEffect>
                                    <p:anim calcmode="lin" valueType="num">
                                      <p:cBhvr>
                                        <p:cTn id="16" dur="1000" fill="hold"/>
                                        <p:tgtEl>
                                          <p:spTgt spid="17"/>
                                        </p:tgtEl>
                                        <p:attrNameLst>
                                          <p:attrName>ppt_x</p:attrName>
                                        </p:attrNameLst>
                                      </p:cBhvr>
                                      <p:tavLst>
                                        <p:tav tm="0">
                                          <p:val>
                                            <p:strVal val="#ppt_x"/>
                                          </p:val>
                                        </p:tav>
                                        <p:tav tm="100000">
                                          <p:val>
                                            <p:strVal val="#ppt_x"/>
                                          </p:val>
                                        </p:tav>
                                      </p:tavLst>
                                    </p:anim>
                                    <p:anim calcmode="lin" valueType="num">
                                      <p:cBhvr>
                                        <p:cTn id="17" dur="1000" fill="hold"/>
                                        <p:tgtEl>
                                          <p:spTgt spid="17"/>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1000"/>
                                        <p:tgtEl>
                                          <p:spTgt spid="22"/>
                                        </p:tgtEl>
                                      </p:cBhvr>
                                    </p:animEffect>
                                    <p:anim calcmode="lin" valueType="num">
                                      <p:cBhvr>
                                        <p:cTn id="41" dur="1000" fill="hold"/>
                                        <p:tgtEl>
                                          <p:spTgt spid="22"/>
                                        </p:tgtEl>
                                        <p:attrNameLst>
                                          <p:attrName>ppt_x</p:attrName>
                                        </p:attrNameLst>
                                      </p:cBhvr>
                                      <p:tavLst>
                                        <p:tav tm="0">
                                          <p:val>
                                            <p:strVal val="#ppt_x"/>
                                          </p:val>
                                        </p:tav>
                                        <p:tav tm="100000">
                                          <p:val>
                                            <p:strVal val="#ppt_x"/>
                                          </p:val>
                                        </p:tav>
                                      </p:tavLst>
                                    </p:anim>
                                    <p:anim calcmode="lin" valueType="num">
                                      <p:cBhvr>
                                        <p:cTn id="42" dur="1000" fill="hold"/>
                                        <p:tgtEl>
                                          <p:spTgt spid="22"/>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fade">
                                      <p:cBhvr>
                                        <p:cTn id="45" dur="1000"/>
                                        <p:tgtEl>
                                          <p:spTgt spid="23"/>
                                        </p:tgtEl>
                                      </p:cBhvr>
                                    </p:animEffect>
                                    <p:anim calcmode="lin" valueType="num">
                                      <p:cBhvr>
                                        <p:cTn id="46" dur="1000" fill="hold"/>
                                        <p:tgtEl>
                                          <p:spTgt spid="23"/>
                                        </p:tgtEl>
                                        <p:attrNameLst>
                                          <p:attrName>ppt_x</p:attrName>
                                        </p:attrNameLst>
                                      </p:cBhvr>
                                      <p:tavLst>
                                        <p:tav tm="0">
                                          <p:val>
                                            <p:strVal val="#ppt_x"/>
                                          </p:val>
                                        </p:tav>
                                        <p:tav tm="100000">
                                          <p:val>
                                            <p:strVal val="#ppt_x"/>
                                          </p:val>
                                        </p:tav>
                                      </p:tavLst>
                                    </p:anim>
                                    <p:anim calcmode="lin" valueType="num">
                                      <p:cBhvr>
                                        <p:cTn id="47" dur="1000" fill="hold"/>
                                        <p:tgtEl>
                                          <p:spTgt spid="23"/>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fade">
                                      <p:cBhvr>
                                        <p:cTn id="50" dur="1000"/>
                                        <p:tgtEl>
                                          <p:spTgt spid="14"/>
                                        </p:tgtEl>
                                      </p:cBhvr>
                                    </p:animEffect>
                                    <p:anim calcmode="lin" valueType="num">
                                      <p:cBhvr>
                                        <p:cTn id="51" dur="1000" fill="hold"/>
                                        <p:tgtEl>
                                          <p:spTgt spid="14"/>
                                        </p:tgtEl>
                                        <p:attrNameLst>
                                          <p:attrName>ppt_x</p:attrName>
                                        </p:attrNameLst>
                                      </p:cBhvr>
                                      <p:tavLst>
                                        <p:tav tm="0">
                                          <p:val>
                                            <p:strVal val="#ppt_x"/>
                                          </p:val>
                                        </p:tav>
                                        <p:tav tm="100000">
                                          <p:val>
                                            <p:strVal val="#ppt_x"/>
                                          </p:val>
                                        </p:tav>
                                      </p:tavLst>
                                    </p:anim>
                                    <p:anim calcmode="lin" valueType="num">
                                      <p:cBhvr>
                                        <p:cTn id="52" dur="1000" fill="hold"/>
                                        <p:tgtEl>
                                          <p:spTgt spid="14"/>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fade">
                                      <p:cBhvr>
                                        <p:cTn id="55" dur="1000"/>
                                        <p:tgtEl>
                                          <p:spTgt spid="2"/>
                                        </p:tgtEl>
                                      </p:cBhvr>
                                    </p:animEffect>
                                    <p:anim calcmode="lin" valueType="num">
                                      <p:cBhvr>
                                        <p:cTn id="56" dur="1000" fill="hold"/>
                                        <p:tgtEl>
                                          <p:spTgt spid="2"/>
                                        </p:tgtEl>
                                        <p:attrNameLst>
                                          <p:attrName>ppt_x</p:attrName>
                                        </p:attrNameLst>
                                      </p:cBhvr>
                                      <p:tavLst>
                                        <p:tav tm="0">
                                          <p:val>
                                            <p:strVal val="#ppt_x"/>
                                          </p:val>
                                        </p:tav>
                                        <p:tav tm="100000">
                                          <p:val>
                                            <p:strVal val="#ppt_x"/>
                                          </p:val>
                                        </p:tav>
                                      </p:tavLst>
                                    </p:anim>
                                    <p:anim calcmode="lin" valueType="num">
                                      <p:cBhvr>
                                        <p:cTn id="57" dur="1000" fill="hold"/>
                                        <p:tgtEl>
                                          <p:spTgt spid="2"/>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fade">
                                      <p:cBhvr>
                                        <p:cTn id="60" dur="1000"/>
                                        <p:tgtEl>
                                          <p:spTgt spid="15"/>
                                        </p:tgtEl>
                                      </p:cBhvr>
                                    </p:animEffect>
                                    <p:anim calcmode="lin" valueType="num">
                                      <p:cBhvr>
                                        <p:cTn id="61" dur="1000" fill="hold"/>
                                        <p:tgtEl>
                                          <p:spTgt spid="15"/>
                                        </p:tgtEl>
                                        <p:attrNameLst>
                                          <p:attrName>ppt_x</p:attrName>
                                        </p:attrNameLst>
                                      </p:cBhvr>
                                      <p:tavLst>
                                        <p:tav tm="0">
                                          <p:val>
                                            <p:strVal val="#ppt_x"/>
                                          </p:val>
                                        </p:tav>
                                        <p:tav tm="100000">
                                          <p:val>
                                            <p:strVal val="#ppt_x"/>
                                          </p:val>
                                        </p:tav>
                                      </p:tavLst>
                                    </p:anim>
                                    <p:anim calcmode="lin" valueType="num">
                                      <p:cBhvr>
                                        <p:cTn id="62" dur="1000" fill="hold"/>
                                        <p:tgtEl>
                                          <p:spTgt spid="15"/>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29"/>
                                        </p:tgtEl>
                                        <p:attrNameLst>
                                          <p:attrName>style.visibility</p:attrName>
                                        </p:attrNameLst>
                                      </p:cBhvr>
                                      <p:to>
                                        <p:strVal val="visible"/>
                                      </p:to>
                                    </p:set>
                                    <p:animEffect transition="in" filter="fade">
                                      <p:cBhvr>
                                        <p:cTn id="65" dur="1000"/>
                                        <p:tgtEl>
                                          <p:spTgt spid="29"/>
                                        </p:tgtEl>
                                      </p:cBhvr>
                                    </p:animEffect>
                                    <p:anim calcmode="lin" valueType="num">
                                      <p:cBhvr>
                                        <p:cTn id="66" dur="1000" fill="hold"/>
                                        <p:tgtEl>
                                          <p:spTgt spid="29"/>
                                        </p:tgtEl>
                                        <p:attrNameLst>
                                          <p:attrName>ppt_x</p:attrName>
                                        </p:attrNameLst>
                                      </p:cBhvr>
                                      <p:tavLst>
                                        <p:tav tm="0">
                                          <p:val>
                                            <p:strVal val="#ppt_x"/>
                                          </p:val>
                                        </p:tav>
                                        <p:tav tm="100000">
                                          <p:val>
                                            <p:strVal val="#ppt_x"/>
                                          </p:val>
                                        </p:tav>
                                      </p:tavLst>
                                    </p:anim>
                                    <p:anim calcmode="lin" valueType="num">
                                      <p:cBhvr>
                                        <p:cTn id="67" dur="1000" fill="hold"/>
                                        <p:tgtEl>
                                          <p:spTgt spid="29"/>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fade">
                                      <p:cBhvr>
                                        <p:cTn id="70" dur="1000"/>
                                        <p:tgtEl>
                                          <p:spTgt spid="30"/>
                                        </p:tgtEl>
                                      </p:cBhvr>
                                    </p:animEffect>
                                    <p:anim calcmode="lin" valueType="num">
                                      <p:cBhvr>
                                        <p:cTn id="71" dur="1000" fill="hold"/>
                                        <p:tgtEl>
                                          <p:spTgt spid="30"/>
                                        </p:tgtEl>
                                        <p:attrNameLst>
                                          <p:attrName>ppt_x</p:attrName>
                                        </p:attrNameLst>
                                      </p:cBhvr>
                                      <p:tavLst>
                                        <p:tav tm="0">
                                          <p:val>
                                            <p:strVal val="#ppt_x"/>
                                          </p:val>
                                        </p:tav>
                                        <p:tav tm="100000">
                                          <p:val>
                                            <p:strVal val="#ppt_x"/>
                                          </p:val>
                                        </p:tav>
                                      </p:tavLst>
                                    </p:anim>
                                    <p:anim calcmode="lin" valueType="num">
                                      <p:cBhvr>
                                        <p:cTn id="72" dur="1000" fill="hold"/>
                                        <p:tgtEl>
                                          <p:spTgt spid="30"/>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fade">
                                      <p:cBhvr>
                                        <p:cTn id="75" dur="1000"/>
                                        <p:tgtEl>
                                          <p:spTgt spid="31"/>
                                        </p:tgtEl>
                                      </p:cBhvr>
                                    </p:animEffect>
                                    <p:anim calcmode="lin" valueType="num">
                                      <p:cBhvr>
                                        <p:cTn id="76" dur="1000" fill="hold"/>
                                        <p:tgtEl>
                                          <p:spTgt spid="31"/>
                                        </p:tgtEl>
                                        <p:attrNameLst>
                                          <p:attrName>ppt_x</p:attrName>
                                        </p:attrNameLst>
                                      </p:cBhvr>
                                      <p:tavLst>
                                        <p:tav tm="0">
                                          <p:val>
                                            <p:strVal val="#ppt_x"/>
                                          </p:val>
                                        </p:tav>
                                        <p:tav tm="100000">
                                          <p:val>
                                            <p:strVal val="#ppt_x"/>
                                          </p:val>
                                        </p:tav>
                                      </p:tavLst>
                                    </p:anim>
                                    <p:anim calcmode="lin" valueType="num">
                                      <p:cBhvr>
                                        <p:cTn id="77" dur="1000" fill="hold"/>
                                        <p:tgtEl>
                                          <p:spTgt spid="31"/>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32"/>
                                        </p:tgtEl>
                                        <p:attrNameLst>
                                          <p:attrName>style.visibility</p:attrName>
                                        </p:attrNameLst>
                                      </p:cBhvr>
                                      <p:to>
                                        <p:strVal val="visible"/>
                                      </p:to>
                                    </p:set>
                                    <p:animEffect transition="in" filter="fade">
                                      <p:cBhvr>
                                        <p:cTn id="80" dur="1000"/>
                                        <p:tgtEl>
                                          <p:spTgt spid="32"/>
                                        </p:tgtEl>
                                      </p:cBhvr>
                                    </p:animEffect>
                                    <p:anim calcmode="lin" valueType="num">
                                      <p:cBhvr>
                                        <p:cTn id="81" dur="1000" fill="hold"/>
                                        <p:tgtEl>
                                          <p:spTgt spid="32"/>
                                        </p:tgtEl>
                                        <p:attrNameLst>
                                          <p:attrName>ppt_x</p:attrName>
                                        </p:attrNameLst>
                                      </p:cBhvr>
                                      <p:tavLst>
                                        <p:tav tm="0">
                                          <p:val>
                                            <p:strVal val="#ppt_x"/>
                                          </p:val>
                                        </p:tav>
                                        <p:tav tm="100000">
                                          <p:val>
                                            <p:strVal val="#ppt_x"/>
                                          </p:val>
                                        </p:tav>
                                      </p:tavLst>
                                    </p:anim>
                                    <p:anim calcmode="lin" valueType="num">
                                      <p:cBhvr>
                                        <p:cTn id="82" dur="1000" fill="hold"/>
                                        <p:tgtEl>
                                          <p:spTgt spid="32"/>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33"/>
                                        </p:tgtEl>
                                        <p:attrNameLst>
                                          <p:attrName>style.visibility</p:attrName>
                                        </p:attrNameLst>
                                      </p:cBhvr>
                                      <p:to>
                                        <p:strVal val="visible"/>
                                      </p:to>
                                    </p:set>
                                    <p:animEffect transition="in" filter="fade">
                                      <p:cBhvr>
                                        <p:cTn id="85" dur="1000"/>
                                        <p:tgtEl>
                                          <p:spTgt spid="33"/>
                                        </p:tgtEl>
                                      </p:cBhvr>
                                    </p:animEffect>
                                    <p:anim calcmode="lin" valueType="num">
                                      <p:cBhvr>
                                        <p:cTn id="86" dur="1000" fill="hold"/>
                                        <p:tgtEl>
                                          <p:spTgt spid="33"/>
                                        </p:tgtEl>
                                        <p:attrNameLst>
                                          <p:attrName>ppt_x</p:attrName>
                                        </p:attrNameLst>
                                      </p:cBhvr>
                                      <p:tavLst>
                                        <p:tav tm="0">
                                          <p:val>
                                            <p:strVal val="#ppt_x"/>
                                          </p:val>
                                        </p:tav>
                                        <p:tav tm="100000">
                                          <p:val>
                                            <p:strVal val="#ppt_x"/>
                                          </p:val>
                                        </p:tav>
                                      </p:tavLst>
                                    </p:anim>
                                    <p:anim calcmode="lin" valueType="num">
                                      <p:cBhvr>
                                        <p:cTn id="87" dur="1000" fill="hold"/>
                                        <p:tgtEl>
                                          <p:spTgt spid="33"/>
                                        </p:tgtEl>
                                        <p:attrNameLst>
                                          <p:attrName>ppt_y</p:attrName>
                                        </p:attrNameLst>
                                      </p:cBhvr>
                                      <p:tavLst>
                                        <p:tav tm="0">
                                          <p:val>
                                            <p:strVal val="#ppt_y+.1"/>
                                          </p:val>
                                        </p:tav>
                                        <p:tav tm="100000">
                                          <p:val>
                                            <p:strVal val="#ppt_y"/>
                                          </p:val>
                                        </p:tav>
                                      </p:tavLst>
                                    </p:anim>
                                  </p:childTnLst>
                                </p:cTn>
                              </p:par>
                              <p:par>
                                <p:cTn id="88" presetID="42" presetClass="entr" presetSubtype="0" fill="hold" nodeType="withEffect">
                                  <p:stCondLst>
                                    <p:cond delay="0"/>
                                  </p:stCondLst>
                                  <p:childTnLst>
                                    <p:set>
                                      <p:cBhvr>
                                        <p:cTn id="89" dur="1" fill="hold">
                                          <p:stCondLst>
                                            <p:cond delay="0"/>
                                          </p:stCondLst>
                                        </p:cTn>
                                        <p:tgtEl>
                                          <p:spTgt spid="34"/>
                                        </p:tgtEl>
                                        <p:attrNameLst>
                                          <p:attrName>style.visibility</p:attrName>
                                        </p:attrNameLst>
                                      </p:cBhvr>
                                      <p:to>
                                        <p:strVal val="visible"/>
                                      </p:to>
                                    </p:set>
                                    <p:animEffect transition="in" filter="fade">
                                      <p:cBhvr>
                                        <p:cTn id="90" dur="1000"/>
                                        <p:tgtEl>
                                          <p:spTgt spid="34"/>
                                        </p:tgtEl>
                                      </p:cBhvr>
                                    </p:animEffect>
                                    <p:anim calcmode="lin" valueType="num">
                                      <p:cBhvr>
                                        <p:cTn id="91" dur="1000" fill="hold"/>
                                        <p:tgtEl>
                                          <p:spTgt spid="34"/>
                                        </p:tgtEl>
                                        <p:attrNameLst>
                                          <p:attrName>ppt_x</p:attrName>
                                        </p:attrNameLst>
                                      </p:cBhvr>
                                      <p:tavLst>
                                        <p:tav tm="0">
                                          <p:val>
                                            <p:strVal val="#ppt_x"/>
                                          </p:val>
                                        </p:tav>
                                        <p:tav tm="100000">
                                          <p:val>
                                            <p:strVal val="#ppt_x"/>
                                          </p:val>
                                        </p:tav>
                                      </p:tavLst>
                                    </p:anim>
                                    <p:anim calcmode="lin" valueType="num">
                                      <p:cBhvr>
                                        <p:cTn id="92" dur="1000" fill="hold"/>
                                        <p:tgtEl>
                                          <p:spTgt spid="34"/>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35"/>
                                        </p:tgtEl>
                                        <p:attrNameLst>
                                          <p:attrName>style.visibility</p:attrName>
                                        </p:attrNameLst>
                                      </p:cBhvr>
                                      <p:to>
                                        <p:strVal val="visible"/>
                                      </p:to>
                                    </p:set>
                                    <p:animEffect transition="in" filter="fade">
                                      <p:cBhvr>
                                        <p:cTn id="95" dur="1000"/>
                                        <p:tgtEl>
                                          <p:spTgt spid="35"/>
                                        </p:tgtEl>
                                      </p:cBhvr>
                                    </p:animEffect>
                                    <p:anim calcmode="lin" valueType="num">
                                      <p:cBhvr>
                                        <p:cTn id="96" dur="1000" fill="hold"/>
                                        <p:tgtEl>
                                          <p:spTgt spid="35"/>
                                        </p:tgtEl>
                                        <p:attrNameLst>
                                          <p:attrName>ppt_x</p:attrName>
                                        </p:attrNameLst>
                                      </p:cBhvr>
                                      <p:tavLst>
                                        <p:tav tm="0">
                                          <p:val>
                                            <p:strVal val="#ppt_x"/>
                                          </p:val>
                                        </p:tav>
                                        <p:tav tm="100000">
                                          <p:val>
                                            <p:strVal val="#ppt_x"/>
                                          </p:val>
                                        </p:tav>
                                      </p:tavLst>
                                    </p:anim>
                                    <p:anim calcmode="lin" valueType="num">
                                      <p:cBhvr>
                                        <p:cTn id="97" dur="1000" fill="hold"/>
                                        <p:tgtEl>
                                          <p:spTgt spid="35"/>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36"/>
                                        </p:tgtEl>
                                        <p:attrNameLst>
                                          <p:attrName>style.visibility</p:attrName>
                                        </p:attrNameLst>
                                      </p:cBhvr>
                                      <p:to>
                                        <p:strVal val="visible"/>
                                      </p:to>
                                    </p:set>
                                    <p:animEffect transition="in" filter="fade">
                                      <p:cBhvr>
                                        <p:cTn id="100" dur="1000"/>
                                        <p:tgtEl>
                                          <p:spTgt spid="36"/>
                                        </p:tgtEl>
                                      </p:cBhvr>
                                    </p:animEffect>
                                    <p:anim calcmode="lin" valueType="num">
                                      <p:cBhvr>
                                        <p:cTn id="101" dur="1000" fill="hold"/>
                                        <p:tgtEl>
                                          <p:spTgt spid="36"/>
                                        </p:tgtEl>
                                        <p:attrNameLst>
                                          <p:attrName>ppt_x</p:attrName>
                                        </p:attrNameLst>
                                      </p:cBhvr>
                                      <p:tavLst>
                                        <p:tav tm="0">
                                          <p:val>
                                            <p:strVal val="#ppt_x"/>
                                          </p:val>
                                        </p:tav>
                                        <p:tav tm="100000">
                                          <p:val>
                                            <p:strVal val="#ppt_x"/>
                                          </p:val>
                                        </p:tav>
                                      </p:tavLst>
                                    </p:anim>
                                    <p:anim calcmode="lin" valueType="num">
                                      <p:cBhvr>
                                        <p:cTn id="102" dur="1000" fill="hold"/>
                                        <p:tgtEl>
                                          <p:spTgt spid="36"/>
                                        </p:tgtEl>
                                        <p:attrNameLst>
                                          <p:attrName>ppt_y</p:attrName>
                                        </p:attrNameLst>
                                      </p:cBhvr>
                                      <p:tavLst>
                                        <p:tav tm="0">
                                          <p:val>
                                            <p:strVal val="#ppt_y+.1"/>
                                          </p:val>
                                        </p:tav>
                                        <p:tav tm="100000">
                                          <p:val>
                                            <p:strVal val="#ppt_y"/>
                                          </p:val>
                                        </p:tav>
                                      </p:tavLst>
                                    </p:anim>
                                  </p:childTnLst>
                                </p:cTn>
                              </p:par>
                              <p:par>
                                <p:cTn id="103" presetID="42" presetClass="entr" presetSubtype="0" fill="hold" nodeType="withEffect">
                                  <p:stCondLst>
                                    <p:cond delay="0"/>
                                  </p:stCondLst>
                                  <p:childTnLst>
                                    <p:set>
                                      <p:cBhvr>
                                        <p:cTn id="104" dur="1" fill="hold">
                                          <p:stCondLst>
                                            <p:cond delay="0"/>
                                          </p:stCondLst>
                                        </p:cTn>
                                        <p:tgtEl>
                                          <p:spTgt spid="26"/>
                                        </p:tgtEl>
                                        <p:attrNameLst>
                                          <p:attrName>style.visibility</p:attrName>
                                        </p:attrNameLst>
                                      </p:cBhvr>
                                      <p:to>
                                        <p:strVal val="visible"/>
                                      </p:to>
                                    </p:set>
                                    <p:animEffect transition="in" filter="fade">
                                      <p:cBhvr>
                                        <p:cTn id="105" dur="1000"/>
                                        <p:tgtEl>
                                          <p:spTgt spid="26"/>
                                        </p:tgtEl>
                                      </p:cBhvr>
                                    </p:animEffect>
                                    <p:anim calcmode="lin" valueType="num">
                                      <p:cBhvr>
                                        <p:cTn id="106" dur="1000" fill="hold"/>
                                        <p:tgtEl>
                                          <p:spTgt spid="26"/>
                                        </p:tgtEl>
                                        <p:attrNameLst>
                                          <p:attrName>ppt_x</p:attrName>
                                        </p:attrNameLst>
                                      </p:cBhvr>
                                      <p:tavLst>
                                        <p:tav tm="0">
                                          <p:val>
                                            <p:strVal val="#ppt_x"/>
                                          </p:val>
                                        </p:tav>
                                        <p:tav tm="100000">
                                          <p:val>
                                            <p:strVal val="#ppt_x"/>
                                          </p:val>
                                        </p:tav>
                                      </p:tavLst>
                                    </p:anim>
                                    <p:anim calcmode="lin" valueType="num">
                                      <p:cBhvr>
                                        <p:cTn id="107" dur="1000" fill="hold"/>
                                        <p:tgtEl>
                                          <p:spTgt spid="26"/>
                                        </p:tgtEl>
                                        <p:attrNameLst>
                                          <p:attrName>ppt_y</p:attrName>
                                        </p:attrNameLst>
                                      </p:cBhvr>
                                      <p:tavLst>
                                        <p:tav tm="0">
                                          <p:val>
                                            <p:strVal val="#ppt_y+.1"/>
                                          </p:val>
                                        </p:tav>
                                        <p:tav tm="100000">
                                          <p:val>
                                            <p:strVal val="#ppt_y"/>
                                          </p:val>
                                        </p:tav>
                                      </p:tavLst>
                                    </p:anim>
                                  </p:childTnLst>
                                </p:cTn>
                              </p:par>
                              <p:par>
                                <p:cTn id="108" presetID="42" presetClass="entr" presetSubtype="0" fill="hold"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fade">
                                      <p:cBhvr>
                                        <p:cTn id="110" dur="1000"/>
                                        <p:tgtEl>
                                          <p:spTgt spid="27"/>
                                        </p:tgtEl>
                                      </p:cBhvr>
                                    </p:animEffect>
                                    <p:anim calcmode="lin" valueType="num">
                                      <p:cBhvr>
                                        <p:cTn id="111" dur="1000" fill="hold"/>
                                        <p:tgtEl>
                                          <p:spTgt spid="27"/>
                                        </p:tgtEl>
                                        <p:attrNameLst>
                                          <p:attrName>ppt_x</p:attrName>
                                        </p:attrNameLst>
                                      </p:cBhvr>
                                      <p:tavLst>
                                        <p:tav tm="0">
                                          <p:val>
                                            <p:strVal val="#ppt_x"/>
                                          </p:val>
                                        </p:tav>
                                        <p:tav tm="100000">
                                          <p:val>
                                            <p:strVal val="#ppt_x"/>
                                          </p:val>
                                        </p:tav>
                                      </p:tavLst>
                                    </p:anim>
                                    <p:anim calcmode="lin" valueType="num">
                                      <p:cBhvr>
                                        <p:cTn id="112" dur="1000" fill="hold"/>
                                        <p:tgtEl>
                                          <p:spTgt spid="27"/>
                                        </p:tgtEl>
                                        <p:attrNameLst>
                                          <p:attrName>ppt_y</p:attrName>
                                        </p:attrNameLst>
                                      </p:cBhvr>
                                      <p:tavLst>
                                        <p:tav tm="0">
                                          <p:val>
                                            <p:strVal val="#ppt_y+.1"/>
                                          </p:val>
                                        </p:tav>
                                        <p:tav tm="100000">
                                          <p:val>
                                            <p:strVal val="#ppt_y"/>
                                          </p:val>
                                        </p:tav>
                                      </p:tavLst>
                                    </p:anim>
                                  </p:childTnLst>
                                </p:cTn>
                              </p:par>
                              <p:par>
                                <p:cTn id="113" presetID="42" presetClass="entr" presetSubtype="0" fill="hold" nodeType="withEffect">
                                  <p:stCondLst>
                                    <p:cond delay="0"/>
                                  </p:stCondLst>
                                  <p:childTnLst>
                                    <p:set>
                                      <p:cBhvr>
                                        <p:cTn id="114" dur="1" fill="hold">
                                          <p:stCondLst>
                                            <p:cond delay="0"/>
                                          </p:stCondLst>
                                        </p:cTn>
                                        <p:tgtEl>
                                          <p:spTgt spid="28"/>
                                        </p:tgtEl>
                                        <p:attrNameLst>
                                          <p:attrName>style.visibility</p:attrName>
                                        </p:attrNameLst>
                                      </p:cBhvr>
                                      <p:to>
                                        <p:strVal val="visible"/>
                                      </p:to>
                                    </p:set>
                                    <p:animEffect transition="in" filter="fade">
                                      <p:cBhvr>
                                        <p:cTn id="115" dur="1000"/>
                                        <p:tgtEl>
                                          <p:spTgt spid="28"/>
                                        </p:tgtEl>
                                      </p:cBhvr>
                                    </p:animEffect>
                                    <p:anim calcmode="lin" valueType="num">
                                      <p:cBhvr>
                                        <p:cTn id="116" dur="1000" fill="hold"/>
                                        <p:tgtEl>
                                          <p:spTgt spid="28"/>
                                        </p:tgtEl>
                                        <p:attrNameLst>
                                          <p:attrName>ppt_x</p:attrName>
                                        </p:attrNameLst>
                                      </p:cBhvr>
                                      <p:tavLst>
                                        <p:tav tm="0">
                                          <p:val>
                                            <p:strVal val="#ppt_x"/>
                                          </p:val>
                                        </p:tav>
                                        <p:tav tm="100000">
                                          <p:val>
                                            <p:strVal val="#ppt_x"/>
                                          </p:val>
                                        </p:tav>
                                      </p:tavLst>
                                    </p:anim>
                                    <p:anim calcmode="lin" valueType="num">
                                      <p:cBhvr>
                                        <p:cTn id="11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grpId="0" nodeType="clickEffect">
                                  <p:stCondLst>
                                    <p:cond delay="0"/>
                                  </p:stCondLst>
                                  <p:childTnLst>
                                    <p:set>
                                      <p:cBhvr>
                                        <p:cTn id="121" dur="1" fill="hold">
                                          <p:stCondLst>
                                            <p:cond delay="0"/>
                                          </p:stCondLst>
                                        </p:cTn>
                                        <p:tgtEl>
                                          <p:spTgt spid="39"/>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24"/>
                                        </p:tgtEl>
                                        <p:attrNameLst>
                                          <p:attrName>style.visibility</p:attrName>
                                        </p:attrNameLst>
                                      </p:cBhvr>
                                      <p:to>
                                        <p:strVal val="visible"/>
                                      </p:to>
                                    </p:set>
                                    <p:animEffect transition="in" filter="fade">
                                      <p:cBhvr>
                                        <p:cTn id="126" dur="1000"/>
                                        <p:tgtEl>
                                          <p:spTgt spid="24"/>
                                        </p:tgtEl>
                                      </p:cBhvr>
                                    </p:animEffect>
                                    <p:anim calcmode="lin" valueType="num">
                                      <p:cBhvr>
                                        <p:cTn id="127" dur="1000" fill="hold"/>
                                        <p:tgtEl>
                                          <p:spTgt spid="24"/>
                                        </p:tgtEl>
                                        <p:attrNameLst>
                                          <p:attrName>ppt_x</p:attrName>
                                        </p:attrNameLst>
                                      </p:cBhvr>
                                      <p:tavLst>
                                        <p:tav tm="0">
                                          <p:val>
                                            <p:strVal val="#ppt_x"/>
                                          </p:val>
                                        </p:tav>
                                        <p:tav tm="100000">
                                          <p:val>
                                            <p:strVal val="#ppt_x"/>
                                          </p:val>
                                        </p:tav>
                                      </p:tavLst>
                                    </p:anim>
                                    <p:anim calcmode="lin" valueType="num">
                                      <p:cBhvr>
                                        <p:cTn id="128" dur="1000" fill="hold"/>
                                        <p:tgtEl>
                                          <p:spTgt spid="24"/>
                                        </p:tgtEl>
                                        <p:attrNameLst>
                                          <p:attrName>ppt_y</p:attrName>
                                        </p:attrNameLst>
                                      </p:cBhvr>
                                      <p:tavLst>
                                        <p:tav tm="0">
                                          <p:val>
                                            <p:strVal val="#ppt_y+.1"/>
                                          </p:val>
                                        </p:tav>
                                        <p:tav tm="100000">
                                          <p:val>
                                            <p:strVal val="#ppt_y"/>
                                          </p:val>
                                        </p:tav>
                                      </p:tavLst>
                                    </p:anim>
                                  </p:childTnLst>
                                </p:cTn>
                              </p:par>
                              <p:par>
                                <p:cTn id="129" presetID="14" presetClass="exit" presetSubtype="10" fill="hold" grpId="1" nodeType="withEffect">
                                  <p:stCondLst>
                                    <p:cond delay="0"/>
                                  </p:stCondLst>
                                  <p:childTnLst>
                                    <p:animEffect transition="out" filter="randombar(horizontal)">
                                      <p:cBhvr>
                                        <p:cTn id="130" dur="500"/>
                                        <p:tgtEl>
                                          <p:spTgt spid="20"/>
                                        </p:tgtEl>
                                      </p:cBhvr>
                                    </p:animEffect>
                                    <p:set>
                                      <p:cBhvr>
                                        <p:cTn id="131" dur="1" fill="hold">
                                          <p:stCondLst>
                                            <p:cond delay="499"/>
                                          </p:stCondLst>
                                        </p:cTn>
                                        <p:tgtEl>
                                          <p:spTgt spid="20"/>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42" presetClass="entr" presetSubtype="0" fill="hold" grpId="0" nodeType="clickEffect">
                                  <p:stCondLst>
                                    <p:cond delay="0"/>
                                  </p:stCondLst>
                                  <p:childTnLst>
                                    <p:set>
                                      <p:cBhvr>
                                        <p:cTn id="135" dur="1" fill="hold">
                                          <p:stCondLst>
                                            <p:cond delay="0"/>
                                          </p:stCondLst>
                                        </p:cTn>
                                        <p:tgtEl>
                                          <p:spTgt spid="25"/>
                                        </p:tgtEl>
                                        <p:attrNameLst>
                                          <p:attrName>style.visibility</p:attrName>
                                        </p:attrNameLst>
                                      </p:cBhvr>
                                      <p:to>
                                        <p:strVal val="visible"/>
                                      </p:to>
                                    </p:set>
                                    <p:animEffect transition="in" filter="fade">
                                      <p:cBhvr>
                                        <p:cTn id="136" dur="1000"/>
                                        <p:tgtEl>
                                          <p:spTgt spid="25"/>
                                        </p:tgtEl>
                                      </p:cBhvr>
                                    </p:animEffect>
                                    <p:anim calcmode="lin" valueType="num">
                                      <p:cBhvr>
                                        <p:cTn id="137" dur="1000" fill="hold"/>
                                        <p:tgtEl>
                                          <p:spTgt spid="25"/>
                                        </p:tgtEl>
                                        <p:attrNameLst>
                                          <p:attrName>ppt_x</p:attrName>
                                        </p:attrNameLst>
                                      </p:cBhvr>
                                      <p:tavLst>
                                        <p:tav tm="0">
                                          <p:val>
                                            <p:strVal val="#ppt_x"/>
                                          </p:val>
                                        </p:tav>
                                        <p:tav tm="100000">
                                          <p:val>
                                            <p:strVal val="#ppt_x"/>
                                          </p:val>
                                        </p:tav>
                                      </p:tavLst>
                                    </p:anim>
                                    <p:anim calcmode="lin" valueType="num">
                                      <p:cBhvr>
                                        <p:cTn id="138" dur="1000" fill="hold"/>
                                        <p:tgtEl>
                                          <p:spTgt spid="25"/>
                                        </p:tgtEl>
                                        <p:attrNameLst>
                                          <p:attrName>ppt_y</p:attrName>
                                        </p:attrNameLst>
                                      </p:cBhvr>
                                      <p:tavLst>
                                        <p:tav tm="0">
                                          <p:val>
                                            <p:strVal val="#ppt_y+.1"/>
                                          </p:val>
                                        </p:tav>
                                        <p:tav tm="100000">
                                          <p:val>
                                            <p:strVal val="#ppt_y"/>
                                          </p:val>
                                        </p:tav>
                                      </p:tavLst>
                                    </p:anim>
                                  </p:childTnLst>
                                </p:cTn>
                              </p:par>
                              <p:par>
                                <p:cTn id="139" presetID="14" presetClass="exit" presetSubtype="10" fill="hold" grpId="1" nodeType="withEffect">
                                  <p:stCondLst>
                                    <p:cond delay="0"/>
                                  </p:stCondLst>
                                  <p:childTnLst>
                                    <p:animEffect transition="out" filter="randombar(horizontal)">
                                      <p:cBhvr>
                                        <p:cTn id="140" dur="500"/>
                                        <p:tgtEl>
                                          <p:spTgt spid="21"/>
                                        </p:tgtEl>
                                      </p:cBhvr>
                                    </p:animEffect>
                                    <p:set>
                                      <p:cBhvr>
                                        <p:cTn id="141" dur="1" fill="hold">
                                          <p:stCondLst>
                                            <p:cond delay="499"/>
                                          </p:stCondLst>
                                        </p:cTn>
                                        <p:tgtEl>
                                          <p:spTgt spid="21"/>
                                        </p:tgtEl>
                                        <p:attrNameLst>
                                          <p:attrName>style.visibility</p:attrName>
                                        </p:attrNameLst>
                                      </p:cBhvr>
                                      <p:to>
                                        <p:strVal val="hidden"/>
                                      </p:to>
                                    </p:set>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7"/>
                                        </p:tgtEl>
                                        <p:attrNameLst>
                                          <p:attrName>style.visibility</p:attrName>
                                        </p:attrNameLst>
                                      </p:cBhvr>
                                      <p:to>
                                        <p:strVal val="visible"/>
                                      </p:to>
                                    </p:set>
                                    <p:animEffect transition="in" filter="fade">
                                      <p:cBhvr>
                                        <p:cTn id="146" dur="1000"/>
                                        <p:tgtEl>
                                          <p:spTgt spid="37"/>
                                        </p:tgtEl>
                                      </p:cBhvr>
                                    </p:animEffect>
                                    <p:anim calcmode="lin" valueType="num">
                                      <p:cBhvr>
                                        <p:cTn id="147" dur="1000" fill="hold"/>
                                        <p:tgtEl>
                                          <p:spTgt spid="37"/>
                                        </p:tgtEl>
                                        <p:attrNameLst>
                                          <p:attrName>ppt_x</p:attrName>
                                        </p:attrNameLst>
                                      </p:cBhvr>
                                      <p:tavLst>
                                        <p:tav tm="0">
                                          <p:val>
                                            <p:strVal val="#ppt_x"/>
                                          </p:val>
                                        </p:tav>
                                        <p:tav tm="100000">
                                          <p:val>
                                            <p:strVal val="#ppt_x"/>
                                          </p:val>
                                        </p:tav>
                                      </p:tavLst>
                                    </p:anim>
                                    <p:anim calcmode="lin" valueType="num">
                                      <p:cBhvr>
                                        <p:cTn id="148" dur="1000" fill="hold"/>
                                        <p:tgtEl>
                                          <p:spTgt spid="37"/>
                                        </p:tgtEl>
                                        <p:attrNameLst>
                                          <p:attrName>ppt_y</p:attrName>
                                        </p:attrNameLst>
                                      </p:cBhvr>
                                      <p:tavLst>
                                        <p:tav tm="0">
                                          <p:val>
                                            <p:strVal val="#ppt_y+.1"/>
                                          </p:val>
                                        </p:tav>
                                        <p:tav tm="100000">
                                          <p:val>
                                            <p:strVal val="#ppt_y"/>
                                          </p:val>
                                        </p:tav>
                                      </p:tavLst>
                                    </p:anim>
                                  </p:childTnLst>
                                </p:cTn>
                              </p:par>
                              <p:par>
                                <p:cTn id="149" presetID="14" presetClass="exit" presetSubtype="10" fill="hold" grpId="1" nodeType="withEffect">
                                  <p:stCondLst>
                                    <p:cond delay="0"/>
                                  </p:stCondLst>
                                  <p:childTnLst>
                                    <p:animEffect transition="out" filter="randombar(horizontal)">
                                      <p:cBhvr>
                                        <p:cTn id="150" dur="500"/>
                                        <p:tgtEl>
                                          <p:spTgt spid="33"/>
                                        </p:tgtEl>
                                      </p:cBhvr>
                                    </p:animEffect>
                                    <p:set>
                                      <p:cBhvr>
                                        <p:cTn id="151" dur="1" fill="hold">
                                          <p:stCondLst>
                                            <p:cond delay="499"/>
                                          </p:stCondLst>
                                        </p:cTn>
                                        <p:tgtEl>
                                          <p:spTgt spid="33"/>
                                        </p:tgtEl>
                                        <p:attrNameLst>
                                          <p:attrName>style.visibility</p:attrName>
                                        </p:attrNameLst>
                                      </p:cBhvr>
                                      <p:to>
                                        <p:strVal val="hidden"/>
                                      </p:to>
                                    </p:set>
                                  </p:childTnLst>
                                </p:cTn>
                              </p:par>
                            </p:childTnLst>
                          </p:cTn>
                        </p:par>
                      </p:childTnLst>
                    </p:cTn>
                  </p:par>
                  <p:par>
                    <p:cTn id="152" fill="hold">
                      <p:stCondLst>
                        <p:cond delay="indefinite"/>
                      </p:stCondLst>
                      <p:childTnLst>
                        <p:par>
                          <p:cTn id="153" fill="hold">
                            <p:stCondLst>
                              <p:cond delay="0"/>
                            </p:stCondLst>
                            <p:childTnLst>
                              <p:par>
                                <p:cTn id="154" presetID="42" presetClass="entr" presetSubtype="0" fill="hold" grpId="0" nodeType="clickEffect">
                                  <p:stCondLst>
                                    <p:cond delay="0"/>
                                  </p:stCondLst>
                                  <p:childTnLst>
                                    <p:set>
                                      <p:cBhvr>
                                        <p:cTn id="155" dur="1" fill="hold">
                                          <p:stCondLst>
                                            <p:cond delay="0"/>
                                          </p:stCondLst>
                                        </p:cTn>
                                        <p:tgtEl>
                                          <p:spTgt spid="38"/>
                                        </p:tgtEl>
                                        <p:attrNameLst>
                                          <p:attrName>style.visibility</p:attrName>
                                        </p:attrNameLst>
                                      </p:cBhvr>
                                      <p:to>
                                        <p:strVal val="visible"/>
                                      </p:to>
                                    </p:set>
                                    <p:animEffect transition="in" filter="fade">
                                      <p:cBhvr>
                                        <p:cTn id="156" dur="1000"/>
                                        <p:tgtEl>
                                          <p:spTgt spid="38"/>
                                        </p:tgtEl>
                                      </p:cBhvr>
                                    </p:animEffect>
                                    <p:anim calcmode="lin" valueType="num">
                                      <p:cBhvr>
                                        <p:cTn id="157" dur="1000" fill="hold"/>
                                        <p:tgtEl>
                                          <p:spTgt spid="38"/>
                                        </p:tgtEl>
                                        <p:attrNameLst>
                                          <p:attrName>ppt_x</p:attrName>
                                        </p:attrNameLst>
                                      </p:cBhvr>
                                      <p:tavLst>
                                        <p:tav tm="0">
                                          <p:val>
                                            <p:strVal val="#ppt_x"/>
                                          </p:val>
                                        </p:tav>
                                        <p:tav tm="100000">
                                          <p:val>
                                            <p:strVal val="#ppt_x"/>
                                          </p:val>
                                        </p:tav>
                                      </p:tavLst>
                                    </p:anim>
                                    <p:anim calcmode="lin" valueType="num">
                                      <p:cBhvr>
                                        <p:cTn id="158" dur="1000" fill="hold"/>
                                        <p:tgtEl>
                                          <p:spTgt spid="38"/>
                                        </p:tgtEl>
                                        <p:attrNameLst>
                                          <p:attrName>ppt_y</p:attrName>
                                        </p:attrNameLst>
                                      </p:cBhvr>
                                      <p:tavLst>
                                        <p:tav tm="0">
                                          <p:val>
                                            <p:strVal val="#ppt_y+.1"/>
                                          </p:val>
                                        </p:tav>
                                        <p:tav tm="100000">
                                          <p:val>
                                            <p:strVal val="#ppt_y"/>
                                          </p:val>
                                        </p:tav>
                                      </p:tavLst>
                                    </p:anim>
                                  </p:childTnLst>
                                </p:cTn>
                              </p:par>
                              <p:par>
                                <p:cTn id="159" presetID="14" presetClass="exit" presetSubtype="10" fill="hold" grpId="1" nodeType="withEffect">
                                  <p:stCondLst>
                                    <p:cond delay="0"/>
                                  </p:stCondLst>
                                  <p:childTnLst>
                                    <p:animEffect transition="out" filter="randombar(horizontal)">
                                      <p:cBhvr>
                                        <p:cTn id="160" dur="500"/>
                                        <p:tgtEl>
                                          <p:spTgt spid="36"/>
                                        </p:tgtEl>
                                      </p:cBhvr>
                                    </p:animEffect>
                                    <p:set>
                                      <p:cBhvr>
                                        <p:cTn id="161"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p:bldP spid="20" grpId="0"/>
      <p:bldP spid="20" grpId="1"/>
      <p:bldP spid="21" grpId="0"/>
      <p:bldP spid="21" grpId="1"/>
      <p:bldP spid="23" grpId="0"/>
      <p:bldP spid="24" grpId="0"/>
      <p:bldP spid="25" grpId="0"/>
      <p:bldP spid="29" grpId="0"/>
      <p:bldP spid="31" grpId="0"/>
      <p:bldP spid="32" grpId="0"/>
      <p:bldP spid="33" grpId="0"/>
      <p:bldP spid="33" grpId="1"/>
      <p:bldP spid="35" grpId="0"/>
      <p:bldP spid="36" grpId="0"/>
      <p:bldP spid="36" grpId="1"/>
      <p:bldP spid="37" grpId="0"/>
      <p:bldP spid="38" grpId="0"/>
      <p:bldP spid="3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528C2-7CF8-05A3-50A8-41B2CF0CD230}"/>
            </a:ext>
          </a:extLst>
        </p:cNvPr>
        <p:cNvGrpSpPr/>
        <p:nvPr/>
      </p:nvGrpSpPr>
      <p:grpSpPr>
        <a:xfrm>
          <a:off x="0" y="0"/>
          <a:ext cx="0" cy="0"/>
          <a:chOff x="0" y="0"/>
          <a:chExt cx="0" cy="0"/>
        </a:xfrm>
      </p:grpSpPr>
      <p:sp>
        <p:nvSpPr>
          <p:cNvPr id="2" name="PHẠM DUYÊN 2 - 9Slide.vn">
            <a:extLst>
              <a:ext uri="{FF2B5EF4-FFF2-40B4-BE49-F238E27FC236}">
                <a16:creationId xmlns:a16="http://schemas.microsoft.com/office/drawing/2014/main" id="{85454828-D862-46F7-5622-1F8553BD73AF}"/>
              </a:ext>
            </a:extLst>
          </p:cNvPr>
          <p:cNvSpPr txBox="1"/>
          <p:nvPr/>
        </p:nvSpPr>
        <p:spPr>
          <a:xfrm>
            <a:off x="1211724" y="320965"/>
            <a:ext cx="607060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a) </a:t>
            </a:r>
            <a:r>
              <a:rPr kumimoji="0" lang="en-GB" sz="4000" b="1" i="0" u="none" strike="noStrike" kern="1200" cap="none" spc="107" normalizeH="0" baseline="0" noProof="0" dirty="0" err="1">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Đặt</a:t>
            </a:r>
            <a:r>
              <a:rPr kumimoji="0" lang="en-GB"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tính</a:t>
            </a:r>
            <a:r>
              <a:rPr kumimoji="0" lang="en-GB"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rồi</a:t>
            </a:r>
            <a:r>
              <a:rPr kumimoji="0" lang="en-GB"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tính</a:t>
            </a:r>
            <a:r>
              <a:rPr kumimoji="0" lang="en-GB"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rPr>
              <a:t>.</a:t>
            </a:r>
            <a:endParaRPr kumimoji="0" lang="en-US" sz="4000" b="1" i="0" u="none" strike="noStrike" kern="1200" cap="none" spc="107" normalizeH="0" baseline="0" noProof="0" dirty="0">
              <a:ln>
                <a:noFill/>
              </a:ln>
              <a:solidFill>
                <a:srgbClr val="BA5F3F">
                  <a:lumMod val="50000"/>
                </a:srgbClr>
              </a:solidFill>
              <a:effectLst/>
              <a:uLnTx/>
              <a:uFillTx/>
              <a:latin typeface="Arial" panose="020B0604020202020204" pitchFamily="34" charset="0"/>
              <a:ea typeface="Arial-Rounded" panose="020B0500000000000000" pitchFamily="34" charset="0"/>
              <a:cs typeface="Arial" panose="020B0604020202020204" pitchFamily="34" charset="0"/>
            </a:endParaRPr>
          </a:p>
        </p:txBody>
      </p:sp>
      <mc:AlternateContent xmlns:mc="http://schemas.openxmlformats.org/markup-compatibility/2006">
        <mc:Choice xmlns:a14="http://schemas.microsoft.com/office/drawing/2010/main" Requires="a14">
          <p:sp>
            <p:nvSpPr>
              <p:cNvPr id="3" name="PHẠM DUYÊN 3 - 9Slide.vn">
                <a:extLst>
                  <a:ext uri="{FF2B5EF4-FFF2-40B4-BE49-F238E27FC236}">
                    <a16:creationId xmlns:a16="http://schemas.microsoft.com/office/drawing/2014/main" id="{1019EF56-FB71-8E83-A376-1607D5FCFD22}"/>
                  </a:ext>
                </a:extLst>
              </p:cNvPr>
              <p:cNvSpPr txBox="1"/>
              <p:nvPr/>
            </p:nvSpPr>
            <p:spPr>
              <a:xfrm>
                <a:off x="2142375" y="1062997"/>
                <a:ext cx="2601932"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100" normalizeH="0" baseline="0" noProof="0" dirty="0">
                    <a:ln>
                      <a:noFill/>
                    </a:ln>
                    <a:solidFill>
                      <a:srgbClr val="002060"/>
                    </a:solidFill>
                    <a:effectLst/>
                    <a:uLnTx/>
                    <a:uFillTx/>
                    <a:latin typeface="Arial" panose="020B0604020202020204" pitchFamily="34" charset="0"/>
                    <a:ea typeface="Cambria" panose="02040503050406030204" pitchFamily="18" charset="0"/>
                    <a:cs typeface="Arial" panose="020B0604020202020204" pitchFamily="34" charset="0"/>
                  </a:rPr>
                  <a:t>31 624 </a:t>
                </a:r>
                <a14:m>
                  <m:oMath xmlns:m="http://schemas.openxmlformats.org/officeDocument/2006/math">
                    <m:r>
                      <a:rPr kumimoji="0" lang="en-US" sz="4000" b="1" i="1" u="none" strike="noStrike" kern="1200" cap="none" spc="-100" normalizeH="0" baseline="0" noProof="0">
                        <a:ln>
                          <a:noFill/>
                        </a:ln>
                        <a:solidFill>
                          <a:srgbClr val="002060"/>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a14:m>
                <a:r>
                  <a:rPr kumimoji="0" lang="en-US" sz="4000" b="1" i="0" u="none" strike="noStrike" kern="1200" cap="none" spc="-100" normalizeH="0" baseline="0" noProof="0" dirty="0">
                    <a:ln>
                      <a:noFill/>
                    </a:ln>
                    <a:solidFill>
                      <a:srgbClr val="002060"/>
                    </a:solidFill>
                    <a:effectLst/>
                    <a:uLnTx/>
                    <a:uFillTx/>
                    <a:latin typeface="Arial" panose="020B0604020202020204" pitchFamily="34" charset="0"/>
                    <a:ea typeface="Cambria" panose="02040503050406030204" pitchFamily="18" charset="0"/>
                    <a:cs typeface="Arial" panose="020B0604020202020204" pitchFamily="34" charset="0"/>
                  </a:rPr>
                  <a:t> 3</a:t>
                </a:r>
              </a:p>
            </p:txBody>
          </p:sp>
        </mc:Choice>
        <mc:Fallback>
          <p:sp>
            <p:nvSpPr>
              <p:cNvPr id="3" name="PHẠM DUYÊN 3 - 9Slide.vn">
                <a:extLst>
                  <a:ext uri="{FF2B5EF4-FFF2-40B4-BE49-F238E27FC236}">
                    <a16:creationId xmlns:a16="http://schemas.microsoft.com/office/drawing/2014/main" id="{1019EF56-FB71-8E83-A376-1607D5FCFD22}"/>
                  </a:ext>
                </a:extLst>
              </p:cNvPr>
              <p:cNvSpPr txBox="1">
                <a:spLocks noRot="1" noChangeAspect="1" noMove="1" noResize="1" noEditPoints="1" noAdjustHandles="1" noChangeArrowheads="1" noChangeShapeType="1" noTextEdit="1"/>
              </p:cNvSpPr>
              <p:nvPr/>
            </p:nvSpPr>
            <p:spPr>
              <a:xfrm>
                <a:off x="2142375" y="1062997"/>
                <a:ext cx="2601932" cy="707886"/>
              </a:xfrm>
              <a:prstGeom prst="rect">
                <a:avLst/>
              </a:prstGeom>
              <a:blipFill>
                <a:blip r:embed="rId2"/>
                <a:stretch>
                  <a:fillRect l="-7026" t="-15517" r="-7260" b="-36207"/>
                </a:stretch>
              </a:blipFill>
            </p:spPr>
            <p:txBody>
              <a:bodyPr/>
              <a:lstStyle/>
              <a:p>
                <a:r>
                  <a:rPr lang="vi-VN">
                    <a:noFill/>
                  </a:rPr>
                  <a:t> </a:t>
                </a:r>
              </a:p>
            </p:txBody>
          </p:sp>
        </mc:Fallback>
      </mc:AlternateContent>
      <p:sp>
        <p:nvSpPr>
          <p:cNvPr id="4" name="PHẠM DUYÊN 4 - 9Slide.vn">
            <a:extLst>
              <a:ext uri="{FF2B5EF4-FFF2-40B4-BE49-F238E27FC236}">
                <a16:creationId xmlns:a16="http://schemas.microsoft.com/office/drawing/2014/main" id="{23278465-6E5C-758F-5CF7-FDFF6349EDF2}"/>
              </a:ext>
            </a:extLst>
          </p:cNvPr>
          <p:cNvSpPr/>
          <p:nvPr/>
        </p:nvSpPr>
        <p:spPr>
          <a:xfrm>
            <a:off x="2021914" y="1062610"/>
            <a:ext cx="2842854" cy="708660"/>
          </a:xfrm>
          <a:prstGeom prst="roundRect">
            <a:avLst>
              <a:gd name="adj" fmla="val 14511"/>
            </a:avLst>
          </a:prstGeom>
          <a:noFill/>
          <a:ln w="12700">
            <a:solidFill>
              <a:schemeClr val="accent1">
                <a:lumMod val="40000"/>
                <a:lumOff val="60000"/>
              </a:schemeClr>
            </a:solidFill>
            <a:prstDash val="lgDash"/>
          </a:ln>
          <a:effectLst>
            <a:outerShdw blurRad="50800" dist="38100" dir="5400000" algn="t" rotWithShape="0">
              <a:srgbClr val="FFABB5"/>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000" b="0" i="0" u="none" strike="noStrike" kern="1200" cap="none" spc="0" normalizeH="0" baseline="0" noProof="0">
              <a:ln>
                <a:noFill/>
              </a:ln>
              <a:solidFill>
                <a:prstClr val="black">
                  <a:lumMod val="75000"/>
                  <a:lumOff val="25000"/>
                </a:prstClr>
              </a:solidFill>
              <a:effectLst/>
              <a:uLnTx/>
              <a:uFillTx/>
              <a:latin typeface="Arial" panose="020B0604020202020204" pitchFamily="34" charset="0"/>
              <a:cs typeface="Arial" panose="020B0604020202020204" pitchFamily="34" charset="0"/>
            </a:endParaRPr>
          </a:p>
        </p:txBody>
      </p:sp>
      <mc:AlternateContent xmlns:mc="http://schemas.openxmlformats.org/markup-compatibility/2006">
        <mc:Choice xmlns:a14="http://schemas.microsoft.com/office/drawing/2010/main" Requires="a14">
          <p:sp>
            <p:nvSpPr>
              <p:cNvPr id="5" name="PHẠM DUYÊN 3 - 9Slide.vn">
                <a:extLst>
                  <a:ext uri="{FF2B5EF4-FFF2-40B4-BE49-F238E27FC236}">
                    <a16:creationId xmlns:a16="http://schemas.microsoft.com/office/drawing/2014/main" id="{8A1AA1FA-F1D4-94B4-33FE-65746669201E}"/>
                  </a:ext>
                </a:extLst>
              </p:cNvPr>
              <p:cNvSpPr txBox="1"/>
              <p:nvPr/>
            </p:nvSpPr>
            <p:spPr>
              <a:xfrm>
                <a:off x="7095375" y="1062997"/>
                <a:ext cx="2601932"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100" normalizeH="0" baseline="0" noProof="0" dirty="0">
                    <a:ln>
                      <a:noFill/>
                    </a:ln>
                    <a:solidFill>
                      <a:srgbClr val="002060"/>
                    </a:solidFill>
                    <a:effectLst/>
                    <a:uLnTx/>
                    <a:uFillTx/>
                    <a:latin typeface="Arial" panose="020B0604020202020204" pitchFamily="34" charset="0"/>
                    <a:ea typeface="Cambria" panose="02040503050406030204" pitchFamily="18" charset="0"/>
                    <a:cs typeface="Arial" panose="020B0604020202020204" pitchFamily="34" charset="0"/>
                  </a:rPr>
                  <a:t>15 041 </a:t>
                </a:r>
                <a14:m>
                  <m:oMath xmlns:m="http://schemas.openxmlformats.org/officeDocument/2006/math">
                    <m:r>
                      <a:rPr kumimoji="0" lang="en-US" sz="4000" b="1" i="1" u="none" strike="noStrike" kern="1200" cap="none" spc="-100" normalizeH="0" baseline="0" noProof="0">
                        <a:ln>
                          <a:noFill/>
                        </a:ln>
                        <a:solidFill>
                          <a:srgbClr val="002060"/>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a14:m>
                <a:r>
                  <a:rPr kumimoji="0" lang="en-US" sz="4000" b="1" i="0" u="none" strike="noStrike" kern="1200" cap="none" spc="-100" normalizeH="0" baseline="0" noProof="0" dirty="0">
                    <a:ln>
                      <a:noFill/>
                    </a:ln>
                    <a:solidFill>
                      <a:srgbClr val="002060"/>
                    </a:solidFill>
                    <a:effectLst/>
                    <a:uLnTx/>
                    <a:uFillTx/>
                    <a:latin typeface="Arial" panose="020B0604020202020204" pitchFamily="34" charset="0"/>
                    <a:ea typeface="Cambria" panose="02040503050406030204" pitchFamily="18" charset="0"/>
                    <a:cs typeface="Arial" panose="020B0604020202020204" pitchFamily="34" charset="0"/>
                  </a:rPr>
                  <a:t> 5</a:t>
                </a:r>
              </a:p>
            </p:txBody>
          </p:sp>
        </mc:Choice>
        <mc:Fallback>
          <p:sp>
            <p:nvSpPr>
              <p:cNvPr id="5" name="PHẠM DUYÊN 3 - 9Slide.vn">
                <a:extLst>
                  <a:ext uri="{FF2B5EF4-FFF2-40B4-BE49-F238E27FC236}">
                    <a16:creationId xmlns:a16="http://schemas.microsoft.com/office/drawing/2014/main" id="{8A1AA1FA-F1D4-94B4-33FE-65746669201E}"/>
                  </a:ext>
                </a:extLst>
              </p:cNvPr>
              <p:cNvSpPr txBox="1">
                <a:spLocks noRot="1" noChangeAspect="1" noMove="1" noResize="1" noEditPoints="1" noAdjustHandles="1" noChangeArrowheads="1" noChangeShapeType="1" noTextEdit="1"/>
              </p:cNvSpPr>
              <p:nvPr/>
            </p:nvSpPr>
            <p:spPr>
              <a:xfrm>
                <a:off x="7095375" y="1062997"/>
                <a:ext cx="2601932" cy="707886"/>
              </a:xfrm>
              <a:prstGeom prst="rect">
                <a:avLst/>
              </a:prstGeom>
              <a:blipFill>
                <a:blip r:embed="rId3"/>
                <a:stretch>
                  <a:fillRect l="-7026" t="-15517" r="-7260" b="-36207"/>
                </a:stretch>
              </a:blipFill>
            </p:spPr>
            <p:txBody>
              <a:bodyPr/>
              <a:lstStyle/>
              <a:p>
                <a:r>
                  <a:rPr lang="vi-VN">
                    <a:noFill/>
                  </a:rPr>
                  <a:t> </a:t>
                </a:r>
              </a:p>
            </p:txBody>
          </p:sp>
        </mc:Fallback>
      </mc:AlternateContent>
      <p:sp>
        <p:nvSpPr>
          <p:cNvPr id="6" name="PHẠM DUYÊN 4 - 9Slide.vn">
            <a:extLst>
              <a:ext uri="{FF2B5EF4-FFF2-40B4-BE49-F238E27FC236}">
                <a16:creationId xmlns:a16="http://schemas.microsoft.com/office/drawing/2014/main" id="{05295C63-6D95-91FD-E2AB-C3310CF317BA}"/>
              </a:ext>
            </a:extLst>
          </p:cNvPr>
          <p:cNvSpPr/>
          <p:nvPr/>
        </p:nvSpPr>
        <p:spPr>
          <a:xfrm>
            <a:off x="6974914" y="1062610"/>
            <a:ext cx="2842854" cy="708660"/>
          </a:xfrm>
          <a:prstGeom prst="roundRect">
            <a:avLst>
              <a:gd name="adj" fmla="val 14511"/>
            </a:avLst>
          </a:prstGeom>
          <a:noFill/>
          <a:ln w="12700">
            <a:solidFill>
              <a:schemeClr val="accent1">
                <a:lumMod val="40000"/>
                <a:lumOff val="60000"/>
              </a:schemeClr>
            </a:solidFill>
            <a:prstDash val="lgDash"/>
          </a:ln>
          <a:effectLst>
            <a:outerShdw blurRad="50800" dist="38100" dir="5400000" algn="t" rotWithShape="0">
              <a:srgbClr val="FFABB5"/>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000" b="0" i="0" u="none" strike="noStrike" kern="1200" cap="none" spc="0" normalizeH="0" baseline="0" noProof="0">
              <a:ln>
                <a:noFill/>
              </a:ln>
              <a:solidFill>
                <a:prstClr val="black">
                  <a:lumMod val="75000"/>
                  <a:lumOff val="25000"/>
                </a:prstClr>
              </a:solidFill>
              <a:effectLst/>
              <a:uLnTx/>
              <a:uFillTx/>
              <a:latin typeface="Arial" panose="020B0604020202020204" pitchFamily="34" charset="0"/>
              <a:cs typeface="Arial" panose="020B0604020202020204" pitchFamily="34" charset="0"/>
            </a:endParaRPr>
          </a:p>
        </p:txBody>
      </p:sp>
      <p:grpSp>
        <p:nvGrpSpPr>
          <p:cNvPr id="7" name="PHẠM DUYÊN 3 - 9Slide.vn">
            <a:extLst>
              <a:ext uri="{FF2B5EF4-FFF2-40B4-BE49-F238E27FC236}">
                <a16:creationId xmlns:a16="http://schemas.microsoft.com/office/drawing/2014/main" id="{6C6EA951-2CEB-0A84-8B2C-84BDD1F43DAE}"/>
              </a:ext>
            </a:extLst>
          </p:cNvPr>
          <p:cNvGrpSpPr/>
          <p:nvPr/>
        </p:nvGrpSpPr>
        <p:grpSpPr>
          <a:xfrm>
            <a:off x="2118824" y="1833298"/>
            <a:ext cx="2691364" cy="1496405"/>
            <a:chOff x="1244567" y="3763394"/>
            <a:chExt cx="4037046" cy="2244607"/>
          </a:xfrm>
        </p:grpSpPr>
        <p:sp>
          <p:nvSpPr>
            <p:cNvPr id="8" name="PHẠM DUYÊN 3 - 9Slide.vn">
              <a:extLst>
                <a:ext uri="{FF2B5EF4-FFF2-40B4-BE49-F238E27FC236}">
                  <a16:creationId xmlns:a16="http://schemas.microsoft.com/office/drawing/2014/main" id="{2C1B43CF-03F7-13D2-0433-5C42BE6C4822}"/>
                </a:ext>
              </a:extLst>
            </p:cNvPr>
            <p:cNvSpPr txBox="1"/>
            <p:nvPr/>
          </p:nvSpPr>
          <p:spPr>
            <a:xfrm>
              <a:off x="2611455" y="3763394"/>
              <a:ext cx="57845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1</a:t>
              </a:r>
            </a:p>
          </p:txBody>
        </p:sp>
        <mc:AlternateContent xmlns:mc="http://schemas.openxmlformats.org/markup-compatibility/2006" xmlns:a14="http://schemas.microsoft.com/office/drawing/2010/main">
          <mc:Choice Requires="a14">
            <p:sp>
              <p:nvSpPr>
                <p:cNvPr id="9" name="PHẠM DUYÊN 5 - 9Slide.vn">
                  <a:extLst>
                    <a:ext uri="{FF2B5EF4-FFF2-40B4-BE49-F238E27FC236}">
                      <a16:creationId xmlns:a16="http://schemas.microsoft.com/office/drawing/2014/main" id="{467068FC-D881-DA9F-B3A5-129E3BFBFD5B}"/>
                    </a:ext>
                  </a:extLst>
                </p:cNvPr>
                <p:cNvSpPr txBox="1"/>
                <p:nvPr/>
              </p:nvSpPr>
              <p:spPr>
                <a:xfrm>
                  <a:off x="1244567" y="4325202"/>
                  <a:ext cx="692276"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400" b="1" i="1" u="none" strike="noStrike" kern="1200" cap="none" spc="0" normalizeH="0" baseline="0" noProof="0" smtClean="0">
                            <a:ln>
                              <a:noFill/>
                            </a:ln>
                            <a:solidFill>
                              <a:srgbClr val="AE4B24"/>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m:oMathPara>
                  </a14:m>
                  <a:endParaRPr kumimoji="0" lang="en-US" sz="44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endParaRPr>
                </a:p>
              </p:txBody>
            </p:sp>
          </mc:Choice>
          <mc:Fallback xmlns="">
            <p:sp>
              <p:nvSpPr>
                <p:cNvPr id="65" name="PHẠM DUYÊN 5 - 9Slide.vn">
                  <a:extLst>
                    <a:ext uri="{FF2B5EF4-FFF2-40B4-BE49-F238E27FC236}">
                      <a16:creationId xmlns:a16="http://schemas.microsoft.com/office/drawing/2014/main" id="{155D1F32-3C84-916D-4DE6-C72C0250D0A3}"/>
                    </a:ext>
                  </a:extLst>
                </p:cNvPr>
                <p:cNvSpPr txBox="1">
                  <a:spLocks noRot="1" noChangeAspect="1" noMove="1" noResize="1" noEditPoints="1" noAdjustHandles="1" noChangeArrowheads="1" noChangeShapeType="1" noTextEdit="1"/>
                </p:cNvSpPr>
                <p:nvPr/>
              </p:nvSpPr>
              <p:spPr>
                <a:xfrm>
                  <a:off x="1244567" y="4325202"/>
                  <a:ext cx="692276" cy="1154161"/>
                </a:xfrm>
                <a:prstGeom prst="rect">
                  <a:avLst/>
                </a:prstGeom>
                <a:blipFill>
                  <a:blip r:embed="rId5"/>
                  <a:stretch>
                    <a:fillRect/>
                  </a:stretch>
                </a:blipFill>
              </p:spPr>
              <p:txBody>
                <a:bodyPr/>
                <a:lstStyle/>
                <a:p>
                  <a:r>
                    <a:rPr lang="en-US">
                      <a:noFill/>
                    </a:rPr>
                    <a:t> </a:t>
                  </a:r>
                </a:p>
              </p:txBody>
            </p:sp>
          </mc:Fallback>
        </mc:AlternateContent>
        <p:cxnSp>
          <p:nvCxnSpPr>
            <p:cNvPr id="10" name="PHẠM DUYÊN 6 - 9Slide.vn">
              <a:extLst>
                <a:ext uri="{FF2B5EF4-FFF2-40B4-BE49-F238E27FC236}">
                  <a16:creationId xmlns:a16="http://schemas.microsoft.com/office/drawing/2014/main" id="{8066CFAF-6996-D108-422E-440BC5E56D11}"/>
                </a:ext>
              </a:extLst>
            </p:cNvPr>
            <p:cNvCxnSpPr>
              <a:cxnSpLocks/>
            </p:cNvCxnSpPr>
            <p:nvPr/>
          </p:nvCxnSpPr>
          <p:spPr>
            <a:xfrm>
              <a:off x="1316004" y="5905500"/>
              <a:ext cx="3965609" cy="0"/>
            </a:xfrm>
            <a:prstGeom prst="line">
              <a:avLst/>
            </a:prstGeom>
            <a:ln w="34925" cap="rnd">
              <a:solidFill>
                <a:schemeClr val="tx1">
                  <a:lumMod val="65000"/>
                  <a:lumOff val="35000"/>
                </a:schemeClr>
              </a:solidFill>
              <a:round/>
            </a:ln>
          </p:spPr>
          <p:style>
            <a:lnRef idx="1">
              <a:schemeClr val="accent1"/>
            </a:lnRef>
            <a:fillRef idx="0">
              <a:schemeClr val="accent1"/>
            </a:fillRef>
            <a:effectRef idx="0">
              <a:schemeClr val="accent1"/>
            </a:effectRef>
            <a:fontRef idx="minor">
              <a:schemeClr val="tx1"/>
            </a:fontRef>
          </p:style>
        </p:cxnSp>
        <p:sp>
          <p:nvSpPr>
            <p:cNvPr id="11" name="PHẠM DUYÊN 7 - 9Slide.vn">
              <a:extLst>
                <a:ext uri="{FF2B5EF4-FFF2-40B4-BE49-F238E27FC236}">
                  <a16:creationId xmlns:a16="http://schemas.microsoft.com/office/drawing/2014/main" id="{CC2656AF-86D1-2480-4E60-BC318A7C9E37}"/>
                </a:ext>
              </a:extLst>
            </p:cNvPr>
            <p:cNvSpPr txBox="1"/>
            <p:nvPr/>
          </p:nvSpPr>
          <p:spPr>
            <a:xfrm>
              <a:off x="3292544"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6</a:t>
              </a:r>
            </a:p>
          </p:txBody>
        </p:sp>
        <p:sp>
          <p:nvSpPr>
            <p:cNvPr id="12" name="PHẠM DUYÊN 9 - 9Slide.vn">
              <a:extLst>
                <a:ext uri="{FF2B5EF4-FFF2-40B4-BE49-F238E27FC236}">
                  <a16:creationId xmlns:a16="http://schemas.microsoft.com/office/drawing/2014/main" id="{D570DA9A-64E2-6E93-A603-8503C9403AA9}"/>
                </a:ext>
              </a:extLst>
            </p:cNvPr>
            <p:cNvSpPr txBox="1"/>
            <p:nvPr/>
          </p:nvSpPr>
          <p:spPr>
            <a:xfrm>
              <a:off x="3956443"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2</a:t>
              </a:r>
            </a:p>
          </p:txBody>
        </p:sp>
        <p:sp>
          <p:nvSpPr>
            <p:cNvPr id="13" name="PHẠM DUYÊN 11 - 9Slide.vn">
              <a:extLst>
                <a:ext uri="{FF2B5EF4-FFF2-40B4-BE49-F238E27FC236}">
                  <a16:creationId xmlns:a16="http://schemas.microsoft.com/office/drawing/2014/main" id="{1246DE3A-FDC5-1560-3426-CF25669D6856}"/>
                </a:ext>
              </a:extLst>
            </p:cNvPr>
            <p:cNvSpPr txBox="1"/>
            <p:nvPr/>
          </p:nvSpPr>
          <p:spPr>
            <a:xfrm>
              <a:off x="4620339"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4</a:t>
              </a:r>
            </a:p>
          </p:txBody>
        </p:sp>
        <p:sp>
          <p:nvSpPr>
            <p:cNvPr id="14" name="PHẠM DUYÊN 12 - 9Slide.vn">
              <a:extLst>
                <a:ext uri="{FF2B5EF4-FFF2-40B4-BE49-F238E27FC236}">
                  <a16:creationId xmlns:a16="http://schemas.microsoft.com/office/drawing/2014/main" id="{76A98AF2-13B9-2B21-8FF6-CD1B26CD2B37}"/>
                </a:ext>
              </a:extLst>
            </p:cNvPr>
            <p:cNvSpPr txBox="1"/>
            <p:nvPr/>
          </p:nvSpPr>
          <p:spPr>
            <a:xfrm>
              <a:off x="4620340" y="4853840"/>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3</a:t>
              </a:r>
            </a:p>
          </p:txBody>
        </p:sp>
        <p:sp>
          <p:nvSpPr>
            <p:cNvPr id="15" name="PHẠM DUYÊN 3 - 9Slide.vn">
              <a:extLst>
                <a:ext uri="{FF2B5EF4-FFF2-40B4-BE49-F238E27FC236}">
                  <a16:creationId xmlns:a16="http://schemas.microsoft.com/office/drawing/2014/main" id="{8CA0A1C5-A85F-8945-A32D-6E34CC928389}"/>
                </a:ext>
              </a:extLst>
            </p:cNvPr>
            <p:cNvSpPr txBox="1"/>
            <p:nvPr/>
          </p:nvSpPr>
          <p:spPr>
            <a:xfrm>
              <a:off x="1930367" y="3763394"/>
              <a:ext cx="57845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3</a:t>
              </a:r>
            </a:p>
          </p:txBody>
        </p:sp>
      </p:grpSp>
      <p:sp>
        <p:nvSpPr>
          <p:cNvPr id="16" name="PHẠM DUYÊN 4 - 9Slide.vn">
            <a:extLst>
              <a:ext uri="{FF2B5EF4-FFF2-40B4-BE49-F238E27FC236}">
                <a16:creationId xmlns:a16="http://schemas.microsoft.com/office/drawing/2014/main" id="{361A60D6-D4A2-5178-6FA8-AA7451CDEB0F}"/>
              </a:ext>
            </a:extLst>
          </p:cNvPr>
          <p:cNvSpPr txBox="1"/>
          <p:nvPr/>
        </p:nvSpPr>
        <p:spPr>
          <a:xfrm>
            <a:off x="4369340"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2</a:t>
            </a:r>
          </a:p>
        </p:txBody>
      </p:sp>
      <p:sp>
        <p:nvSpPr>
          <p:cNvPr id="17" name="PHẠM DUYÊN 5 - 9Slide.vn">
            <a:extLst>
              <a:ext uri="{FF2B5EF4-FFF2-40B4-BE49-F238E27FC236}">
                <a16:creationId xmlns:a16="http://schemas.microsoft.com/office/drawing/2014/main" id="{07AFC688-3781-475B-CF83-8E3BE977BC69}"/>
              </a:ext>
            </a:extLst>
          </p:cNvPr>
          <p:cNvSpPr txBox="1"/>
          <p:nvPr/>
        </p:nvSpPr>
        <p:spPr>
          <a:xfrm>
            <a:off x="3929247"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7</a:t>
            </a:r>
          </a:p>
        </p:txBody>
      </p:sp>
      <p:sp>
        <p:nvSpPr>
          <p:cNvPr id="18" name="PHẠM DUYÊN 6 - 9Slide.vn">
            <a:extLst>
              <a:ext uri="{FF2B5EF4-FFF2-40B4-BE49-F238E27FC236}">
                <a16:creationId xmlns:a16="http://schemas.microsoft.com/office/drawing/2014/main" id="{090711B4-B644-21C2-55C6-0861071850E0}"/>
              </a:ext>
            </a:extLst>
          </p:cNvPr>
          <p:cNvSpPr txBox="1"/>
          <p:nvPr/>
        </p:nvSpPr>
        <p:spPr>
          <a:xfrm>
            <a:off x="3489155"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8</a:t>
            </a:r>
          </a:p>
        </p:txBody>
      </p:sp>
      <p:sp>
        <p:nvSpPr>
          <p:cNvPr id="19" name="PHẠM DUYÊN 7 - 9Slide.vn">
            <a:extLst>
              <a:ext uri="{FF2B5EF4-FFF2-40B4-BE49-F238E27FC236}">
                <a16:creationId xmlns:a16="http://schemas.microsoft.com/office/drawing/2014/main" id="{2F6BC9AF-F0BD-D352-479E-7465A2223AF6}"/>
              </a:ext>
            </a:extLst>
          </p:cNvPr>
          <p:cNvSpPr txBox="1"/>
          <p:nvPr/>
        </p:nvSpPr>
        <p:spPr>
          <a:xfrm>
            <a:off x="3037603" y="3326238"/>
            <a:ext cx="38563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4</a:t>
            </a:r>
          </a:p>
        </p:txBody>
      </p:sp>
      <p:sp>
        <p:nvSpPr>
          <p:cNvPr id="20" name="PHẠM DUYÊN 7 - 9Slide.vn">
            <a:extLst>
              <a:ext uri="{FF2B5EF4-FFF2-40B4-BE49-F238E27FC236}">
                <a16:creationId xmlns:a16="http://schemas.microsoft.com/office/drawing/2014/main" id="{C7E98F85-1064-3DAA-AB54-3539608E0611}"/>
              </a:ext>
            </a:extLst>
          </p:cNvPr>
          <p:cNvSpPr txBox="1"/>
          <p:nvPr/>
        </p:nvSpPr>
        <p:spPr>
          <a:xfrm>
            <a:off x="2586051" y="3326238"/>
            <a:ext cx="38563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9</a:t>
            </a:r>
          </a:p>
        </p:txBody>
      </p:sp>
      <p:grpSp>
        <p:nvGrpSpPr>
          <p:cNvPr id="21" name="PHẠM DUYÊN 3 - 9Slide.vn">
            <a:extLst>
              <a:ext uri="{FF2B5EF4-FFF2-40B4-BE49-F238E27FC236}">
                <a16:creationId xmlns:a16="http://schemas.microsoft.com/office/drawing/2014/main" id="{A2E3C750-510F-A350-1F17-FF82870A7FD8}"/>
              </a:ext>
            </a:extLst>
          </p:cNvPr>
          <p:cNvGrpSpPr/>
          <p:nvPr/>
        </p:nvGrpSpPr>
        <p:grpSpPr>
          <a:xfrm>
            <a:off x="7051568" y="1833298"/>
            <a:ext cx="2691364" cy="1496405"/>
            <a:chOff x="1244567" y="3763394"/>
            <a:chExt cx="4037046" cy="2244607"/>
          </a:xfrm>
        </p:grpSpPr>
        <p:sp>
          <p:nvSpPr>
            <p:cNvPr id="22" name="PHẠM DUYÊN 3 - 9Slide.vn">
              <a:extLst>
                <a:ext uri="{FF2B5EF4-FFF2-40B4-BE49-F238E27FC236}">
                  <a16:creationId xmlns:a16="http://schemas.microsoft.com/office/drawing/2014/main" id="{BECD639B-4BD7-DF1E-81B3-11100CA51BBF}"/>
                </a:ext>
              </a:extLst>
            </p:cNvPr>
            <p:cNvSpPr txBox="1"/>
            <p:nvPr/>
          </p:nvSpPr>
          <p:spPr>
            <a:xfrm>
              <a:off x="2611455" y="3763394"/>
              <a:ext cx="57845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5</a:t>
              </a:r>
            </a:p>
          </p:txBody>
        </p:sp>
        <mc:AlternateContent xmlns:mc="http://schemas.openxmlformats.org/markup-compatibility/2006" xmlns:a14="http://schemas.microsoft.com/office/drawing/2010/main">
          <mc:Choice Requires="a14">
            <p:sp>
              <p:nvSpPr>
                <p:cNvPr id="23" name="PHẠM DUYÊN 5 - 9Slide.vn">
                  <a:extLst>
                    <a:ext uri="{FF2B5EF4-FFF2-40B4-BE49-F238E27FC236}">
                      <a16:creationId xmlns:a16="http://schemas.microsoft.com/office/drawing/2014/main" id="{BF810D3C-B50A-E999-F3E5-09BDD09F02F4}"/>
                    </a:ext>
                  </a:extLst>
                </p:cNvPr>
                <p:cNvSpPr txBox="1"/>
                <p:nvPr/>
              </p:nvSpPr>
              <p:spPr>
                <a:xfrm>
                  <a:off x="1244567" y="4325202"/>
                  <a:ext cx="692276"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400" b="1" i="1" u="none" strike="noStrike" kern="1200" cap="none" spc="0" normalizeH="0" baseline="0" noProof="0" smtClean="0">
                            <a:ln>
                              <a:noFill/>
                            </a:ln>
                            <a:solidFill>
                              <a:srgbClr val="AE4B24"/>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m:oMathPara>
                  </a14:m>
                  <a:endPar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endParaRPr>
                </a:p>
              </p:txBody>
            </p:sp>
          </mc:Choice>
          <mc:Fallback xmlns="">
            <p:sp>
              <p:nvSpPr>
                <p:cNvPr id="84" name="PHẠM DUYÊN 5 - 9Slide.vn">
                  <a:extLst>
                    <a:ext uri="{FF2B5EF4-FFF2-40B4-BE49-F238E27FC236}">
                      <a16:creationId xmlns:a16="http://schemas.microsoft.com/office/drawing/2014/main" id="{5F7F6200-B1D6-8DA2-8EF1-9C186CCF87AF}"/>
                    </a:ext>
                  </a:extLst>
                </p:cNvPr>
                <p:cNvSpPr txBox="1">
                  <a:spLocks noRot="1" noChangeAspect="1" noMove="1" noResize="1" noEditPoints="1" noAdjustHandles="1" noChangeArrowheads="1" noChangeShapeType="1" noTextEdit="1"/>
                </p:cNvSpPr>
                <p:nvPr/>
              </p:nvSpPr>
              <p:spPr>
                <a:xfrm>
                  <a:off x="1244567" y="4325202"/>
                  <a:ext cx="692276" cy="1154161"/>
                </a:xfrm>
                <a:prstGeom prst="rect">
                  <a:avLst/>
                </a:prstGeom>
                <a:blipFill>
                  <a:blip r:embed="rId6"/>
                  <a:stretch>
                    <a:fillRect/>
                  </a:stretch>
                </a:blipFill>
              </p:spPr>
              <p:txBody>
                <a:bodyPr/>
                <a:lstStyle/>
                <a:p>
                  <a:r>
                    <a:rPr lang="en-US">
                      <a:noFill/>
                    </a:rPr>
                    <a:t> </a:t>
                  </a:r>
                </a:p>
              </p:txBody>
            </p:sp>
          </mc:Fallback>
        </mc:AlternateContent>
        <p:cxnSp>
          <p:nvCxnSpPr>
            <p:cNvPr id="24" name="PHẠM DUYÊN 6 - 9Slide.vn">
              <a:extLst>
                <a:ext uri="{FF2B5EF4-FFF2-40B4-BE49-F238E27FC236}">
                  <a16:creationId xmlns:a16="http://schemas.microsoft.com/office/drawing/2014/main" id="{8F3928CF-2FFB-A8E4-3EAD-EAD72E5CBB72}"/>
                </a:ext>
              </a:extLst>
            </p:cNvPr>
            <p:cNvCxnSpPr>
              <a:cxnSpLocks/>
            </p:cNvCxnSpPr>
            <p:nvPr/>
          </p:nvCxnSpPr>
          <p:spPr>
            <a:xfrm>
              <a:off x="1316004" y="5905500"/>
              <a:ext cx="3965609" cy="0"/>
            </a:xfrm>
            <a:prstGeom prst="line">
              <a:avLst/>
            </a:prstGeom>
            <a:ln w="34925" cap="rnd">
              <a:solidFill>
                <a:schemeClr val="tx1">
                  <a:lumMod val="65000"/>
                  <a:lumOff val="35000"/>
                </a:schemeClr>
              </a:solidFill>
              <a:round/>
            </a:ln>
          </p:spPr>
          <p:style>
            <a:lnRef idx="1">
              <a:schemeClr val="accent1"/>
            </a:lnRef>
            <a:fillRef idx="0">
              <a:schemeClr val="accent1"/>
            </a:fillRef>
            <a:effectRef idx="0">
              <a:schemeClr val="accent1"/>
            </a:effectRef>
            <a:fontRef idx="minor">
              <a:schemeClr val="tx1"/>
            </a:fontRef>
          </p:style>
        </p:cxnSp>
        <p:sp>
          <p:nvSpPr>
            <p:cNvPr id="25" name="PHẠM DUYÊN 7 - 9Slide.vn">
              <a:extLst>
                <a:ext uri="{FF2B5EF4-FFF2-40B4-BE49-F238E27FC236}">
                  <a16:creationId xmlns:a16="http://schemas.microsoft.com/office/drawing/2014/main" id="{E2B56265-FD9D-1D02-C158-22E8821B0190}"/>
                </a:ext>
              </a:extLst>
            </p:cNvPr>
            <p:cNvSpPr txBox="1"/>
            <p:nvPr/>
          </p:nvSpPr>
          <p:spPr>
            <a:xfrm>
              <a:off x="3292544"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0</a:t>
              </a:r>
            </a:p>
          </p:txBody>
        </p:sp>
        <p:sp>
          <p:nvSpPr>
            <p:cNvPr id="26" name="PHẠM DUYÊN 9 - 9Slide.vn">
              <a:extLst>
                <a:ext uri="{FF2B5EF4-FFF2-40B4-BE49-F238E27FC236}">
                  <a16:creationId xmlns:a16="http://schemas.microsoft.com/office/drawing/2014/main" id="{74BF8391-97E4-4881-EB82-F5FA6F520630}"/>
                </a:ext>
              </a:extLst>
            </p:cNvPr>
            <p:cNvSpPr txBox="1"/>
            <p:nvPr/>
          </p:nvSpPr>
          <p:spPr>
            <a:xfrm>
              <a:off x="3956443"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4</a:t>
              </a:r>
            </a:p>
          </p:txBody>
        </p:sp>
        <p:sp>
          <p:nvSpPr>
            <p:cNvPr id="27" name="PHẠM DUYÊN 11 - 9Slide.vn">
              <a:extLst>
                <a:ext uri="{FF2B5EF4-FFF2-40B4-BE49-F238E27FC236}">
                  <a16:creationId xmlns:a16="http://schemas.microsoft.com/office/drawing/2014/main" id="{A3177E2E-2D27-92B1-18B5-0C077986E7E2}"/>
                </a:ext>
              </a:extLst>
            </p:cNvPr>
            <p:cNvSpPr txBox="1"/>
            <p:nvPr/>
          </p:nvSpPr>
          <p:spPr>
            <a:xfrm>
              <a:off x="4620339" y="3763394"/>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1</a:t>
              </a:r>
            </a:p>
          </p:txBody>
        </p:sp>
        <p:sp>
          <p:nvSpPr>
            <p:cNvPr id="28" name="PHẠM DUYÊN 12 - 9Slide.vn">
              <a:extLst>
                <a:ext uri="{FF2B5EF4-FFF2-40B4-BE49-F238E27FC236}">
                  <a16:creationId xmlns:a16="http://schemas.microsoft.com/office/drawing/2014/main" id="{41E2A623-AB01-2B1D-F7D8-4E4E61032B7B}"/>
                </a:ext>
              </a:extLst>
            </p:cNvPr>
            <p:cNvSpPr txBox="1"/>
            <p:nvPr/>
          </p:nvSpPr>
          <p:spPr>
            <a:xfrm>
              <a:off x="4620340" y="4853840"/>
              <a:ext cx="56126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5</a:t>
              </a:r>
            </a:p>
          </p:txBody>
        </p:sp>
        <p:sp>
          <p:nvSpPr>
            <p:cNvPr id="29" name="PHẠM DUYÊN 3 - 9Slide.vn">
              <a:extLst>
                <a:ext uri="{FF2B5EF4-FFF2-40B4-BE49-F238E27FC236}">
                  <a16:creationId xmlns:a16="http://schemas.microsoft.com/office/drawing/2014/main" id="{DC9111A9-B446-53FB-4AC0-A21FF169B954}"/>
                </a:ext>
              </a:extLst>
            </p:cNvPr>
            <p:cNvSpPr txBox="1"/>
            <p:nvPr/>
          </p:nvSpPr>
          <p:spPr>
            <a:xfrm>
              <a:off x="1930367" y="3763394"/>
              <a:ext cx="578450" cy="11541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Cambria" panose="02040503050406030204" pitchFamily="18" charset="0"/>
                  <a:cs typeface="Arial" panose="020B0604020202020204" pitchFamily="34" charset="0"/>
                </a:rPr>
                <a:t>1</a:t>
              </a:r>
            </a:p>
          </p:txBody>
        </p:sp>
      </p:grpSp>
      <p:sp>
        <p:nvSpPr>
          <p:cNvPr id="30" name="PHẠM DUYÊN 4 - 9Slide.vn">
            <a:extLst>
              <a:ext uri="{FF2B5EF4-FFF2-40B4-BE49-F238E27FC236}">
                <a16:creationId xmlns:a16="http://schemas.microsoft.com/office/drawing/2014/main" id="{AD23FADE-429D-FFA6-A91C-064D5170681D}"/>
              </a:ext>
            </a:extLst>
          </p:cNvPr>
          <p:cNvSpPr txBox="1"/>
          <p:nvPr/>
        </p:nvSpPr>
        <p:spPr>
          <a:xfrm>
            <a:off x="9302084"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5</a:t>
            </a:r>
          </a:p>
        </p:txBody>
      </p:sp>
      <p:sp>
        <p:nvSpPr>
          <p:cNvPr id="31" name="PHẠM DUYÊN 5 - 9Slide.vn">
            <a:extLst>
              <a:ext uri="{FF2B5EF4-FFF2-40B4-BE49-F238E27FC236}">
                <a16:creationId xmlns:a16="http://schemas.microsoft.com/office/drawing/2014/main" id="{A0F937A8-7E27-982B-8B06-1742F99FA576}"/>
              </a:ext>
            </a:extLst>
          </p:cNvPr>
          <p:cNvSpPr txBox="1"/>
          <p:nvPr/>
        </p:nvSpPr>
        <p:spPr>
          <a:xfrm>
            <a:off x="8861991"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0</a:t>
            </a:r>
          </a:p>
        </p:txBody>
      </p:sp>
      <p:sp>
        <p:nvSpPr>
          <p:cNvPr id="32" name="PHẠM DUYÊN 6 - 9Slide.vn">
            <a:extLst>
              <a:ext uri="{FF2B5EF4-FFF2-40B4-BE49-F238E27FC236}">
                <a16:creationId xmlns:a16="http://schemas.microsoft.com/office/drawing/2014/main" id="{4498F7F2-7981-2531-288C-1EAD48CEE5C5}"/>
              </a:ext>
            </a:extLst>
          </p:cNvPr>
          <p:cNvSpPr txBox="1"/>
          <p:nvPr/>
        </p:nvSpPr>
        <p:spPr>
          <a:xfrm>
            <a:off x="8421899" y="3326238"/>
            <a:ext cx="37417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2</a:t>
            </a:r>
          </a:p>
        </p:txBody>
      </p:sp>
      <p:sp>
        <p:nvSpPr>
          <p:cNvPr id="33" name="PHẠM DUYÊN 7 - 9Slide.vn">
            <a:extLst>
              <a:ext uri="{FF2B5EF4-FFF2-40B4-BE49-F238E27FC236}">
                <a16:creationId xmlns:a16="http://schemas.microsoft.com/office/drawing/2014/main" id="{48F7CCD7-CFCF-3017-E7B5-BABF60A00A55}"/>
              </a:ext>
            </a:extLst>
          </p:cNvPr>
          <p:cNvSpPr txBox="1"/>
          <p:nvPr/>
        </p:nvSpPr>
        <p:spPr>
          <a:xfrm>
            <a:off x="7970347" y="3326238"/>
            <a:ext cx="38563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5</a:t>
            </a:r>
          </a:p>
        </p:txBody>
      </p:sp>
      <p:sp>
        <p:nvSpPr>
          <p:cNvPr id="34" name="PHẠM DUYÊN 7 - 9Slide.vn">
            <a:extLst>
              <a:ext uri="{FF2B5EF4-FFF2-40B4-BE49-F238E27FC236}">
                <a16:creationId xmlns:a16="http://schemas.microsoft.com/office/drawing/2014/main" id="{502CE307-D3A3-7D70-A143-6C3529ECF395}"/>
              </a:ext>
            </a:extLst>
          </p:cNvPr>
          <p:cNvSpPr txBox="1"/>
          <p:nvPr/>
        </p:nvSpPr>
        <p:spPr>
          <a:xfrm>
            <a:off x="7518795" y="3326238"/>
            <a:ext cx="38563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7</a:t>
            </a:r>
          </a:p>
        </p:txBody>
      </p:sp>
      <p:sp>
        <p:nvSpPr>
          <p:cNvPr id="35" name="PHẠM DUYÊN 2 - 9Slide.vn">
            <a:extLst>
              <a:ext uri="{FF2B5EF4-FFF2-40B4-BE49-F238E27FC236}">
                <a16:creationId xmlns:a16="http://schemas.microsoft.com/office/drawing/2014/main" id="{FB0AF51A-3DA1-DE3D-5B18-06C87032AD32}"/>
              </a:ext>
            </a:extLst>
          </p:cNvPr>
          <p:cNvSpPr txBox="1"/>
          <p:nvPr/>
        </p:nvSpPr>
        <p:spPr>
          <a:xfrm>
            <a:off x="1095436" y="3968077"/>
            <a:ext cx="904899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b)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Tính</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giá</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trị</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của</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biểu</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 </a:t>
            </a:r>
            <a:r>
              <a:rPr kumimoji="0" lang="en-GB" sz="4000" b="1" i="0" u="none" strike="noStrike" kern="1200" cap="none" spc="107" normalizeH="0" baseline="0" noProof="0" dirty="0" err="1">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thức</a:t>
            </a:r>
            <a:r>
              <a:rPr kumimoji="0" lang="en-GB"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a:t>
            </a:r>
            <a:endParaRPr kumimoji="0" lang="en-US" sz="4000" b="1" i="0" u="none" strike="noStrike" kern="1200" cap="none" spc="107"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endParaRPr>
          </a:p>
        </p:txBody>
      </p:sp>
      <mc:AlternateContent xmlns:mc="http://schemas.openxmlformats.org/markup-compatibility/2006">
        <mc:Choice xmlns:a14="http://schemas.microsoft.com/office/drawing/2010/main" Requires="a14">
          <p:sp>
            <p:nvSpPr>
              <p:cNvPr id="36" name="PHẠM DUYÊN 3 - 9Slide.vn">
                <a:extLst>
                  <a:ext uri="{FF2B5EF4-FFF2-40B4-BE49-F238E27FC236}">
                    <a16:creationId xmlns:a16="http://schemas.microsoft.com/office/drawing/2014/main" id="{50505C08-6EF4-554A-4949-0F317294CD2D}"/>
                  </a:ext>
                </a:extLst>
              </p:cNvPr>
              <p:cNvSpPr txBox="1"/>
              <p:nvPr/>
            </p:nvSpPr>
            <p:spPr>
              <a:xfrm>
                <a:off x="1428295" y="4742873"/>
                <a:ext cx="5405647" cy="7848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00" normalizeH="0" baseline="0" noProof="0" dirty="0">
                    <a:ln>
                      <a:noFill/>
                    </a:ln>
                    <a:solidFill>
                      <a:srgbClr val="002060"/>
                    </a:solidFill>
                    <a:effectLst/>
                    <a:uLnTx/>
                    <a:uFillTx/>
                    <a:latin typeface="Arial" panose="020B0604020202020204" pitchFamily="34" charset="0"/>
                    <a:cs typeface="Arial" panose="020B0604020202020204" pitchFamily="34" charset="0"/>
                  </a:rPr>
                  <a:t>26 745 + 12 071 </a:t>
                </a:r>
                <a14:m>
                  <m:oMath xmlns:m="http://schemas.openxmlformats.org/officeDocument/2006/math">
                    <m:r>
                      <a:rPr kumimoji="0" lang="en-US" sz="4400" b="1" i="0" u="none" strike="noStrike" kern="1200" cap="none" spc="-100" normalizeH="0" baseline="0" noProof="0">
                        <a:ln>
                          <a:noFill/>
                        </a:ln>
                        <a:solidFill>
                          <a:srgbClr val="002060"/>
                        </a:solidFill>
                        <a:effectLst/>
                        <a:uLnTx/>
                        <a:uFillTx/>
                        <a:latin typeface="Cambria Math" panose="02040503050406030204" pitchFamily="18" charset="0"/>
                        <a:ea typeface="Cambria Math" panose="02040503050406030204" pitchFamily="18" charset="0"/>
                        <a:cs typeface="Arial" panose="020B0604020202020204" pitchFamily="34" charset="0"/>
                      </a:rPr>
                      <m:t> </m:t>
                    </m:r>
                    <m:r>
                      <a:rPr kumimoji="0" lang="en-US" sz="4400" b="1" i="1" u="none" strike="noStrike" kern="1200" cap="none" spc="-100" normalizeH="0" baseline="0" noProof="0">
                        <a:ln>
                          <a:noFill/>
                        </a:ln>
                        <a:solidFill>
                          <a:srgbClr val="002060"/>
                        </a:solidFill>
                        <a:effectLst/>
                        <a:uLnTx/>
                        <a:uFillTx/>
                        <a:latin typeface="Cambria Math" panose="02040503050406030204" pitchFamily="18" charset="0"/>
                        <a:ea typeface="Cambria Math" panose="02040503050406030204" pitchFamily="18" charset="0"/>
                        <a:cs typeface="Arial" panose="020B0604020202020204" pitchFamily="34" charset="0"/>
                      </a:rPr>
                      <m:t>× </m:t>
                    </m:r>
                  </m:oMath>
                </a14:m>
                <a:r>
                  <a:rPr kumimoji="0" lang="en-US" sz="4400" b="1" i="0" u="none" strike="noStrike" kern="1200" cap="none" spc="-100" normalizeH="0" baseline="0" noProof="0" dirty="0">
                    <a:ln>
                      <a:noFill/>
                    </a:ln>
                    <a:solidFill>
                      <a:srgbClr val="002060"/>
                    </a:solidFill>
                    <a:effectLst/>
                    <a:uLnTx/>
                    <a:uFillTx/>
                    <a:latin typeface="Arial" panose="020B0604020202020204" pitchFamily="34" charset="0"/>
                    <a:cs typeface="Arial" panose="020B0604020202020204" pitchFamily="34" charset="0"/>
                  </a:rPr>
                  <a:t> 6</a:t>
                </a:r>
              </a:p>
            </p:txBody>
          </p:sp>
        </mc:Choice>
        <mc:Fallback>
          <p:sp>
            <p:nvSpPr>
              <p:cNvPr id="36" name="PHẠM DUYÊN 3 - 9Slide.vn">
                <a:extLst>
                  <a:ext uri="{FF2B5EF4-FFF2-40B4-BE49-F238E27FC236}">
                    <a16:creationId xmlns:a16="http://schemas.microsoft.com/office/drawing/2014/main" id="{50505C08-6EF4-554A-4949-0F317294CD2D}"/>
                  </a:ext>
                </a:extLst>
              </p:cNvPr>
              <p:cNvSpPr txBox="1">
                <a:spLocks noRot="1" noChangeAspect="1" noMove="1" noResize="1" noEditPoints="1" noAdjustHandles="1" noChangeArrowheads="1" noChangeShapeType="1" noTextEdit="1"/>
              </p:cNvSpPr>
              <p:nvPr/>
            </p:nvSpPr>
            <p:spPr>
              <a:xfrm>
                <a:off x="1428295" y="4742873"/>
                <a:ext cx="5405647" cy="784830"/>
              </a:xfrm>
              <a:prstGeom prst="rect">
                <a:avLst/>
              </a:prstGeom>
              <a:blipFill>
                <a:blip r:embed="rId7"/>
                <a:stretch>
                  <a:fillRect l="-4510" t="-16279" r="-1691" b="-33333"/>
                </a:stretch>
              </a:blipFill>
            </p:spPr>
            <p:txBody>
              <a:bodyPr/>
              <a:lstStyle/>
              <a:p>
                <a:r>
                  <a:rPr lang="vi-VN">
                    <a:noFill/>
                  </a:rPr>
                  <a:t> </a:t>
                </a:r>
              </a:p>
            </p:txBody>
          </p:sp>
        </mc:Fallback>
      </mc:AlternateContent>
      <p:sp>
        <p:nvSpPr>
          <p:cNvPr id="37" name="PHẠM DUYÊN 4 - 9Slide.vn">
            <a:extLst>
              <a:ext uri="{FF2B5EF4-FFF2-40B4-BE49-F238E27FC236}">
                <a16:creationId xmlns:a16="http://schemas.microsoft.com/office/drawing/2014/main" id="{F1C76343-BE43-2F9E-1402-7538B90DBD7F}"/>
              </a:ext>
            </a:extLst>
          </p:cNvPr>
          <p:cNvSpPr txBox="1"/>
          <p:nvPr/>
        </p:nvSpPr>
        <p:spPr>
          <a:xfrm>
            <a:off x="6657819" y="4645968"/>
            <a:ext cx="502061" cy="76944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100" normalizeH="0" baseline="0" noProof="0" dirty="0">
                <a:ln>
                  <a:noFill/>
                </a:ln>
                <a:solidFill>
                  <a:srgbClr val="BA5F3F">
                    <a:lumMod val="50000"/>
                  </a:srgbClr>
                </a:solidFill>
                <a:effectLst/>
                <a:uLnTx/>
                <a:uFillTx/>
                <a:latin typeface="Arial" panose="020B0604020202020204" pitchFamily="34" charset="0"/>
                <a:cs typeface="Arial" panose="020B0604020202020204" pitchFamily="34" charset="0"/>
              </a:rPr>
              <a:t>=</a:t>
            </a:r>
          </a:p>
        </p:txBody>
      </p:sp>
      <p:sp>
        <p:nvSpPr>
          <p:cNvPr id="38" name="PHẠM DUYÊN 5 - 9Slide.vn">
            <a:extLst>
              <a:ext uri="{FF2B5EF4-FFF2-40B4-BE49-F238E27FC236}">
                <a16:creationId xmlns:a16="http://schemas.microsoft.com/office/drawing/2014/main" id="{C0809384-2335-3E38-54ED-FCF093DA65E6}"/>
              </a:ext>
            </a:extLst>
          </p:cNvPr>
          <p:cNvSpPr/>
          <p:nvPr/>
        </p:nvSpPr>
        <p:spPr>
          <a:xfrm rot="5400000" flipH="1">
            <a:off x="5099768" y="4292627"/>
            <a:ext cx="123571" cy="2470150"/>
          </a:xfrm>
          <a:prstGeom prst="leftBrace">
            <a:avLst>
              <a:gd name="adj1" fmla="val 83421"/>
              <a:gd name="adj2" fmla="val 50000"/>
            </a:avLst>
          </a:prstGeom>
          <a:ln w="19050" cap="rnd">
            <a:solidFill>
              <a:schemeClr val="accent1"/>
            </a:solidFill>
            <a:round/>
            <a:headEnd w="med" len="sm"/>
            <a:tailEnd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39" name="PHẠM DUYÊN 6 - 9Slide.vn">
            <a:extLst>
              <a:ext uri="{FF2B5EF4-FFF2-40B4-BE49-F238E27FC236}">
                <a16:creationId xmlns:a16="http://schemas.microsoft.com/office/drawing/2014/main" id="{7324E4A6-3AD5-9C45-8AB5-9F6DC26610A0}"/>
              </a:ext>
            </a:extLst>
          </p:cNvPr>
          <p:cNvSpPr txBox="1"/>
          <p:nvPr/>
        </p:nvSpPr>
        <p:spPr>
          <a:xfrm>
            <a:off x="7328208" y="4730191"/>
            <a:ext cx="2342308" cy="7848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00" normalizeH="0" baseline="0" noProof="0" dirty="0">
                <a:ln>
                  <a:noFill/>
                </a:ln>
                <a:solidFill>
                  <a:prstClr val="black">
                    <a:lumMod val="85000"/>
                    <a:lumOff val="15000"/>
                  </a:prstClr>
                </a:solidFill>
                <a:effectLst/>
                <a:uLnTx/>
                <a:uFillTx/>
                <a:latin typeface="Arial" panose="020B0604020202020204" pitchFamily="34" charset="0"/>
                <a:cs typeface="Arial" panose="020B0604020202020204" pitchFamily="34" charset="0"/>
              </a:rPr>
              <a:t>26 745 +</a:t>
            </a:r>
            <a:endParaRPr kumimoji="0" lang="en-US" sz="4400" b="0" i="0" u="none" strike="noStrike" kern="1200" cap="none" spc="-80" normalizeH="0" baseline="0" noProof="0" dirty="0">
              <a:ln>
                <a:noFill/>
              </a:ln>
              <a:solidFill>
                <a:prstClr val="black">
                  <a:lumMod val="85000"/>
                  <a:lumOff val="15000"/>
                </a:prstClr>
              </a:solidFill>
              <a:effectLst/>
              <a:uLnTx/>
              <a:uFillTx/>
              <a:latin typeface="Arial" panose="020B0604020202020204" pitchFamily="34" charset="0"/>
              <a:cs typeface="Arial" panose="020B0604020202020204" pitchFamily="34" charset="0"/>
            </a:endParaRPr>
          </a:p>
        </p:txBody>
      </p:sp>
      <p:sp>
        <p:nvSpPr>
          <p:cNvPr id="40" name="PHẠM DUYÊN 7 - 9Slide.vn">
            <a:extLst>
              <a:ext uri="{FF2B5EF4-FFF2-40B4-BE49-F238E27FC236}">
                <a16:creationId xmlns:a16="http://schemas.microsoft.com/office/drawing/2014/main" id="{444FB1A3-945A-B56A-718E-F4C20F1F8820}"/>
              </a:ext>
            </a:extLst>
          </p:cNvPr>
          <p:cNvSpPr txBox="1"/>
          <p:nvPr/>
        </p:nvSpPr>
        <p:spPr>
          <a:xfrm>
            <a:off x="6917466" y="5466535"/>
            <a:ext cx="2489784" cy="7848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00" normalizeH="0" baseline="0" noProof="0" dirty="0">
                <a:ln>
                  <a:noFill/>
                </a:ln>
                <a:solidFill>
                  <a:srgbClr val="BA5F3F">
                    <a:lumMod val="50000"/>
                  </a:srgbClr>
                </a:solidFill>
                <a:effectLst/>
                <a:uLnTx/>
                <a:uFillTx/>
                <a:latin typeface="Arial" panose="020B0604020202020204" pitchFamily="34" charset="0"/>
                <a:cs typeface="Arial" panose="020B0604020202020204" pitchFamily="34" charset="0"/>
              </a:rPr>
              <a:t>=</a:t>
            </a:r>
            <a:r>
              <a:rPr kumimoji="0" lang="en-US" sz="4400" b="1" i="0" u="none" strike="noStrike" kern="1200" cap="none" spc="-100" normalizeH="0" baseline="0" noProof="0" dirty="0">
                <a:ln>
                  <a:noFill/>
                </a:ln>
                <a:solidFill>
                  <a:srgbClr val="F2464E">
                    <a:lumMod val="75000"/>
                  </a:srgbClr>
                </a:solidFill>
                <a:effectLst/>
                <a:uLnTx/>
                <a:uFillTx/>
                <a:latin typeface="Arial" panose="020B0604020202020204" pitchFamily="34" charset="0"/>
                <a:cs typeface="Arial" panose="020B0604020202020204" pitchFamily="34" charset="0"/>
              </a:rPr>
              <a:t>  </a:t>
            </a:r>
            <a:r>
              <a:rPr kumimoji="0" lang="en-US" sz="4400" b="1" i="0" u="none" strike="noStrike" kern="1200" cap="none" spc="-100" normalizeH="0" baseline="0" noProof="0" dirty="0">
                <a:ln>
                  <a:noFill/>
                </a:ln>
                <a:solidFill>
                  <a:srgbClr val="F2464E"/>
                </a:solidFill>
                <a:effectLst/>
                <a:uLnTx/>
                <a:uFillTx/>
                <a:latin typeface="Arial" panose="020B0604020202020204" pitchFamily="34" charset="0"/>
                <a:cs typeface="Arial" panose="020B0604020202020204" pitchFamily="34" charset="0"/>
              </a:rPr>
              <a:t>99 171</a:t>
            </a:r>
          </a:p>
        </p:txBody>
      </p:sp>
      <p:sp>
        <p:nvSpPr>
          <p:cNvPr id="41" name="PHẠM DUYÊN 8 - 9Slide.vn">
            <a:extLst>
              <a:ext uri="{FF2B5EF4-FFF2-40B4-BE49-F238E27FC236}">
                <a16:creationId xmlns:a16="http://schemas.microsoft.com/office/drawing/2014/main" id="{CF73502C-2014-633D-F0A2-D88D60A91735}"/>
              </a:ext>
            </a:extLst>
          </p:cNvPr>
          <p:cNvSpPr txBox="1"/>
          <p:nvPr/>
        </p:nvSpPr>
        <p:spPr>
          <a:xfrm>
            <a:off x="9555403" y="4730191"/>
            <a:ext cx="1871025" cy="7848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00" normalizeH="0" baseline="0" noProof="0" dirty="0">
                <a:ln>
                  <a:noFill/>
                </a:ln>
                <a:effectLst/>
                <a:uLnTx/>
                <a:uFillTx/>
                <a:latin typeface="Arial" panose="020B0604020202020204" pitchFamily="34" charset="0"/>
                <a:cs typeface="Arial" panose="020B0604020202020204" pitchFamily="34" charset="0"/>
              </a:rPr>
              <a:t>72 426</a:t>
            </a:r>
          </a:p>
        </p:txBody>
      </p:sp>
    </p:spTree>
    <p:extLst>
      <p:ext uri="{BB962C8B-B14F-4D97-AF65-F5344CB8AC3E}">
        <p14:creationId xmlns:p14="http://schemas.microsoft.com/office/powerpoint/2010/main" val="2826406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1000"/>
                                        <p:tgtEl>
                                          <p:spTgt spid="4"/>
                                        </p:tgtEl>
                                      </p:cBhvr>
                                    </p:animEffect>
                                    <p:anim calcmode="lin" valueType="num">
                                      <p:cBhvr>
                                        <p:cTn id="11" dur="1000" fill="hold"/>
                                        <p:tgtEl>
                                          <p:spTgt spid="4"/>
                                        </p:tgtEl>
                                        <p:attrNameLst>
                                          <p:attrName>ppt_x</p:attrName>
                                        </p:attrNameLst>
                                      </p:cBhvr>
                                      <p:tavLst>
                                        <p:tav tm="0">
                                          <p:val>
                                            <p:strVal val="#ppt_x"/>
                                          </p:val>
                                        </p:tav>
                                        <p:tav tm="100000">
                                          <p:val>
                                            <p:strVal val="#ppt_x"/>
                                          </p:val>
                                        </p:tav>
                                      </p:tavLst>
                                    </p:anim>
                                    <p:anim calcmode="lin" valueType="num">
                                      <p:cBhvr>
                                        <p:cTn id="12" dur="1000" fill="hold"/>
                                        <p:tgtEl>
                                          <p:spTgt spid="4"/>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par>
                                <p:cTn id="28" presetID="22" presetClass="entr" presetSubtype="8" fill="hold" grpId="0" nodeType="with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wipe(left)">
                                      <p:cBhvr>
                                        <p:cTn id="30" dur="1000"/>
                                        <p:tgtEl>
                                          <p:spTgt spid="35"/>
                                        </p:tgtEl>
                                      </p:cBhvr>
                                    </p:animEffect>
                                  </p:childTnLst>
                                </p:cTn>
                              </p:par>
                            </p:childTnLst>
                          </p:cTn>
                        </p:par>
                        <p:par>
                          <p:cTn id="31" fill="hold">
                            <p:stCondLst>
                              <p:cond delay="1000"/>
                            </p:stCondLst>
                            <p:childTnLst>
                              <p:par>
                                <p:cTn id="32" presetID="14" presetClass="entr" presetSubtype="10" fill="hold" grpId="0" nodeType="after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randombar(horizontal)">
                                      <p:cBhvr>
                                        <p:cTn id="34" dur="500"/>
                                        <p:tgtEl>
                                          <p:spTgt spid="36"/>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1000"/>
                                        <p:tgtEl>
                                          <p:spTgt spid="21"/>
                                        </p:tgtEl>
                                      </p:cBhvr>
                                    </p:animEffect>
                                    <p:anim calcmode="lin" valueType="num">
                                      <p:cBhvr>
                                        <p:cTn id="45" dur="1000" fill="hold"/>
                                        <p:tgtEl>
                                          <p:spTgt spid="21"/>
                                        </p:tgtEl>
                                        <p:attrNameLst>
                                          <p:attrName>ppt_x</p:attrName>
                                        </p:attrNameLst>
                                      </p:cBhvr>
                                      <p:tavLst>
                                        <p:tav tm="0">
                                          <p:val>
                                            <p:strVal val="#ppt_x"/>
                                          </p:val>
                                        </p:tav>
                                        <p:tav tm="100000">
                                          <p:val>
                                            <p:strVal val="#ppt_x"/>
                                          </p:val>
                                        </p:tav>
                                      </p:tavLst>
                                    </p:anim>
                                    <p:anim calcmode="lin" valueType="num">
                                      <p:cBhvr>
                                        <p:cTn id="4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1000"/>
                                        <p:tgtEl>
                                          <p:spTgt spid="16"/>
                                        </p:tgtEl>
                                      </p:cBhvr>
                                    </p:animEffect>
                                    <p:anim calcmode="lin" valueType="num">
                                      <p:cBhvr>
                                        <p:cTn id="52" dur="1000" fill="hold"/>
                                        <p:tgtEl>
                                          <p:spTgt spid="16"/>
                                        </p:tgtEl>
                                        <p:attrNameLst>
                                          <p:attrName>ppt_x</p:attrName>
                                        </p:attrNameLst>
                                      </p:cBhvr>
                                      <p:tavLst>
                                        <p:tav tm="0">
                                          <p:val>
                                            <p:strVal val="#ppt_x"/>
                                          </p:val>
                                        </p:tav>
                                        <p:tav tm="100000">
                                          <p:val>
                                            <p:strVal val="#ppt_x"/>
                                          </p:val>
                                        </p:tav>
                                      </p:tavLst>
                                    </p:anim>
                                    <p:anim calcmode="lin" valueType="num">
                                      <p:cBhvr>
                                        <p:cTn id="53" dur="1000" fill="hold"/>
                                        <p:tgtEl>
                                          <p:spTgt spid="16"/>
                                        </p:tgtEl>
                                        <p:attrNameLst>
                                          <p:attrName>ppt_y</p:attrName>
                                        </p:attrNameLst>
                                      </p:cBhvr>
                                      <p:tavLst>
                                        <p:tav tm="0">
                                          <p:val>
                                            <p:strVal val="#ppt_y-.1"/>
                                          </p:val>
                                        </p:tav>
                                        <p:tav tm="100000">
                                          <p:val>
                                            <p:strVal val="#ppt_y"/>
                                          </p:val>
                                        </p:tav>
                                      </p:tavLst>
                                    </p:anim>
                                  </p:childTnLst>
                                </p:cTn>
                              </p:par>
                              <p:par>
                                <p:cTn id="54" presetID="47" presetClass="entr" presetSubtype="0" fill="hold" grpId="0"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1000"/>
                                        <p:tgtEl>
                                          <p:spTgt spid="17"/>
                                        </p:tgtEl>
                                      </p:cBhvr>
                                    </p:animEffect>
                                    <p:anim calcmode="lin" valueType="num">
                                      <p:cBhvr>
                                        <p:cTn id="57" dur="1000" fill="hold"/>
                                        <p:tgtEl>
                                          <p:spTgt spid="17"/>
                                        </p:tgtEl>
                                        <p:attrNameLst>
                                          <p:attrName>ppt_x</p:attrName>
                                        </p:attrNameLst>
                                      </p:cBhvr>
                                      <p:tavLst>
                                        <p:tav tm="0">
                                          <p:val>
                                            <p:strVal val="#ppt_x"/>
                                          </p:val>
                                        </p:tav>
                                        <p:tav tm="100000">
                                          <p:val>
                                            <p:strVal val="#ppt_x"/>
                                          </p:val>
                                        </p:tav>
                                      </p:tavLst>
                                    </p:anim>
                                    <p:anim calcmode="lin" valueType="num">
                                      <p:cBhvr>
                                        <p:cTn id="58" dur="1000" fill="hold"/>
                                        <p:tgtEl>
                                          <p:spTgt spid="17"/>
                                        </p:tgtEl>
                                        <p:attrNameLst>
                                          <p:attrName>ppt_y</p:attrName>
                                        </p:attrNameLst>
                                      </p:cBhvr>
                                      <p:tavLst>
                                        <p:tav tm="0">
                                          <p:val>
                                            <p:strVal val="#ppt_y-.1"/>
                                          </p:val>
                                        </p:tav>
                                        <p:tav tm="100000">
                                          <p:val>
                                            <p:strVal val="#ppt_y"/>
                                          </p:val>
                                        </p:tav>
                                      </p:tavLst>
                                    </p:anim>
                                  </p:childTnLst>
                                </p:cTn>
                              </p:par>
                              <p:par>
                                <p:cTn id="59" presetID="47" presetClass="entr" presetSubtype="0"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fade">
                                      <p:cBhvr>
                                        <p:cTn id="61" dur="1000"/>
                                        <p:tgtEl>
                                          <p:spTgt spid="18"/>
                                        </p:tgtEl>
                                      </p:cBhvr>
                                    </p:animEffect>
                                    <p:anim calcmode="lin" valueType="num">
                                      <p:cBhvr>
                                        <p:cTn id="62" dur="1000" fill="hold"/>
                                        <p:tgtEl>
                                          <p:spTgt spid="18"/>
                                        </p:tgtEl>
                                        <p:attrNameLst>
                                          <p:attrName>ppt_x</p:attrName>
                                        </p:attrNameLst>
                                      </p:cBhvr>
                                      <p:tavLst>
                                        <p:tav tm="0">
                                          <p:val>
                                            <p:strVal val="#ppt_x"/>
                                          </p:val>
                                        </p:tav>
                                        <p:tav tm="100000">
                                          <p:val>
                                            <p:strVal val="#ppt_x"/>
                                          </p:val>
                                        </p:tav>
                                      </p:tavLst>
                                    </p:anim>
                                    <p:anim calcmode="lin" valueType="num">
                                      <p:cBhvr>
                                        <p:cTn id="63" dur="1000" fill="hold"/>
                                        <p:tgtEl>
                                          <p:spTgt spid="18"/>
                                        </p:tgtEl>
                                        <p:attrNameLst>
                                          <p:attrName>ppt_y</p:attrName>
                                        </p:attrNameLst>
                                      </p:cBhvr>
                                      <p:tavLst>
                                        <p:tav tm="0">
                                          <p:val>
                                            <p:strVal val="#ppt_y-.1"/>
                                          </p:val>
                                        </p:tav>
                                        <p:tav tm="100000">
                                          <p:val>
                                            <p:strVal val="#ppt_y"/>
                                          </p:val>
                                        </p:tav>
                                      </p:tavLst>
                                    </p:anim>
                                  </p:childTnLst>
                                </p:cTn>
                              </p:par>
                              <p:par>
                                <p:cTn id="64" presetID="47"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1000"/>
                                        <p:tgtEl>
                                          <p:spTgt spid="19"/>
                                        </p:tgtEl>
                                      </p:cBhvr>
                                    </p:animEffect>
                                    <p:anim calcmode="lin" valueType="num">
                                      <p:cBhvr>
                                        <p:cTn id="67" dur="1000" fill="hold"/>
                                        <p:tgtEl>
                                          <p:spTgt spid="19"/>
                                        </p:tgtEl>
                                        <p:attrNameLst>
                                          <p:attrName>ppt_x</p:attrName>
                                        </p:attrNameLst>
                                      </p:cBhvr>
                                      <p:tavLst>
                                        <p:tav tm="0">
                                          <p:val>
                                            <p:strVal val="#ppt_x"/>
                                          </p:val>
                                        </p:tav>
                                        <p:tav tm="100000">
                                          <p:val>
                                            <p:strVal val="#ppt_x"/>
                                          </p:val>
                                        </p:tav>
                                      </p:tavLst>
                                    </p:anim>
                                    <p:anim calcmode="lin" valueType="num">
                                      <p:cBhvr>
                                        <p:cTn id="68" dur="1000" fill="hold"/>
                                        <p:tgtEl>
                                          <p:spTgt spid="19"/>
                                        </p:tgtEl>
                                        <p:attrNameLst>
                                          <p:attrName>ppt_y</p:attrName>
                                        </p:attrNameLst>
                                      </p:cBhvr>
                                      <p:tavLst>
                                        <p:tav tm="0">
                                          <p:val>
                                            <p:strVal val="#ppt_y-.1"/>
                                          </p:val>
                                        </p:tav>
                                        <p:tav tm="100000">
                                          <p:val>
                                            <p:strVal val="#ppt_y"/>
                                          </p:val>
                                        </p:tav>
                                      </p:tavLst>
                                    </p:anim>
                                  </p:childTnLst>
                                </p:cTn>
                              </p:par>
                              <p:par>
                                <p:cTn id="69" presetID="47" presetClass="entr" presetSubtype="0"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fade">
                                      <p:cBhvr>
                                        <p:cTn id="71" dur="1000"/>
                                        <p:tgtEl>
                                          <p:spTgt spid="20"/>
                                        </p:tgtEl>
                                      </p:cBhvr>
                                    </p:animEffect>
                                    <p:anim calcmode="lin" valueType="num">
                                      <p:cBhvr>
                                        <p:cTn id="72" dur="1000" fill="hold"/>
                                        <p:tgtEl>
                                          <p:spTgt spid="20"/>
                                        </p:tgtEl>
                                        <p:attrNameLst>
                                          <p:attrName>ppt_x</p:attrName>
                                        </p:attrNameLst>
                                      </p:cBhvr>
                                      <p:tavLst>
                                        <p:tav tm="0">
                                          <p:val>
                                            <p:strVal val="#ppt_x"/>
                                          </p:val>
                                        </p:tav>
                                        <p:tav tm="100000">
                                          <p:val>
                                            <p:strVal val="#ppt_x"/>
                                          </p:val>
                                        </p:tav>
                                      </p:tavLst>
                                    </p:anim>
                                    <p:anim calcmode="lin" valueType="num">
                                      <p:cBhvr>
                                        <p:cTn id="7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7" presetClass="entr" presetSubtype="0" fill="hold" grpId="0" nodeType="clickEffect">
                                  <p:stCondLst>
                                    <p:cond delay="0"/>
                                  </p:stCondLst>
                                  <p:childTnLst>
                                    <p:set>
                                      <p:cBhvr>
                                        <p:cTn id="77" dur="1" fill="hold">
                                          <p:stCondLst>
                                            <p:cond delay="0"/>
                                          </p:stCondLst>
                                        </p:cTn>
                                        <p:tgtEl>
                                          <p:spTgt spid="30"/>
                                        </p:tgtEl>
                                        <p:attrNameLst>
                                          <p:attrName>style.visibility</p:attrName>
                                        </p:attrNameLst>
                                      </p:cBhvr>
                                      <p:to>
                                        <p:strVal val="visible"/>
                                      </p:to>
                                    </p:set>
                                    <p:animEffect transition="in" filter="fade">
                                      <p:cBhvr>
                                        <p:cTn id="78" dur="1000"/>
                                        <p:tgtEl>
                                          <p:spTgt spid="30"/>
                                        </p:tgtEl>
                                      </p:cBhvr>
                                    </p:animEffect>
                                    <p:anim calcmode="lin" valueType="num">
                                      <p:cBhvr>
                                        <p:cTn id="79" dur="1000" fill="hold"/>
                                        <p:tgtEl>
                                          <p:spTgt spid="30"/>
                                        </p:tgtEl>
                                        <p:attrNameLst>
                                          <p:attrName>ppt_x</p:attrName>
                                        </p:attrNameLst>
                                      </p:cBhvr>
                                      <p:tavLst>
                                        <p:tav tm="0">
                                          <p:val>
                                            <p:strVal val="#ppt_x"/>
                                          </p:val>
                                        </p:tav>
                                        <p:tav tm="100000">
                                          <p:val>
                                            <p:strVal val="#ppt_x"/>
                                          </p:val>
                                        </p:tav>
                                      </p:tavLst>
                                    </p:anim>
                                    <p:anim calcmode="lin" valueType="num">
                                      <p:cBhvr>
                                        <p:cTn id="80" dur="1000" fill="hold"/>
                                        <p:tgtEl>
                                          <p:spTgt spid="30"/>
                                        </p:tgtEl>
                                        <p:attrNameLst>
                                          <p:attrName>ppt_y</p:attrName>
                                        </p:attrNameLst>
                                      </p:cBhvr>
                                      <p:tavLst>
                                        <p:tav tm="0">
                                          <p:val>
                                            <p:strVal val="#ppt_y-.1"/>
                                          </p:val>
                                        </p:tav>
                                        <p:tav tm="100000">
                                          <p:val>
                                            <p:strVal val="#ppt_y"/>
                                          </p:val>
                                        </p:tav>
                                      </p:tavLst>
                                    </p:anim>
                                  </p:childTnLst>
                                </p:cTn>
                              </p:par>
                              <p:par>
                                <p:cTn id="81" presetID="47" presetClass="entr" presetSubtype="0" fill="hold" grpId="0" nodeType="withEffect">
                                  <p:stCondLst>
                                    <p:cond delay="0"/>
                                  </p:stCondLst>
                                  <p:childTnLst>
                                    <p:set>
                                      <p:cBhvr>
                                        <p:cTn id="82" dur="1" fill="hold">
                                          <p:stCondLst>
                                            <p:cond delay="0"/>
                                          </p:stCondLst>
                                        </p:cTn>
                                        <p:tgtEl>
                                          <p:spTgt spid="31"/>
                                        </p:tgtEl>
                                        <p:attrNameLst>
                                          <p:attrName>style.visibility</p:attrName>
                                        </p:attrNameLst>
                                      </p:cBhvr>
                                      <p:to>
                                        <p:strVal val="visible"/>
                                      </p:to>
                                    </p:set>
                                    <p:animEffect transition="in" filter="fade">
                                      <p:cBhvr>
                                        <p:cTn id="83" dur="1000"/>
                                        <p:tgtEl>
                                          <p:spTgt spid="31"/>
                                        </p:tgtEl>
                                      </p:cBhvr>
                                    </p:animEffect>
                                    <p:anim calcmode="lin" valueType="num">
                                      <p:cBhvr>
                                        <p:cTn id="84" dur="1000" fill="hold"/>
                                        <p:tgtEl>
                                          <p:spTgt spid="31"/>
                                        </p:tgtEl>
                                        <p:attrNameLst>
                                          <p:attrName>ppt_x</p:attrName>
                                        </p:attrNameLst>
                                      </p:cBhvr>
                                      <p:tavLst>
                                        <p:tav tm="0">
                                          <p:val>
                                            <p:strVal val="#ppt_x"/>
                                          </p:val>
                                        </p:tav>
                                        <p:tav tm="100000">
                                          <p:val>
                                            <p:strVal val="#ppt_x"/>
                                          </p:val>
                                        </p:tav>
                                      </p:tavLst>
                                    </p:anim>
                                    <p:anim calcmode="lin" valueType="num">
                                      <p:cBhvr>
                                        <p:cTn id="85" dur="1000" fill="hold"/>
                                        <p:tgtEl>
                                          <p:spTgt spid="31"/>
                                        </p:tgtEl>
                                        <p:attrNameLst>
                                          <p:attrName>ppt_y</p:attrName>
                                        </p:attrNameLst>
                                      </p:cBhvr>
                                      <p:tavLst>
                                        <p:tav tm="0">
                                          <p:val>
                                            <p:strVal val="#ppt_y-.1"/>
                                          </p:val>
                                        </p:tav>
                                        <p:tav tm="100000">
                                          <p:val>
                                            <p:strVal val="#ppt_y"/>
                                          </p:val>
                                        </p:tav>
                                      </p:tavLst>
                                    </p:anim>
                                  </p:childTnLst>
                                </p:cTn>
                              </p:par>
                              <p:par>
                                <p:cTn id="86" presetID="47" presetClass="entr" presetSubtype="0" fill="hold" grpId="0" nodeType="withEffect">
                                  <p:stCondLst>
                                    <p:cond delay="0"/>
                                  </p:stCondLst>
                                  <p:childTnLst>
                                    <p:set>
                                      <p:cBhvr>
                                        <p:cTn id="87" dur="1" fill="hold">
                                          <p:stCondLst>
                                            <p:cond delay="0"/>
                                          </p:stCondLst>
                                        </p:cTn>
                                        <p:tgtEl>
                                          <p:spTgt spid="32"/>
                                        </p:tgtEl>
                                        <p:attrNameLst>
                                          <p:attrName>style.visibility</p:attrName>
                                        </p:attrNameLst>
                                      </p:cBhvr>
                                      <p:to>
                                        <p:strVal val="visible"/>
                                      </p:to>
                                    </p:set>
                                    <p:animEffect transition="in" filter="fade">
                                      <p:cBhvr>
                                        <p:cTn id="88" dur="1000"/>
                                        <p:tgtEl>
                                          <p:spTgt spid="32"/>
                                        </p:tgtEl>
                                      </p:cBhvr>
                                    </p:animEffect>
                                    <p:anim calcmode="lin" valueType="num">
                                      <p:cBhvr>
                                        <p:cTn id="89" dur="1000" fill="hold"/>
                                        <p:tgtEl>
                                          <p:spTgt spid="32"/>
                                        </p:tgtEl>
                                        <p:attrNameLst>
                                          <p:attrName>ppt_x</p:attrName>
                                        </p:attrNameLst>
                                      </p:cBhvr>
                                      <p:tavLst>
                                        <p:tav tm="0">
                                          <p:val>
                                            <p:strVal val="#ppt_x"/>
                                          </p:val>
                                        </p:tav>
                                        <p:tav tm="100000">
                                          <p:val>
                                            <p:strVal val="#ppt_x"/>
                                          </p:val>
                                        </p:tav>
                                      </p:tavLst>
                                    </p:anim>
                                    <p:anim calcmode="lin" valueType="num">
                                      <p:cBhvr>
                                        <p:cTn id="90" dur="1000" fill="hold"/>
                                        <p:tgtEl>
                                          <p:spTgt spid="32"/>
                                        </p:tgtEl>
                                        <p:attrNameLst>
                                          <p:attrName>ppt_y</p:attrName>
                                        </p:attrNameLst>
                                      </p:cBhvr>
                                      <p:tavLst>
                                        <p:tav tm="0">
                                          <p:val>
                                            <p:strVal val="#ppt_y-.1"/>
                                          </p:val>
                                        </p:tav>
                                        <p:tav tm="100000">
                                          <p:val>
                                            <p:strVal val="#ppt_y"/>
                                          </p:val>
                                        </p:tav>
                                      </p:tavLst>
                                    </p:anim>
                                  </p:childTnLst>
                                </p:cTn>
                              </p:par>
                              <p:par>
                                <p:cTn id="91" presetID="47" presetClass="entr" presetSubtype="0" fill="hold" grpId="0" nodeType="withEffect">
                                  <p:stCondLst>
                                    <p:cond delay="0"/>
                                  </p:stCondLst>
                                  <p:childTnLst>
                                    <p:set>
                                      <p:cBhvr>
                                        <p:cTn id="92" dur="1" fill="hold">
                                          <p:stCondLst>
                                            <p:cond delay="0"/>
                                          </p:stCondLst>
                                        </p:cTn>
                                        <p:tgtEl>
                                          <p:spTgt spid="33"/>
                                        </p:tgtEl>
                                        <p:attrNameLst>
                                          <p:attrName>style.visibility</p:attrName>
                                        </p:attrNameLst>
                                      </p:cBhvr>
                                      <p:to>
                                        <p:strVal val="visible"/>
                                      </p:to>
                                    </p:set>
                                    <p:animEffect transition="in" filter="fade">
                                      <p:cBhvr>
                                        <p:cTn id="93" dur="1000"/>
                                        <p:tgtEl>
                                          <p:spTgt spid="33"/>
                                        </p:tgtEl>
                                      </p:cBhvr>
                                    </p:animEffect>
                                    <p:anim calcmode="lin" valueType="num">
                                      <p:cBhvr>
                                        <p:cTn id="94" dur="1000" fill="hold"/>
                                        <p:tgtEl>
                                          <p:spTgt spid="33"/>
                                        </p:tgtEl>
                                        <p:attrNameLst>
                                          <p:attrName>ppt_x</p:attrName>
                                        </p:attrNameLst>
                                      </p:cBhvr>
                                      <p:tavLst>
                                        <p:tav tm="0">
                                          <p:val>
                                            <p:strVal val="#ppt_x"/>
                                          </p:val>
                                        </p:tav>
                                        <p:tav tm="100000">
                                          <p:val>
                                            <p:strVal val="#ppt_x"/>
                                          </p:val>
                                        </p:tav>
                                      </p:tavLst>
                                    </p:anim>
                                    <p:anim calcmode="lin" valueType="num">
                                      <p:cBhvr>
                                        <p:cTn id="95" dur="1000" fill="hold"/>
                                        <p:tgtEl>
                                          <p:spTgt spid="33"/>
                                        </p:tgtEl>
                                        <p:attrNameLst>
                                          <p:attrName>ppt_y</p:attrName>
                                        </p:attrNameLst>
                                      </p:cBhvr>
                                      <p:tavLst>
                                        <p:tav tm="0">
                                          <p:val>
                                            <p:strVal val="#ppt_y-.1"/>
                                          </p:val>
                                        </p:tav>
                                        <p:tav tm="100000">
                                          <p:val>
                                            <p:strVal val="#ppt_y"/>
                                          </p:val>
                                        </p:tav>
                                      </p:tavLst>
                                    </p:anim>
                                  </p:childTnLst>
                                </p:cTn>
                              </p:par>
                              <p:par>
                                <p:cTn id="96" presetID="47" presetClass="entr" presetSubtype="0" fill="hold" grpId="0" nodeType="withEffect">
                                  <p:stCondLst>
                                    <p:cond delay="0"/>
                                  </p:stCondLst>
                                  <p:childTnLst>
                                    <p:set>
                                      <p:cBhvr>
                                        <p:cTn id="97" dur="1" fill="hold">
                                          <p:stCondLst>
                                            <p:cond delay="0"/>
                                          </p:stCondLst>
                                        </p:cTn>
                                        <p:tgtEl>
                                          <p:spTgt spid="34"/>
                                        </p:tgtEl>
                                        <p:attrNameLst>
                                          <p:attrName>style.visibility</p:attrName>
                                        </p:attrNameLst>
                                      </p:cBhvr>
                                      <p:to>
                                        <p:strVal val="visible"/>
                                      </p:to>
                                    </p:set>
                                    <p:animEffect transition="in" filter="fade">
                                      <p:cBhvr>
                                        <p:cTn id="98" dur="1000"/>
                                        <p:tgtEl>
                                          <p:spTgt spid="34"/>
                                        </p:tgtEl>
                                      </p:cBhvr>
                                    </p:animEffect>
                                    <p:anim calcmode="lin" valueType="num">
                                      <p:cBhvr>
                                        <p:cTn id="99" dur="1000" fill="hold"/>
                                        <p:tgtEl>
                                          <p:spTgt spid="34"/>
                                        </p:tgtEl>
                                        <p:attrNameLst>
                                          <p:attrName>ppt_x</p:attrName>
                                        </p:attrNameLst>
                                      </p:cBhvr>
                                      <p:tavLst>
                                        <p:tav tm="0">
                                          <p:val>
                                            <p:strVal val="#ppt_x"/>
                                          </p:val>
                                        </p:tav>
                                        <p:tav tm="100000">
                                          <p:val>
                                            <p:strVal val="#ppt_x"/>
                                          </p:val>
                                        </p:tav>
                                      </p:tavLst>
                                    </p:anim>
                                    <p:anim calcmode="lin" valueType="num">
                                      <p:cBhvr>
                                        <p:cTn id="100"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6" presetClass="entr" presetSubtype="37" fill="hold" grpId="0" nodeType="clickEffect">
                                  <p:stCondLst>
                                    <p:cond delay="0"/>
                                  </p:stCondLst>
                                  <p:childTnLst>
                                    <p:set>
                                      <p:cBhvr>
                                        <p:cTn id="104" dur="1" fill="hold">
                                          <p:stCondLst>
                                            <p:cond delay="0"/>
                                          </p:stCondLst>
                                        </p:cTn>
                                        <p:tgtEl>
                                          <p:spTgt spid="38"/>
                                        </p:tgtEl>
                                        <p:attrNameLst>
                                          <p:attrName>style.visibility</p:attrName>
                                        </p:attrNameLst>
                                      </p:cBhvr>
                                      <p:to>
                                        <p:strVal val="visible"/>
                                      </p:to>
                                    </p:set>
                                    <p:animEffect transition="in" filter="barn(outVertical)">
                                      <p:cBhvr>
                                        <p:cTn id="105" dur="500"/>
                                        <p:tgtEl>
                                          <p:spTgt spid="38"/>
                                        </p:tgtEl>
                                      </p:cBhvr>
                                    </p:animEffect>
                                  </p:childTnLst>
                                </p:cTn>
                              </p:par>
                            </p:childTnLst>
                          </p:cTn>
                        </p:par>
                      </p:childTnLst>
                    </p:cTn>
                  </p:par>
                  <p:par>
                    <p:cTn id="106" fill="hold">
                      <p:stCondLst>
                        <p:cond delay="indefinite"/>
                      </p:stCondLst>
                      <p:childTnLst>
                        <p:par>
                          <p:cTn id="107" fill="hold">
                            <p:stCondLst>
                              <p:cond delay="0"/>
                            </p:stCondLst>
                            <p:childTnLst>
                              <p:par>
                                <p:cTn id="108" presetID="14" presetClass="entr" presetSubtype="10" fill="hold" grpId="0" nodeType="clickEffect">
                                  <p:stCondLst>
                                    <p:cond delay="0"/>
                                  </p:stCondLst>
                                  <p:childTnLst>
                                    <p:set>
                                      <p:cBhvr>
                                        <p:cTn id="109" dur="1" fill="hold">
                                          <p:stCondLst>
                                            <p:cond delay="0"/>
                                          </p:stCondLst>
                                        </p:cTn>
                                        <p:tgtEl>
                                          <p:spTgt spid="37"/>
                                        </p:tgtEl>
                                        <p:attrNameLst>
                                          <p:attrName>style.visibility</p:attrName>
                                        </p:attrNameLst>
                                      </p:cBhvr>
                                      <p:to>
                                        <p:strVal val="visible"/>
                                      </p:to>
                                    </p:set>
                                    <p:animEffect transition="in" filter="randombar(horizontal)">
                                      <p:cBhvr>
                                        <p:cTn id="110" dur="500"/>
                                        <p:tgtEl>
                                          <p:spTgt spid="37"/>
                                        </p:tgtEl>
                                      </p:cBhvr>
                                    </p:animEffect>
                                  </p:childTnLst>
                                </p:cTn>
                              </p:par>
                              <p:par>
                                <p:cTn id="111" presetID="14" presetClass="entr" presetSubtype="10" fill="hold" grpId="0" nodeType="withEffect">
                                  <p:stCondLst>
                                    <p:cond delay="0"/>
                                  </p:stCondLst>
                                  <p:childTnLst>
                                    <p:set>
                                      <p:cBhvr>
                                        <p:cTn id="112" dur="1" fill="hold">
                                          <p:stCondLst>
                                            <p:cond delay="0"/>
                                          </p:stCondLst>
                                        </p:cTn>
                                        <p:tgtEl>
                                          <p:spTgt spid="39"/>
                                        </p:tgtEl>
                                        <p:attrNameLst>
                                          <p:attrName>style.visibility</p:attrName>
                                        </p:attrNameLst>
                                      </p:cBhvr>
                                      <p:to>
                                        <p:strVal val="visible"/>
                                      </p:to>
                                    </p:set>
                                    <p:animEffect transition="in" filter="randombar(horizontal)">
                                      <p:cBhvr>
                                        <p:cTn id="113" dur="500"/>
                                        <p:tgtEl>
                                          <p:spTgt spid="39"/>
                                        </p:tgtEl>
                                      </p:cBhvr>
                                    </p:animEffect>
                                  </p:childTnLst>
                                </p:cTn>
                              </p:par>
                              <p:par>
                                <p:cTn id="114" presetID="14" presetClass="entr" presetSubtype="10" fill="hold" grpId="0" nodeType="withEffect">
                                  <p:stCondLst>
                                    <p:cond delay="0"/>
                                  </p:stCondLst>
                                  <p:childTnLst>
                                    <p:set>
                                      <p:cBhvr>
                                        <p:cTn id="115" dur="1" fill="hold">
                                          <p:stCondLst>
                                            <p:cond delay="0"/>
                                          </p:stCondLst>
                                        </p:cTn>
                                        <p:tgtEl>
                                          <p:spTgt spid="41"/>
                                        </p:tgtEl>
                                        <p:attrNameLst>
                                          <p:attrName>style.visibility</p:attrName>
                                        </p:attrNameLst>
                                      </p:cBhvr>
                                      <p:to>
                                        <p:strVal val="visible"/>
                                      </p:to>
                                    </p:set>
                                    <p:animEffect transition="in" filter="randombar(horizontal)">
                                      <p:cBhvr>
                                        <p:cTn id="116" dur="500"/>
                                        <p:tgtEl>
                                          <p:spTgt spid="41"/>
                                        </p:tgtEl>
                                      </p:cBhvr>
                                    </p:animEffect>
                                  </p:childTnLst>
                                </p:cTn>
                              </p:par>
                            </p:childTnLst>
                          </p:cTn>
                        </p:par>
                      </p:childTnLst>
                    </p:cTn>
                  </p:par>
                  <p:par>
                    <p:cTn id="117" fill="hold">
                      <p:stCondLst>
                        <p:cond delay="indefinite"/>
                      </p:stCondLst>
                      <p:childTnLst>
                        <p:par>
                          <p:cTn id="118" fill="hold">
                            <p:stCondLst>
                              <p:cond delay="0"/>
                            </p:stCondLst>
                            <p:childTnLst>
                              <p:par>
                                <p:cTn id="119" presetID="14" presetClass="entr" presetSubtype="10" fill="hold" grpId="0" nodeType="clickEffect">
                                  <p:stCondLst>
                                    <p:cond delay="0"/>
                                  </p:stCondLst>
                                  <p:childTnLst>
                                    <p:set>
                                      <p:cBhvr>
                                        <p:cTn id="120" dur="1" fill="hold">
                                          <p:stCondLst>
                                            <p:cond delay="0"/>
                                          </p:stCondLst>
                                        </p:cTn>
                                        <p:tgtEl>
                                          <p:spTgt spid="40"/>
                                        </p:tgtEl>
                                        <p:attrNameLst>
                                          <p:attrName>style.visibility</p:attrName>
                                        </p:attrNameLst>
                                      </p:cBhvr>
                                      <p:to>
                                        <p:strVal val="visible"/>
                                      </p:to>
                                    </p:set>
                                    <p:animEffect transition="in" filter="randombar(horizontal)">
                                      <p:cBhvr>
                                        <p:cTn id="12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animBg="1"/>
      <p:bldP spid="16" grpId="0"/>
      <p:bldP spid="17" grpId="0"/>
      <p:bldP spid="18" grpId="0"/>
      <p:bldP spid="19" grpId="0"/>
      <p:bldP spid="20" grpId="0"/>
      <p:bldP spid="30" grpId="0"/>
      <p:bldP spid="31" grpId="0"/>
      <p:bldP spid="32" grpId="0"/>
      <p:bldP spid="33" grpId="0"/>
      <p:bldP spid="34" grpId="0"/>
      <p:bldP spid="35" grpId="0"/>
      <p:bldP spid="36" grpId="0"/>
      <p:bldP spid="37" grpId="0"/>
      <p:bldP spid="38" grpId="0" animBg="1"/>
      <p:bldP spid="39" grpId="0"/>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07418-CA33-95EF-0080-B603EB5970FC}"/>
            </a:ext>
          </a:extLst>
        </p:cNvPr>
        <p:cNvGrpSpPr/>
        <p:nvPr/>
      </p:nvGrpSpPr>
      <p:grpSpPr>
        <a:xfrm>
          <a:off x="0" y="0"/>
          <a:ext cx="0" cy="0"/>
          <a:chOff x="0" y="0"/>
          <a:chExt cx="0" cy="0"/>
        </a:xfrm>
      </p:grpSpPr>
      <p:sp>
        <p:nvSpPr>
          <p:cNvPr id="2" name="PHẠM DUYÊN 4 - 9Slide.vn">
            <a:extLst>
              <a:ext uri="{FF2B5EF4-FFF2-40B4-BE49-F238E27FC236}">
                <a16:creationId xmlns:a16="http://schemas.microsoft.com/office/drawing/2014/main" id="{615F92E6-C94F-4E05-3729-312EA102A48C}"/>
              </a:ext>
            </a:extLst>
          </p:cNvPr>
          <p:cNvSpPr txBox="1"/>
          <p:nvPr/>
        </p:nvSpPr>
        <p:spPr>
          <a:xfrm>
            <a:off x="380718" y="213660"/>
            <a:ext cx="11403216" cy="1959575"/>
          </a:xfrm>
          <a:prstGeom prst="rect">
            <a:avLst/>
          </a:prstGeom>
          <a:noFill/>
        </p:spPr>
        <p:txBody>
          <a:bodyPr wrap="square" rtlCol="0">
            <a:spAutoFit/>
          </a:bodyPr>
          <a:lstStyle/>
          <a:p>
            <a:pPr marL="0" marR="0" lvl="0" indent="798513" algn="just" defTabSz="914400" rtl="0" eaLnBrk="1" fontAlgn="auto" latinLnBrk="0" hangingPunct="1">
              <a:lnSpc>
                <a:spcPct val="109000"/>
              </a:lnSpc>
              <a:spcBef>
                <a:spcPts val="0"/>
              </a:spcBef>
              <a:spcAft>
                <a:spcPts val="0"/>
              </a:spcAft>
              <a:buClrTx/>
              <a:buSzTx/>
              <a:buFontTx/>
              <a:buNone/>
              <a:tabLst/>
              <a:defRPr/>
            </a:pPr>
            <a:r>
              <a:rPr kumimoji="0" lang="vi-VN" sz="3800" b="0" i="0" u="none" strike="noStrike" kern="1200" cap="none" spc="-93"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rPr>
              <a:t>Việt mua 6 quyển vở, mỗi quyển giá 6 000 đồng. Việt đưa cô bán hàng tờ 100 000 đồng. Hỏi cô bán hàng phải trả lại cho Việt bao nhiêu tiền?</a:t>
            </a:r>
            <a:endParaRPr kumimoji="0" lang="en-US" sz="3800" b="0" i="0" u="none" strike="noStrike" kern="1200" cap="none" spc="-93" normalizeH="0" baseline="0" noProof="0" dirty="0">
              <a:ln>
                <a:noFill/>
              </a:ln>
              <a:solidFill>
                <a:srgbClr val="BA5F3F">
                  <a:lumMod val="50000"/>
                </a:srgbClr>
              </a:solidFill>
              <a:effectLst/>
              <a:uLnTx/>
              <a:uFillTx/>
              <a:latin typeface="#9Slide03 Sofia Pro Soft Bold" panose="020B0000000000000000" pitchFamily="34" charset="0"/>
              <a:ea typeface="Arial-Rounded" panose="020B0500000000000000" pitchFamily="34" charset="0"/>
              <a:cs typeface="Arial-Rounded" panose="020B0500000000000000" pitchFamily="34" charset="0"/>
            </a:endParaRPr>
          </a:p>
        </p:txBody>
      </p:sp>
      <p:grpSp>
        <p:nvGrpSpPr>
          <p:cNvPr id="3" name="PHẠM DUYÊN 3 - 9Slide.vn">
            <a:extLst>
              <a:ext uri="{FF2B5EF4-FFF2-40B4-BE49-F238E27FC236}">
                <a16:creationId xmlns:a16="http://schemas.microsoft.com/office/drawing/2014/main" id="{478CDFA4-1977-5225-737F-6FBEF1C3BF89}"/>
              </a:ext>
            </a:extLst>
          </p:cNvPr>
          <p:cNvGrpSpPr/>
          <p:nvPr/>
        </p:nvGrpSpPr>
        <p:grpSpPr>
          <a:xfrm>
            <a:off x="411413" y="174242"/>
            <a:ext cx="668922" cy="707886"/>
            <a:chOff x="638175" y="506578"/>
            <a:chExt cx="668922" cy="707886"/>
          </a:xfrm>
        </p:grpSpPr>
        <p:sp>
          <p:nvSpPr>
            <p:cNvPr id="4" name="PHẠM DUYÊN 1 - 9Slide.vn">
              <a:extLst>
                <a:ext uri="{FF2B5EF4-FFF2-40B4-BE49-F238E27FC236}">
                  <a16:creationId xmlns:a16="http://schemas.microsoft.com/office/drawing/2014/main" id="{7EB69D9C-2674-F307-456B-C39EBC8B7A0E}"/>
                </a:ext>
              </a:extLst>
            </p:cNvPr>
            <p:cNvSpPr/>
            <p:nvPr/>
          </p:nvSpPr>
          <p:spPr>
            <a:xfrm>
              <a:off x="676988" y="571585"/>
              <a:ext cx="590719" cy="59071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9Slide03 Sofia Pro Soft"/>
                <a:ea typeface="+mn-ea"/>
                <a:cs typeface="+mn-cs"/>
              </a:endParaRPr>
            </a:p>
          </p:txBody>
        </p:sp>
        <p:sp>
          <p:nvSpPr>
            <p:cNvPr id="5" name="PHẠM DUYÊN 2 - 9Slide.vn">
              <a:extLst>
                <a:ext uri="{FF2B5EF4-FFF2-40B4-BE49-F238E27FC236}">
                  <a16:creationId xmlns:a16="http://schemas.microsoft.com/office/drawing/2014/main" id="{1B4D1D50-B1B1-F8F0-DD17-7627C6709E9B}"/>
                </a:ext>
              </a:extLst>
            </p:cNvPr>
            <p:cNvSpPr/>
            <p:nvPr/>
          </p:nvSpPr>
          <p:spPr>
            <a:xfrm>
              <a:off x="638175" y="528010"/>
              <a:ext cx="668922" cy="668922"/>
            </a:xfrm>
            <a:prstGeom prst="ellipse">
              <a:avLst/>
            </a:prstGeom>
            <a:noFill/>
            <a:ln w="28575">
              <a:solidFill>
                <a:srgbClr val="C193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9Slide03 Sofia Pro Soft"/>
                <a:ea typeface="+mn-ea"/>
                <a:cs typeface="+mn-cs"/>
              </a:endParaRPr>
            </a:p>
          </p:txBody>
        </p:sp>
        <p:sp>
          <p:nvSpPr>
            <p:cNvPr id="6" name="PHẠM DUYÊN 3 - 9Slide.vn">
              <a:extLst>
                <a:ext uri="{FF2B5EF4-FFF2-40B4-BE49-F238E27FC236}">
                  <a16:creationId xmlns:a16="http://schemas.microsoft.com/office/drawing/2014/main" id="{D074233F-0554-B681-DDB1-07D209DCEE6F}"/>
                </a:ext>
              </a:extLst>
            </p:cNvPr>
            <p:cNvSpPr txBox="1"/>
            <p:nvPr/>
          </p:nvSpPr>
          <p:spPr>
            <a:xfrm>
              <a:off x="773835" y="506578"/>
              <a:ext cx="368542"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3</a:t>
              </a:r>
              <a:endParaRPr kumimoji="0" 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grpSp>
      <p:sp>
        <p:nvSpPr>
          <p:cNvPr id="7" name="PHẠM DUYÊN 4 - 9Slide.vn">
            <a:extLst>
              <a:ext uri="{FF2B5EF4-FFF2-40B4-BE49-F238E27FC236}">
                <a16:creationId xmlns:a16="http://schemas.microsoft.com/office/drawing/2014/main" id="{B4582EDD-7B5D-4122-756E-3644CD336F98}"/>
              </a:ext>
            </a:extLst>
          </p:cNvPr>
          <p:cNvSpPr txBox="1">
            <a:spLocks noChangeAspect="1"/>
          </p:cNvSpPr>
          <p:nvPr>
            <p:custDataLst>
              <p:tags r:id="rId1"/>
            </p:custDataLst>
          </p:nvPr>
        </p:nvSpPr>
        <p:spPr>
          <a:xfrm>
            <a:off x="547075" y="5284659"/>
            <a:ext cx="1626786"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a:ea typeface="+mn-ea"/>
                <a:cs typeface="+mn-cs"/>
              </a:rPr>
              <a:t>Trả lại:</a:t>
            </a:r>
            <a:endParaRPr kumimoji="0" lang="vi-VN" sz="2800" b="0" i="0" u="none" strike="noStrike" kern="1200" cap="none" spc="-40" normalizeH="0" baseline="0" noProof="0">
              <a:ln>
                <a:noFill/>
              </a:ln>
              <a:solidFill>
                <a:prstClr val="black">
                  <a:lumMod val="75000"/>
                  <a:lumOff val="25000"/>
                </a:prstClr>
              </a:solidFill>
              <a:effectLst/>
              <a:uLnTx/>
              <a:uFillTx/>
              <a:latin typeface="#9Slide03 Sofia Pro Soft"/>
              <a:ea typeface="+mn-ea"/>
              <a:cs typeface="+mn-cs"/>
            </a:endParaRPr>
          </a:p>
        </p:txBody>
      </p:sp>
      <p:sp>
        <p:nvSpPr>
          <p:cNvPr id="8" name="PHẠM DUYÊN 5 - 9Slide.vn">
            <a:extLst>
              <a:ext uri="{FF2B5EF4-FFF2-40B4-BE49-F238E27FC236}">
                <a16:creationId xmlns:a16="http://schemas.microsoft.com/office/drawing/2014/main" id="{D3F26806-F420-09F2-7056-A3928E6A2F8A}"/>
              </a:ext>
            </a:extLst>
          </p:cNvPr>
          <p:cNvSpPr txBox="1"/>
          <p:nvPr/>
        </p:nvSpPr>
        <p:spPr>
          <a:xfrm>
            <a:off x="1307085" y="2619198"/>
            <a:ext cx="1572866"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sng" strike="noStrike" kern="1200" cap="none" spc="0" normalizeH="0" baseline="0" noProof="0">
                <a:ln>
                  <a:noFill/>
                </a:ln>
                <a:solidFill>
                  <a:srgbClr val="002060"/>
                </a:solidFill>
                <a:effectLst/>
                <a:uLnTx/>
                <a:uFillTx/>
                <a:latin typeface="#9Slide03 Sofia Pro Soft Bold"/>
                <a:ea typeface="+mn-ea"/>
                <a:cs typeface="+mn-cs"/>
              </a:rPr>
              <a:t>Tóm tắt</a:t>
            </a:r>
          </a:p>
        </p:txBody>
      </p:sp>
      <p:sp>
        <p:nvSpPr>
          <p:cNvPr id="9" name="PHẠM DUYÊN 7 - 9Slide.vn">
            <a:extLst>
              <a:ext uri="{FF2B5EF4-FFF2-40B4-BE49-F238E27FC236}">
                <a16:creationId xmlns:a16="http://schemas.microsoft.com/office/drawing/2014/main" id="{4E1709DB-C9F2-32E0-0F8F-29A3740D60E1}"/>
              </a:ext>
            </a:extLst>
          </p:cNvPr>
          <p:cNvSpPr txBox="1">
            <a:spLocks noChangeAspect="1"/>
          </p:cNvSpPr>
          <p:nvPr>
            <p:custDataLst>
              <p:tags r:id="rId2"/>
            </p:custDataLst>
          </p:nvPr>
        </p:nvSpPr>
        <p:spPr>
          <a:xfrm>
            <a:off x="2011935" y="5284659"/>
            <a:ext cx="2059349"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40" normalizeH="0" baseline="0" noProof="0" dirty="0">
                <a:ln>
                  <a:noFill/>
                </a:ln>
                <a:solidFill>
                  <a:srgbClr val="F2464E"/>
                </a:solidFill>
                <a:effectLst/>
                <a:uLnTx/>
                <a:uFillTx/>
                <a:latin typeface="#9Slide03 Sofia Pro Soft Bold"/>
                <a:ea typeface="+mn-ea"/>
                <a:cs typeface="+mn-cs"/>
              </a:rPr>
              <a:t>...</a:t>
            </a:r>
            <a:r>
              <a:rPr kumimoji="0" lang="en-US" sz="2800" b="0" i="0" u="none" strike="noStrike" kern="1200" cap="none" spc="-40" normalizeH="0" baseline="0" noProof="0" dirty="0">
                <a:ln>
                  <a:noFill/>
                </a:ln>
                <a:solidFill>
                  <a:prstClr val="black">
                    <a:lumMod val="75000"/>
                    <a:lumOff val="25000"/>
                  </a:prstClr>
                </a:solidFill>
                <a:effectLst/>
                <a:uLnTx/>
                <a:uFillTx/>
                <a:latin typeface="#9Slide03 Sofia Pro Soft"/>
                <a:ea typeface="+mn-ea"/>
                <a:cs typeface="+mn-cs"/>
              </a:rPr>
              <a:t> </a:t>
            </a:r>
            <a:r>
              <a:rPr kumimoji="0" lang="en-US" sz="2800" b="0" i="0" u="none" strike="noStrike" kern="1200" cap="none" spc="-40" normalizeH="0" baseline="0" noProof="0" dirty="0" err="1">
                <a:ln>
                  <a:noFill/>
                </a:ln>
                <a:solidFill>
                  <a:prstClr val="black">
                    <a:lumMod val="75000"/>
                    <a:lumOff val="25000"/>
                  </a:prstClr>
                </a:solidFill>
                <a:effectLst/>
                <a:uLnTx/>
                <a:uFillTx/>
                <a:latin typeface="#9Slide03 Sofia Pro Soft"/>
                <a:ea typeface="+mn-ea"/>
                <a:cs typeface="+mn-cs"/>
              </a:rPr>
              <a:t>đồng</a:t>
            </a:r>
            <a:r>
              <a:rPr kumimoji="0" lang="en-US" sz="2800" b="0" i="0" u="none" strike="noStrike" kern="1200" cap="none" spc="-40" normalizeH="0" baseline="0" noProof="0" dirty="0">
                <a:ln>
                  <a:noFill/>
                </a:ln>
                <a:solidFill>
                  <a:prstClr val="black">
                    <a:lumMod val="75000"/>
                    <a:lumOff val="25000"/>
                  </a:prstClr>
                </a:solidFill>
                <a:effectLst/>
                <a:uLnTx/>
                <a:uFillTx/>
                <a:latin typeface="#9Slide03 Sofia Pro Soft"/>
                <a:ea typeface="+mn-ea"/>
                <a:cs typeface="+mn-cs"/>
              </a:rPr>
              <a:t>?</a:t>
            </a:r>
            <a:endParaRPr kumimoji="0" lang="vi-VN" sz="2800" b="0" i="0" u="none" strike="noStrike" kern="1200" cap="none" spc="-40" normalizeH="0" baseline="0" noProof="0" dirty="0">
              <a:ln>
                <a:noFill/>
              </a:ln>
              <a:solidFill>
                <a:prstClr val="black">
                  <a:lumMod val="75000"/>
                  <a:lumOff val="25000"/>
                </a:prstClr>
              </a:solidFill>
              <a:effectLst/>
              <a:uLnTx/>
              <a:uFillTx/>
              <a:latin typeface="#9Slide03 Sofia Pro Soft"/>
              <a:ea typeface="+mn-ea"/>
              <a:cs typeface="+mn-cs"/>
            </a:endParaRPr>
          </a:p>
        </p:txBody>
      </p:sp>
      <p:sp>
        <p:nvSpPr>
          <p:cNvPr id="10" name="PHẠM DUYÊN 8 - 9Slide.vn">
            <a:extLst>
              <a:ext uri="{FF2B5EF4-FFF2-40B4-BE49-F238E27FC236}">
                <a16:creationId xmlns:a16="http://schemas.microsoft.com/office/drawing/2014/main" id="{7ADBF83C-C286-CC10-F60A-595738C82F2D}"/>
              </a:ext>
            </a:extLst>
          </p:cNvPr>
          <p:cNvSpPr txBox="1">
            <a:spLocks noChangeAspect="1"/>
          </p:cNvSpPr>
          <p:nvPr>
            <p:custDataLst>
              <p:tags r:id="rId3"/>
            </p:custDataLst>
          </p:nvPr>
        </p:nvSpPr>
        <p:spPr>
          <a:xfrm>
            <a:off x="547074" y="4021851"/>
            <a:ext cx="2671620"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a:ea typeface="+mn-ea"/>
                <a:cs typeface="+mn-cs"/>
              </a:rPr>
              <a:t>Mỗi quyển:</a:t>
            </a:r>
            <a:endParaRPr kumimoji="0" lang="vi-VN" sz="2800" b="0" i="0" u="none" strike="noStrike" kern="1200" cap="none" spc="-100" normalizeH="0" baseline="0" noProof="0">
              <a:ln>
                <a:noFill/>
              </a:ln>
              <a:solidFill>
                <a:prstClr val="black">
                  <a:lumMod val="75000"/>
                  <a:lumOff val="25000"/>
                </a:prstClr>
              </a:solidFill>
              <a:effectLst/>
              <a:uLnTx/>
              <a:uFillTx/>
              <a:latin typeface="#9Slide03 Sofia Pro Soft"/>
              <a:ea typeface="+mn-ea"/>
              <a:cs typeface="+mn-cs"/>
            </a:endParaRPr>
          </a:p>
        </p:txBody>
      </p:sp>
      <p:sp>
        <p:nvSpPr>
          <p:cNvPr id="11" name="PHẠM DUYÊN 9 - 9Slide.vn">
            <a:extLst>
              <a:ext uri="{FF2B5EF4-FFF2-40B4-BE49-F238E27FC236}">
                <a16:creationId xmlns:a16="http://schemas.microsoft.com/office/drawing/2014/main" id="{4F82DA02-C073-CAED-3FC3-5FC2464F2B85}"/>
              </a:ext>
            </a:extLst>
          </p:cNvPr>
          <p:cNvSpPr txBox="1">
            <a:spLocks noChangeAspect="1"/>
          </p:cNvSpPr>
          <p:nvPr>
            <p:custDataLst>
              <p:tags r:id="rId4"/>
            </p:custDataLst>
          </p:nvPr>
        </p:nvSpPr>
        <p:spPr>
          <a:xfrm>
            <a:off x="2697735" y="4021851"/>
            <a:ext cx="2495550"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Bold"/>
                <a:ea typeface="+mn-ea"/>
                <a:cs typeface="+mn-cs"/>
              </a:rPr>
              <a:t>6 000</a:t>
            </a:r>
            <a:r>
              <a:rPr kumimoji="0" lang="vi-VN" sz="2800" b="0" i="0" u="none" strike="noStrike" kern="1200" cap="none" spc="0" normalizeH="0" baseline="0" noProof="0">
                <a:ln>
                  <a:noFill/>
                </a:ln>
                <a:solidFill>
                  <a:prstClr val="black"/>
                </a:solidFill>
                <a:effectLst/>
                <a:uLnTx/>
                <a:uFillTx/>
                <a:latin typeface="#9Slide03 Sofia Pro Soft"/>
                <a:ea typeface="+mn-ea"/>
                <a:cs typeface="+mn-cs"/>
              </a:rPr>
              <a:t> đồng</a:t>
            </a:r>
            <a:endParaRPr kumimoji="0" lang="en-US" sz="2800" b="0" i="0" u="none" strike="noStrike" kern="1200" cap="none" spc="-100" normalizeH="0" baseline="0" noProof="0">
              <a:ln>
                <a:noFill/>
              </a:ln>
              <a:solidFill>
                <a:prstClr val="black">
                  <a:lumMod val="75000"/>
                  <a:lumOff val="25000"/>
                </a:prstClr>
              </a:solidFill>
              <a:effectLst/>
              <a:uLnTx/>
              <a:uFillTx/>
              <a:latin typeface="#9Slide03 Sofia Pro Soft"/>
              <a:ea typeface="+mn-ea"/>
              <a:cs typeface="+mn-cs"/>
            </a:endParaRPr>
          </a:p>
        </p:txBody>
      </p:sp>
      <p:sp>
        <p:nvSpPr>
          <p:cNvPr id="12" name="PHẠM DUYÊN 10 - 9Slide.vn">
            <a:extLst>
              <a:ext uri="{FF2B5EF4-FFF2-40B4-BE49-F238E27FC236}">
                <a16:creationId xmlns:a16="http://schemas.microsoft.com/office/drawing/2014/main" id="{08225A38-3732-6747-D74E-8DFDB3161BE3}"/>
              </a:ext>
            </a:extLst>
          </p:cNvPr>
          <p:cNvSpPr txBox="1">
            <a:spLocks noChangeAspect="1"/>
          </p:cNvSpPr>
          <p:nvPr>
            <p:custDataLst>
              <p:tags r:id="rId5"/>
            </p:custDataLst>
          </p:nvPr>
        </p:nvSpPr>
        <p:spPr>
          <a:xfrm>
            <a:off x="547074" y="4653255"/>
            <a:ext cx="3048001"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a:ea typeface="+mn-ea"/>
                <a:cs typeface="+mn-cs"/>
              </a:rPr>
              <a:t>Đưa:</a:t>
            </a:r>
            <a:endParaRPr kumimoji="0" lang="vi-VN" sz="2800" b="0" i="0" u="none" strike="noStrike" kern="1200" cap="none" spc="-100" normalizeH="0" baseline="0" noProof="0">
              <a:ln>
                <a:noFill/>
              </a:ln>
              <a:solidFill>
                <a:prstClr val="black">
                  <a:lumMod val="75000"/>
                  <a:lumOff val="25000"/>
                </a:prstClr>
              </a:solidFill>
              <a:effectLst/>
              <a:uLnTx/>
              <a:uFillTx/>
              <a:latin typeface="#9Slide03 Sofia Pro Soft"/>
              <a:ea typeface="+mn-ea"/>
              <a:cs typeface="+mn-cs"/>
            </a:endParaRPr>
          </a:p>
        </p:txBody>
      </p:sp>
      <p:sp>
        <p:nvSpPr>
          <p:cNvPr id="13" name="PHẠM DUYÊN 11 - 9Slide.vn">
            <a:extLst>
              <a:ext uri="{FF2B5EF4-FFF2-40B4-BE49-F238E27FC236}">
                <a16:creationId xmlns:a16="http://schemas.microsoft.com/office/drawing/2014/main" id="{6A463616-E197-5CE7-7C6F-D1118E11D641}"/>
              </a:ext>
            </a:extLst>
          </p:cNvPr>
          <p:cNvSpPr txBox="1">
            <a:spLocks noChangeAspect="1"/>
          </p:cNvSpPr>
          <p:nvPr>
            <p:custDataLst>
              <p:tags r:id="rId6"/>
            </p:custDataLst>
          </p:nvPr>
        </p:nvSpPr>
        <p:spPr>
          <a:xfrm>
            <a:off x="1688085" y="4653255"/>
            <a:ext cx="2906829"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Bold"/>
                <a:ea typeface="+mn-ea"/>
                <a:cs typeface="+mn-cs"/>
              </a:rPr>
              <a:t>100 000</a:t>
            </a:r>
            <a:r>
              <a:rPr kumimoji="0" lang="vi-VN" sz="2800" b="0" i="0" u="none" strike="noStrike" kern="1200" cap="none" spc="0" normalizeH="0" baseline="0" noProof="0">
                <a:ln>
                  <a:noFill/>
                </a:ln>
                <a:solidFill>
                  <a:prstClr val="black"/>
                </a:solidFill>
                <a:effectLst/>
                <a:uLnTx/>
                <a:uFillTx/>
                <a:latin typeface="#9Slide03 Sofia Pro Soft"/>
                <a:ea typeface="+mn-ea"/>
                <a:cs typeface="+mn-cs"/>
              </a:rPr>
              <a:t> đồng</a:t>
            </a:r>
            <a:endParaRPr kumimoji="0" lang="en-US" sz="2800" b="0" i="0" u="none" strike="noStrike" kern="1200" cap="none" spc="-100" normalizeH="0" baseline="0" noProof="0">
              <a:ln>
                <a:noFill/>
              </a:ln>
              <a:solidFill>
                <a:prstClr val="black">
                  <a:lumMod val="75000"/>
                  <a:lumOff val="25000"/>
                </a:prstClr>
              </a:solidFill>
              <a:effectLst/>
              <a:uLnTx/>
              <a:uFillTx/>
              <a:latin typeface="#9Slide03 Sofia Pro Soft"/>
              <a:ea typeface="+mn-ea"/>
              <a:cs typeface="+mn-cs"/>
            </a:endParaRPr>
          </a:p>
        </p:txBody>
      </p:sp>
      <p:sp>
        <p:nvSpPr>
          <p:cNvPr id="14" name="PHẠM DUYÊN 8 - 9Slide.vn">
            <a:extLst>
              <a:ext uri="{FF2B5EF4-FFF2-40B4-BE49-F238E27FC236}">
                <a16:creationId xmlns:a16="http://schemas.microsoft.com/office/drawing/2014/main" id="{35F5F59C-0BAB-6B3B-F8C4-141A71962BFB}"/>
              </a:ext>
            </a:extLst>
          </p:cNvPr>
          <p:cNvSpPr txBox="1">
            <a:spLocks noChangeAspect="1"/>
          </p:cNvSpPr>
          <p:nvPr>
            <p:custDataLst>
              <p:tags r:id="rId7"/>
            </p:custDataLst>
          </p:nvPr>
        </p:nvSpPr>
        <p:spPr>
          <a:xfrm>
            <a:off x="547073" y="3390447"/>
            <a:ext cx="3655612" cy="578882"/>
          </a:xfrm>
          <a:prstGeom prst="roundRect">
            <a:avLst/>
          </a:prstGeom>
          <a:solidFill>
            <a:scrgbClr r="0" g="0" b="0">
              <a:alpha val="0"/>
            </a:sc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9Slide03 Sofia Pro Soft"/>
                <a:ea typeface="+mn-ea"/>
                <a:cs typeface="+mn-cs"/>
              </a:rPr>
              <a:t>Mua:</a:t>
            </a:r>
            <a:r>
              <a:rPr kumimoji="0" lang="vi-VN" sz="2800" b="0" i="0" u="none" strike="noStrike" kern="1200" cap="none" spc="0" normalizeH="0" baseline="0" noProof="0">
                <a:ln>
                  <a:noFill/>
                </a:ln>
                <a:solidFill>
                  <a:prstClr val="black"/>
                </a:solidFill>
                <a:effectLst/>
                <a:uLnTx/>
                <a:uFillTx/>
                <a:latin typeface="#9Slide03 Sofia Pro Soft Bold"/>
                <a:ea typeface="+mn-ea"/>
                <a:cs typeface="+mn-cs"/>
              </a:rPr>
              <a:t> 6</a:t>
            </a:r>
            <a:r>
              <a:rPr kumimoji="0" lang="vi-VN" sz="2800" b="0" i="0" u="none" strike="noStrike" kern="1200" cap="none" spc="0" normalizeH="0" baseline="0" noProof="0">
                <a:ln>
                  <a:noFill/>
                </a:ln>
                <a:solidFill>
                  <a:prstClr val="black"/>
                </a:solidFill>
                <a:effectLst/>
                <a:uLnTx/>
                <a:uFillTx/>
                <a:latin typeface="#9Slide03 Sofia Pro Soft"/>
                <a:ea typeface="+mn-ea"/>
                <a:cs typeface="+mn-cs"/>
              </a:rPr>
              <a:t> quyển vở</a:t>
            </a:r>
          </a:p>
        </p:txBody>
      </p:sp>
      <p:cxnSp>
        <p:nvCxnSpPr>
          <p:cNvPr id="15" name="Straight Connector 14">
            <a:extLst>
              <a:ext uri="{FF2B5EF4-FFF2-40B4-BE49-F238E27FC236}">
                <a16:creationId xmlns:a16="http://schemas.microsoft.com/office/drawing/2014/main" id="{CD7DF262-CA4E-A1F4-D64F-754ED49E9A3C}"/>
              </a:ext>
            </a:extLst>
          </p:cNvPr>
          <p:cNvCxnSpPr>
            <a:cxnSpLocks/>
          </p:cNvCxnSpPr>
          <p:nvPr/>
        </p:nvCxnSpPr>
        <p:spPr>
          <a:xfrm>
            <a:off x="3324727" y="830830"/>
            <a:ext cx="241082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EABC370-C419-9C99-85DE-B16588F8C310}"/>
              </a:ext>
            </a:extLst>
          </p:cNvPr>
          <p:cNvCxnSpPr>
            <a:cxnSpLocks/>
          </p:cNvCxnSpPr>
          <p:nvPr/>
        </p:nvCxnSpPr>
        <p:spPr>
          <a:xfrm>
            <a:off x="6082326" y="829968"/>
            <a:ext cx="570160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2D0DD35-343B-4000-06E6-96D42E66E616}"/>
              </a:ext>
            </a:extLst>
          </p:cNvPr>
          <p:cNvCxnSpPr>
            <a:cxnSpLocks/>
          </p:cNvCxnSpPr>
          <p:nvPr/>
        </p:nvCxnSpPr>
        <p:spPr>
          <a:xfrm>
            <a:off x="1463182" y="1479673"/>
            <a:ext cx="746994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EB54800-EAAD-7D27-CE01-8A3E4D4BE64A}"/>
              </a:ext>
            </a:extLst>
          </p:cNvPr>
          <p:cNvCxnSpPr>
            <a:cxnSpLocks/>
          </p:cNvCxnSpPr>
          <p:nvPr/>
        </p:nvCxnSpPr>
        <p:spPr>
          <a:xfrm>
            <a:off x="2532476" y="2148969"/>
            <a:ext cx="610619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PHẠM DUYÊN 3 - 9Slide.vn">
            <a:extLst>
              <a:ext uri="{FF2B5EF4-FFF2-40B4-BE49-F238E27FC236}">
                <a16:creationId xmlns:a16="http://schemas.microsoft.com/office/drawing/2014/main" id="{52240801-3643-DA6C-4F4C-4358E8E24EC4}"/>
              </a:ext>
            </a:extLst>
          </p:cNvPr>
          <p:cNvSpPr/>
          <p:nvPr/>
        </p:nvSpPr>
        <p:spPr>
          <a:xfrm>
            <a:off x="4862988" y="2947333"/>
            <a:ext cx="6921500" cy="3550890"/>
          </a:xfrm>
          <a:custGeom>
            <a:avLst/>
            <a:gdLst>
              <a:gd name="connsiteX0" fmla="*/ 0 w 5172633"/>
              <a:gd name="connsiteY0" fmla="*/ 0 h 3165640"/>
              <a:gd name="connsiteX1" fmla="*/ 5172633 w 5172633"/>
              <a:gd name="connsiteY1" fmla="*/ 0 h 3165640"/>
              <a:gd name="connsiteX2" fmla="*/ 5172633 w 5172633"/>
              <a:gd name="connsiteY2" fmla="*/ 3165640 h 3165640"/>
              <a:gd name="connsiteX3" fmla="*/ 0 w 5172633"/>
              <a:gd name="connsiteY3" fmla="*/ 3165640 h 3165640"/>
              <a:gd name="connsiteX4" fmla="*/ 0 w 5172633"/>
              <a:gd name="connsiteY4" fmla="*/ 0 h 3165640"/>
              <a:gd name="connsiteX0" fmla="*/ 0 w 5172633"/>
              <a:gd name="connsiteY0" fmla="*/ 201 h 3165841"/>
              <a:gd name="connsiteX1" fmla="*/ 2626041 w 5172633"/>
              <a:gd name="connsiteY1" fmla="*/ 46548 h 3165841"/>
              <a:gd name="connsiteX2" fmla="*/ 5172633 w 5172633"/>
              <a:gd name="connsiteY2" fmla="*/ 201 h 3165841"/>
              <a:gd name="connsiteX3" fmla="*/ 5172633 w 5172633"/>
              <a:gd name="connsiteY3" fmla="*/ 3165841 h 3165841"/>
              <a:gd name="connsiteX4" fmla="*/ 0 w 5172633"/>
              <a:gd name="connsiteY4" fmla="*/ 3165841 h 3165841"/>
              <a:gd name="connsiteX5" fmla="*/ 0 w 5172633"/>
              <a:gd name="connsiteY5" fmla="*/ 201 h 3165841"/>
              <a:gd name="connsiteX0" fmla="*/ 0 w 5172633"/>
              <a:gd name="connsiteY0" fmla="*/ 201 h 3165841"/>
              <a:gd name="connsiteX1" fmla="*/ 2626041 w 5172633"/>
              <a:gd name="connsiteY1" fmla="*/ 46548 h 3165841"/>
              <a:gd name="connsiteX2" fmla="*/ 5172633 w 5172633"/>
              <a:gd name="connsiteY2" fmla="*/ 201 h 3165841"/>
              <a:gd name="connsiteX3" fmla="*/ 5078955 w 5172633"/>
              <a:gd name="connsiteY3" fmla="*/ 1425406 h 3165841"/>
              <a:gd name="connsiteX4" fmla="*/ 5172633 w 5172633"/>
              <a:gd name="connsiteY4" fmla="*/ 3165841 h 3165841"/>
              <a:gd name="connsiteX5" fmla="*/ 0 w 5172633"/>
              <a:gd name="connsiteY5" fmla="*/ 3165841 h 3165841"/>
              <a:gd name="connsiteX6" fmla="*/ 0 w 5172633"/>
              <a:gd name="connsiteY6" fmla="*/ 201 h 3165841"/>
              <a:gd name="connsiteX0" fmla="*/ 0 w 5172633"/>
              <a:gd name="connsiteY0" fmla="*/ 201 h 3165843"/>
              <a:gd name="connsiteX1" fmla="*/ 2626041 w 5172633"/>
              <a:gd name="connsiteY1" fmla="*/ 46548 h 3165843"/>
              <a:gd name="connsiteX2" fmla="*/ 5172633 w 5172633"/>
              <a:gd name="connsiteY2" fmla="*/ 201 h 3165843"/>
              <a:gd name="connsiteX3" fmla="*/ 5078955 w 5172633"/>
              <a:gd name="connsiteY3" fmla="*/ 1425406 h 3165843"/>
              <a:gd name="connsiteX4" fmla="*/ 5172633 w 5172633"/>
              <a:gd name="connsiteY4" fmla="*/ 3165841 h 3165843"/>
              <a:gd name="connsiteX5" fmla="*/ 2538955 w 5172633"/>
              <a:gd name="connsiteY5" fmla="*/ 3109063 h 3165843"/>
              <a:gd name="connsiteX6" fmla="*/ 0 w 5172633"/>
              <a:gd name="connsiteY6" fmla="*/ 3165841 h 3165843"/>
              <a:gd name="connsiteX7" fmla="*/ 0 w 5172633"/>
              <a:gd name="connsiteY7" fmla="*/ 201 h 3165843"/>
              <a:gd name="connsiteX0" fmla="*/ 202 w 5172835"/>
              <a:gd name="connsiteY0" fmla="*/ 201 h 3165843"/>
              <a:gd name="connsiteX1" fmla="*/ 2626243 w 5172835"/>
              <a:gd name="connsiteY1" fmla="*/ 46548 h 3165843"/>
              <a:gd name="connsiteX2" fmla="*/ 5172835 w 5172835"/>
              <a:gd name="connsiteY2" fmla="*/ 201 h 3165843"/>
              <a:gd name="connsiteX3" fmla="*/ 5079157 w 5172835"/>
              <a:gd name="connsiteY3" fmla="*/ 1425406 h 3165843"/>
              <a:gd name="connsiteX4" fmla="*/ 5172835 w 5172835"/>
              <a:gd name="connsiteY4" fmla="*/ 3165841 h 3165843"/>
              <a:gd name="connsiteX5" fmla="*/ 2539157 w 5172835"/>
              <a:gd name="connsiteY5" fmla="*/ 3109063 h 3165843"/>
              <a:gd name="connsiteX6" fmla="*/ 202 w 5172835"/>
              <a:gd name="connsiteY6" fmla="*/ 3165841 h 3165843"/>
              <a:gd name="connsiteX7" fmla="*/ 86243 w 5172835"/>
              <a:gd name="connsiteY7" fmla="*/ 1512492 h 3165843"/>
              <a:gd name="connsiteX8" fmla="*/ 202 w 5172835"/>
              <a:gd name="connsiteY8" fmla="*/ 201 h 3165843"/>
              <a:gd name="connsiteX0" fmla="*/ 557 w 5173190"/>
              <a:gd name="connsiteY0" fmla="*/ 201 h 3165843"/>
              <a:gd name="connsiteX1" fmla="*/ 2626598 w 5173190"/>
              <a:gd name="connsiteY1" fmla="*/ 46548 h 3165843"/>
              <a:gd name="connsiteX2" fmla="*/ 5173190 w 5173190"/>
              <a:gd name="connsiteY2" fmla="*/ 201 h 3165843"/>
              <a:gd name="connsiteX3" fmla="*/ 5079512 w 5173190"/>
              <a:gd name="connsiteY3" fmla="*/ 1425406 h 3165843"/>
              <a:gd name="connsiteX4" fmla="*/ 5173190 w 5173190"/>
              <a:gd name="connsiteY4" fmla="*/ 3165841 h 3165843"/>
              <a:gd name="connsiteX5" fmla="*/ 2539512 w 5173190"/>
              <a:gd name="connsiteY5" fmla="*/ 3109063 h 3165843"/>
              <a:gd name="connsiteX6" fmla="*/ 557 w 5173190"/>
              <a:gd name="connsiteY6" fmla="*/ 3165841 h 3165843"/>
              <a:gd name="connsiteX7" fmla="*/ 22993 w 5173190"/>
              <a:gd name="connsiteY7" fmla="*/ 1501962 h 3165843"/>
              <a:gd name="connsiteX8" fmla="*/ 557 w 5173190"/>
              <a:gd name="connsiteY8" fmla="*/ 201 h 3165843"/>
              <a:gd name="connsiteX0" fmla="*/ 336 w 5172969"/>
              <a:gd name="connsiteY0" fmla="*/ 201 h 3165843"/>
              <a:gd name="connsiteX1" fmla="*/ 2626377 w 5172969"/>
              <a:gd name="connsiteY1" fmla="*/ 46548 h 3165843"/>
              <a:gd name="connsiteX2" fmla="*/ 5172969 w 5172969"/>
              <a:gd name="connsiteY2" fmla="*/ 201 h 3165843"/>
              <a:gd name="connsiteX3" fmla="*/ 5079291 w 5172969"/>
              <a:gd name="connsiteY3" fmla="*/ 1425406 h 3165843"/>
              <a:gd name="connsiteX4" fmla="*/ 5172969 w 5172969"/>
              <a:gd name="connsiteY4" fmla="*/ 3165841 h 3165843"/>
              <a:gd name="connsiteX5" fmla="*/ 2539291 w 5172969"/>
              <a:gd name="connsiteY5" fmla="*/ 3109063 h 3165843"/>
              <a:gd name="connsiteX6" fmla="*/ 336 w 5172969"/>
              <a:gd name="connsiteY6" fmla="*/ 3165841 h 3165843"/>
              <a:gd name="connsiteX7" fmla="*/ 46623 w 5172969"/>
              <a:gd name="connsiteY7" fmla="*/ 1501962 h 3165843"/>
              <a:gd name="connsiteX8" fmla="*/ 336 w 5172969"/>
              <a:gd name="connsiteY8" fmla="*/ 201 h 3165843"/>
              <a:gd name="connsiteX0" fmla="*/ 336 w 5172969"/>
              <a:gd name="connsiteY0" fmla="*/ 201 h 3165843"/>
              <a:gd name="connsiteX1" fmla="*/ 2626377 w 5172969"/>
              <a:gd name="connsiteY1" fmla="*/ 46548 h 3165843"/>
              <a:gd name="connsiteX2" fmla="*/ 5172969 w 5172969"/>
              <a:gd name="connsiteY2" fmla="*/ 201 h 3165843"/>
              <a:gd name="connsiteX3" fmla="*/ 5103143 w 5172969"/>
              <a:gd name="connsiteY3" fmla="*/ 1435938 h 3165843"/>
              <a:gd name="connsiteX4" fmla="*/ 5172969 w 5172969"/>
              <a:gd name="connsiteY4" fmla="*/ 3165841 h 3165843"/>
              <a:gd name="connsiteX5" fmla="*/ 2539291 w 5172969"/>
              <a:gd name="connsiteY5" fmla="*/ 3109063 h 3165843"/>
              <a:gd name="connsiteX6" fmla="*/ 336 w 5172969"/>
              <a:gd name="connsiteY6" fmla="*/ 3165841 h 3165843"/>
              <a:gd name="connsiteX7" fmla="*/ 46623 w 5172969"/>
              <a:gd name="connsiteY7" fmla="*/ 1501962 h 3165843"/>
              <a:gd name="connsiteX8" fmla="*/ 336 w 5172969"/>
              <a:gd name="connsiteY8" fmla="*/ 201 h 3165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72969" h="3165843">
                <a:moveTo>
                  <a:pt x="336" y="201"/>
                </a:moveTo>
                <a:cubicBezTo>
                  <a:pt x="851492" y="-3702"/>
                  <a:pt x="1775221" y="50451"/>
                  <a:pt x="2626377" y="46548"/>
                </a:cubicBezTo>
                <a:lnTo>
                  <a:pt x="5172969" y="201"/>
                </a:lnTo>
                <a:cubicBezTo>
                  <a:pt x="5165933" y="480107"/>
                  <a:pt x="5110179" y="956032"/>
                  <a:pt x="5103143" y="1435938"/>
                </a:cubicBezTo>
                <a:lnTo>
                  <a:pt x="5172969" y="3165841"/>
                </a:lnTo>
                <a:cubicBezTo>
                  <a:pt x="4295076" y="3166267"/>
                  <a:pt x="3417184" y="3108637"/>
                  <a:pt x="2539291" y="3109063"/>
                </a:cubicBezTo>
                <a:lnTo>
                  <a:pt x="336" y="3165841"/>
                </a:lnTo>
                <a:cubicBezTo>
                  <a:pt x="-4850" y="2600210"/>
                  <a:pt x="51809" y="2067593"/>
                  <a:pt x="46623" y="1501962"/>
                </a:cubicBezTo>
                <a:cubicBezTo>
                  <a:pt x="17943" y="997865"/>
                  <a:pt x="29016" y="504298"/>
                  <a:pt x="336" y="201"/>
                </a:cubicBezTo>
                <a:close/>
              </a:path>
            </a:pathLst>
          </a:custGeom>
          <a:solidFill>
            <a:srgbClr val="EFF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9Slide03 Sofia Pro Soft"/>
              <a:ea typeface="+mn-ea"/>
              <a:cs typeface="+mn-cs"/>
            </a:endParaRPr>
          </a:p>
        </p:txBody>
      </p:sp>
      <p:sp>
        <p:nvSpPr>
          <p:cNvPr id="20" name="PHẠM DUYÊN 5 - 9Slide.vn">
            <a:extLst>
              <a:ext uri="{FF2B5EF4-FFF2-40B4-BE49-F238E27FC236}">
                <a16:creationId xmlns:a16="http://schemas.microsoft.com/office/drawing/2014/main" id="{242E0FBD-501F-9124-AF3A-AC63DB52F8D3}"/>
              </a:ext>
            </a:extLst>
          </p:cNvPr>
          <p:cNvSpPr txBox="1"/>
          <p:nvPr/>
        </p:nvSpPr>
        <p:spPr>
          <a:xfrm>
            <a:off x="7486301" y="2301001"/>
            <a:ext cx="1782860"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sng" strike="noStrike" kern="1200" cap="none" spc="0" normalizeH="0" baseline="0" noProof="0">
                <a:ln>
                  <a:noFill/>
                </a:ln>
                <a:solidFill>
                  <a:srgbClr val="F2464E"/>
                </a:solidFill>
                <a:effectLst/>
                <a:uLnTx/>
                <a:uFillTx/>
                <a:latin typeface="#9Slide03 Sofia Pro Soft Bold"/>
                <a:ea typeface="+mn-ea"/>
                <a:cs typeface="+mn-cs"/>
              </a:rPr>
              <a:t>Bài giải</a:t>
            </a:r>
          </a:p>
        </p:txBody>
      </p:sp>
      <p:sp>
        <p:nvSpPr>
          <p:cNvPr id="21" name="PHẠM DUYÊN 8 - 9Slide.vn">
            <a:extLst>
              <a:ext uri="{FF2B5EF4-FFF2-40B4-BE49-F238E27FC236}">
                <a16:creationId xmlns:a16="http://schemas.microsoft.com/office/drawing/2014/main" id="{469A9632-45AE-5091-AD15-F18D7A663178}"/>
              </a:ext>
            </a:extLst>
          </p:cNvPr>
          <p:cNvSpPr txBox="1"/>
          <p:nvPr/>
        </p:nvSpPr>
        <p:spPr>
          <a:xfrm>
            <a:off x="5091588" y="3030183"/>
            <a:ext cx="6529469"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Việt</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mua</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vở</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hết</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số</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tiền</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 </a:t>
            </a:r>
            <a:r>
              <a:rPr kumimoji="0" lang="en-US" sz="3200" b="0" i="0" u="none" strike="noStrike" kern="1200" cap="none" spc="-40" normalizeH="0" baseline="0" noProof="0" dirty="0" err="1">
                <a:ln>
                  <a:noFill/>
                </a:ln>
                <a:solidFill>
                  <a:prstClr val="black">
                    <a:lumMod val="85000"/>
                    <a:lumOff val="15000"/>
                  </a:prstClr>
                </a:solidFill>
                <a:effectLst/>
                <a:uLnTx/>
                <a:uFillTx/>
                <a:latin typeface="#9Slide03 Sofia Pro Soft"/>
                <a:ea typeface="+mn-ea"/>
                <a:cs typeface="+mn-cs"/>
              </a:rPr>
              <a:t>là</a:t>
            </a:r>
            <a:r>
              <a:rPr kumimoji="0" lang="en-US" sz="3200" b="0" i="0" u="none" strike="noStrike" kern="1200" cap="none" spc="-40" normalizeH="0" baseline="0" noProof="0" dirty="0">
                <a:ln>
                  <a:noFill/>
                </a:ln>
                <a:solidFill>
                  <a:prstClr val="black">
                    <a:lumMod val="85000"/>
                    <a:lumOff val="15000"/>
                  </a:prstClr>
                </a:solidFill>
                <a:effectLst/>
                <a:uLnTx/>
                <a:uFillTx/>
                <a:latin typeface="#9Slide03 Sofia Pro Soft"/>
                <a:ea typeface="+mn-ea"/>
                <a:cs typeface="+mn-cs"/>
              </a:rPr>
              <a:t>:</a:t>
            </a:r>
          </a:p>
        </p:txBody>
      </p:sp>
      <p:sp>
        <p:nvSpPr>
          <p:cNvPr id="22" name="PHẠM DUYÊN 11 - 9Slide.vn">
            <a:extLst>
              <a:ext uri="{FF2B5EF4-FFF2-40B4-BE49-F238E27FC236}">
                <a16:creationId xmlns:a16="http://schemas.microsoft.com/office/drawing/2014/main" id="{91EFE428-4BA0-0412-237E-8A6C12AACF3E}"/>
              </a:ext>
            </a:extLst>
          </p:cNvPr>
          <p:cNvSpPr txBox="1"/>
          <p:nvPr/>
        </p:nvSpPr>
        <p:spPr>
          <a:xfrm>
            <a:off x="7223376" y="5748606"/>
            <a:ext cx="1633653"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40" normalizeH="0" baseline="0" noProof="0">
                <a:ln>
                  <a:noFill/>
                </a:ln>
                <a:solidFill>
                  <a:prstClr val="black">
                    <a:lumMod val="85000"/>
                    <a:lumOff val="15000"/>
                  </a:prstClr>
                </a:solidFill>
                <a:effectLst/>
                <a:uLnTx/>
                <a:uFillTx/>
                <a:latin typeface="#9Slide03 Sofia Pro Soft"/>
                <a:ea typeface="+mn-ea"/>
                <a:cs typeface="+mn-cs"/>
              </a:rPr>
              <a:t>Đáp số:</a:t>
            </a:r>
            <a:endParaRPr kumimoji="0" lang="vi-VN" sz="3200" b="0" i="0" u="none" strike="noStrike" kern="1200" cap="none" spc="-140" normalizeH="0" baseline="0" noProof="0">
              <a:ln>
                <a:noFill/>
              </a:ln>
              <a:solidFill>
                <a:prstClr val="black">
                  <a:lumMod val="85000"/>
                  <a:lumOff val="15000"/>
                </a:prstClr>
              </a:solidFill>
              <a:effectLst/>
              <a:uLnTx/>
              <a:uFillTx/>
              <a:latin typeface="#9Slide03 Sofia Pro Soft"/>
              <a:ea typeface="+mn-ea"/>
              <a:cs typeface="+mn-cs"/>
            </a:endParaRPr>
          </a:p>
        </p:txBody>
      </p:sp>
      <p:sp>
        <p:nvSpPr>
          <p:cNvPr id="23" name="PHẠM DUYÊN 12 - 9Slide.vn">
            <a:extLst>
              <a:ext uri="{FF2B5EF4-FFF2-40B4-BE49-F238E27FC236}">
                <a16:creationId xmlns:a16="http://schemas.microsoft.com/office/drawing/2014/main" id="{98567A13-CA4A-EC5B-5399-E09CB4E6EC45}"/>
              </a:ext>
            </a:extLst>
          </p:cNvPr>
          <p:cNvSpPr txBox="1"/>
          <p:nvPr/>
        </p:nvSpPr>
        <p:spPr>
          <a:xfrm>
            <a:off x="8745347" y="5748606"/>
            <a:ext cx="2878579"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40" normalizeH="0" baseline="0" noProof="0">
                <a:ln>
                  <a:noFill/>
                </a:ln>
                <a:solidFill>
                  <a:srgbClr val="FF0000"/>
                </a:solidFill>
                <a:effectLst/>
                <a:uLnTx/>
                <a:uFillTx/>
                <a:latin typeface="#9Slide03 Sofia Pro Soft Bold"/>
                <a:ea typeface="+mn-ea"/>
                <a:cs typeface="+mn-cs"/>
              </a:rPr>
              <a:t>64 000</a:t>
            </a:r>
            <a:r>
              <a:rPr kumimoji="0" lang="en-US" sz="3200" b="0" i="0" u="none" strike="noStrike" kern="1200" cap="none" spc="-40" normalizeH="0" baseline="0" noProof="0">
                <a:ln>
                  <a:noFill/>
                </a:ln>
                <a:solidFill>
                  <a:srgbClr val="333333"/>
                </a:solidFill>
                <a:effectLst/>
                <a:uLnTx/>
                <a:uFillTx/>
                <a:latin typeface="#9Slide03 Sofia Pro Soft"/>
                <a:ea typeface="+mn-ea"/>
                <a:cs typeface="+mn-cs"/>
              </a:rPr>
              <a:t> đồng</a:t>
            </a:r>
            <a:endParaRPr kumimoji="0" lang="vi-VN" sz="3200" b="0" i="0" u="none" strike="noStrike" kern="1200" cap="none" spc="-40" normalizeH="0" baseline="0" noProof="0">
              <a:ln>
                <a:noFill/>
              </a:ln>
              <a:solidFill>
                <a:srgbClr val="333333"/>
              </a:solidFill>
              <a:effectLst/>
              <a:uLnTx/>
              <a:uFillTx/>
              <a:latin typeface="#9Slide03 Sofia Pro Soft"/>
              <a:ea typeface="+mn-ea"/>
              <a:cs typeface="+mn-cs"/>
            </a:endParaRPr>
          </a:p>
        </p:txBody>
      </p:sp>
      <mc:AlternateContent xmlns:mc="http://schemas.openxmlformats.org/markup-compatibility/2006">
        <mc:Choice xmlns:a14="http://schemas.microsoft.com/office/drawing/2010/main" Requires="a14">
          <p:sp>
            <p:nvSpPr>
              <p:cNvPr id="24" name="PHẠM DUYÊN 9 - 9Slide.vn">
                <a:extLst>
                  <a:ext uri="{FF2B5EF4-FFF2-40B4-BE49-F238E27FC236}">
                    <a16:creationId xmlns:a16="http://schemas.microsoft.com/office/drawing/2014/main" id="{48DA28ED-F427-91C7-F706-70EB0F2D1948}"/>
                  </a:ext>
                </a:extLst>
              </p:cNvPr>
              <p:cNvSpPr txBox="1"/>
              <p:nvPr/>
            </p:nvSpPr>
            <p:spPr>
              <a:xfrm>
                <a:off x="5548788" y="3743298"/>
                <a:ext cx="609613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333333"/>
                    </a:solidFill>
                    <a:effectLst/>
                    <a:uLnTx/>
                    <a:uFillTx/>
                    <a:latin typeface="#9Slide03 Sofia Pro Soft Bold"/>
                    <a:ea typeface="+mn-ea"/>
                    <a:cs typeface="+mn-cs"/>
                  </a:rPr>
                  <a:t>6 000 </a:t>
                </a:r>
                <a14:m>
                  <m:oMath xmlns:m="http://schemas.openxmlformats.org/officeDocument/2006/math">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a14:m>
                <a:r>
                  <a:rPr kumimoji="0" lang="en-US" sz="3200" b="0" i="0" u="none" strike="noStrike" kern="1200" cap="none" spc="0" normalizeH="0" baseline="0" noProof="0" dirty="0">
                    <a:ln>
                      <a:noFill/>
                    </a:ln>
                    <a:solidFill>
                      <a:srgbClr val="333333"/>
                    </a:solidFill>
                    <a:effectLst/>
                    <a:uLnTx/>
                    <a:uFillTx/>
                    <a:latin typeface="#9Slide03 Sofia Pro Soft Bold"/>
                    <a:ea typeface="+mn-ea"/>
                    <a:cs typeface="+mn-cs"/>
                  </a:rPr>
                  <a:t> 6 =</a:t>
                </a:r>
                <a:r>
                  <a:rPr kumimoji="0" lang="en-US" sz="3200" b="0" i="0" u="none" strike="noStrike" kern="1200" cap="none" spc="0" normalizeH="0" baseline="0" noProof="0" dirty="0">
                    <a:ln>
                      <a:noFill/>
                    </a:ln>
                    <a:solidFill>
                      <a:prstClr val="black">
                        <a:lumMod val="75000"/>
                        <a:lumOff val="25000"/>
                      </a:prstClr>
                    </a:solidFill>
                    <a:effectLst/>
                    <a:uLnTx/>
                    <a:uFillTx/>
                    <a:latin typeface="#9Slide03 Sofia Pro Soft"/>
                    <a:ea typeface="+mn-ea"/>
                    <a:cs typeface="+mn-cs"/>
                  </a:rPr>
                  <a:t>  </a:t>
                </a:r>
                <a:r>
                  <a:rPr lang="en-US" sz="3200" noProof="0" dirty="0">
                    <a:solidFill>
                      <a:srgbClr val="FF0000"/>
                    </a:solidFill>
                    <a:latin typeface="#9Slide03 Sofia Pro Soft Bold"/>
                  </a:rPr>
                  <a:t>36 000 </a:t>
                </a:r>
                <a:r>
                  <a:rPr kumimoji="0" lang="en-US" sz="3200" b="0" i="0" u="none" strike="noStrike" kern="1200" cap="none" spc="0" normalizeH="0" baseline="0" noProof="0" dirty="0">
                    <a:ln>
                      <a:noFill/>
                    </a:ln>
                    <a:solidFill>
                      <a:prstClr val="black">
                        <a:lumMod val="75000"/>
                        <a:lumOff val="25000"/>
                      </a:prstClr>
                    </a:solidFill>
                    <a:effectLst/>
                    <a:uLnTx/>
                    <a:uFillTx/>
                    <a:latin typeface="#9Slide03 Sofia Pro Soft"/>
                    <a:ea typeface="+mn-ea"/>
                    <a:cs typeface="+mn-cs"/>
                  </a:rPr>
                  <a:t>(</a:t>
                </a:r>
                <a:r>
                  <a:rPr kumimoji="0" lang="vi-VN" sz="3200" b="0" i="0" u="none" strike="noStrike" kern="1200" cap="none" spc="0" normalizeH="0" baseline="0" noProof="0" dirty="0">
                    <a:ln>
                      <a:noFill/>
                    </a:ln>
                    <a:solidFill>
                      <a:prstClr val="black"/>
                    </a:solidFill>
                    <a:effectLst/>
                    <a:uLnTx/>
                    <a:uFillTx/>
                    <a:latin typeface="#9Slide03 Sofia Pro Soft"/>
                    <a:ea typeface="+mn-ea"/>
                    <a:cs typeface="+mn-cs"/>
                  </a:rPr>
                  <a:t>đồng</a:t>
                </a:r>
                <a:r>
                  <a:rPr kumimoji="0" lang="en-US" sz="3200" b="0" i="0" u="none" strike="noStrike" kern="1200" cap="none" spc="0" normalizeH="0" baseline="0" noProof="0" dirty="0">
                    <a:ln>
                      <a:noFill/>
                    </a:ln>
                    <a:solidFill>
                      <a:prstClr val="black">
                        <a:lumMod val="75000"/>
                        <a:lumOff val="25000"/>
                      </a:prstClr>
                    </a:solidFill>
                    <a:effectLst/>
                    <a:uLnTx/>
                    <a:uFillTx/>
                    <a:latin typeface="#9Slide03 Sofia Pro Soft"/>
                    <a:ea typeface="+mn-ea"/>
                    <a:cs typeface="+mn-cs"/>
                  </a:rPr>
                  <a:t>)</a:t>
                </a:r>
              </a:p>
            </p:txBody>
          </p:sp>
        </mc:Choice>
        <mc:Fallback>
          <p:sp>
            <p:nvSpPr>
              <p:cNvPr id="24" name="PHẠM DUYÊN 9 - 9Slide.vn">
                <a:extLst>
                  <a:ext uri="{FF2B5EF4-FFF2-40B4-BE49-F238E27FC236}">
                    <a16:creationId xmlns:a16="http://schemas.microsoft.com/office/drawing/2014/main" id="{48DA28ED-F427-91C7-F706-70EB0F2D1948}"/>
                  </a:ext>
                </a:extLst>
              </p:cNvPr>
              <p:cNvSpPr txBox="1">
                <a:spLocks noRot="1" noChangeAspect="1" noMove="1" noResize="1" noEditPoints="1" noAdjustHandles="1" noChangeArrowheads="1" noChangeShapeType="1" noTextEdit="1"/>
              </p:cNvSpPr>
              <p:nvPr/>
            </p:nvSpPr>
            <p:spPr>
              <a:xfrm>
                <a:off x="5548788" y="3743298"/>
                <a:ext cx="6096138" cy="584775"/>
              </a:xfrm>
              <a:prstGeom prst="rect">
                <a:avLst/>
              </a:prstGeom>
              <a:blipFill>
                <a:blip r:embed="rId9"/>
                <a:stretch>
                  <a:fillRect l="-2500" t="-13542" b="-33333"/>
                </a:stretch>
              </a:blipFill>
            </p:spPr>
            <p:txBody>
              <a:bodyPr/>
              <a:lstStyle/>
              <a:p>
                <a:r>
                  <a:rPr lang="vi-VN">
                    <a:noFill/>
                  </a:rPr>
                  <a:t> </a:t>
                </a:r>
              </a:p>
            </p:txBody>
          </p:sp>
        </mc:Fallback>
      </mc:AlternateContent>
      <p:sp>
        <p:nvSpPr>
          <p:cNvPr id="25" name="PHẠM DUYÊN 8 - 9Slide.vn">
            <a:extLst>
              <a:ext uri="{FF2B5EF4-FFF2-40B4-BE49-F238E27FC236}">
                <a16:creationId xmlns:a16="http://schemas.microsoft.com/office/drawing/2014/main" id="{7FF6CC67-C3DB-45EE-9E63-BFCA61B313D3}"/>
              </a:ext>
            </a:extLst>
          </p:cNvPr>
          <p:cNvSpPr txBox="1"/>
          <p:nvPr/>
        </p:nvSpPr>
        <p:spPr>
          <a:xfrm>
            <a:off x="5091588" y="4403499"/>
            <a:ext cx="6529469"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40" normalizeH="0" baseline="0" noProof="0">
                <a:ln>
                  <a:noFill/>
                </a:ln>
                <a:solidFill>
                  <a:prstClr val="black">
                    <a:lumMod val="85000"/>
                    <a:lumOff val="15000"/>
                  </a:prstClr>
                </a:solidFill>
                <a:effectLst/>
                <a:uLnTx/>
                <a:uFillTx/>
                <a:latin typeface="#9Slide03 Sofia Pro Soft"/>
                <a:ea typeface="+mn-ea"/>
                <a:cs typeface="+mn-cs"/>
              </a:rPr>
              <a:t>Cửa hàng trả lại cho Việt số tiền là:</a:t>
            </a:r>
          </a:p>
        </p:txBody>
      </p:sp>
      <p:sp>
        <p:nvSpPr>
          <p:cNvPr id="26" name="PHẠM DUYÊN 9 - 9Slide.vn">
            <a:extLst>
              <a:ext uri="{FF2B5EF4-FFF2-40B4-BE49-F238E27FC236}">
                <a16:creationId xmlns:a16="http://schemas.microsoft.com/office/drawing/2014/main" id="{23CA4AC7-D04C-2A86-26B0-B95285C1FCF9}"/>
              </a:ext>
            </a:extLst>
          </p:cNvPr>
          <p:cNvSpPr txBox="1"/>
          <p:nvPr/>
        </p:nvSpPr>
        <p:spPr>
          <a:xfrm>
            <a:off x="5548788" y="5076020"/>
            <a:ext cx="626249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20" normalizeH="0" baseline="0" noProof="0" dirty="0">
                <a:ln>
                  <a:noFill/>
                </a:ln>
                <a:solidFill>
                  <a:srgbClr val="333333"/>
                </a:solidFill>
                <a:effectLst/>
                <a:uLnTx/>
                <a:uFillTx/>
                <a:latin typeface="#9Slide03 Sofia Pro Soft Bold"/>
                <a:ea typeface="+mn-ea"/>
                <a:cs typeface="+mn-cs"/>
              </a:rPr>
              <a:t>100 000</a:t>
            </a:r>
            <a:r>
              <a:rPr kumimoji="0" lang="en-US" sz="3200" b="1" i="0" u="none" strike="noStrike" kern="1200" cap="none" spc="-120" normalizeH="0" baseline="0" noProof="0" dirty="0">
                <a:ln>
                  <a:noFill/>
                </a:ln>
                <a:solidFill>
                  <a:srgbClr val="333333"/>
                </a:solidFill>
                <a:effectLst/>
                <a:uLnTx/>
                <a:uFillTx/>
                <a:latin typeface="#9Slide03 Sofia Pro Soft Bold"/>
                <a:ea typeface="+mn-ea"/>
                <a:cs typeface="+mn-cs"/>
              </a:rPr>
              <a:t> </a:t>
            </a:r>
            <a:r>
              <a:rPr kumimoji="0" lang="en-US" sz="3200" b="1" i="0" u="none" strike="noStrike" kern="1200" cap="none" spc="-12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a:t>
            </a:r>
            <a:r>
              <a:rPr kumimoji="0" lang="en-US" sz="3200" b="0" i="0" u="none" strike="noStrike" kern="1200" cap="none" spc="-120" normalizeH="0" baseline="0" noProof="0" dirty="0">
                <a:ln>
                  <a:noFill/>
                </a:ln>
                <a:solidFill>
                  <a:srgbClr val="333333"/>
                </a:solidFill>
                <a:effectLst/>
                <a:uLnTx/>
                <a:uFillTx/>
                <a:latin typeface="#9Slide03 Sofia Pro Soft Bold"/>
                <a:ea typeface="+mn-ea"/>
                <a:cs typeface="+mn-cs"/>
              </a:rPr>
              <a:t> 36 000 =</a:t>
            </a:r>
            <a:r>
              <a:rPr kumimoji="0" lang="en-US" sz="3200" b="0" i="0" u="none" strike="noStrike" kern="1200" cap="none" spc="-120" normalizeH="0" baseline="0" noProof="0" dirty="0">
                <a:ln>
                  <a:noFill/>
                </a:ln>
                <a:solidFill>
                  <a:prstClr val="black">
                    <a:lumMod val="75000"/>
                    <a:lumOff val="25000"/>
                  </a:prstClr>
                </a:solidFill>
                <a:effectLst/>
                <a:uLnTx/>
                <a:uFillTx/>
                <a:latin typeface="#9Slide03 Sofia Pro Soft"/>
                <a:ea typeface="+mn-ea"/>
                <a:cs typeface="+mn-cs"/>
              </a:rPr>
              <a:t>  </a:t>
            </a:r>
            <a:r>
              <a:rPr kumimoji="0" lang="en-US" sz="3200" b="0" i="0" u="none" strike="noStrike" kern="1200" cap="none" spc="-120" normalizeH="0" baseline="0" noProof="0" dirty="0">
                <a:ln>
                  <a:noFill/>
                </a:ln>
                <a:solidFill>
                  <a:srgbClr val="FF0000"/>
                </a:solidFill>
                <a:effectLst/>
                <a:uLnTx/>
                <a:uFillTx/>
                <a:latin typeface="#9Slide03 Sofia Pro Soft"/>
                <a:ea typeface="+mn-ea"/>
                <a:cs typeface="+mn-cs"/>
              </a:rPr>
              <a:t>64</a:t>
            </a:r>
            <a:r>
              <a:rPr kumimoji="0" lang="en-US" sz="3200" b="0" i="0" u="none" strike="noStrike" kern="1200" cap="none" spc="-120" normalizeH="0" noProof="0" dirty="0">
                <a:ln>
                  <a:noFill/>
                </a:ln>
                <a:solidFill>
                  <a:srgbClr val="FF0000"/>
                </a:solidFill>
                <a:effectLst/>
                <a:uLnTx/>
                <a:uFillTx/>
                <a:latin typeface="#9Slide03 Sofia Pro Soft"/>
                <a:ea typeface="+mn-ea"/>
                <a:cs typeface="+mn-cs"/>
              </a:rPr>
              <a:t> 000</a:t>
            </a:r>
            <a:r>
              <a:rPr kumimoji="0" lang="en-US" sz="3200" b="0" i="0" u="none" strike="noStrike" kern="1200" cap="none" spc="-120" normalizeH="0" baseline="0" noProof="0" dirty="0">
                <a:ln>
                  <a:noFill/>
                </a:ln>
                <a:solidFill>
                  <a:srgbClr val="FF0000"/>
                </a:solidFill>
                <a:effectLst/>
                <a:uLnTx/>
                <a:uFillTx/>
                <a:latin typeface="#9Slide03 Sofia Pro Soft"/>
                <a:ea typeface="+mn-ea"/>
                <a:cs typeface="+mn-cs"/>
              </a:rPr>
              <a:t>  </a:t>
            </a:r>
            <a:r>
              <a:rPr kumimoji="0" lang="en-US" sz="3200" b="0" i="0" u="none" strike="noStrike" kern="1200" cap="none" spc="-120" normalizeH="0" baseline="0" noProof="0" dirty="0">
                <a:ln>
                  <a:noFill/>
                </a:ln>
                <a:solidFill>
                  <a:prstClr val="black">
                    <a:lumMod val="75000"/>
                    <a:lumOff val="25000"/>
                  </a:prstClr>
                </a:solidFill>
                <a:effectLst/>
                <a:uLnTx/>
                <a:uFillTx/>
                <a:latin typeface="#9Slide03 Sofia Pro Soft"/>
                <a:ea typeface="+mn-ea"/>
                <a:cs typeface="+mn-cs"/>
              </a:rPr>
              <a:t>(</a:t>
            </a:r>
            <a:r>
              <a:rPr kumimoji="0" lang="vi-VN" sz="3200" b="0" i="0" u="none" strike="noStrike" kern="1200" cap="none" spc="0" normalizeH="0" baseline="0" noProof="0" dirty="0">
                <a:ln>
                  <a:noFill/>
                </a:ln>
                <a:solidFill>
                  <a:prstClr val="black"/>
                </a:solidFill>
                <a:effectLst/>
                <a:uLnTx/>
                <a:uFillTx/>
                <a:latin typeface="#9Slide03 Sofia Pro Soft"/>
                <a:ea typeface="+mn-ea"/>
                <a:cs typeface="+mn-cs"/>
              </a:rPr>
              <a:t>đồng</a:t>
            </a:r>
            <a:r>
              <a:rPr kumimoji="0" lang="en-US" sz="3200" b="0" i="0" u="none" strike="noStrike" kern="1200" cap="none" spc="-120" normalizeH="0" baseline="0" noProof="0" dirty="0">
                <a:ln>
                  <a:noFill/>
                </a:ln>
                <a:solidFill>
                  <a:prstClr val="black">
                    <a:lumMod val="75000"/>
                    <a:lumOff val="25000"/>
                  </a:prstClr>
                </a:solidFill>
                <a:effectLst/>
                <a:uLnTx/>
                <a:uFillTx/>
                <a:latin typeface="#9Slide03 Sofia Pro Soft"/>
                <a:ea typeface="+mn-ea"/>
                <a:cs typeface="+mn-cs"/>
              </a:rPr>
              <a:t>)</a:t>
            </a:r>
          </a:p>
        </p:txBody>
      </p:sp>
    </p:spTree>
    <p:extLst>
      <p:ext uri="{BB962C8B-B14F-4D97-AF65-F5344CB8AC3E}">
        <p14:creationId xmlns:p14="http://schemas.microsoft.com/office/powerpoint/2010/main" val="181532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nodeType="afterEffect">
                                  <p:stCondLst>
                                    <p:cond delay="300"/>
                                  </p:stCondLst>
                                  <p:childTnLst>
                                    <p:set>
                                      <p:cBhvr>
                                        <p:cTn id="14" dur="1" fill="hold">
                                          <p:stCondLst>
                                            <p:cond delay="999"/>
                                          </p:stCondLst>
                                        </p:cTn>
                                        <p:tgtEl>
                                          <p:spTgt spid="16"/>
                                        </p:tgtEl>
                                        <p:attrNameLst>
                                          <p:attrName>style.visibility</p:attrName>
                                        </p:attrNameLst>
                                      </p:cBhvr>
                                      <p:to>
                                        <p:strVal val="visible"/>
                                      </p:to>
                                    </p:set>
                                  </p:childTnLst>
                                </p:cTn>
                              </p:par>
                            </p:childTnLst>
                          </p:cTn>
                        </p:par>
                        <p:par>
                          <p:cTn id="15" fill="hold">
                            <p:stCondLst>
                              <p:cond delay="1300"/>
                            </p:stCondLst>
                            <p:childTnLst>
                              <p:par>
                                <p:cTn id="16" presetID="1" presetClass="entr" presetSubtype="0" fill="hold" nodeType="afterEffect">
                                  <p:stCondLst>
                                    <p:cond delay="0"/>
                                  </p:stCondLst>
                                  <p:childTnLst>
                                    <p:set>
                                      <p:cBhvr>
                                        <p:cTn id="17" dur="1" fill="hold">
                                          <p:stCondLst>
                                            <p:cond delay="999"/>
                                          </p:stCondLst>
                                        </p:cTn>
                                        <p:tgtEl>
                                          <p:spTgt spid="1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2" presetClass="entr" presetSubtype="2"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750"/>
                                        <p:tgtEl>
                                          <p:spTgt spid="8"/>
                                        </p:tgtEl>
                                        <p:attrNameLst>
                                          <p:attrName>ppt_x</p:attrName>
                                        </p:attrNameLst>
                                      </p:cBhvr>
                                      <p:tavLst>
                                        <p:tav tm="0">
                                          <p:val>
                                            <p:strVal val="#ppt_x+#ppt_w*1.125000"/>
                                          </p:val>
                                        </p:tav>
                                        <p:tav tm="100000">
                                          <p:val>
                                            <p:strVal val="#ppt_x"/>
                                          </p:val>
                                        </p:tav>
                                      </p:tavLst>
                                    </p:anim>
                                    <p:animEffect transition="in" filter="wipe(left)">
                                      <p:cBhvr>
                                        <p:cTn id="27" dur="75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anim calcmode="lin" valueType="num">
                                      <p:cBhvr>
                                        <p:cTn id="33" dur="1000" fill="hold"/>
                                        <p:tgtEl>
                                          <p:spTgt spid="14"/>
                                        </p:tgtEl>
                                        <p:attrNameLst>
                                          <p:attrName>ppt_x</p:attrName>
                                        </p:attrNameLst>
                                      </p:cBhvr>
                                      <p:tavLst>
                                        <p:tav tm="0">
                                          <p:val>
                                            <p:strVal val="#ppt_x"/>
                                          </p:val>
                                        </p:tav>
                                        <p:tav tm="100000">
                                          <p:val>
                                            <p:strVal val="#ppt_x"/>
                                          </p:val>
                                        </p:tav>
                                      </p:tavLst>
                                    </p:anim>
                                    <p:anim calcmode="lin" valueType="num">
                                      <p:cBhvr>
                                        <p:cTn id="3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1000"/>
                                        <p:tgtEl>
                                          <p:spTgt spid="10"/>
                                        </p:tgtEl>
                                      </p:cBhvr>
                                    </p:animEffect>
                                    <p:anim calcmode="lin" valueType="num">
                                      <p:cBhvr>
                                        <p:cTn id="40" dur="1000" fill="hold"/>
                                        <p:tgtEl>
                                          <p:spTgt spid="10"/>
                                        </p:tgtEl>
                                        <p:attrNameLst>
                                          <p:attrName>ppt_x</p:attrName>
                                        </p:attrNameLst>
                                      </p:cBhvr>
                                      <p:tavLst>
                                        <p:tav tm="0">
                                          <p:val>
                                            <p:strVal val="#ppt_x"/>
                                          </p:val>
                                        </p:tav>
                                        <p:tav tm="100000">
                                          <p:val>
                                            <p:strVal val="#ppt_x"/>
                                          </p:val>
                                        </p:tav>
                                      </p:tavLst>
                                    </p:anim>
                                    <p:anim calcmode="lin" valueType="num">
                                      <p:cBhvr>
                                        <p:cTn id="4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anim calcmode="lin" valueType="num">
                                      <p:cBhvr>
                                        <p:cTn id="47" dur="1000" fill="hold"/>
                                        <p:tgtEl>
                                          <p:spTgt spid="11"/>
                                        </p:tgtEl>
                                        <p:attrNameLst>
                                          <p:attrName>ppt_x</p:attrName>
                                        </p:attrNameLst>
                                      </p:cBhvr>
                                      <p:tavLst>
                                        <p:tav tm="0">
                                          <p:val>
                                            <p:strVal val="#ppt_x"/>
                                          </p:val>
                                        </p:tav>
                                        <p:tav tm="100000">
                                          <p:val>
                                            <p:strVal val="#ppt_x"/>
                                          </p:val>
                                        </p:tav>
                                      </p:tavLst>
                                    </p:anim>
                                    <p:anim calcmode="lin" valueType="num">
                                      <p:cBhvr>
                                        <p:cTn id="4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1000"/>
                                        <p:tgtEl>
                                          <p:spTgt spid="12"/>
                                        </p:tgtEl>
                                      </p:cBhvr>
                                    </p:animEffect>
                                    <p:anim calcmode="lin" valueType="num">
                                      <p:cBhvr>
                                        <p:cTn id="54" dur="1000" fill="hold"/>
                                        <p:tgtEl>
                                          <p:spTgt spid="12"/>
                                        </p:tgtEl>
                                        <p:attrNameLst>
                                          <p:attrName>ppt_x</p:attrName>
                                        </p:attrNameLst>
                                      </p:cBhvr>
                                      <p:tavLst>
                                        <p:tav tm="0">
                                          <p:val>
                                            <p:strVal val="#ppt_x"/>
                                          </p:val>
                                        </p:tav>
                                        <p:tav tm="100000">
                                          <p:val>
                                            <p:strVal val="#ppt_x"/>
                                          </p:val>
                                        </p:tav>
                                      </p:tavLst>
                                    </p:anim>
                                    <p:anim calcmode="lin" valueType="num">
                                      <p:cBhvr>
                                        <p:cTn id="5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fade">
                                      <p:cBhvr>
                                        <p:cTn id="67" dur="1000"/>
                                        <p:tgtEl>
                                          <p:spTgt spid="7"/>
                                        </p:tgtEl>
                                      </p:cBhvr>
                                    </p:animEffect>
                                    <p:anim calcmode="lin" valueType="num">
                                      <p:cBhvr>
                                        <p:cTn id="68" dur="1000" fill="hold"/>
                                        <p:tgtEl>
                                          <p:spTgt spid="7"/>
                                        </p:tgtEl>
                                        <p:attrNameLst>
                                          <p:attrName>ppt_x</p:attrName>
                                        </p:attrNameLst>
                                      </p:cBhvr>
                                      <p:tavLst>
                                        <p:tav tm="0">
                                          <p:val>
                                            <p:strVal val="#ppt_x"/>
                                          </p:val>
                                        </p:tav>
                                        <p:tav tm="100000">
                                          <p:val>
                                            <p:strVal val="#ppt_x"/>
                                          </p:val>
                                        </p:tav>
                                      </p:tavLst>
                                    </p:anim>
                                    <p:anim calcmode="lin" valueType="num">
                                      <p:cBhvr>
                                        <p:cTn id="6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9"/>
                                        </p:tgtEl>
                                        <p:attrNameLst>
                                          <p:attrName>style.visibility</p:attrName>
                                        </p:attrNameLst>
                                      </p:cBhvr>
                                      <p:to>
                                        <p:strVal val="visible"/>
                                      </p:to>
                                    </p:set>
                                    <p:animEffect transition="in" filter="fade">
                                      <p:cBhvr>
                                        <p:cTn id="74" dur="1000"/>
                                        <p:tgtEl>
                                          <p:spTgt spid="9"/>
                                        </p:tgtEl>
                                      </p:cBhvr>
                                    </p:animEffect>
                                    <p:anim calcmode="lin" valueType="num">
                                      <p:cBhvr>
                                        <p:cTn id="75" dur="1000" fill="hold"/>
                                        <p:tgtEl>
                                          <p:spTgt spid="9"/>
                                        </p:tgtEl>
                                        <p:attrNameLst>
                                          <p:attrName>ppt_x</p:attrName>
                                        </p:attrNameLst>
                                      </p:cBhvr>
                                      <p:tavLst>
                                        <p:tav tm="0">
                                          <p:val>
                                            <p:strVal val="#ppt_x"/>
                                          </p:val>
                                        </p:tav>
                                        <p:tav tm="100000">
                                          <p:val>
                                            <p:strVal val="#ppt_x"/>
                                          </p:val>
                                        </p:tav>
                                      </p:tavLst>
                                    </p:anim>
                                    <p:anim calcmode="lin" valueType="num">
                                      <p:cBhvr>
                                        <p:cTn id="7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2" presetClass="entr" presetSubtype="2" fill="hold" grpId="0" nodeType="clickEffect">
                                  <p:stCondLst>
                                    <p:cond delay="0"/>
                                  </p:stCondLst>
                                  <p:childTnLst>
                                    <p:set>
                                      <p:cBhvr>
                                        <p:cTn id="80" dur="1" fill="hold">
                                          <p:stCondLst>
                                            <p:cond delay="0"/>
                                          </p:stCondLst>
                                        </p:cTn>
                                        <p:tgtEl>
                                          <p:spTgt spid="20"/>
                                        </p:tgtEl>
                                        <p:attrNameLst>
                                          <p:attrName>style.visibility</p:attrName>
                                        </p:attrNameLst>
                                      </p:cBhvr>
                                      <p:to>
                                        <p:strVal val="visible"/>
                                      </p:to>
                                    </p:set>
                                    <p:anim calcmode="lin" valueType="num">
                                      <p:cBhvr additive="base">
                                        <p:cTn id="81" dur="750"/>
                                        <p:tgtEl>
                                          <p:spTgt spid="20"/>
                                        </p:tgtEl>
                                        <p:attrNameLst>
                                          <p:attrName>ppt_x</p:attrName>
                                        </p:attrNameLst>
                                      </p:cBhvr>
                                      <p:tavLst>
                                        <p:tav tm="0">
                                          <p:val>
                                            <p:strVal val="#ppt_x+#ppt_w*1.125000"/>
                                          </p:val>
                                        </p:tav>
                                        <p:tav tm="100000">
                                          <p:val>
                                            <p:strVal val="#ppt_x"/>
                                          </p:val>
                                        </p:tav>
                                      </p:tavLst>
                                    </p:anim>
                                    <p:animEffect transition="in" filter="wipe(left)">
                                      <p:cBhvr>
                                        <p:cTn id="82" dur="75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randombar(horizontal)">
                                      <p:cBhvr>
                                        <p:cTn id="87" dur="500"/>
                                        <p:tgtEl>
                                          <p:spTgt spid="19"/>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2"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 calcmode="lin" valueType="num">
                                      <p:cBhvr additive="base">
                                        <p:cTn id="92" dur="750"/>
                                        <p:tgtEl>
                                          <p:spTgt spid="21"/>
                                        </p:tgtEl>
                                        <p:attrNameLst>
                                          <p:attrName>ppt_x</p:attrName>
                                        </p:attrNameLst>
                                      </p:cBhvr>
                                      <p:tavLst>
                                        <p:tav tm="0">
                                          <p:val>
                                            <p:strVal val="#ppt_x+#ppt_w*1.125000"/>
                                          </p:val>
                                        </p:tav>
                                        <p:tav tm="100000">
                                          <p:val>
                                            <p:strVal val="#ppt_x"/>
                                          </p:val>
                                        </p:tav>
                                      </p:tavLst>
                                    </p:anim>
                                    <p:animEffect transition="in" filter="wipe(left)">
                                      <p:cBhvr>
                                        <p:cTn id="93" dur="750"/>
                                        <p:tgtEl>
                                          <p:spTgt spid="21"/>
                                        </p:tgtEl>
                                      </p:cBhvr>
                                    </p:animEffect>
                                  </p:childTnLst>
                                </p:cTn>
                              </p:par>
                            </p:childTnLst>
                          </p:cTn>
                        </p:par>
                      </p:childTnLst>
                    </p:cTn>
                  </p:par>
                  <p:par>
                    <p:cTn id="94" fill="hold">
                      <p:stCondLst>
                        <p:cond delay="indefinite"/>
                      </p:stCondLst>
                      <p:childTnLst>
                        <p:par>
                          <p:cTn id="95" fill="hold">
                            <p:stCondLst>
                              <p:cond delay="0"/>
                            </p:stCondLst>
                            <p:childTnLst>
                              <p:par>
                                <p:cTn id="96" presetID="12" presetClass="entr" presetSubtype="2" fill="hold" grpId="0" nodeType="clickEffect">
                                  <p:stCondLst>
                                    <p:cond delay="0"/>
                                  </p:stCondLst>
                                  <p:childTnLst>
                                    <p:set>
                                      <p:cBhvr>
                                        <p:cTn id="97" dur="1" fill="hold">
                                          <p:stCondLst>
                                            <p:cond delay="0"/>
                                          </p:stCondLst>
                                        </p:cTn>
                                        <p:tgtEl>
                                          <p:spTgt spid="24"/>
                                        </p:tgtEl>
                                        <p:attrNameLst>
                                          <p:attrName>style.visibility</p:attrName>
                                        </p:attrNameLst>
                                      </p:cBhvr>
                                      <p:to>
                                        <p:strVal val="visible"/>
                                      </p:to>
                                    </p:set>
                                    <p:anim calcmode="lin" valueType="num">
                                      <p:cBhvr additive="base">
                                        <p:cTn id="98" dur="1250"/>
                                        <p:tgtEl>
                                          <p:spTgt spid="24"/>
                                        </p:tgtEl>
                                        <p:attrNameLst>
                                          <p:attrName>ppt_x</p:attrName>
                                        </p:attrNameLst>
                                      </p:cBhvr>
                                      <p:tavLst>
                                        <p:tav tm="0">
                                          <p:val>
                                            <p:strVal val="#ppt_x+#ppt_w*1.125000"/>
                                          </p:val>
                                        </p:tav>
                                        <p:tav tm="100000">
                                          <p:val>
                                            <p:strVal val="#ppt_x"/>
                                          </p:val>
                                        </p:tav>
                                      </p:tavLst>
                                    </p:anim>
                                    <p:animEffect transition="in" filter="wipe(left)">
                                      <p:cBhvr>
                                        <p:cTn id="99" dur="1250"/>
                                        <p:tgtEl>
                                          <p:spTgt spid="24"/>
                                        </p:tgtEl>
                                      </p:cBhvr>
                                    </p:animEffect>
                                  </p:childTnLst>
                                </p:cTn>
                              </p:par>
                            </p:childTnLst>
                          </p:cTn>
                        </p:par>
                      </p:childTnLst>
                    </p:cTn>
                  </p:par>
                  <p:par>
                    <p:cTn id="100" fill="hold">
                      <p:stCondLst>
                        <p:cond delay="indefinite"/>
                      </p:stCondLst>
                      <p:childTnLst>
                        <p:par>
                          <p:cTn id="101" fill="hold">
                            <p:stCondLst>
                              <p:cond delay="0"/>
                            </p:stCondLst>
                            <p:childTnLst>
                              <p:par>
                                <p:cTn id="102" presetID="12" presetClass="entr" presetSubtype="2" fill="hold" grpId="0" nodeType="clickEffect">
                                  <p:stCondLst>
                                    <p:cond delay="0"/>
                                  </p:stCondLst>
                                  <p:childTnLst>
                                    <p:set>
                                      <p:cBhvr>
                                        <p:cTn id="103" dur="1" fill="hold">
                                          <p:stCondLst>
                                            <p:cond delay="0"/>
                                          </p:stCondLst>
                                        </p:cTn>
                                        <p:tgtEl>
                                          <p:spTgt spid="25"/>
                                        </p:tgtEl>
                                        <p:attrNameLst>
                                          <p:attrName>style.visibility</p:attrName>
                                        </p:attrNameLst>
                                      </p:cBhvr>
                                      <p:to>
                                        <p:strVal val="visible"/>
                                      </p:to>
                                    </p:set>
                                    <p:anim calcmode="lin" valueType="num">
                                      <p:cBhvr additive="base">
                                        <p:cTn id="104" dur="750"/>
                                        <p:tgtEl>
                                          <p:spTgt spid="25"/>
                                        </p:tgtEl>
                                        <p:attrNameLst>
                                          <p:attrName>ppt_x</p:attrName>
                                        </p:attrNameLst>
                                      </p:cBhvr>
                                      <p:tavLst>
                                        <p:tav tm="0">
                                          <p:val>
                                            <p:strVal val="#ppt_x+#ppt_w*1.125000"/>
                                          </p:val>
                                        </p:tav>
                                        <p:tav tm="100000">
                                          <p:val>
                                            <p:strVal val="#ppt_x"/>
                                          </p:val>
                                        </p:tav>
                                      </p:tavLst>
                                    </p:anim>
                                    <p:animEffect transition="in" filter="wipe(left)">
                                      <p:cBhvr>
                                        <p:cTn id="105" dur="750"/>
                                        <p:tgtEl>
                                          <p:spTgt spid="25"/>
                                        </p:tgtEl>
                                      </p:cBhvr>
                                    </p:animEffect>
                                  </p:childTnLst>
                                </p:cTn>
                              </p:par>
                            </p:childTnLst>
                          </p:cTn>
                        </p:par>
                      </p:childTnLst>
                    </p:cTn>
                  </p:par>
                  <p:par>
                    <p:cTn id="106" fill="hold">
                      <p:stCondLst>
                        <p:cond delay="indefinite"/>
                      </p:stCondLst>
                      <p:childTnLst>
                        <p:par>
                          <p:cTn id="107" fill="hold">
                            <p:stCondLst>
                              <p:cond delay="0"/>
                            </p:stCondLst>
                            <p:childTnLst>
                              <p:par>
                                <p:cTn id="108" presetID="12" presetClass="entr" presetSubtype="2" fill="hold" grpId="0" nodeType="clickEffect">
                                  <p:stCondLst>
                                    <p:cond delay="0"/>
                                  </p:stCondLst>
                                  <p:childTnLst>
                                    <p:set>
                                      <p:cBhvr>
                                        <p:cTn id="109" dur="1" fill="hold">
                                          <p:stCondLst>
                                            <p:cond delay="0"/>
                                          </p:stCondLst>
                                        </p:cTn>
                                        <p:tgtEl>
                                          <p:spTgt spid="26"/>
                                        </p:tgtEl>
                                        <p:attrNameLst>
                                          <p:attrName>style.visibility</p:attrName>
                                        </p:attrNameLst>
                                      </p:cBhvr>
                                      <p:to>
                                        <p:strVal val="visible"/>
                                      </p:to>
                                    </p:set>
                                    <p:anim calcmode="lin" valueType="num">
                                      <p:cBhvr additive="base">
                                        <p:cTn id="110" dur="1250"/>
                                        <p:tgtEl>
                                          <p:spTgt spid="26"/>
                                        </p:tgtEl>
                                        <p:attrNameLst>
                                          <p:attrName>ppt_x</p:attrName>
                                        </p:attrNameLst>
                                      </p:cBhvr>
                                      <p:tavLst>
                                        <p:tav tm="0">
                                          <p:val>
                                            <p:strVal val="#ppt_x+#ppt_w*1.125000"/>
                                          </p:val>
                                        </p:tav>
                                        <p:tav tm="100000">
                                          <p:val>
                                            <p:strVal val="#ppt_x"/>
                                          </p:val>
                                        </p:tav>
                                      </p:tavLst>
                                    </p:anim>
                                    <p:animEffect transition="in" filter="wipe(left)">
                                      <p:cBhvr>
                                        <p:cTn id="111" dur="1250"/>
                                        <p:tgtEl>
                                          <p:spTgt spid="26"/>
                                        </p:tgtEl>
                                      </p:cBhvr>
                                    </p:animEffect>
                                  </p:childTnLst>
                                </p:cTn>
                              </p:par>
                            </p:childTnLst>
                          </p:cTn>
                        </p:par>
                      </p:childTnLst>
                    </p:cTn>
                  </p:par>
                  <p:par>
                    <p:cTn id="112" fill="hold">
                      <p:stCondLst>
                        <p:cond delay="indefinite"/>
                      </p:stCondLst>
                      <p:childTnLst>
                        <p:par>
                          <p:cTn id="113" fill="hold">
                            <p:stCondLst>
                              <p:cond delay="0"/>
                            </p:stCondLst>
                            <p:childTnLst>
                              <p:par>
                                <p:cTn id="114" presetID="12" presetClass="entr" presetSubtype="2" fill="hold" grpId="0" nodeType="clickEffect">
                                  <p:stCondLst>
                                    <p:cond delay="0"/>
                                  </p:stCondLst>
                                  <p:childTnLst>
                                    <p:set>
                                      <p:cBhvr>
                                        <p:cTn id="115" dur="1" fill="hold">
                                          <p:stCondLst>
                                            <p:cond delay="0"/>
                                          </p:stCondLst>
                                        </p:cTn>
                                        <p:tgtEl>
                                          <p:spTgt spid="22"/>
                                        </p:tgtEl>
                                        <p:attrNameLst>
                                          <p:attrName>style.visibility</p:attrName>
                                        </p:attrNameLst>
                                      </p:cBhvr>
                                      <p:to>
                                        <p:strVal val="visible"/>
                                      </p:to>
                                    </p:set>
                                    <p:anim calcmode="lin" valueType="num">
                                      <p:cBhvr additive="base">
                                        <p:cTn id="116" dur="750"/>
                                        <p:tgtEl>
                                          <p:spTgt spid="22"/>
                                        </p:tgtEl>
                                        <p:attrNameLst>
                                          <p:attrName>ppt_x</p:attrName>
                                        </p:attrNameLst>
                                      </p:cBhvr>
                                      <p:tavLst>
                                        <p:tav tm="0">
                                          <p:val>
                                            <p:strVal val="#ppt_x+#ppt_w*1.125000"/>
                                          </p:val>
                                        </p:tav>
                                        <p:tav tm="100000">
                                          <p:val>
                                            <p:strVal val="#ppt_x"/>
                                          </p:val>
                                        </p:tav>
                                      </p:tavLst>
                                    </p:anim>
                                    <p:animEffect transition="in" filter="wipe(left)">
                                      <p:cBhvr>
                                        <p:cTn id="117" dur="750"/>
                                        <p:tgtEl>
                                          <p:spTgt spid="22"/>
                                        </p:tgtEl>
                                      </p:cBhvr>
                                    </p:animEffect>
                                  </p:childTnLst>
                                </p:cTn>
                              </p:par>
                            </p:childTnLst>
                          </p:cTn>
                        </p:par>
                      </p:childTnLst>
                    </p:cTn>
                  </p:par>
                  <p:par>
                    <p:cTn id="118" fill="hold">
                      <p:stCondLst>
                        <p:cond delay="indefinite"/>
                      </p:stCondLst>
                      <p:childTnLst>
                        <p:par>
                          <p:cTn id="119" fill="hold">
                            <p:stCondLst>
                              <p:cond delay="0"/>
                            </p:stCondLst>
                            <p:childTnLst>
                              <p:par>
                                <p:cTn id="120" presetID="12" presetClass="entr" presetSubtype="2" fill="hold" grpId="0" nodeType="clickEffect">
                                  <p:stCondLst>
                                    <p:cond delay="0"/>
                                  </p:stCondLst>
                                  <p:childTnLst>
                                    <p:set>
                                      <p:cBhvr>
                                        <p:cTn id="121" dur="1" fill="hold">
                                          <p:stCondLst>
                                            <p:cond delay="0"/>
                                          </p:stCondLst>
                                        </p:cTn>
                                        <p:tgtEl>
                                          <p:spTgt spid="23"/>
                                        </p:tgtEl>
                                        <p:attrNameLst>
                                          <p:attrName>style.visibility</p:attrName>
                                        </p:attrNameLst>
                                      </p:cBhvr>
                                      <p:to>
                                        <p:strVal val="visible"/>
                                      </p:to>
                                    </p:set>
                                    <p:anim calcmode="lin" valueType="num">
                                      <p:cBhvr additive="base">
                                        <p:cTn id="122" dur="750"/>
                                        <p:tgtEl>
                                          <p:spTgt spid="23"/>
                                        </p:tgtEl>
                                        <p:attrNameLst>
                                          <p:attrName>ppt_x</p:attrName>
                                        </p:attrNameLst>
                                      </p:cBhvr>
                                      <p:tavLst>
                                        <p:tav tm="0">
                                          <p:val>
                                            <p:strVal val="#ppt_x+#ppt_w*1.125000"/>
                                          </p:val>
                                        </p:tav>
                                        <p:tav tm="100000">
                                          <p:val>
                                            <p:strVal val="#ppt_x"/>
                                          </p:val>
                                        </p:tav>
                                      </p:tavLst>
                                    </p:anim>
                                    <p:animEffect transition="in" filter="wipe(left)">
                                      <p:cBhvr>
                                        <p:cTn id="123" dur="75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p:bldP spid="9" grpId="0" animBg="1"/>
      <p:bldP spid="10" grpId="0" animBg="1"/>
      <p:bldP spid="11" grpId="0" animBg="1"/>
      <p:bldP spid="12" grpId="0" animBg="1"/>
      <p:bldP spid="13" grpId="0" animBg="1"/>
      <p:bldP spid="14" grpId="0" animBg="1"/>
      <p:bldP spid="19" grpId="0" animBg="1"/>
      <p:bldP spid="20" grpId="0"/>
      <p:bldP spid="21" grpId="0"/>
      <p:bldP spid="22" grpId="0"/>
      <p:bldP spid="23" grpId="0"/>
      <p:bldP spid="24" grpId="0"/>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6EF93-DDED-7913-3614-7A94F7CBEE06}"/>
            </a:ext>
          </a:extLst>
        </p:cNvPr>
        <p:cNvGrpSpPr/>
        <p:nvPr/>
      </p:nvGrpSpPr>
      <p:grpSpPr>
        <a:xfrm>
          <a:off x="0" y="0"/>
          <a:ext cx="0" cy="0"/>
          <a:chOff x="0" y="0"/>
          <a:chExt cx="0" cy="0"/>
        </a:xfrm>
      </p:grpSpPr>
      <p:grpSp>
        <p:nvGrpSpPr>
          <p:cNvPr id="2" name="PHẠM DUYÊN 2 - 9Slide.vn">
            <a:extLst>
              <a:ext uri="{FF2B5EF4-FFF2-40B4-BE49-F238E27FC236}">
                <a16:creationId xmlns:a16="http://schemas.microsoft.com/office/drawing/2014/main" id="{367A3ED3-251B-4205-02F1-40B3DCDA047E}"/>
              </a:ext>
            </a:extLst>
          </p:cNvPr>
          <p:cNvGrpSpPr/>
          <p:nvPr/>
        </p:nvGrpSpPr>
        <p:grpSpPr>
          <a:xfrm>
            <a:off x="170286" y="220572"/>
            <a:ext cx="668922" cy="707886"/>
            <a:chOff x="638175" y="506578"/>
            <a:chExt cx="668922" cy="707886"/>
          </a:xfrm>
        </p:grpSpPr>
        <p:sp>
          <p:nvSpPr>
            <p:cNvPr id="3" name="PHẠM DUYÊN 1 - 9Slide.vn">
              <a:extLst>
                <a:ext uri="{FF2B5EF4-FFF2-40B4-BE49-F238E27FC236}">
                  <a16:creationId xmlns:a16="http://schemas.microsoft.com/office/drawing/2014/main" id="{43D0F085-3ED9-D6E6-06CB-9256711C6B03}"/>
                </a:ext>
              </a:extLst>
            </p:cNvPr>
            <p:cNvSpPr/>
            <p:nvPr/>
          </p:nvSpPr>
          <p:spPr>
            <a:xfrm>
              <a:off x="676988" y="571585"/>
              <a:ext cx="590719" cy="59071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4" name="PHẠM DUYÊN 2 - 9Slide.vn">
              <a:extLst>
                <a:ext uri="{FF2B5EF4-FFF2-40B4-BE49-F238E27FC236}">
                  <a16:creationId xmlns:a16="http://schemas.microsoft.com/office/drawing/2014/main" id="{54C489DF-4C4D-4D0B-8FE5-CBEBE319E77D}"/>
                </a:ext>
              </a:extLst>
            </p:cNvPr>
            <p:cNvSpPr/>
            <p:nvPr/>
          </p:nvSpPr>
          <p:spPr>
            <a:xfrm>
              <a:off x="638175" y="528010"/>
              <a:ext cx="668922" cy="668922"/>
            </a:xfrm>
            <a:prstGeom prst="ellipse">
              <a:avLst/>
            </a:prstGeom>
            <a:noFill/>
            <a:ln w="28575">
              <a:solidFill>
                <a:srgbClr val="C193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 name="PHẠM DUYÊN 3 - 9Slide.vn">
              <a:extLst>
                <a:ext uri="{FF2B5EF4-FFF2-40B4-BE49-F238E27FC236}">
                  <a16:creationId xmlns:a16="http://schemas.microsoft.com/office/drawing/2014/main" id="{04355C97-C4C9-616A-8582-EBEB0BE4F9EA}"/>
                </a:ext>
              </a:extLst>
            </p:cNvPr>
            <p:cNvSpPr txBox="1"/>
            <p:nvPr/>
          </p:nvSpPr>
          <p:spPr>
            <a:xfrm>
              <a:off x="773835" y="506578"/>
              <a:ext cx="368542" cy="707886"/>
            </a:xfrm>
            <a:prstGeom prst="rect">
              <a:avLst/>
            </a:prstGeom>
            <a:noFill/>
          </p:spPr>
          <p:txBody>
            <a:bodyPr wrap="square" rtlCol="0">
              <a:spAutoFit/>
            </a:bodyPr>
            <a:lstStyle/>
            <a:p>
              <a:pPr algn="ctr"/>
              <a:r>
                <a:rPr lang="en-US" sz="4000"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a:t>
              </a:r>
              <a:endPar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6" name="PHẠM DUYÊN 3 - 9Slide.vn">
            <a:extLst>
              <a:ext uri="{FF2B5EF4-FFF2-40B4-BE49-F238E27FC236}">
                <a16:creationId xmlns:a16="http://schemas.microsoft.com/office/drawing/2014/main" id="{AFC38AE5-7095-D791-DCA4-EA6018740EB9}"/>
              </a:ext>
            </a:extLst>
          </p:cNvPr>
          <p:cNvSpPr txBox="1"/>
          <p:nvPr/>
        </p:nvSpPr>
        <p:spPr>
          <a:xfrm>
            <a:off x="305946" y="182504"/>
            <a:ext cx="11403216" cy="2596993"/>
          </a:xfrm>
          <a:prstGeom prst="rect">
            <a:avLst/>
          </a:prstGeom>
          <a:noFill/>
        </p:spPr>
        <p:txBody>
          <a:bodyPr wrap="square" rtlCol="0">
            <a:spAutoFit/>
          </a:bodyPr>
          <a:lstStyle/>
          <a:p>
            <a:pPr indent="798513" algn="just">
              <a:lnSpc>
                <a:spcPct val="109000"/>
              </a:lnSpc>
            </a:pPr>
            <a:r>
              <a:rPr lang="vi-VN" sz="3800" spc="-93" dirty="0">
                <a:solidFill>
                  <a:schemeClr val="accent2">
                    <a:lumMod val="50000"/>
                  </a:schemeClr>
                </a:solidFill>
                <a:latin typeface="Times New Roman" panose="02020603050405020304" pitchFamily="18" charset="0"/>
                <a:ea typeface="Arial-Rounded" panose="020B0500000000000000" pitchFamily="34" charset="0"/>
                <a:cs typeface="Times New Roman" panose="02020603050405020304" pitchFamily="18" charset="0"/>
              </a:rPr>
              <a:t>Trong một trại ươm cây giống có hai vườn ươm, mỗi vườn có 14 000 cây giống. Trong một trại ươm khác có 15 000 cây giống. Hỏi cả hai trại ươm đó có bao nhiêu cây giống?</a:t>
            </a:r>
            <a:endParaRPr lang="en-US" sz="3800" spc="-93" dirty="0">
              <a:solidFill>
                <a:schemeClr val="accent2">
                  <a:lumMod val="50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7" name="PHẠM DUYÊN 4 - 9Slide.vn">
            <a:extLst>
              <a:ext uri="{FF2B5EF4-FFF2-40B4-BE49-F238E27FC236}">
                <a16:creationId xmlns:a16="http://schemas.microsoft.com/office/drawing/2014/main" id="{CC010C81-F377-D99A-0DFA-C559AB050461}"/>
              </a:ext>
            </a:extLst>
          </p:cNvPr>
          <p:cNvSpPr txBox="1">
            <a:spLocks noChangeAspect="1"/>
          </p:cNvSpPr>
          <p:nvPr>
            <p:custDataLst>
              <p:tags r:id="rId1"/>
            </p:custDataLst>
          </p:nvPr>
        </p:nvSpPr>
        <p:spPr>
          <a:xfrm>
            <a:off x="305946" y="5285536"/>
            <a:ext cx="4108397" cy="646986"/>
          </a:xfrm>
          <a:prstGeom prst="roundRect">
            <a:avLst/>
          </a:prstGeom>
          <a:solidFill>
            <a:scrgbClr r="0" g="0" b="0">
              <a:alpha val="0"/>
            </a:scrgbClr>
          </a:solidFill>
        </p:spPr>
        <p:txBody>
          <a:bodyPr wrap="square" rtlCol="0">
            <a:spAutoFit/>
          </a:bodyPr>
          <a:lstStyle/>
          <a:p>
            <a:r>
              <a:rPr lang="en-US" sz="3200" spc="-100">
                <a:solidFill>
                  <a:schemeClr val="tx1">
                    <a:lumMod val="75000"/>
                    <a:lumOff val="25000"/>
                  </a:schemeClr>
                </a:solidFill>
                <a:latin typeface="Times New Roman" panose="02020603050405020304" pitchFamily="18" charset="0"/>
                <a:cs typeface="Times New Roman" panose="02020603050405020304" pitchFamily="18" charset="0"/>
              </a:rPr>
              <a:t>Cả hai trạm ươm có:</a:t>
            </a:r>
            <a:endParaRPr lang="vi-VN" sz="3200" spc="-4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8" name="PHẠM DUYÊN 5 - 9Slide.vn">
            <a:extLst>
              <a:ext uri="{FF2B5EF4-FFF2-40B4-BE49-F238E27FC236}">
                <a16:creationId xmlns:a16="http://schemas.microsoft.com/office/drawing/2014/main" id="{8FB77CF9-156A-0F5F-01D6-6D50BD2722D3}"/>
              </a:ext>
            </a:extLst>
          </p:cNvPr>
          <p:cNvSpPr txBox="1"/>
          <p:nvPr/>
        </p:nvSpPr>
        <p:spPr>
          <a:xfrm>
            <a:off x="3162017" y="2779497"/>
            <a:ext cx="1633781" cy="646331"/>
          </a:xfrm>
          <a:prstGeom prst="rect">
            <a:avLst/>
          </a:prstGeom>
          <a:noFill/>
        </p:spPr>
        <p:txBody>
          <a:bodyPr wrap="none" rtlCol="0">
            <a:spAutoFit/>
          </a:bodyPr>
          <a:lstStyle/>
          <a:p>
            <a:r>
              <a:rPr lang="en-US" sz="3600" u="sng">
                <a:solidFill>
                  <a:schemeClr val="accent5"/>
                </a:solidFill>
                <a:latin typeface="Times New Roman" panose="02020603050405020304" pitchFamily="18" charset="0"/>
                <a:cs typeface="Times New Roman" panose="02020603050405020304" pitchFamily="18" charset="0"/>
              </a:rPr>
              <a:t>Tóm tắt</a:t>
            </a:r>
          </a:p>
        </p:txBody>
      </p:sp>
      <p:sp>
        <p:nvSpPr>
          <p:cNvPr id="9" name="PHẠM DUYÊN 6 - 9Slide.vn">
            <a:extLst>
              <a:ext uri="{FF2B5EF4-FFF2-40B4-BE49-F238E27FC236}">
                <a16:creationId xmlns:a16="http://schemas.microsoft.com/office/drawing/2014/main" id="{84012D75-6D7A-A68C-D230-BF84DC01BF80}"/>
              </a:ext>
            </a:extLst>
          </p:cNvPr>
          <p:cNvSpPr txBox="1">
            <a:spLocks noChangeAspect="1"/>
          </p:cNvSpPr>
          <p:nvPr>
            <p:custDataLst>
              <p:tags r:id="rId2"/>
            </p:custDataLst>
          </p:nvPr>
        </p:nvSpPr>
        <p:spPr>
          <a:xfrm>
            <a:off x="3961598" y="5285536"/>
            <a:ext cx="2973749" cy="646986"/>
          </a:xfrm>
          <a:prstGeom prst="roundRect">
            <a:avLst/>
          </a:prstGeom>
          <a:solidFill>
            <a:scrgbClr r="0" g="0" b="0">
              <a:alpha val="0"/>
            </a:scrgbClr>
          </a:solidFill>
        </p:spPr>
        <p:txBody>
          <a:bodyPr wrap="square" rtlCol="0">
            <a:spAutoFit/>
          </a:bodyPr>
          <a:lstStyle/>
          <a:p>
            <a:r>
              <a:rPr lang="en-US" sz="3200" spc="-40" dirty="0">
                <a:latin typeface="Times New Roman" panose="02020603050405020304" pitchFamily="18" charset="0"/>
                <a:cs typeface="Times New Roman" panose="02020603050405020304" pitchFamily="18" charset="0"/>
              </a:rPr>
              <a:t>... </a:t>
            </a:r>
            <a:r>
              <a:rPr lang="en-US" sz="3200" spc="27" dirty="0" err="1">
                <a:latin typeface="Times New Roman" panose="02020603050405020304" pitchFamily="18" charset="0"/>
                <a:ea typeface="Arial-Rounded" panose="020B0500000000000000" pitchFamily="34" charset="0"/>
                <a:cs typeface="Times New Roman" panose="02020603050405020304" pitchFamily="18" charset="0"/>
              </a:rPr>
              <a:t>cây</a:t>
            </a:r>
            <a:r>
              <a:rPr lang="en-US" sz="3200" spc="27" dirty="0">
                <a:latin typeface="Times New Roman" panose="02020603050405020304" pitchFamily="18" charset="0"/>
                <a:ea typeface="Arial-Rounded" panose="020B0500000000000000" pitchFamily="34" charset="0"/>
                <a:cs typeface="Times New Roman" panose="02020603050405020304" pitchFamily="18" charset="0"/>
              </a:rPr>
              <a:t> </a:t>
            </a:r>
            <a:r>
              <a:rPr lang="en-US" sz="3200" spc="27" dirty="0" err="1">
                <a:latin typeface="Times New Roman" panose="02020603050405020304" pitchFamily="18" charset="0"/>
                <a:ea typeface="Arial-Rounded" panose="020B0500000000000000" pitchFamily="34" charset="0"/>
                <a:cs typeface="Times New Roman" panose="02020603050405020304" pitchFamily="18" charset="0"/>
              </a:rPr>
              <a:t>giống</a:t>
            </a:r>
            <a:r>
              <a:rPr lang="en-US" sz="3200" spc="-40" baseline="30000" dirty="0">
                <a:latin typeface="Times New Roman" panose="02020603050405020304" pitchFamily="18" charset="0"/>
                <a:cs typeface="Times New Roman" panose="02020603050405020304" pitchFamily="18" charset="0"/>
              </a:rPr>
              <a:t> </a:t>
            </a:r>
            <a:r>
              <a:rPr lang="en-US" sz="3200" spc="-40" dirty="0">
                <a:latin typeface="Times New Roman" panose="02020603050405020304" pitchFamily="18" charset="0"/>
                <a:cs typeface="Times New Roman" panose="02020603050405020304" pitchFamily="18" charset="0"/>
              </a:rPr>
              <a:t>?</a:t>
            </a:r>
            <a:endParaRPr lang="vi-VN" sz="3200" spc="-40" dirty="0">
              <a:latin typeface="Times New Roman" panose="02020603050405020304" pitchFamily="18" charset="0"/>
              <a:cs typeface="Times New Roman" panose="02020603050405020304" pitchFamily="18" charset="0"/>
            </a:endParaRPr>
          </a:p>
        </p:txBody>
      </p:sp>
      <p:sp>
        <p:nvSpPr>
          <p:cNvPr id="10" name="PHẠM DUYÊN 7 - 9Slide.vn">
            <a:extLst>
              <a:ext uri="{FF2B5EF4-FFF2-40B4-BE49-F238E27FC236}">
                <a16:creationId xmlns:a16="http://schemas.microsoft.com/office/drawing/2014/main" id="{36E7E962-04B3-A981-BFAA-E84F3088EDE6}"/>
              </a:ext>
            </a:extLst>
          </p:cNvPr>
          <p:cNvSpPr txBox="1">
            <a:spLocks noChangeAspect="1"/>
          </p:cNvSpPr>
          <p:nvPr>
            <p:custDataLst>
              <p:tags r:id="rId3"/>
            </p:custDataLst>
          </p:nvPr>
        </p:nvSpPr>
        <p:spPr>
          <a:xfrm>
            <a:off x="305947" y="3425828"/>
            <a:ext cx="2743200" cy="646986"/>
          </a:xfrm>
          <a:prstGeom prst="roundRect">
            <a:avLst/>
          </a:prstGeom>
          <a:solidFill>
            <a:scrgbClr r="0" g="0" b="0">
              <a:alpha val="0"/>
            </a:scrgbClr>
          </a:solidFill>
        </p:spPr>
        <p:txBody>
          <a:bodyPr wrap="square" rtlCol="0">
            <a:spAutoFit/>
          </a:bodyPr>
          <a:lstStyle/>
          <a:p>
            <a:r>
              <a:rPr lang="en-US" sz="3200" dirty="0">
                <a:solidFill>
                  <a:srgbClr val="333333"/>
                </a:solidFill>
                <a:latin typeface="Times New Roman" panose="02020603050405020304" pitchFamily="18" charset="0"/>
                <a:cs typeface="Times New Roman" panose="02020603050405020304" pitchFamily="18" charset="0"/>
              </a:rPr>
              <a:t>1 </a:t>
            </a:r>
            <a:r>
              <a:rPr lang="en-US" sz="3200" dirty="0" err="1">
                <a:solidFill>
                  <a:srgbClr val="333333"/>
                </a:solidFill>
                <a:latin typeface="Times New Roman" panose="02020603050405020304" pitchFamily="18" charset="0"/>
                <a:cs typeface="Times New Roman" panose="02020603050405020304" pitchFamily="18" charset="0"/>
              </a:rPr>
              <a:t>trại</a:t>
            </a:r>
            <a:r>
              <a:rPr lang="en-US" sz="3200" dirty="0">
                <a:solidFill>
                  <a:srgbClr val="333333"/>
                </a:solidFill>
                <a:latin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cs typeface="Times New Roman" panose="02020603050405020304" pitchFamily="18" charset="0"/>
              </a:rPr>
              <a:t>ươm</a:t>
            </a:r>
            <a:r>
              <a:rPr lang="en-US" sz="3200" dirty="0">
                <a:solidFill>
                  <a:srgbClr val="333333"/>
                </a:solidFill>
                <a:latin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cs typeface="Times New Roman" panose="02020603050405020304" pitchFamily="18" charset="0"/>
              </a:rPr>
              <a:t>có</a:t>
            </a:r>
            <a:r>
              <a:rPr lang="en-US" sz="3200" dirty="0">
                <a:solidFill>
                  <a:srgbClr val="333333"/>
                </a:solidFill>
                <a:latin typeface="Times New Roman" panose="02020603050405020304" pitchFamily="18" charset="0"/>
                <a:cs typeface="Times New Roman" panose="02020603050405020304" pitchFamily="18" charset="0"/>
              </a:rPr>
              <a:t>:</a:t>
            </a:r>
            <a:endParaRPr lang="vi-VN" sz="3200" spc="-1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1" name="PHẠM DUYÊN 8 - 9Slide.vn">
            <a:extLst>
              <a:ext uri="{FF2B5EF4-FFF2-40B4-BE49-F238E27FC236}">
                <a16:creationId xmlns:a16="http://schemas.microsoft.com/office/drawing/2014/main" id="{FF7955A4-33BE-9467-8688-55FE4230CD5E}"/>
              </a:ext>
            </a:extLst>
          </p:cNvPr>
          <p:cNvSpPr txBox="1">
            <a:spLocks noChangeAspect="1"/>
          </p:cNvSpPr>
          <p:nvPr>
            <p:custDataLst>
              <p:tags r:id="rId4"/>
            </p:custDataLst>
          </p:nvPr>
        </p:nvSpPr>
        <p:spPr>
          <a:xfrm>
            <a:off x="2896747" y="4022728"/>
            <a:ext cx="2766870" cy="646986"/>
          </a:xfrm>
          <a:prstGeom prst="roundRect">
            <a:avLst/>
          </a:prstGeom>
          <a:solidFill>
            <a:scrgbClr r="0" g="0" b="0">
              <a:alpha val="0"/>
            </a:scrgbClr>
          </a:solidFill>
        </p:spPr>
        <p:txBody>
          <a:bodyPr wrap="square" rtlCol="0">
            <a:spAutoFit/>
          </a:bodyPr>
          <a:lstStyle/>
          <a:p>
            <a:r>
              <a:rPr lang="en-US" sz="3200">
                <a:solidFill>
                  <a:srgbClr val="333333"/>
                </a:solidFill>
                <a:latin typeface="Times New Roman" panose="02020603050405020304" pitchFamily="18" charset="0"/>
                <a:cs typeface="Times New Roman" panose="02020603050405020304" pitchFamily="18" charset="0"/>
              </a:rPr>
              <a:t>2 vườn ươm:</a:t>
            </a:r>
          </a:p>
        </p:txBody>
      </p:sp>
      <p:sp>
        <p:nvSpPr>
          <p:cNvPr id="12" name="PHẠM DUYÊN 9 - 9Slide.vn">
            <a:extLst>
              <a:ext uri="{FF2B5EF4-FFF2-40B4-BE49-F238E27FC236}">
                <a16:creationId xmlns:a16="http://schemas.microsoft.com/office/drawing/2014/main" id="{8115300F-B0AB-F280-0F5A-62E420D938AF}"/>
              </a:ext>
            </a:extLst>
          </p:cNvPr>
          <p:cNvSpPr txBox="1">
            <a:spLocks noChangeAspect="1"/>
          </p:cNvSpPr>
          <p:nvPr>
            <p:custDataLst>
              <p:tags r:id="rId5"/>
            </p:custDataLst>
          </p:nvPr>
        </p:nvSpPr>
        <p:spPr>
          <a:xfrm>
            <a:off x="305947" y="4654132"/>
            <a:ext cx="3352800" cy="646986"/>
          </a:xfrm>
          <a:prstGeom prst="roundRect">
            <a:avLst/>
          </a:prstGeom>
          <a:solidFill>
            <a:scrgbClr r="0" g="0" b="0">
              <a:alpha val="0"/>
            </a:scrgbClr>
          </a:solidFill>
        </p:spPr>
        <p:txBody>
          <a:bodyPr wrap="square" rtlCol="0">
            <a:spAutoFit/>
          </a:bodyPr>
          <a:lstStyle/>
          <a:p>
            <a:r>
              <a:rPr lang="en-US" sz="3200">
                <a:solidFill>
                  <a:srgbClr val="333333"/>
                </a:solidFill>
                <a:latin typeface="Times New Roman" panose="02020603050405020304" pitchFamily="18" charset="0"/>
                <a:cs typeface="Times New Roman" panose="02020603050405020304" pitchFamily="18" charset="0"/>
              </a:rPr>
              <a:t>1 trại ươm khác:</a:t>
            </a:r>
            <a:endParaRPr lang="vi-VN" sz="3200" spc="-10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3" name="PHẠM DUYÊN 10 - 9Slide.vn">
            <a:extLst>
              <a:ext uri="{FF2B5EF4-FFF2-40B4-BE49-F238E27FC236}">
                <a16:creationId xmlns:a16="http://schemas.microsoft.com/office/drawing/2014/main" id="{2E439613-0D03-1325-E71D-8438A0AE7C54}"/>
              </a:ext>
            </a:extLst>
          </p:cNvPr>
          <p:cNvSpPr txBox="1">
            <a:spLocks noChangeAspect="1"/>
          </p:cNvSpPr>
          <p:nvPr>
            <p:custDataLst>
              <p:tags r:id="rId6"/>
            </p:custDataLst>
          </p:nvPr>
        </p:nvSpPr>
        <p:spPr>
          <a:xfrm>
            <a:off x="3406477" y="4654132"/>
            <a:ext cx="2766870" cy="646986"/>
          </a:xfrm>
          <a:prstGeom prst="roundRect">
            <a:avLst/>
          </a:prstGeom>
          <a:solidFill>
            <a:scrgbClr r="0" g="0" b="0">
              <a:alpha val="0"/>
            </a:scrgbClr>
          </a:solidFill>
        </p:spPr>
        <p:txBody>
          <a:bodyPr wrap="square" rtlCol="0">
            <a:spAutoFit/>
          </a:bodyPr>
          <a:lstStyle/>
          <a:p>
            <a:r>
              <a:rPr lang="en-US" sz="3200" dirty="0">
                <a:solidFill>
                  <a:srgbClr val="333333"/>
                </a:solidFill>
                <a:latin typeface="Times New Roman" panose="02020603050405020304" pitchFamily="18" charset="0"/>
                <a:cs typeface="Times New Roman" panose="02020603050405020304" pitchFamily="18" charset="0"/>
              </a:rPr>
              <a:t>15 000 </a:t>
            </a:r>
            <a:r>
              <a:rPr lang="en-US" sz="3200" spc="27" dirty="0" err="1">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rPr>
              <a:t>cây</a:t>
            </a:r>
            <a:endParaRPr lang="en-US" sz="3200" spc="27" dirty="0">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4" name="PHẠM DUYÊN 11 - 9Slide.vn">
            <a:extLst>
              <a:ext uri="{FF2B5EF4-FFF2-40B4-BE49-F238E27FC236}">
                <a16:creationId xmlns:a16="http://schemas.microsoft.com/office/drawing/2014/main" id="{287CEBC7-024F-7B3D-CBAB-45C74BB3D4B3}"/>
              </a:ext>
            </a:extLst>
          </p:cNvPr>
          <p:cNvSpPr txBox="1">
            <a:spLocks noChangeAspect="1"/>
          </p:cNvSpPr>
          <p:nvPr>
            <p:custDataLst>
              <p:tags r:id="rId7"/>
            </p:custDataLst>
          </p:nvPr>
        </p:nvSpPr>
        <p:spPr>
          <a:xfrm>
            <a:off x="2896747" y="3425828"/>
            <a:ext cx="2766870" cy="646986"/>
          </a:xfrm>
          <a:prstGeom prst="roundRect">
            <a:avLst/>
          </a:prstGeom>
          <a:solidFill>
            <a:scrgbClr r="0" g="0" b="0">
              <a:alpha val="0"/>
            </a:scrgbClr>
          </a:solidFill>
        </p:spPr>
        <p:txBody>
          <a:bodyPr wrap="square" rtlCol="0">
            <a:spAutoFit/>
          </a:bodyPr>
          <a:lstStyle/>
          <a:p>
            <a:r>
              <a:rPr lang="en-US" sz="3200">
                <a:solidFill>
                  <a:srgbClr val="333333"/>
                </a:solidFill>
                <a:latin typeface="Times New Roman" panose="02020603050405020304" pitchFamily="18" charset="0"/>
                <a:cs typeface="Times New Roman" panose="02020603050405020304" pitchFamily="18" charset="0"/>
              </a:rPr>
              <a:t>1 vườn ươm:</a:t>
            </a:r>
          </a:p>
        </p:txBody>
      </p:sp>
      <p:sp>
        <p:nvSpPr>
          <p:cNvPr id="15" name="PHẠM DUYÊN 12 - 9Slide.vn">
            <a:extLst>
              <a:ext uri="{FF2B5EF4-FFF2-40B4-BE49-F238E27FC236}">
                <a16:creationId xmlns:a16="http://schemas.microsoft.com/office/drawing/2014/main" id="{6FA629D6-57DF-B9BA-93AB-DF92FF5F613F}"/>
              </a:ext>
            </a:extLst>
          </p:cNvPr>
          <p:cNvSpPr txBox="1">
            <a:spLocks noChangeAspect="1"/>
          </p:cNvSpPr>
          <p:nvPr>
            <p:custDataLst>
              <p:tags r:id="rId8"/>
            </p:custDataLst>
          </p:nvPr>
        </p:nvSpPr>
        <p:spPr>
          <a:xfrm>
            <a:off x="5220847" y="4022728"/>
            <a:ext cx="2766870" cy="646986"/>
          </a:xfrm>
          <a:prstGeom prst="roundRect">
            <a:avLst/>
          </a:prstGeom>
          <a:solidFill>
            <a:scrgbClr r="0" g="0" b="0">
              <a:alpha val="0"/>
            </a:scrgbClr>
          </a:solidFill>
        </p:spPr>
        <p:txBody>
          <a:bodyPr wrap="square" rtlCol="0">
            <a:spAutoFit/>
          </a:bodyPr>
          <a:lstStyle/>
          <a:p>
            <a:r>
              <a:rPr lang="en-US" sz="3200" spc="-40" dirty="0">
                <a:latin typeface="Times New Roman" panose="02020603050405020304" pitchFamily="18" charset="0"/>
                <a:cs typeface="Times New Roman" panose="02020603050405020304" pitchFamily="18" charset="0"/>
              </a:rPr>
              <a:t>... </a:t>
            </a:r>
            <a:r>
              <a:rPr lang="en-US" sz="3200" spc="27" dirty="0" err="1">
                <a:latin typeface="Times New Roman" panose="02020603050405020304" pitchFamily="18" charset="0"/>
                <a:ea typeface="Arial-Rounded" panose="020B0500000000000000" pitchFamily="34" charset="0"/>
                <a:cs typeface="Times New Roman" panose="02020603050405020304" pitchFamily="18" charset="0"/>
              </a:rPr>
              <a:t>cây</a:t>
            </a:r>
            <a:r>
              <a:rPr lang="en-US" sz="3200" spc="-40" baseline="30000" dirty="0">
                <a:latin typeface="Times New Roman" panose="02020603050405020304" pitchFamily="18" charset="0"/>
                <a:cs typeface="Times New Roman" panose="02020603050405020304" pitchFamily="18" charset="0"/>
              </a:rPr>
              <a:t> </a:t>
            </a:r>
            <a:r>
              <a:rPr lang="en-US" sz="3200" spc="-40" dirty="0">
                <a:latin typeface="Times New Roman" panose="02020603050405020304" pitchFamily="18" charset="0"/>
                <a:cs typeface="Times New Roman" panose="02020603050405020304" pitchFamily="18" charset="0"/>
              </a:rPr>
              <a:t>?</a:t>
            </a:r>
            <a:endParaRPr lang="vi-VN" sz="3200" spc="-40" dirty="0">
              <a:latin typeface="Times New Roman" panose="02020603050405020304" pitchFamily="18" charset="0"/>
              <a:cs typeface="Times New Roman" panose="02020603050405020304" pitchFamily="18" charset="0"/>
            </a:endParaRPr>
          </a:p>
        </p:txBody>
      </p:sp>
      <p:sp>
        <p:nvSpPr>
          <p:cNvPr id="16" name="PHẠM DUYÊN 13 - 9Slide.vn">
            <a:extLst>
              <a:ext uri="{FF2B5EF4-FFF2-40B4-BE49-F238E27FC236}">
                <a16:creationId xmlns:a16="http://schemas.microsoft.com/office/drawing/2014/main" id="{6DAAF592-5B38-5E39-5500-5AC8B234E772}"/>
              </a:ext>
            </a:extLst>
          </p:cNvPr>
          <p:cNvSpPr txBox="1">
            <a:spLocks noChangeAspect="1"/>
          </p:cNvSpPr>
          <p:nvPr>
            <p:custDataLst>
              <p:tags r:id="rId9"/>
            </p:custDataLst>
          </p:nvPr>
        </p:nvSpPr>
        <p:spPr>
          <a:xfrm>
            <a:off x="5220847" y="3425828"/>
            <a:ext cx="2766870" cy="646986"/>
          </a:xfrm>
          <a:prstGeom prst="roundRect">
            <a:avLst/>
          </a:prstGeom>
          <a:solidFill>
            <a:scrgbClr r="0" g="0" b="0">
              <a:alpha val="0"/>
            </a:scrgbClr>
          </a:solidFill>
        </p:spPr>
        <p:txBody>
          <a:bodyPr wrap="square" rtlCol="0">
            <a:spAutoFit/>
          </a:bodyPr>
          <a:lstStyle/>
          <a:p>
            <a:r>
              <a:rPr lang="en-US" sz="3200" dirty="0">
                <a:solidFill>
                  <a:srgbClr val="333333"/>
                </a:solidFill>
                <a:latin typeface="Times New Roman" panose="02020603050405020304" pitchFamily="18" charset="0"/>
                <a:cs typeface="Times New Roman" panose="02020603050405020304" pitchFamily="18" charset="0"/>
              </a:rPr>
              <a:t>14 000 </a:t>
            </a:r>
            <a:r>
              <a:rPr lang="en-US" sz="3200" spc="27" dirty="0" err="1">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rPr>
              <a:t>cây</a:t>
            </a:r>
            <a:endParaRPr lang="en-US" sz="3200" spc="27" dirty="0">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cxnSp>
        <p:nvCxnSpPr>
          <p:cNvPr id="17" name="Straight Connector 16">
            <a:extLst>
              <a:ext uri="{FF2B5EF4-FFF2-40B4-BE49-F238E27FC236}">
                <a16:creationId xmlns:a16="http://schemas.microsoft.com/office/drawing/2014/main" id="{0DF72229-9E05-5394-4747-9AAC977D6AC8}"/>
              </a:ext>
            </a:extLst>
          </p:cNvPr>
          <p:cNvCxnSpPr>
            <a:cxnSpLocks/>
          </p:cNvCxnSpPr>
          <p:nvPr/>
        </p:nvCxnSpPr>
        <p:spPr>
          <a:xfrm>
            <a:off x="8399647" y="849878"/>
            <a:ext cx="308750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EAAFE71-B525-BADE-EDFB-7FE381096BB8}"/>
              </a:ext>
            </a:extLst>
          </p:cNvPr>
          <p:cNvCxnSpPr>
            <a:cxnSpLocks/>
          </p:cNvCxnSpPr>
          <p:nvPr/>
        </p:nvCxnSpPr>
        <p:spPr>
          <a:xfrm>
            <a:off x="467227" y="1409948"/>
            <a:ext cx="519639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F0A818-2357-CC98-2067-4EAF9524AE52}"/>
              </a:ext>
            </a:extLst>
          </p:cNvPr>
          <p:cNvCxnSpPr>
            <a:cxnSpLocks/>
          </p:cNvCxnSpPr>
          <p:nvPr/>
        </p:nvCxnSpPr>
        <p:spPr>
          <a:xfrm>
            <a:off x="3609722" y="2066258"/>
            <a:ext cx="320676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1B671F2-65A9-78FD-736B-D2A0ED6DE864}"/>
              </a:ext>
            </a:extLst>
          </p:cNvPr>
          <p:cNvCxnSpPr>
            <a:cxnSpLocks/>
          </p:cNvCxnSpPr>
          <p:nvPr/>
        </p:nvCxnSpPr>
        <p:spPr>
          <a:xfrm>
            <a:off x="8794735" y="1494016"/>
            <a:ext cx="279528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7FB7AFD-6336-3C17-A67D-FB004ECE4420}"/>
              </a:ext>
            </a:extLst>
          </p:cNvPr>
          <p:cNvCxnSpPr>
            <a:cxnSpLocks/>
          </p:cNvCxnSpPr>
          <p:nvPr/>
        </p:nvCxnSpPr>
        <p:spPr>
          <a:xfrm>
            <a:off x="366732" y="2058144"/>
            <a:ext cx="107344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931591F-5A07-5435-76BB-CAC6E3754F2C}"/>
              </a:ext>
            </a:extLst>
          </p:cNvPr>
          <p:cNvCxnSpPr>
            <a:cxnSpLocks/>
          </p:cNvCxnSpPr>
          <p:nvPr/>
        </p:nvCxnSpPr>
        <p:spPr>
          <a:xfrm>
            <a:off x="7987717" y="2066258"/>
            <a:ext cx="320676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FA98E15-CA02-980D-E1F4-AB60DF509746}"/>
              </a:ext>
            </a:extLst>
          </p:cNvPr>
          <p:cNvCxnSpPr>
            <a:cxnSpLocks/>
          </p:cNvCxnSpPr>
          <p:nvPr/>
        </p:nvCxnSpPr>
        <p:spPr>
          <a:xfrm>
            <a:off x="467227" y="2738579"/>
            <a:ext cx="78638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020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2"/>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2" presetClass="entr" presetSubtype="2"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750"/>
                                        <p:tgtEl>
                                          <p:spTgt spid="8"/>
                                        </p:tgtEl>
                                        <p:attrNameLst>
                                          <p:attrName>ppt_x</p:attrName>
                                        </p:attrNameLst>
                                      </p:cBhvr>
                                      <p:tavLst>
                                        <p:tav tm="0">
                                          <p:val>
                                            <p:strVal val="#ppt_x+#ppt_w*1.125000"/>
                                          </p:val>
                                        </p:tav>
                                        <p:tav tm="100000">
                                          <p:val>
                                            <p:strVal val="#ppt_x"/>
                                          </p:val>
                                        </p:tav>
                                      </p:tavLst>
                                    </p:anim>
                                    <p:animEffect transition="in" filter="wipe(left)">
                                      <p:cBhvr>
                                        <p:cTn id="31" dur="75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anim calcmode="lin" valueType="num">
                                      <p:cBhvr>
                                        <p:cTn id="37" dur="1000" fill="hold"/>
                                        <p:tgtEl>
                                          <p:spTgt spid="10"/>
                                        </p:tgtEl>
                                        <p:attrNameLst>
                                          <p:attrName>ppt_x</p:attrName>
                                        </p:attrNameLst>
                                      </p:cBhvr>
                                      <p:tavLst>
                                        <p:tav tm="0">
                                          <p:val>
                                            <p:strVal val="#ppt_x"/>
                                          </p:val>
                                        </p:tav>
                                        <p:tav tm="100000">
                                          <p:val>
                                            <p:strVal val="#ppt_x"/>
                                          </p:val>
                                        </p:tav>
                                      </p:tavLst>
                                    </p:anim>
                                    <p:anim calcmode="lin" valueType="num">
                                      <p:cBhvr>
                                        <p:cTn id="38" dur="1000" fill="hold"/>
                                        <p:tgtEl>
                                          <p:spTgt spid="10"/>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1000"/>
                                        <p:tgtEl>
                                          <p:spTgt spid="12"/>
                                        </p:tgtEl>
                                      </p:cBhvr>
                                    </p:animEffect>
                                    <p:anim calcmode="lin" valueType="num">
                                      <p:cBhvr>
                                        <p:cTn id="47" dur="1000" fill="hold"/>
                                        <p:tgtEl>
                                          <p:spTgt spid="12"/>
                                        </p:tgtEl>
                                        <p:attrNameLst>
                                          <p:attrName>ppt_x</p:attrName>
                                        </p:attrNameLst>
                                      </p:cBhvr>
                                      <p:tavLst>
                                        <p:tav tm="0">
                                          <p:val>
                                            <p:strVal val="#ppt_x"/>
                                          </p:val>
                                        </p:tav>
                                        <p:tav tm="100000">
                                          <p:val>
                                            <p:strVal val="#ppt_x"/>
                                          </p:val>
                                        </p:tav>
                                      </p:tavLst>
                                    </p:anim>
                                    <p:anim calcmode="lin" valueType="num">
                                      <p:cBhvr>
                                        <p:cTn id="48" dur="1000" fill="hold"/>
                                        <p:tgtEl>
                                          <p:spTgt spid="12"/>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1000"/>
                                        <p:tgtEl>
                                          <p:spTgt spid="13"/>
                                        </p:tgtEl>
                                      </p:cBhvr>
                                    </p:animEffect>
                                    <p:anim calcmode="lin" valueType="num">
                                      <p:cBhvr>
                                        <p:cTn id="52" dur="1000" fill="hold"/>
                                        <p:tgtEl>
                                          <p:spTgt spid="13"/>
                                        </p:tgtEl>
                                        <p:attrNameLst>
                                          <p:attrName>ppt_x</p:attrName>
                                        </p:attrNameLst>
                                      </p:cBhvr>
                                      <p:tavLst>
                                        <p:tav tm="0">
                                          <p:val>
                                            <p:strVal val="#ppt_x"/>
                                          </p:val>
                                        </p:tav>
                                        <p:tav tm="100000">
                                          <p:val>
                                            <p:strVal val="#ppt_x"/>
                                          </p:val>
                                        </p:tav>
                                      </p:tavLst>
                                    </p:anim>
                                    <p:anim calcmode="lin" valueType="num">
                                      <p:cBhvr>
                                        <p:cTn id="53" dur="1000" fill="hold"/>
                                        <p:tgtEl>
                                          <p:spTgt spid="1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1000"/>
                                        <p:tgtEl>
                                          <p:spTgt spid="7"/>
                                        </p:tgtEl>
                                      </p:cBhvr>
                                    </p:animEffect>
                                    <p:anim calcmode="lin" valueType="num">
                                      <p:cBhvr>
                                        <p:cTn id="57" dur="1000" fill="hold"/>
                                        <p:tgtEl>
                                          <p:spTgt spid="7"/>
                                        </p:tgtEl>
                                        <p:attrNameLst>
                                          <p:attrName>ppt_x</p:attrName>
                                        </p:attrNameLst>
                                      </p:cBhvr>
                                      <p:tavLst>
                                        <p:tav tm="0">
                                          <p:val>
                                            <p:strVal val="#ppt_x"/>
                                          </p:val>
                                        </p:tav>
                                        <p:tav tm="100000">
                                          <p:val>
                                            <p:strVal val="#ppt_x"/>
                                          </p:val>
                                        </p:tav>
                                      </p:tavLst>
                                    </p:anim>
                                    <p:anim calcmode="lin" valueType="num">
                                      <p:cBhvr>
                                        <p:cTn id="58" dur="1000" fill="hold"/>
                                        <p:tgtEl>
                                          <p:spTgt spid="7"/>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fade">
                                      <p:cBhvr>
                                        <p:cTn id="61" dur="1000"/>
                                        <p:tgtEl>
                                          <p:spTgt spid="9"/>
                                        </p:tgtEl>
                                      </p:cBhvr>
                                    </p:animEffect>
                                    <p:anim calcmode="lin" valueType="num">
                                      <p:cBhvr>
                                        <p:cTn id="62" dur="1000" fill="hold"/>
                                        <p:tgtEl>
                                          <p:spTgt spid="9"/>
                                        </p:tgtEl>
                                        <p:attrNameLst>
                                          <p:attrName>ppt_x</p:attrName>
                                        </p:attrNameLst>
                                      </p:cBhvr>
                                      <p:tavLst>
                                        <p:tav tm="0">
                                          <p:val>
                                            <p:strVal val="#ppt_x"/>
                                          </p:val>
                                        </p:tav>
                                        <p:tav tm="100000">
                                          <p:val>
                                            <p:strVal val="#ppt_x"/>
                                          </p:val>
                                        </p:tav>
                                      </p:tavLst>
                                    </p:anim>
                                    <p:anim calcmode="lin" valueType="num">
                                      <p:cBhvr>
                                        <p:cTn id="63" dur="1000" fill="hold"/>
                                        <p:tgtEl>
                                          <p:spTgt spid="9"/>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fade">
                                      <p:cBhvr>
                                        <p:cTn id="66" dur="1000"/>
                                        <p:tgtEl>
                                          <p:spTgt spid="14"/>
                                        </p:tgtEl>
                                      </p:cBhvr>
                                    </p:animEffect>
                                    <p:anim calcmode="lin" valueType="num">
                                      <p:cBhvr>
                                        <p:cTn id="67" dur="1000" fill="hold"/>
                                        <p:tgtEl>
                                          <p:spTgt spid="14"/>
                                        </p:tgtEl>
                                        <p:attrNameLst>
                                          <p:attrName>ppt_x</p:attrName>
                                        </p:attrNameLst>
                                      </p:cBhvr>
                                      <p:tavLst>
                                        <p:tav tm="0">
                                          <p:val>
                                            <p:strVal val="#ppt_x"/>
                                          </p:val>
                                        </p:tav>
                                        <p:tav tm="100000">
                                          <p:val>
                                            <p:strVal val="#ppt_x"/>
                                          </p:val>
                                        </p:tav>
                                      </p:tavLst>
                                    </p:anim>
                                    <p:anim calcmode="lin" valueType="num">
                                      <p:cBhvr>
                                        <p:cTn id="68" dur="1000" fill="hold"/>
                                        <p:tgtEl>
                                          <p:spTgt spid="1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5"/>
                                        </p:tgtEl>
                                        <p:attrNameLst>
                                          <p:attrName>style.visibility</p:attrName>
                                        </p:attrNameLst>
                                      </p:cBhvr>
                                      <p:to>
                                        <p:strVal val="visible"/>
                                      </p:to>
                                    </p:set>
                                    <p:animEffect transition="in" filter="fade">
                                      <p:cBhvr>
                                        <p:cTn id="71" dur="1000"/>
                                        <p:tgtEl>
                                          <p:spTgt spid="15"/>
                                        </p:tgtEl>
                                      </p:cBhvr>
                                    </p:animEffect>
                                    <p:anim calcmode="lin" valueType="num">
                                      <p:cBhvr>
                                        <p:cTn id="72" dur="1000" fill="hold"/>
                                        <p:tgtEl>
                                          <p:spTgt spid="15"/>
                                        </p:tgtEl>
                                        <p:attrNameLst>
                                          <p:attrName>ppt_x</p:attrName>
                                        </p:attrNameLst>
                                      </p:cBhvr>
                                      <p:tavLst>
                                        <p:tav tm="0">
                                          <p:val>
                                            <p:strVal val="#ppt_x"/>
                                          </p:val>
                                        </p:tav>
                                        <p:tav tm="100000">
                                          <p:val>
                                            <p:strVal val="#ppt_x"/>
                                          </p:val>
                                        </p:tav>
                                      </p:tavLst>
                                    </p:anim>
                                    <p:anim calcmode="lin" valueType="num">
                                      <p:cBhvr>
                                        <p:cTn id="73" dur="1000" fill="hold"/>
                                        <p:tgtEl>
                                          <p:spTgt spid="15"/>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fade">
                                      <p:cBhvr>
                                        <p:cTn id="76" dur="1000"/>
                                        <p:tgtEl>
                                          <p:spTgt spid="16"/>
                                        </p:tgtEl>
                                      </p:cBhvr>
                                    </p:animEffect>
                                    <p:anim calcmode="lin" valueType="num">
                                      <p:cBhvr>
                                        <p:cTn id="77" dur="1000" fill="hold"/>
                                        <p:tgtEl>
                                          <p:spTgt spid="16"/>
                                        </p:tgtEl>
                                        <p:attrNameLst>
                                          <p:attrName>ppt_x</p:attrName>
                                        </p:attrNameLst>
                                      </p:cBhvr>
                                      <p:tavLst>
                                        <p:tav tm="0">
                                          <p:val>
                                            <p:strVal val="#ppt_x"/>
                                          </p:val>
                                        </p:tav>
                                        <p:tav tm="100000">
                                          <p:val>
                                            <p:strVal val="#ppt_x"/>
                                          </p:val>
                                        </p:tav>
                                      </p:tavLst>
                                    </p:anim>
                                    <p:anim calcmode="lin" valueType="num">
                                      <p:cBhvr>
                                        <p:cTn id="7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P spid="9" grpId="0" animBg="1"/>
      <p:bldP spid="10" grpId="0" animBg="1"/>
      <p:bldP spid="11" grpId="0" animBg="1"/>
      <p:bldP spid="12" grpId="0" animBg="1"/>
      <p:bldP spid="13" grpId="0" animBg="1"/>
      <p:bldP spid="14" grpId="0" animBg="1"/>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25845-AD1E-70A4-703C-9856AD453447}"/>
            </a:ext>
          </a:extLst>
        </p:cNvPr>
        <p:cNvGrpSpPr/>
        <p:nvPr/>
      </p:nvGrpSpPr>
      <p:grpSpPr>
        <a:xfrm>
          <a:off x="0" y="0"/>
          <a:ext cx="0" cy="0"/>
          <a:chOff x="0" y="0"/>
          <a:chExt cx="0" cy="0"/>
        </a:xfrm>
      </p:grpSpPr>
      <p:sp>
        <p:nvSpPr>
          <p:cNvPr id="2" name="PHẠM DUYÊN 2 - 9Slide.vn">
            <a:extLst>
              <a:ext uri="{FF2B5EF4-FFF2-40B4-BE49-F238E27FC236}">
                <a16:creationId xmlns:a16="http://schemas.microsoft.com/office/drawing/2014/main" id="{8341EFEF-9232-74E2-6DFD-63E18BBC49D3}"/>
              </a:ext>
            </a:extLst>
          </p:cNvPr>
          <p:cNvSpPr txBox="1"/>
          <p:nvPr/>
        </p:nvSpPr>
        <p:spPr>
          <a:xfrm>
            <a:off x="5496575" y="2782669"/>
            <a:ext cx="1633781" cy="646331"/>
          </a:xfrm>
          <a:prstGeom prst="rect">
            <a:avLst/>
          </a:prstGeom>
          <a:noFill/>
        </p:spPr>
        <p:txBody>
          <a:bodyPr wrap="none" rtlCol="0">
            <a:spAutoFit/>
          </a:bodyPr>
          <a:lstStyle/>
          <a:p>
            <a:r>
              <a:rPr lang="en-US" sz="3600" dirty="0" err="1">
                <a:solidFill>
                  <a:srgbClr val="002060"/>
                </a:solidFill>
                <a:latin typeface="Times New Roman" panose="02020603050405020304" pitchFamily="18" charset="0"/>
                <a:cs typeface="Times New Roman" panose="02020603050405020304" pitchFamily="18" charset="0"/>
              </a:rPr>
              <a:t>Bài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endParaRPr lang="en-US" sz="3600" dirty="0">
              <a:solidFill>
                <a:srgbClr val="002060"/>
              </a:solidFill>
              <a:latin typeface="Times New Roman" panose="02020603050405020304" pitchFamily="18" charset="0"/>
              <a:cs typeface="Times New Roman" panose="02020603050405020304" pitchFamily="18" charset="0"/>
            </a:endParaRPr>
          </a:p>
        </p:txBody>
      </p:sp>
      <p:sp>
        <p:nvSpPr>
          <p:cNvPr id="3" name="PHẠM DUYÊN 3 - 9Slide.vn">
            <a:extLst>
              <a:ext uri="{FF2B5EF4-FFF2-40B4-BE49-F238E27FC236}">
                <a16:creationId xmlns:a16="http://schemas.microsoft.com/office/drawing/2014/main" id="{71F72B4C-9F7A-C926-B2E7-14F28F267B90}"/>
              </a:ext>
            </a:extLst>
          </p:cNvPr>
          <p:cNvSpPr txBox="1"/>
          <p:nvPr/>
        </p:nvSpPr>
        <p:spPr>
          <a:xfrm>
            <a:off x="2962162" y="3511851"/>
            <a:ext cx="6529469" cy="600164"/>
          </a:xfrm>
          <a:prstGeom prst="rect">
            <a:avLst/>
          </a:prstGeom>
          <a:noFill/>
        </p:spPr>
        <p:txBody>
          <a:bodyPr wrap="square" rtlCol="0">
            <a:spAutoFit/>
          </a:bodyPr>
          <a:lstStyle>
            <a:defPPr>
              <a:defRPr lang="en-US"/>
            </a:defPPr>
            <a:lvl1pPr>
              <a:defRPr sz="3600" spc="-40">
                <a:solidFill>
                  <a:schemeClr val="accent5"/>
                </a:solidFill>
                <a:latin typeface="+mj-lt"/>
              </a:defRPr>
            </a:lvl1pPr>
          </a:lstStyle>
          <a:p>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Trại</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ươm</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đầu</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có</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số</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cây</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giống</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là</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a:t>
            </a:r>
          </a:p>
        </p:txBody>
      </p:sp>
      <p:sp>
        <p:nvSpPr>
          <p:cNvPr id="4" name="PHẠM DUYÊN 4 - 9Slide.vn">
            <a:extLst>
              <a:ext uri="{FF2B5EF4-FFF2-40B4-BE49-F238E27FC236}">
                <a16:creationId xmlns:a16="http://schemas.microsoft.com/office/drawing/2014/main" id="{E04F5108-5B2C-2014-5ADA-86658DDE4AAA}"/>
              </a:ext>
            </a:extLst>
          </p:cNvPr>
          <p:cNvSpPr txBox="1"/>
          <p:nvPr/>
        </p:nvSpPr>
        <p:spPr>
          <a:xfrm>
            <a:off x="5906368" y="5698848"/>
            <a:ext cx="1633653"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algn="just"/>
            <a:r>
              <a:rPr lang="en-US" sz="3200" spc="-140" dirty="0" err="1">
                <a:solidFill>
                  <a:schemeClr val="tx1">
                    <a:lumMod val="85000"/>
                    <a:lumOff val="15000"/>
                  </a:schemeClr>
                </a:solidFill>
                <a:latin typeface="Times New Roman" panose="02020603050405020304" pitchFamily="18" charset="0"/>
                <a:cs typeface="Times New Roman" panose="02020603050405020304" pitchFamily="18" charset="0"/>
              </a:rPr>
              <a:t>Đáp</a:t>
            </a:r>
            <a:r>
              <a:rPr lang="en-US" sz="3200" spc="-14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200" spc="-140" dirty="0" err="1">
                <a:solidFill>
                  <a:schemeClr val="tx1">
                    <a:lumMod val="85000"/>
                    <a:lumOff val="15000"/>
                  </a:schemeClr>
                </a:solidFill>
                <a:latin typeface="Times New Roman" panose="02020603050405020304" pitchFamily="18" charset="0"/>
                <a:cs typeface="Times New Roman" panose="02020603050405020304" pitchFamily="18" charset="0"/>
              </a:rPr>
              <a:t>số</a:t>
            </a:r>
            <a:r>
              <a:rPr lang="en-US" sz="3200" spc="-140" dirty="0">
                <a:solidFill>
                  <a:schemeClr val="tx1">
                    <a:lumMod val="85000"/>
                    <a:lumOff val="15000"/>
                  </a:schemeClr>
                </a:solidFill>
                <a:latin typeface="Times New Roman" panose="02020603050405020304" pitchFamily="18" charset="0"/>
                <a:cs typeface="Times New Roman" panose="02020603050405020304" pitchFamily="18" charset="0"/>
              </a:rPr>
              <a:t>:</a:t>
            </a:r>
            <a:endParaRPr lang="vi-VN" sz="3200" spc="-14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5" name="PHẠM DUYÊN 5 - 9Slide.vn">
            <a:extLst>
              <a:ext uri="{FF2B5EF4-FFF2-40B4-BE49-F238E27FC236}">
                <a16:creationId xmlns:a16="http://schemas.microsoft.com/office/drawing/2014/main" id="{3DEE3C02-3C70-5ECA-C457-CE36B59E2DC9}"/>
              </a:ext>
            </a:extLst>
          </p:cNvPr>
          <p:cNvSpPr txBox="1"/>
          <p:nvPr/>
        </p:nvSpPr>
        <p:spPr>
          <a:xfrm>
            <a:off x="7157359" y="5679663"/>
            <a:ext cx="3564718" cy="584775"/>
          </a:xfrm>
          <a:prstGeom prst="rect">
            <a:avLst/>
          </a:prstGeom>
          <a:noFill/>
        </p:spPr>
        <p:txBody>
          <a:bodyPr wrap="square" rtlCol="0">
            <a:spAutoFit/>
          </a:bodyPr>
          <a:lstStyle>
            <a:defPPr>
              <a:defRPr lang="en-US"/>
            </a:defPPr>
            <a:lvl1pPr>
              <a:defRPr sz="3600" spc="-40">
                <a:solidFill>
                  <a:schemeClr val="accent5"/>
                </a:solidFill>
                <a:latin typeface="+mj-lt"/>
              </a:defRPr>
            </a:lvl1pPr>
          </a:lstStyle>
          <a:p>
            <a:pPr algn="just"/>
            <a:r>
              <a:rPr lang="en-US" sz="3200" dirty="0">
                <a:solidFill>
                  <a:srgbClr val="FF0000"/>
                </a:solidFill>
                <a:latin typeface="Times New Roman" panose="02020603050405020304" pitchFamily="18" charset="0"/>
                <a:cs typeface="Times New Roman" panose="02020603050405020304" pitchFamily="18" charset="0"/>
              </a:rPr>
              <a:t>43 000</a:t>
            </a:r>
            <a:r>
              <a:rPr lang="en-US" sz="3200" spc="-14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cs typeface="Times New Roman" panose="02020603050405020304" pitchFamily="18" charset="0"/>
              </a:rPr>
              <a:t>cây</a:t>
            </a:r>
            <a:r>
              <a:rPr lang="en-US" sz="3200" dirty="0">
                <a:solidFill>
                  <a:srgbClr val="333333"/>
                </a:solidFill>
                <a:latin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cs typeface="Times New Roman" panose="02020603050405020304" pitchFamily="18" charset="0"/>
              </a:rPr>
              <a:t>giống</a:t>
            </a:r>
            <a:endParaRPr lang="vi-VN" sz="3200" dirty="0">
              <a:solidFill>
                <a:srgbClr val="333333"/>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6" name="PHẠM DUYÊN 6 - 9Slide.vn">
                <a:extLst>
                  <a:ext uri="{FF2B5EF4-FFF2-40B4-BE49-F238E27FC236}">
                    <a16:creationId xmlns:a16="http://schemas.microsoft.com/office/drawing/2014/main" id="{6E4D1F9F-2974-88A8-3A3C-E8EA1CE81726}"/>
                  </a:ext>
                </a:extLst>
              </p:cNvPr>
              <p:cNvSpPr txBox="1"/>
              <p:nvPr/>
            </p:nvSpPr>
            <p:spPr>
              <a:xfrm>
                <a:off x="3715543" y="4092830"/>
                <a:ext cx="5389338" cy="584775"/>
              </a:xfrm>
              <a:prstGeom prst="rect">
                <a:avLst/>
              </a:prstGeom>
              <a:noFill/>
            </p:spPr>
            <p:txBody>
              <a:bodyPr wrap="square" rtlCol="0">
                <a:spAutoFit/>
              </a:bodyPr>
              <a:lstStyle/>
              <a:p>
                <a:r>
                  <a:rPr lang="en-US" sz="3200" dirty="0">
                    <a:solidFill>
                      <a:srgbClr val="333333"/>
                    </a:solidFill>
                    <a:latin typeface="Times New Roman" panose="02020603050405020304" pitchFamily="18" charset="0"/>
                    <a:ea typeface="Cambria" panose="02040503050406030204" pitchFamily="18" charset="0"/>
                    <a:cs typeface="Times New Roman" panose="02020603050405020304" pitchFamily="18" charset="0"/>
                  </a:rPr>
                  <a:t>14 000 </a:t>
                </a:r>
                <a14:m>
                  <m:oMath xmlns:m="http://schemas.openxmlformats.org/officeDocument/2006/math">
                    <m:r>
                      <a:rPr lang="en-US" sz="32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r>
                  <a:rPr lang="en-US" sz="3200" dirty="0">
                    <a:solidFill>
                      <a:srgbClr val="333333"/>
                    </a:solidFill>
                    <a:latin typeface="Times New Roman" panose="02020603050405020304" pitchFamily="18" charset="0"/>
                    <a:ea typeface="Cambria" panose="02040503050406030204" pitchFamily="18" charset="0"/>
                    <a:cs typeface="Times New Roman" panose="02020603050405020304" pitchFamily="18" charset="0"/>
                  </a:rPr>
                  <a:t> 2=</a:t>
                </a:r>
                <a:r>
                  <a:rPr lang="en-US" sz="3200"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en-US" sz="3200"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28 000 </a:t>
                </a:r>
                <a:r>
                  <a:rPr lang="en-US" sz="3200"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rPr>
                  <a:t>(</a:t>
                </a:r>
                <a:r>
                  <a:rPr lang="en-US" sz="3200" dirty="0" err="1">
                    <a:latin typeface="Times New Roman" panose="02020603050405020304" pitchFamily="18" charset="0"/>
                    <a:ea typeface="Cambria" panose="02040503050406030204" pitchFamily="18" charset="0"/>
                    <a:cs typeface="Times New Roman" panose="02020603050405020304" pitchFamily="18" charset="0"/>
                  </a:rPr>
                  <a:t>cây</a:t>
                </a:r>
                <a:r>
                  <a:rPr lang="en-US" sz="3200"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rPr>
                  <a:t>)</a:t>
                </a:r>
              </a:p>
            </p:txBody>
          </p:sp>
        </mc:Choice>
        <mc:Fallback>
          <p:sp>
            <p:nvSpPr>
              <p:cNvPr id="6" name="PHẠM DUYÊN 6 - 9Slide.vn">
                <a:extLst>
                  <a:ext uri="{FF2B5EF4-FFF2-40B4-BE49-F238E27FC236}">
                    <a16:creationId xmlns:a16="http://schemas.microsoft.com/office/drawing/2014/main" id="{6E4D1F9F-2974-88A8-3A3C-E8EA1CE81726}"/>
                  </a:ext>
                </a:extLst>
              </p:cNvPr>
              <p:cNvSpPr txBox="1">
                <a:spLocks noRot="1" noChangeAspect="1" noMove="1" noResize="1" noEditPoints="1" noAdjustHandles="1" noChangeArrowheads="1" noChangeShapeType="1" noTextEdit="1"/>
              </p:cNvSpPr>
              <p:nvPr/>
            </p:nvSpPr>
            <p:spPr>
              <a:xfrm>
                <a:off x="3715543" y="4092830"/>
                <a:ext cx="5389338" cy="584775"/>
              </a:xfrm>
              <a:prstGeom prst="rect">
                <a:avLst/>
              </a:prstGeom>
              <a:blipFill>
                <a:blip r:embed="rId11"/>
                <a:stretch>
                  <a:fillRect l="-2941" t="-14583" b="-32292"/>
                </a:stretch>
              </a:blipFill>
            </p:spPr>
            <p:txBody>
              <a:bodyPr/>
              <a:lstStyle/>
              <a:p>
                <a:r>
                  <a:rPr lang="vi-VN">
                    <a:noFill/>
                  </a:rPr>
                  <a:t> </a:t>
                </a:r>
              </a:p>
            </p:txBody>
          </p:sp>
        </mc:Fallback>
      </mc:AlternateContent>
      <p:sp>
        <p:nvSpPr>
          <p:cNvPr id="7" name="PHẠM DUYÊN 8 - 9Slide.vn">
            <a:extLst>
              <a:ext uri="{FF2B5EF4-FFF2-40B4-BE49-F238E27FC236}">
                <a16:creationId xmlns:a16="http://schemas.microsoft.com/office/drawing/2014/main" id="{7B0A88E1-5D62-5D21-8B19-5DCDA0FE18D0}"/>
              </a:ext>
            </a:extLst>
          </p:cNvPr>
          <p:cNvSpPr txBox="1"/>
          <p:nvPr/>
        </p:nvSpPr>
        <p:spPr>
          <a:xfrm>
            <a:off x="2940634" y="4561566"/>
            <a:ext cx="7499350" cy="600164"/>
          </a:xfrm>
          <a:prstGeom prst="rect">
            <a:avLst/>
          </a:prstGeom>
          <a:noFill/>
        </p:spPr>
        <p:txBody>
          <a:bodyPr wrap="square" rtlCol="0">
            <a:spAutoFit/>
          </a:bodyPr>
          <a:lstStyle>
            <a:defPPr>
              <a:defRPr lang="en-US"/>
            </a:defPPr>
            <a:lvl1pPr>
              <a:defRPr sz="3600" spc="-40">
                <a:solidFill>
                  <a:schemeClr val="accent5"/>
                </a:solidFill>
                <a:latin typeface="+mj-lt"/>
              </a:defRPr>
            </a:lvl1pPr>
          </a:lstStyle>
          <a:p>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C</a:t>
            </a:r>
            <a:r>
              <a:rPr lang="vi-VN" sz="3300" dirty="0">
                <a:solidFill>
                  <a:schemeClr val="tx1">
                    <a:lumMod val="85000"/>
                    <a:lumOff val="15000"/>
                  </a:schemeClr>
                </a:solidFill>
                <a:latin typeface="Times New Roman" panose="02020603050405020304" pitchFamily="18" charset="0"/>
                <a:cs typeface="Times New Roman" panose="02020603050405020304" pitchFamily="18" charset="0"/>
              </a:rPr>
              <a:t>ả hai trại ươm đó có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số</a:t>
            </a:r>
            <a:r>
              <a:rPr lang="vi-VN" sz="3300" dirty="0">
                <a:solidFill>
                  <a:schemeClr val="tx1">
                    <a:lumMod val="85000"/>
                    <a:lumOff val="15000"/>
                  </a:schemeClr>
                </a:solidFill>
                <a:latin typeface="Times New Roman" panose="02020603050405020304" pitchFamily="18" charset="0"/>
                <a:cs typeface="Times New Roman" panose="02020603050405020304" pitchFamily="18" charset="0"/>
              </a:rPr>
              <a:t> cây giống</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300" dirty="0" err="1">
                <a:solidFill>
                  <a:schemeClr val="tx1">
                    <a:lumMod val="85000"/>
                    <a:lumOff val="15000"/>
                  </a:schemeClr>
                </a:solidFill>
                <a:latin typeface="Times New Roman" panose="02020603050405020304" pitchFamily="18" charset="0"/>
                <a:cs typeface="Times New Roman" panose="02020603050405020304" pitchFamily="18" charset="0"/>
              </a:rPr>
              <a:t>là</a:t>
            </a:r>
            <a:r>
              <a:rPr lang="en-US" sz="3300" dirty="0">
                <a:solidFill>
                  <a:schemeClr val="tx1">
                    <a:lumMod val="85000"/>
                    <a:lumOff val="15000"/>
                  </a:schemeClr>
                </a:solidFill>
                <a:latin typeface="Times New Roman" panose="02020603050405020304" pitchFamily="18" charset="0"/>
                <a:cs typeface="Times New Roman" panose="02020603050405020304" pitchFamily="18" charset="0"/>
              </a:rPr>
              <a:t>:</a:t>
            </a:r>
          </a:p>
        </p:txBody>
      </p:sp>
      <p:sp>
        <p:nvSpPr>
          <p:cNvPr id="8" name="PHẠM DUYÊN 9 - 9Slide.vn">
            <a:extLst>
              <a:ext uri="{FF2B5EF4-FFF2-40B4-BE49-F238E27FC236}">
                <a16:creationId xmlns:a16="http://schemas.microsoft.com/office/drawing/2014/main" id="{FF7535A0-5FB3-AB7E-6738-A799727A3D81}"/>
              </a:ext>
            </a:extLst>
          </p:cNvPr>
          <p:cNvSpPr txBox="1"/>
          <p:nvPr/>
        </p:nvSpPr>
        <p:spPr>
          <a:xfrm>
            <a:off x="3591948" y="5177774"/>
            <a:ext cx="6262494" cy="584775"/>
          </a:xfrm>
          <a:prstGeom prst="rect">
            <a:avLst/>
          </a:prstGeom>
          <a:noFill/>
        </p:spPr>
        <p:txBody>
          <a:bodyPr wrap="square" rtlCol="0">
            <a:spAutoFit/>
          </a:bodyPr>
          <a:lstStyle/>
          <a:p>
            <a:r>
              <a:rPr lang="en-US" sz="3200" spc="-120" dirty="0">
                <a:solidFill>
                  <a:srgbClr val="333333"/>
                </a:solidFill>
                <a:latin typeface="Times New Roman" panose="02020603050405020304" pitchFamily="18" charset="0"/>
                <a:cs typeface="Times New Roman" panose="02020603050405020304" pitchFamily="18" charset="0"/>
              </a:rPr>
              <a:t>28 000</a:t>
            </a:r>
            <a:r>
              <a:rPr lang="en-US" sz="3200" b="1" spc="-120" dirty="0">
                <a:solidFill>
                  <a:srgbClr val="333333"/>
                </a:solidFill>
                <a:latin typeface="Times New Roman" panose="02020603050405020304" pitchFamily="18" charset="0"/>
                <a:cs typeface="Times New Roman" panose="02020603050405020304" pitchFamily="18" charset="0"/>
              </a:rPr>
              <a:t> +</a:t>
            </a:r>
            <a:r>
              <a:rPr lang="en-US" sz="3200" spc="-120" dirty="0">
                <a:solidFill>
                  <a:srgbClr val="333333"/>
                </a:solidFill>
                <a:latin typeface="Times New Roman" panose="02020603050405020304" pitchFamily="18" charset="0"/>
                <a:cs typeface="Times New Roman" panose="02020603050405020304" pitchFamily="18" charset="0"/>
              </a:rPr>
              <a:t> 15 000 =</a:t>
            </a:r>
            <a:r>
              <a:rPr lang="en-US" sz="3200" spc="-12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spc="-120" dirty="0">
                <a:solidFill>
                  <a:srgbClr val="FF0000"/>
                </a:solidFill>
                <a:latin typeface="Times New Roman" panose="02020603050405020304" pitchFamily="18" charset="0"/>
                <a:cs typeface="Times New Roman" panose="02020603050405020304" pitchFamily="18" charset="0"/>
              </a:rPr>
              <a:t>43 000</a:t>
            </a:r>
            <a:r>
              <a:rPr lang="en-US" sz="3200" spc="-12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cây</a:t>
            </a:r>
            <a:r>
              <a:rPr lang="en-US" sz="3200" spc="-120" dirty="0">
                <a:solidFill>
                  <a:schemeClr val="tx1">
                    <a:lumMod val="75000"/>
                    <a:lumOff val="25000"/>
                  </a:schemeClr>
                </a:solidFill>
                <a:latin typeface="Times New Roman" panose="02020603050405020304" pitchFamily="18" charset="0"/>
                <a:cs typeface="Times New Roman" panose="02020603050405020304" pitchFamily="18" charset="0"/>
              </a:rPr>
              <a:t>)</a:t>
            </a:r>
          </a:p>
        </p:txBody>
      </p:sp>
      <p:sp>
        <p:nvSpPr>
          <p:cNvPr id="9" name="PHẠM DUYÊN 4 - 9Slide.vn">
            <a:extLst>
              <a:ext uri="{FF2B5EF4-FFF2-40B4-BE49-F238E27FC236}">
                <a16:creationId xmlns:a16="http://schemas.microsoft.com/office/drawing/2014/main" id="{C1665511-D64D-9512-682A-4F991B3F078D}"/>
              </a:ext>
            </a:extLst>
          </p:cNvPr>
          <p:cNvSpPr txBox="1">
            <a:spLocks noChangeAspect="1"/>
          </p:cNvSpPr>
          <p:nvPr>
            <p:custDataLst>
              <p:tags r:id="rId1"/>
            </p:custDataLst>
          </p:nvPr>
        </p:nvSpPr>
        <p:spPr>
          <a:xfrm>
            <a:off x="363096" y="2172610"/>
            <a:ext cx="4108397" cy="612934"/>
          </a:xfrm>
          <a:prstGeom prst="roundRect">
            <a:avLst/>
          </a:prstGeom>
          <a:solidFill>
            <a:scrgbClr r="0" g="0" b="0">
              <a:alpha val="0"/>
            </a:scrgbClr>
          </a:solidFill>
        </p:spPr>
        <p:txBody>
          <a:bodyPr wrap="square" rtlCol="0">
            <a:spAutoFit/>
          </a:bodyPr>
          <a:lstStyle/>
          <a:p>
            <a:r>
              <a:rPr lang="en-US" sz="3000" spc="-100" dirty="0" err="1">
                <a:solidFill>
                  <a:schemeClr val="tx1">
                    <a:lumMod val="75000"/>
                    <a:lumOff val="25000"/>
                  </a:schemeClr>
                </a:solidFill>
                <a:latin typeface="Times New Roman" panose="02020603050405020304" pitchFamily="18" charset="0"/>
                <a:cs typeface="Times New Roman" panose="02020603050405020304" pitchFamily="18" charset="0"/>
              </a:rPr>
              <a:t>Cả</a:t>
            </a:r>
            <a:r>
              <a:rPr lang="en-US" sz="3000" spc="-1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000" spc="-100" dirty="0" err="1">
                <a:solidFill>
                  <a:schemeClr val="tx1">
                    <a:lumMod val="75000"/>
                    <a:lumOff val="25000"/>
                  </a:schemeClr>
                </a:solidFill>
                <a:latin typeface="Times New Roman" panose="02020603050405020304" pitchFamily="18" charset="0"/>
                <a:cs typeface="Times New Roman" panose="02020603050405020304" pitchFamily="18" charset="0"/>
              </a:rPr>
              <a:t>hai</a:t>
            </a:r>
            <a:r>
              <a:rPr lang="en-US" sz="3000" spc="-1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000" spc="-100" dirty="0" err="1">
                <a:solidFill>
                  <a:schemeClr val="tx1">
                    <a:lumMod val="75000"/>
                    <a:lumOff val="25000"/>
                  </a:schemeClr>
                </a:solidFill>
                <a:latin typeface="Times New Roman" panose="02020603050405020304" pitchFamily="18" charset="0"/>
                <a:cs typeface="Times New Roman" panose="02020603050405020304" pitchFamily="18" charset="0"/>
              </a:rPr>
              <a:t>trạm</a:t>
            </a:r>
            <a:r>
              <a:rPr lang="en-US" sz="3000" spc="-1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000" spc="-100" dirty="0" err="1">
                <a:solidFill>
                  <a:schemeClr val="tx1">
                    <a:lumMod val="75000"/>
                    <a:lumOff val="25000"/>
                  </a:schemeClr>
                </a:solidFill>
                <a:latin typeface="Times New Roman" panose="02020603050405020304" pitchFamily="18" charset="0"/>
                <a:cs typeface="Times New Roman" panose="02020603050405020304" pitchFamily="18" charset="0"/>
              </a:rPr>
              <a:t>ươm</a:t>
            </a:r>
            <a:r>
              <a:rPr lang="en-US" sz="3000" spc="-1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000" spc="-100" dirty="0" err="1">
                <a:solidFill>
                  <a:schemeClr val="tx1">
                    <a:lumMod val="75000"/>
                    <a:lumOff val="25000"/>
                  </a:schemeClr>
                </a:solidFill>
                <a:latin typeface="Times New Roman" panose="02020603050405020304" pitchFamily="18" charset="0"/>
                <a:cs typeface="Times New Roman" panose="02020603050405020304" pitchFamily="18" charset="0"/>
              </a:rPr>
              <a:t>có</a:t>
            </a:r>
            <a:r>
              <a:rPr lang="en-US" sz="3000" spc="-100"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vi-VN" sz="3000" spc="-4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0" name="PHẠM DUYÊN 5 - 9Slide.vn">
            <a:extLst>
              <a:ext uri="{FF2B5EF4-FFF2-40B4-BE49-F238E27FC236}">
                <a16:creationId xmlns:a16="http://schemas.microsoft.com/office/drawing/2014/main" id="{A16028AC-F940-E0CD-FB76-EB116DB1566F}"/>
              </a:ext>
            </a:extLst>
          </p:cNvPr>
          <p:cNvSpPr txBox="1"/>
          <p:nvPr/>
        </p:nvSpPr>
        <p:spPr>
          <a:xfrm>
            <a:off x="3264887" y="130325"/>
            <a:ext cx="1361783" cy="553998"/>
          </a:xfrm>
          <a:prstGeom prst="rect">
            <a:avLst/>
          </a:prstGeom>
          <a:noFill/>
        </p:spPr>
        <p:txBody>
          <a:bodyPr wrap="none" rtlCol="0">
            <a:spAutoFit/>
          </a:bodyPr>
          <a:lstStyle/>
          <a:p>
            <a:r>
              <a:rPr lang="en-US" sz="3000" u="sng">
                <a:solidFill>
                  <a:schemeClr val="accent5"/>
                </a:solidFill>
                <a:latin typeface="+mj-lt"/>
              </a:rPr>
              <a:t>Tóm tắt</a:t>
            </a:r>
          </a:p>
        </p:txBody>
      </p:sp>
      <p:sp>
        <p:nvSpPr>
          <p:cNvPr id="11" name="PHẠM DUYÊN 6 - 9Slide.vn">
            <a:extLst>
              <a:ext uri="{FF2B5EF4-FFF2-40B4-BE49-F238E27FC236}">
                <a16:creationId xmlns:a16="http://schemas.microsoft.com/office/drawing/2014/main" id="{2A53FD58-0802-BA6F-DE79-521627DC2C4B}"/>
              </a:ext>
            </a:extLst>
          </p:cNvPr>
          <p:cNvSpPr txBox="1">
            <a:spLocks noChangeAspect="1"/>
          </p:cNvSpPr>
          <p:nvPr>
            <p:custDataLst>
              <p:tags r:id="rId2"/>
            </p:custDataLst>
          </p:nvPr>
        </p:nvSpPr>
        <p:spPr>
          <a:xfrm>
            <a:off x="4018748" y="2172610"/>
            <a:ext cx="2973749" cy="612934"/>
          </a:xfrm>
          <a:prstGeom prst="roundRect">
            <a:avLst/>
          </a:prstGeom>
          <a:solidFill>
            <a:scrgbClr r="0" g="0" b="0">
              <a:alpha val="0"/>
            </a:scrgbClr>
          </a:solidFill>
        </p:spPr>
        <p:txBody>
          <a:bodyPr wrap="square" rtlCol="0">
            <a:spAutoFit/>
          </a:bodyPr>
          <a:lstStyle/>
          <a:p>
            <a:r>
              <a:rPr lang="en-US" sz="3000" spc="-40" dirty="0">
                <a:latin typeface="Times New Roman" panose="02020603050405020304" pitchFamily="18" charset="0"/>
                <a:cs typeface="Times New Roman" panose="02020603050405020304" pitchFamily="18" charset="0"/>
              </a:rPr>
              <a:t>... </a:t>
            </a:r>
            <a:r>
              <a:rPr lang="en-US" sz="3000" spc="27" dirty="0" err="1">
                <a:latin typeface="Times New Roman" panose="02020603050405020304" pitchFamily="18" charset="0"/>
                <a:ea typeface="Arial-Rounded" panose="020B0500000000000000" pitchFamily="34" charset="0"/>
                <a:cs typeface="Times New Roman" panose="02020603050405020304" pitchFamily="18" charset="0"/>
              </a:rPr>
              <a:t>cây</a:t>
            </a:r>
            <a:r>
              <a:rPr lang="en-US" sz="3000" spc="27" dirty="0">
                <a:latin typeface="Times New Roman" panose="02020603050405020304" pitchFamily="18" charset="0"/>
                <a:ea typeface="Arial-Rounded" panose="020B0500000000000000" pitchFamily="34" charset="0"/>
                <a:cs typeface="Times New Roman" panose="02020603050405020304" pitchFamily="18" charset="0"/>
              </a:rPr>
              <a:t> </a:t>
            </a:r>
            <a:r>
              <a:rPr lang="en-US" sz="3000" spc="27" dirty="0" err="1">
                <a:latin typeface="Times New Roman" panose="02020603050405020304" pitchFamily="18" charset="0"/>
                <a:ea typeface="Arial-Rounded" panose="020B0500000000000000" pitchFamily="34" charset="0"/>
                <a:cs typeface="Times New Roman" panose="02020603050405020304" pitchFamily="18" charset="0"/>
              </a:rPr>
              <a:t>giống</a:t>
            </a:r>
            <a:r>
              <a:rPr lang="en-US" sz="3000" spc="-40" baseline="30000" dirty="0">
                <a:latin typeface="Times New Roman" panose="02020603050405020304" pitchFamily="18" charset="0"/>
                <a:cs typeface="Times New Roman" panose="02020603050405020304" pitchFamily="18" charset="0"/>
              </a:rPr>
              <a:t> </a:t>
            </a:r>
            <a:r>
              <a:rPr lang="en-US" sz="3000" spc="-40" dirty="0">
                <a:latin typeface="Times New Roman" panose="02020603050405020304" pitchFamily="18" charset="0"/>
                <a:cs typeface="Times New Roman" panose="02020603050405020304" pitchFamily="18" charset="0"/>
              </a:rPr>
              <a:t>?</a:t>
            </a:r>
            <a:endParaRPr lang="vi-VN" sz="3000" spc="-40" dirty="0">
              <a:latin typeface="Times New Roman" panose="02020603050405020304" pitchFamily="18" charset="0"/>
              <a:cs typeface="Times New Roman" panose="02020603050405020304" pitchFamily="18" charset="0"/>
            </a:endParaRPr>
          </a:p>
        </p:txBody>
      </p:sp>
      <p:sp>
        <p:nvSpPr>
          <p:cNvPr id="12" name="PHẠM DUYÊN 7 - 9Slide.vn">
            <a:extLst>
              <a:ext uri="{FF2B5EF4-FFF2-40B4-BE49-F238E27FC236}">
                <a16:creationId xmlns:a16="http://schemas.microsoft.com/office/drawing/2014/main" id="{9B77A5B1-CF40-86D8-973B-C0FF656FD625}"/>
              </a:ext>
            </a:extLst>
          </p:cNvPr>
          <p:cNvSpPr txBox="1">
            <a:spLocks noChangeAspect="1"/>
          </p:cNvSpPr>
          <p:nvPr>
            <p:custDataLst>
              <p:tags r:id="rId3"/>
            </p:custDataLst>
          </p:nvPr>
        </p:nvSpPr>
        <p:spPr>
          <a:xfrm>
            <a:off x="408817" y="776656"/>
            <a:ext cx="2743200" cy="612934"/>
          </a:xfrm>
          <a:prstGeom prst="roundRect">
            <a:avLst/>
          </a:prstGeom>
          <a:solidFill>
            <a:scrgbClr r="0" g="0" b="0">
              <a:alpha val="0"/>
            </a:scrgbClr>
          </a:solidFill>
        </p:spPr>
        <p:txBody>
          <a:bodyPr wrap="square" rtlCol="0">
            <a:spAutoFit/>
          </a:bodyPr>
          <a:lstStyle/>
          <a:p>
            <a:r>
              <a:rPr lang="en-US" sz="3000" dirty="0">
                <a:solidFill>
                  <a:srgbClr val="333333"/>
                </a:solidFill>
                <a:latin typeface="Times New Roman" panose="02020603050405020304" pitchFamily="18" charset="0"/>
                <a:cs typeface="Times New Roman" panose="02020603050405020304" pitchFamily="18" charset="0"/>
              </a:rPr>
              <a:t>1 </a:t>
            </a:r>
            <a:r>
              <a:rPr lang="en-US" sz="3000" dirty="0" err="1">
                <a:solidFill>
                  <a:srgbClr val="333333"/>
                </a:solidFill>
                <a:latin typeface="Times New Roman" panose="02020603050405020304" pitchFamily="18" charset="0"/>
                <a:cs typeface="Times New Roman" panose="02020603050405020304" pitchFamily="18" charset="0"/>
              </a:rPr>
              <a:t>trại</a:t>
            </a:r>
            <a:r>
              <a:rPr lang="en-US" sz="3000" dirty="0">
                <a:solidFill>
                  <a:srgbClr val="333333"/>
                </a:solidFill>
                <a:latin typeface="Times New Roman" panose="02020603050405020304" pitchFamily="18" charset="0"/>
                <a:cs typeface="Times New Roman" panose="02020603050405020304" pitchFamily="18" charset="0"/>
              </a:rPr>
              <a:t> </a:t>
            </a:r>
            <a:r>
              <a:rPr lang="en-US" sz="3000" dirty="0" err="1">
                <a:solidFill>
                  <a:srgbClr val="333333"/>
                </a:solidFill>
                <a:latin typeface="Times New Roman" panose="02020603050405020304" pitchFamily="18" charset="0"/>
                <a:cs typeface="Times New Roman" panose="02020603050405020304" pitchFamily="18" charset="0"/>
              </a:rPr>
              <a:t>ươm</a:t>
            </a:r>
            <a:r>
              <a:rPr lang="en-US" sz="3000" dirty="0">
                <a:solidFill>
                  <a:srgbClr val="333333"/>
                </a:solidFill>
                <a:latin typeface="Times New Roman" panose="02020603050405020304" pitchFamily="18" charset="0"/>
                <a:cs typeface="Times New Roman" panose="02020603050405020304" pitchFamily="18" charset="0"/>
              </a:rPr>
              <a:t> </a:t>
            </a:r>
            <a:r>
              <a:rPr lang="en-US" sz="3000" dirty="0" err="1">
                <a:solidFill>
                  <a:srgbClr val="333333"/>
                </a:solidFill>
                <a:latin typeface="Times New Roman" panose="02020603050405020304" pitchFamily="18" charset="0"/>
                <a:cs typeface="Times New Roman" panose="02020603050405020304" pitchFamily="18" charset="0"/>
              </a:rPr>
              <a:t>có</a:t>
            </a:r>
            <a:r>
              <a:rPr lang="en-US" sz="3000" dirty="0">
                <a:solidFill>
                  <a:srgbClr val="333333"/>
                </a:solidFill>
                <a:latin typeface="Times New Roman" panose="02020603050405020304" pitchFamily="18" charset="0"/>
                <a:cs typeface="Times New Roman" panose="02020603050405020304" pitchFamily="18" charset="0"/>
              </a:rPr>
              <a:t>:</a:t>
            </a:r>
            <a:endParaRPr lang="vi-VN" sz="3000" spc="-1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3" name="PHẠM DUYÊN 8 - 9Slide.vn">
            <a:extLst>
              <a:ext uri="{FF2B5EF4-FFF2-40B4-BE49-F238E27FC236}">
                <a16:creationId xmlns:a16="http://schemas.microsoft.com/office/drawing/2014/main" id="{DC88A840-FE0E-5997-AA19-913B6B3222EE}"/>
              </a:ext>
            </a:extLst>
          </p:cNvPr>
          <p:cNvSpPr txBox="1">
            <a:spLocks noChangeAspect="1"/>
          </p:cNvSpPr>
          <p:nvPr>
            <p:custDataLst>
              <p:tags r:id="rId4"/>
            </p:custDataLst>
          </p:nvPr>
        </p:nvSpPr>
        <p:spPr>
          <a:xfrm>
            <a:off x="2985707" y="1234889"/>
            <a:ext cx="2766870" cy="612934"/>
          </a:xfrm>
          <a:prstGeom prst="roundRect">
            <a:avLst/>
          </a:prstGeom>
          <a:solidFill>
            <a:scrgbClr r="0" g="0" b="0">
              <a:alpha val="0"/>
            </a:scrgbClr>
          </a:solidFill>
        </p:spPr>
        <p:txBody>
          <a:bodyPr wrap="square" rtlCol="0">
            <a:spAutoFit/>
          </a:bodyPr>
          <a:lstStyle/>
          <a:p>
            <a:r>
              <a:rPr lang="en-US" sz="3000">
                <a:solidFill>
                  <a:srgbClr val="333333"/>
                </a:solidFill>
                <a:latin typeface="Times New Roman" panose="02020603050405020304" pitchFamily="18" charset="0"/>
                <a:cs typeface="Times New Roman" panose="02020603050405020304" pitchFamily="18" charset="0"/>
              </a:rPr>
              <a:t>2 vườn ươm:</a:t>
            </a:r>
          </a:p>
        </p:txBody>
      </p:sp>
      <p:sp>
        <p:nvSpPr>
          <p:cNvPr id="14" name="PHẠM DUYÊN 9 - 9Slide.vn">
            <a:extLst>
              <a:ext uri="{FF2B5EF4-FFF2-40B4-BE49-F238E27FC236}">
                <a16:creationId xmlns:a16="http://schemas.microsoft.com/office/drawing/2014/main" id="{D49C1B9B-FF1E-A4BF-8D8F-134737B33FD9}"/>
              </a:ext>
            </a:extLst>
          </p:cNvPr>
          <p:cNvSpPr txBox="1">
            <a:spLocks noChangeAspect="1"/>
          </p:cNvSpPr>
          <p:nvPr>
            <p:custDataLst>
              <p:tags r:id="rId5"/>
            </p:custDataLst>
          </p:nvPr>
        </p:nvSpPr>
        <p:spPr>
          <a:xfrm>
            <a:off x="408816" y="1718343"/>
            <a:ext cx="3352800" cy="612934"/>
          </a:xfrm>
          <a:prstGeom prst="roundRect">
            <a:avLst/>
          </a:prstGeom>
          <a:solidFill>
            <a:scrgbClr r="0" g="0" b="0">
              <a:alpha val="0"/>
            </a:scrgbClr>
          </a:solidFill>
        </p:spPr>
        <p:txBody>
          <a:bodyPr wrap="square" rtlCol="0">
            <a:spAutoFit/>
          </a:bodyPr>
          <a:lstStyle/>
          <a:p>
            <a:r>
              <a:rPr lang="en-US" sz="3000">
                <a:solidFill>
                  <a:srgbClr val="333333"/>
                </a:solidFill>
                <a:latin typeface="Times New Roman" panose="02020603050405020304" pitchFamily="18" charset="0"/>
                <a:cs typeface="Times New Roman" panose="02020603050405020304" pitchFamily="18" charset="0"/>
              </a:rPr>
              <a:t>1 trại ươm khác:</a:t>
            </a:r>
            <a:endParaRPr lang="vi-VN" sz="3000" spc="-10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5" name="PHẠM DUYÊN 10 - 9Slide.vn">
            <a:extLst>
              <a:ext uri="{FF2B5EF4-FFF2-40B4-BE49-F238E27FC236}">
                <a16:creationId xmlns:a16="http://schemas.microsoft.com/office/drawing/2014/main" id="{6BAAD374-6857-0942-D804-71124C67DBB5}"/>
              </a:ext>
            </a:extLst>
          </p:cNvPr>
          <p:cNvSpPr txBox="1">
            <a:spLocks noChangeAspect="1"/>
          </p:cNvSpPr>
          <p:nvPr>
            <p:custDataLst>
              <p:tags r:id="rId6"/>
            </p:custDataLst>
          </p:nvPr>
        </p:nvSpPr>
        <p:spPr>
          <a:xfrm>
            <a:off x="3509346" y="1718343"/>
            <a:ext cx="2766870" cy="612934"/>
          </a:xfrm>
          <a:prstGeom prst="roundRect">
            <a:avLst/>
          </a:prstGeom>
          <a:solidFill>
            <a:scrgbClr r="0" g="0" b="0">
              <a:alpha val="0"/>
            </a:scrgbClr>
          </a:solidFill>
        </p:spPr>
        <p:txBody>
          <a:bodyPr wrap="square" rtlCol="0">
            <a:spAutoFit/>
          </a:bodyPr>
          <a:lstStyle/>
          <a:p>
            <a:r>
              <a:rPr lang="en-US" sz="3000" dirty="0">
                <a:solidFill>
                  <a:srgbClr val="333333"/>
                </a:solidFill>
                <a:latin typeface="Times New Roman" panose="02020603050405020304" pitchFamily="18" charset="0"/>
                <a:cs typeface="Times New Roman" panose="02020603050405020304" pitchFamily="18" charset="0"/>
              </a:rPr>
              <a:t>15 000 </a:t>
            </a:r>
            <a:r>
              <a:rPr lang="en-US" sz="3000" spc="27" dirty="0" err="1">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rPr>
              <a:t>cây</a:t>
            </a:r>
            <a:endParaRPr lang="en-US" sz="3000" spc="27" dirty="0">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6" name="PHẠM DUYÊN 11 - 9Slide.vn">
            <a:extLst>
              <a:ext uri="{FF2B5EF4-FFF2-40B4-BE49-F238E27FC236}">
                <a16:creationId xmlns:a16="http://schemas.microsoft.com/office/drawing/2014/main" id="{F281DB2A-9ADB-339E-6E97-CD785C8DEEFE}"/>
              </a:ext>
            </a:extLst>
          </p:cNvPr>
          <p:cNvSpPr txBox="1">
            <a:spLocks noChangeAspect="1"/>
          </p:cNvSpPr>
          <p:nvPr>
            <p:custDataLst>
              <p:tags r:id="rId7"/>
            </p:custDataLst>
          </p:nvPr>
        </p:nvSpPr>
        <p:spPr>
          <a:xfrm>
            <a:off x="2999617" y="776656"/>
            <a:ext cx="2766870" cy="612934"/>
          </a:xfrm>
          <a:prstGeom prst="roundRect">
            <a:avLst/>
          </a:prstGeom>
          <a:solidFill>
            <a:scrgbClr r="0" g="0" b="0">
              <a:alpha val="0"/>
            </a:scrgbClr>
          </a:solidFill>
        </p:spPr>
        <p:txBody>
          <a:bodyPr wrap="square" rtlCol="0">
            <a:spAutoFit/>
          </a:bodyPr>
          <a:lstStyle/>
          <a:p>
            <a:r>
              <a:rPr lang="en-US" sz="3000">
                <a:solidFill>
                  <a:srgbClr val="333333"/>
                </a:solidFill>
                <a:latin typeface="Times New Roman" panose="02020603050405020304" pitchFamily="18" charset="0"/>
                <a:cs typeface="Times New Roman" panose="02020603050405020304" pitchFamily="18" charset="0"/>
              </a:rPr>
              <a:t>1 vườn ươm:</a:t>
            </a:r>
          </a:p>
        </p:txBody>
      </p:sp>
      <p:sp>
        <p:nvSpPr>
          <p:cNvPr id="17" name="PHẠM DUYÊN 12 - 9Slide.vn">
            <a:extLst>
              <a:ext uri="{FF2B5EF4-FFF2-40B4-BE49-F238E27FC236}">
                <a16:creationId xmlns:a16="http://schemas.microsoft.com/office/drawing/2014/main" id="{33FF0DCC-61F0-08CC-EDFA-FC2F511B1204}"/>
              </a:ext>
            </a:extLst>
          </p:cNvPr>
          <p:cNvSpPr txBox="1">
            <a:spLocks noChangeAspect="1"/>
          </p:cNvSpPr>
          <p:nvPr>
            <p:custDataLst>
              <p:tags r:id="rId8"/>
            </p:custDataLst>
          </p:nvPr>
        </p:nvSpPr>
        <p:spPr>
          <a:xfrm>
            <a:off x="5309807" y="1234889"/>
            <a:ext cx="2766870" cy="612934"/>
          </a:xfrm>
          <a:prstGeom prst="roundRect">
            <a:avLst/>
          </a:prstGeom>
          <a:solidFill>
            <a:scrgbClr r="0" g="0" b="0">
              <a:alpha val="0"/>
            </a:scrgbClr>
          </a:solidFill>
        </p:spPr>
        <p:txBody>
          <a:bodyPr wrap="square" rtlCol="0">
            <a:spAutoFit/>
          </a:bodyPr>
          <a:lstStyle/>
          <a:p>
            <a:r>
              <a:rPr lang="en-US" sz="3000" spc="-40" dirty="0">
                <a:latin typeface="Times New Roman" panose="02020603050405020304" pitchFamily="18" charset="0"/>
                <a:cs typeface="Times New Roman" panose="02020603050405020304" pitchFamily="18" charset="0"/>
              </a:rPr>
              <a:t>... </a:t>
            </a:r>
            <a:r>
              <a:rPr lang="en-US" sz="3000" spc="27" dirty="0" err="1">
                <a:latin typeface="Times New Roman" panose="02020603050405020304" pitchFamily="18" charset="0"/>
                <a:ea typeface="Arial-Rounded" panose="020B0500000000000000" pitchFamily="34" charset="0"/>
                <a:cs typeface="Times New Roman" panose="02020603050405020304" pitchFamily="18" charset="0"/>
              </a:rPr>
              <a:t>cây</a:t>
            </a:r>
            <a:r>
              <a:rPr lang="en-US" sz="3000" spc="-40" baseline="30000" dirty="0">
                <a:latin typeface="Times New Roman" panose="02020603050405020304" pitchFamily="18" charset="0"/>
                <a:cs typeface="Times New Roman" panose="02020603050405020304" pitchFamily="18" charset="0"/>
              </a:rPr>
              <a:t> </a:t>
            </a:r>
            <a:r>
              <a:rPr lang="en-US" sz="3000" spc="-40" dirty="0">
                <a:latin typeface="Times New Roman" panose="02020603050405020304" pitchFamily="18" charset="0"/>
                <a:cs typeface="Times New Roman" panose="02020603050405020304" pitchFamily="18" charset="0"/>
              </a:rPr>
              <a:t>?</a:t>
            </a:r>
            <a:endParaRPr lang="vi-VN" sz="3000" spc="-40" dirty="0">
              <a:latin typeface="Times New Roman" panose="02020603050405020304" pitchFamily="18" charset="0"/>
              <a:cs typeface="Times New Roman" panose="02020603050405020304" pitchFamily="18" charset="0"/>
            </a:endParaRPr>
          </a:p>
        </p:txBody>
      </p:sp>
      <p:sp>
        <p:nvSpPr>
          <p:cNvPr id="18" name="PHẠM DUYÊN 13 - 9Slide.vn">
            <a:extLst>
              <a:ext uri="{FF2B5EF4-FFF2-40B4-BE49-F238E27FC236}">
                <a16:creationId xmlns:a16="http://schemas.microsoft.com/office/drawing/2014/main" id="{8BC6ABFF-184F-ED3A-4ED6-741B7C2806B7}"/>
              </a:ext>
            </a:extLst>
          </p:cNvPr>
          <p:cNvSpPr txBox="1">
            <a:spLocks noChangeAspect="1"/>
          </p:cNvSpPr>
          <p:nvPr>
            <p:custDataLst>
              <p:tags r:id="rId9"/>
            </p:custDataLst>
          </p:nvPr>
        </p:nvSpPr>
        <p:spPr>
          <a:xfrm>
            <a:off x="5323717" y="776656"/>
            <a:ext cx="2766870" cy="612934"/>
          </a:xfrm>
          <a:prstGeom prst="roundRect">
            <a:avLst/>
          </a:prstGeom>
          <a:solidFill>
            <a:scrgbClr r="0" g="0" b="0">
              <a:alpha val="0"/>
            </a:scrgbClr>
          </a:solidFill>
        </p:spPr>
        <p:txBody>
          <a:bodyPr wrap="square" rtlCol="0">
            <a:spAutoFit/>
          </a:bodyPr>
          <a:lstStyle/>
          <a:p>
            <a:r>
              <a:rPr lang="en-US" sz="3000" dirty="0">
                <a:solidFill>
                  <a:srgbClr val="333333"/>
                </a:solidFill>
                <a:latin typeface="Times New Roman" panose="02020603050405020304" pitchFamily="18" charset="0"/>
                <a:cs typeface="Times New Roman" panose="02020603050405020304" pitchFamily="18" charset="0"/>
              </a:rPr>
              <a:t>14 000 </a:t>
            </a:r>
            <a:r>
              <a:rPr lang="en-US" sz="3000" spc="27" dirty="0" err="1">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rPr>
              <a:t>cây</a:t>
            </a:r>
            <a:endParaRPr lang="en-US" sz="3000" spc="27" dirty="0">
              <a:solidFill>
                <a:schemeClr val="tx1">
                  <a:lumMod val="75000"/>
                  <a:lumOff val="25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spTree>
    <p:extLst>
      <p:ext uri="{BB962C8B-B14F-4D97-AF65-F5344CB8AC3E}">
        <p14:creationId xmlns:p14="http://schemas.microsoft.com/office/powerpoint/2010/main" val="352285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p:tgtEl>
                                          <p:spTgt spid="2"/>
                                        </p:tgtEl>
                                        <p:attrNameLst>
                                          <p:attrName>ppt_x</p:attrName>
                                        </p:attrNameLst>
                                      </p:cBhvr>
                                      <p:tavLst>
                                        <p:tav tm="0">
                                          <p:val>
                                            <p:strVal val="#ppt_x+#ppt_w*1.125000"/>
                                          </p:val>
                                        </p:tav>
                                        <p:tav tm="100000">
                                          <p:val>
                                            <p:strVal val="#ppt_x"/>
                                          </p:val>
                                        </p:tav>
                                      </p:tavLst>
                                    </p:anim>
                                    <p:animEffect transition="in" filter="wipe(left)">
                                      <p:cBhvr>
                                        <p:cTn id="8" dur="750"/>
                                        <p:tgtEl>
                                          <p:spTgt spid="2"/>
                                        </p:tgtEl>
                                      </p:cBhvr>
                                    </p:animEffect>
                                  </p:childTnLst>
                                </p:cTn>
                              </p:par>
                            </p:childTnLst>
                          </p:cTn>
                        </p:par>
                        <p:par>
                          <p:cTn id="9" fill="hold">
                            <p:stCondLst>
                              <p:cond delay="750"/>
                            </p:stCondLst>
                            <p:childTnLst>
                              <p:par>
                                <p:cTn id="10" presetID="1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p:tgtEl>
                                          <p:spTgt spid="3"/>
                                        </p:tgtEl>
                                        <p:attrNameLst>
                                          <p:attrName>ppt_x</p:attrName>
                                        </p:attrNameLst>
                                      </p:cBhvr>
                                      <p:tavLst>
                                        <p:tav tm="0">
                                          <p:val>
                                            <p:strVal val="#ppt_x+#ppt_w*1.125000"/>
                                          </p:val>
                                        </p:tav>
                                        <p:tav tm="100000">
                                          <p:val>
                                            <p:strVal val="#ppt_x"/>
                                          </p:val>
                                        </p:tav>
                                      </p:tavLst>
                                    </p:anim>
                                    <p:animEffect transition="in" filter="wipe(left)">
                                      <p:cBhvr>
                                        <p:cTn id="13" dur="750"/>
                                        <p:tgtEl>
                                          <p:spTgt spid="3"/>
                                        </p:tgtEl>
                                      </p:cBhvr>
                                    </p:animEffect>
                                  </p:childTnLst>
                                </p:cTn>
                              </p:par>
                            </p:childTnLst>
                          </p:cTn>
                        </p:par>
                        <p:par>
                          <p:cTn id="14" fill="hold">
                            <p:stCondLst>
                              <p:cond delay="1500"/>
                            </p:stCondLst>
                            <p:childTnLst>
                              <p:par>
                                <p:cTn id="15" presetID="12" presetClass="entr" presetSubtype="2"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1250"/>
                                        <p:tgtEl>
                                          <p:spTgt spid="6"/>
                                        </p:tgtEl>
                                        <p:attrNameLst>
                                          <p:attrName>ppt_x</p:attrName>
                                        </p:attrNameLst>
                                      </p:cBhvr>
                                      <p:tavLst>
                                        <p:tav tm="0">
                                          <p:val>
                                            <p:strVal val="#ppt_x+#ppt_w*1.125000"/>
                                          </p:val>
                                        </p:tav>
                                        <p:tav tm="100000">
                                          <p:val>
                                            <p:strVal val="#ppt_x"/>
                                          </p:val>
                                        </p:tav>
                                      </p:tavLst>
                                    </p:anim>
                                    <p:animEffect transition="in" filter="wipe(left)">
                                      <p:cBhvr>
                                        <p:cTn id="18" dur="1250"/>
                                        <p:tgtEl>
                                          <p:spTgt spid="6"/>
                                        </p:tgtEl>
                                      </p:cBhvr>
                                    </p:animEffect>
                                  </p:childTnLst>
                                </p:cTn>
                              </p:par>
                            </p:childTnLst>
                          </p:cTn>
                        </p:par>
                        <p:par>
                          <p:cTn id="19" fill="hold">
                            <p:stCondLst>
                              <p:cond delay="2750"/>
                            </p:stCondLst>
                            <p:childTnLst>
                              <p:par>
                                <p:cTn id="20" presetID="12" presetClass="entr" presetSubtype="2"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750"/>
                                        <p:tgtEl>
                                          <p:spTgt spid="7"/>
                                        </p:tgtEl>
                                        <p:attrNameLst>
                                          <p:attrName>ppt_x</p:attrName>
                                        </p:attrNameLst>
                                      </p:cBhvr>
                                      <p:tavLst>
                                        <p:tav tm="0">
                                          <p:val>
                                            <p:strVal val="#ppt_x+#ppt_w*1.125000"/>
                                          </p:val>
                                        </p:tav>
                                        <p:tav tm="100000">
                                          <p:val>
                                            <p:strVal val="#ppt_x"/>
                                          </p:val>
                                        </p:tav>
                                      </p:tavLst>
                                    </p:anim>
                                    <p:animEffect transition="in" filter="wipe(left)">
                                      <p:cBhvr>
                                        <p:cTn id="23" dur="750"/>
                                        <p:tgtEl>
                                          <p:spTgt spid="7"/>
                                        </p:tgtEl>
                                      </p:cBhvr>
                                    </p:animEffect>
                                  </p:childTnLst>
                                </p:cTn>
                              </p:par>
                            </p:childTnLst>
                          </p:cTn>
                        </p:par>
                        <p:par>
                          <p:cTn id="24" fill="hold">
                            <p:stCondLst>
                              <p:cond delay="3500"/>
                            </p:stCondLst>
                            <p:childTnLst>
                              <p:par>
                                <p:cTn id="25" presetID="12" presetClass="entr" presetSubtype="2"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1250"/>
                                        <p:tgtEl>
                                          <p:spTgt spid="8"/>
                                        </p:tgtEl>
                                        <p:attrNameLst>
                                          <p:attrName>ppt_x</p:attrName>
                                        </p:attrNameLst>
                                      </p:cBhvr>
                                      <p:tavLst>
                                        <p:tav tm="0">
                                          <p:val>
                                            <p:strVal val="#ppt_x+#ppt_w*1.125000"/>
                                          </p:val>
                                        </p:tav>
                                        <p:tav tm="100000">
                                          <p:val>
                                            <p:strVal val="#ppt_x"/>
                                          </p:val>
                                        </p:tav>
                                      </p:tavLst>
                                    </p:anim>
                                    <p:animEffect transition="in" filter="wipe(left)">
                                      <p:cBhvr>
                                        <p:cTn id="28" dur="1250"/>
                                        <p:tgtEl>
                                          <p:spTgt spid="8"/>
                                        </p:tgtEl>
                                      </p:cBhvr>
                                    </p:animEffect>
                                  </p:childTnLst>
                                </p:cTn>
                              </p:par>
                            </p:childTnLst>
                          </p:cTn>
                        </p:par>
                        <p:par>
                          <p:cTn id="29" fill="hold">
                            <p:stCondLst>
                              <p:cond delay="4750"/>
                            </p:stCondLst>
                            <p:childTnLst>
                              <p:par>
                                <p:cTn id="30" presetID="12" presetClass="entr" presetSubtype="2"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additive="base">
                                        <p:cTn id="32" dur="750"/>
                                        <p:tgtEl>
                                          <p:spTgt spid="4"/>
                                        </p:tgtEl>
                                        <p:attrNameLst>
                                          <p:attrName>ppt_x</p:attrName>
                                        </p:attrNameLst>
                                      </p:cBhvr>
                                      <p:tavLst>
                                        <p:tav tm="0">
                                          <p:val>
                                            <p:strVal val="#ppt_x+#ppt_w*1.125000"/>
                                          </p:val>
                                        </p:tav>
                                        <p:tav tm="100000">
                                          <p:val>
                                            <p:strVal val="#ppt_x"/>
                                          </p:val>
                                        </p:tav>
                                      </p:tavLst>
                                    </p:anim>
                                    <p:animEffect transition="in" filter="wipe(left)">
                                      <p:cBhvr>
                                        <p:cTn id="33" dur="750"/>
                                        <p:tgtEl>
                                          <p:spTgt spid="4"/>
                                        </p:tgtEl>
                                      </p:cBhvr>
                                    </p:animEffect>
                                  </p:childTnLst>
                                </p:cTn>
                              </p:par>
                            </p:childTnLst>
                          </p:cTn>
                        </p:par>
                        <p:par>
                          <p:cTn id="34" fill="hold">
                            <p:stCondLst>
                              <p:cond delay="5500"/>
                            </p:stCondLst>
                            <p:childTnLst>
                              <p:par>
                                <p:cTn id="35" presetID="1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750"/>
                                        <p:tgtEl>
                                          <p:spTgt spid="5"/>
                                        </p:tgtEl>
                                        <p:attrNameLst>
                                          <p:attrName>ppt_x</p:attrName>
                                        </p:attrNameLst>
                                      </p:cBhvr>
                                      <p:tavLst>
                                        <p:tav tm="0">
                                          <p:val>
                                            <p:strVal val="#ppt_x+#ppt_w*1.125000"/>
                                          </p:val>
                                        </p:tav>
                                        <p:tav tm="100000">
                                          <p:val>
                                            <p:strVal val="#ppt_x"/>
                                          </p:val>
                                        </p:tav>
                                      </p:tavLst>
                                    </p:anim>
                                    <p:animEffect transition="in" filter="wipe(left)">
                                      <p:cBhvr>
                                        <p:cTn id="38"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B07F7-195B-5C21-76A0-A07B45960E5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CC4EA7E-4F95-AFFF-FD2E-720E999A3F07}"/>
              </a:ext>
            </a:extLst>
          </p:cNvPr>
          <p:cNvPicPr>
            <a:picLocks noChangeAspect="1"/>
          </p:cNvPicPr>
          <p:nvPr/>
        </p:nvPicPr>
        <p:blipFill>
          <a:blip r:embed="rId2"/>
          <a:stretch>
            <a:fillRect/>
          </a:stretch>
        </p:blipFill>
        <p:spPr>
          <a:xfrm>
            <a:off x="1622607" y="696909"/>
            <a:ext cx="8468078" cy="4913802"/>
          </a:xfrm>
          <a:prstGeom prst="rect">
            <a:avLst/>
          </a:prstGeom>
        </p:spPr>
      </p:pic>
    </p:spTree>
    <p:extLst>
      <p:ext uri="{BB962C8B-B14F-4D97-AF65-F5344CB8AC3E}">
        <p14:creationId xmlns:p14="http://schemas.microsoft.com/office/powerpoint/2010/main" val="254549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FILL" val="a1"/>
</p:tagLst>
</file>

<file path=ppt/tags/tag10.xml><?xml version="1.0" encoding="utf-8"?>
<p:tagLst xmlns:a="http://schemas.openxmlformats.org/drawingml/2006/main" xmlns:r="http://schemas.openxmlformats.org/officeDocument/2006/relationships" xmlns:p="http://schemas.openxmlformats.org/presentationml/2006/main">
  <p:tag name="FILL" val="a1"/>
</p:tagLst>
</file>

<file path=ppt/tags/tag11.xml><?xml version="1.0" encoding="utf-8"?>
<p:tagLst xmlns:a="http://schemas.openxmlformats.org/drawingml/2006/main" xmlns:r="http://schemas.openxmlformats.org/officeDocument/2006/relationships" xmlns:p="http://schemas.openxmlformats.org/presentationml/2006/main">
  <p:tag name="FILL" val="a1"/>
</p:tagLst>
</file>

<file path=ppt/tags/tag12.xml><?xml version="1.0" encoding="utf-8"?>
<p:tagLst xmlns:a="http://schemas.openxmlformats.org/drawingml/2006/main" xmlns:r="http://schemas.openxmlformats.org/officeDocument/2006/relationships" xmlns:p="http://schemas.openxmlformats.org/presentationml/2006/main">
  <p:tag name="FILL" val="a1"/>
</p:tagLst>
</file>

<file path=ppt/tags/tag13.xml><?xml version="1.0" encoding="utf-8"?>
<p:tagLst xmlns:a="http://schemas.openxmlformats.org/drawingml/2006/main" xmlns:r="http://schemas.openxmlformats.org/officeDocument/2006/relationships" xmlns:p="http://schemas.openxmlformats.org/presentationml/2006/main">
  <p:tag name="FILL" val="a1"/>
</p:tagLst>
</file>

<file path=ppt/tags/tag14.xml><?xml version="1.0" encoding="utf-8"?>
<p:tagLst xmlns:a="http://schemas.openxmlformats.org/drawingml/2006/main" xmlns:r="http://schemas.openxmlformats.org/officeDocument/2006/relationships" xmlns:p="http://schemas.openxmlformats.org/presentationml/2006/main">
  <p:tag name="FILL" val="a1"/>
</p:tagLst>
</file>

<file path=ppt/tags/tag15.xml><?xml version="1.0" encoding="utf-8"?>
<p:tagLst xmlns:a="http://schemas.openxmlformats.org/drawingml/2006/main" xmlns:r="http://schemas.openxmlformats.org/officeDocument/2006/relationships" xmlns:p="http://schemas.openxmlformats.org/presentationml/2006/main">
  <p:tag name="FILL" val="a1"/>
</p:tagLst>
</file>

<file path=ppt/tags/tag16.xml><?xml version="1.0" encoding="utf-8"?>
<p:tagLst xmlns:a="http://schemas.openxmlformats.org/drawingml/2006/main" xmlns:r="http://schemas.openxmlformats.org/officeDocument/2006/relationships" xmlns:p="http://schemas.openxmlformats.org/presentationml/2006/main">
  <p:tag name="FILL" val="a1"/>
</p:tagLst>
</file>

<file path=ppt/tags/tag17.xml><?xml version="1.0" encoding="utf-8"?>
<p:tagLst xmlns:a="http://schemas.openxmlformats.org/drawingml/2006/main" xmlns:r="http://schemas.openxmlformats.org/officeDocument/2006/relationships" xmlns:p="http://schemas.openxmlformats.org/presentationml/2006/main">
  <p:tag name="FILL" val="a1"/>
</p:tagLst>
</file>

<file path=ppt/tags/tag18.xml><?xml version="1.0" encoding="utf-8"?>
<p:tagLst xmlns:a="http://schemas.openxmlformats.org/drawingml/2006/main" xmlns:r="http://schemas.openxmlformats.org/officeDocument/2006/relationships" xmlns:p="http://schemas.openxmlformats.org/presentationml/2006/main">
  <p:tag name="FILL" val="a1"/>
</p:tagLst>
</file>

<file path=ppt/tags/tag19.xml><?xml version="1.0" encoding="utf-8"?>
<p:tagLst xmlns:a="http://schemas.openxmlformats.org/drawingml/2006/main" xmlns:r="http://schemas.openxmlformats.org/officeDocument/2006/relationships" xmlns:p="http://schemas.openxmlformats.org/presentationml/2006/main">
  <p:tag name="FILL" val="a1"/>
</p:tagLst>
</file>

<file path=ppt/tags/tag2.xml><?xml version="1.0" encoding="utf-8"?>
<p:tagLst xmlns:a="http://schemas.openxmlformats.org/drawingml/2006/main" xmlns:r="http://schemas.openxmlformats.org/officeDocument/2006/relationships" xmlns:p="http://schemas.openxmlformats.org/presentationml/2006/main">
  <p:tag name="FILL" val="a1"/>
</p:tagLst>
</file>

<file path=ppt/tags/tag20.xml><?xml version="1.0" encoding="utf-8"?>
<p:tagLst xmlns:a="http://schemas.openxmlformats.org/drawingml/2006/main" xmlns:r="http://schemas.openxmlformats.org/officeDocument/2006/relationships" xmlns:p="http://schemas.openxmlformats.org/presentationml/2006/main">
  <p:tag name="FILL" val="a1"/>
</p:tagLst>
</file>

<file path=ppt/tags/tag21.xml><?xml version="1.0" encoding="utf-8"?>
<p:tagLst xmlns:a="http://schemas.openxmlformats.org/drawingml/2006/main" xmlns:r="http://schemas.openxmlformats.org/officeDocument/2006/relationships" xmlns:p="http://schemas.openxmlformats.org/presentationml/2006/main">
  <p:tag name="FILL" val="a1"/>
</p:tagLst>
</file>

<file path=ppt/tags/tag22.xml><?xml version="1.0" encoding="utf-8"?>
<p:tagLst xmlns:a="http://schemas.openxmlformats.org/drawingml/2006/main" xmlns:r="http://schemas.openxmlformats.org/officeDocument/2006/relationships" xmlns:p="http://schemas.openxmlformats.org/presentationml/2006/main">
  <p:tag name="FILL" val="a1"/>
</p:tagLst>
</file>

<file path=ppt/tags/tag23.xml><?xml version="1.0" encoding="utf-8"?>
<p:tagLst xmlns:a="http://schemas.openxmlformats.org/drawingml/2006/main" xmlns:r="http://schemas.openxmlformats.org/officeDocument/2006/relationships" xmlns:p="http://schemas.openxmlformats.org/presentationml/2006/main">
  <p:tag name="FILL" val="a1"/>
</p:tagLst>
</file>

<file path=ppt/tags/tag24.xml><?xml version="1.0" encoding="utf-8"?>
<p:tagLst xmlns:a="http://schemas.openxmlformats.org/drawingml/2006/main" xmlns:r="http://schemas.openxmlformats.org/officeDocument/2006/relationships" xmlns:p="http://schemas.openxmlformats.org/presentationml/2006/main">
  <p:tag name="FILL" val="a1"/>
</p:tagLst>
</file>

<file path=ppt/tags/tag25.xml><?xml version="1.0" encoding="utf-8"?>
<p:tagLst xmlns:a="http://schemas.openxmlformats.org/drawingml/2006/main" xmlns:r="http://schemas.openxmlformats.org/officeDocument/2006/relationships" xmlns:p="http://schemas.openxmlformats.org/presentationml/2006/main">
  <p:tag name="FILL" val="a1"/>
</p:tagLst>
</file>

<file path=ppt/tags/tag3.xml><?xml version="1.0" encoding="utf-8"?>
<p:tagLst xmlns:a="http://schemas.openxmlformats.org/drawingml/2006/main" xmlns:r="http://schemas.openxmlformats.org/officeDocument/2006/relationships" xmlns:p="http://schemas.openxmlformats.org/presentationml/2006/main">
  <p:tag name="FILL" val="a1"/>
</p:tagLst>
</file>

<file path=ppt/tags/tag4.xml><?xml version="1.0" encoding="utf-8"?>
<p:tagLst xmlns:a="http://schemas.openxmlformats.org/drawingml/2006/main" xmlns:r="http://schemas.openxmlformats.org/officeDocument/2006/relationships" xmlns:p="http://schemas.openxmlformats.org/presentationml/2006/main">
  <p:tag name="FILL" val="a1"/>
</p:tagLst>
</file>

<file path=ppt/tags/tag5.xml><?xml version="1.0" encoding="utf-8"?>
<p:tagLst xmlns:a="http://schemas.openxmlformats.org/drawingml/2006/main" xmlns:r="http://schemas.openxmlformats.org/officeDocument/2006/relationships" xmlns:p="http://schemas.openxmlformats.org/presentationml/2006/main">
  <p:tag name="FILL" val="a1"/>
</p:tagLst>
</file>

<file path=ppt/tags/tag6.xml><?xml version="1.0" encoding="utf-8"?>
<p:tagLst xmlns:a="http://schemas.openxmlformats.org/drawingml/2006/main" xmlns:r="http://schemas.openxmlformats.org/officeDocument/2006/relationships" xmlns:p="http://schemas.openxmlformats.org/presentationml/2006/main">
  <p:tag name="FILL" val="a1"/>
</p:tagLst>
</file>

<file path=ppt/tags/tag7.xml><?xml version="1.0" encoding="utf-8"?>
<p:tagLst xmlns:a="http://schemas.openxmlformats.org/drawingml/2006/main" xmlns:r="http://schemas.openxmlformats.org/officeDocument/2006/relationships" xmlns:p="http://schemas.openxmlformats.org/presentationml/2006/main">
  <p:tag name="FILL" val="a1"/>
</p:tagLst>
</file>

<file path=ppt/tags/tag8.xml><?xml version="1.0" encoding="utf-8"?>
<p:tagLst xmlns:a="http://schemas.openxmlformats.org/drawingml/2006/main" xmlns:r="http://schemas.openxmlformats.org/officeDocument/2006/relationships" xmlns:p="http://schemas.openxmlformats.org/presentationml/2006/main">
  <p:tag name="FILL" val="a1"/>
</p:tagLst>
</file>

<file path=ppt/tags/tag9.xml><?xml version="1.0" encoding="utf-8"?>
<p:tagLst xmlns:a="http://schemas.openxmlformats.org/drawingml/2006/main" xmlns:r="http://schemas.openxmlformats.org/officeDocument/2006/relationships" xmlns:p="http://schemas.openxmlformats.org/presentationml/2006/main">
  <p:tag name="FILL" val="a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384</Words>
  <Application>Microsoft Office PowerPoint</Application>
  <PresentationFormat>Widescreen</PresentationFormat>
  <Paragraphs>100</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#9Slide03 Sofia Pro Soft</vt:lpstr>
      <vt:lpstr>#9Slide03 Sofia Pro Soft Bold</vt: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created xsi:type="dcterms:W3CDTF">2024-04-11T05:31:25Z</dcterms:created>
  <dcterms:modified xsi:type="dcterms:W3CDTF">2024-04-11T05:31:54Z</dcterms:modified>
</cp:coreProperties>
</file>