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79" r:id="rId3"/>
    <p:sldMasterId id="2147483691" r:id="rId4"/>
  </p:sldMasterIdLst>
  <p:handoutMasterIdLst>
    <p:handoutMasterId r:id="rId25"/>
  </p:handoutMasterIdLst>
  <p:sldIdLst>
    <p:sldId id="343" r:id="rId5"/>
    <p:sldId id="394" r:id="rId6"/>
    <p:sldId id="257" r:id="rId7"/>
    <p:sldId id="325" r:id="rId8"/>
    <p:sldId id="347" r:id="rId9"/>
    <p:sldId id="381" r:id="rId10"/>
    <p:sldId id="390" r:id="rId11"/>
    <p:sldId id="391" r:id="rId12"/>
    <p:sldId id="332" r:id="rId13"/>
    <p:sldId id="352" r:id="rId14"/>
    <p:sldId id="392" r:id="rId15"/>
    <p:sldId id="382" r:id="rId16"/>
    <p:sldId id="383" r:id="rId17"/>
    <p:sldId id="393" r:id="rId18"/>
    <p:sldId id="384" r:id="rId19"/>
    <p:sldId id="385" r:id="rId20"/>
    <p:sldId id="387" r:id="rId21"/>
    <p:sldId id="388" r:id="rId22"/>
    <p:sldId id="389" r:id="rId23"/>
    <p:sldId id="323" r:id="rId24"/>
  </p:sldIdLst>
  <p:sldSz cx="12192000" cy="6858000"/>
  <p:notesSz cx="6858000" cy="9144000"/>
  <p:embeddedFontLst>
    <p:embeddedFont>
      <p:font typeface="#9Slide01 Noi dung ngan" panose="020B0604020202020204" charset="0"/>
      <p:regular r:id="rId26"/>
    </p:embeddedFont>
    <p:embeddedFont>
      <p:font typeface="#9Slide03 Sofia Pro Soft" panose="020B0000000000000000" pitchFamily="34" charset="0"/>
      <p:regular r:id="rId27"/>
    </p:embeddedFont>
    <p:embeddedFont>
      <p:font typeface="#9Slide03 Sofia Pro Soft Bold" panose="020B0000000000000000" pitchFamily="34" charset="0"/>
      <p:bold r:id="rId28"/>
    </p:embeddedFont>
    <p:embeddedFont>
      <p:font typeface="#9Slide03 Talling" panose="020B0604020202020204" charset="0"/>
      <p:regular r:id="rId29"/>
    </p:embeddedFont>
    <p:embeddedFont>
      <p:font typeface="Cambria" panose="02040503050406030204" pitchFamily="18" charset="0"/>
      <p:regular r:id="rId30"/>
      <p:bold r:id="rId31"/>
      <p:italic r:id="rId32"/>
      <p:boldItalic r:id="rId33"/>
    </p:embeddedFont>
    <p:embeddedFont>
      <p:font typeface="Cambria Math" panose="02040503050406030204" pitchFamily="18" charset="0"/>
      <p:regular r:id="rId34"/>
    </p:embeddedFont>
    <p:embeddedFont>
      <p:font typeface="UVN Binh Duong" pitchFamily="2" charset="0"/>
      <p:regular r:id="rId35"/>
    </p:embeddedFont>
    <p:embeddedFont>
      <p:font typeface="VL Amelia BT" panose="04040804050F02020703"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CD"/>
    <a:srgbClr val="FEDBCF"/>
    <a:srgbClr val="A54C26"/>
    <a:srgbClr val="346490"/>
    <a:srgbClr val="284D6E"/>
    <a:srgbClr val="FFEEE8"/>
    <a:srgbClr val="FFBD59"/>
    <a:srgbClr val="FC8C05"/>
    <a:srgbClr val="FCDCA9"/>
    <a:srgbClr val="FBE4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00" autoAdjust="0"/>
    <p:restoredTop sz="86410"/>
  </p:normalViewPr>
  <p:slideViewPr>
    <p:cSldViewPr>
      <p:cViewPr varScale="1">
        <p:scale>
          <a:sx n="58" d="100"/>
          <a:sy n="58" d="100"/>
        </p:scale>
        <p:origin x="102" y="342"/>
      </p:cViewPr>
      <p:guideLst/>
    </p:cSldViewPr>
  </p:slideViewPr>
  <p:outlineViewPr>
    <p:cViewPr>
      <p:scale>
        <a:sx n="100" d="100"/>
        <a:sy n="100" d="100"/>
      </p:scale>
      <p:origin x="0" y="-1872"/>
    </p:cViewPr>
  </p:outlineViewPr>
  <p:notesTextViewPr>
    <p:cViewPr>
      <p:scale>
        <a:sx n="1" d="1"/>
        <a:sy n="1" d="1"/>
      </p:scale>
      <p:origin x="0" y="0"/>
    </p:cViewPr>
  </p:notesTextViewPr>
  <p:notesViewPr>
    <p:cSldViewPr>
      <p:cViewPr varScale="1">
        <p:scale>
          <a:sx n="80" d="100"/>
          <a:sy n="80" d="100"/>
        </p:scale>
        <p:origin x="314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71C4A-B0E2-4B02-987B-FEB78C053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489F415-85E6-49B8-A4C0-E5FF72EA1A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7576C9-B7D5-4B4B-8C47-CD6AEC474FB2}" type="datetimeFigureOut">
              <a:rPr lang="en-US" smtClean="0"/>
              <a:t>3/4/2024</a:t>
            </a:fld>
            <a:endParaRPr lang="en-US"/>
          </a:p>
        </p:txBody>
      </p:sp>
      <p:sp>
        <p:nvSpPr>
          <p:cNvPr id="4" name="Footer Placeholder 3">
            <a:extLst>
              <a:ext uri="{FF2B5EF4-FFF2-40B4-BE49-F238E27FC236}">
                <a16:creationId xmlns:a16="http://schemas.microsoft.com/office/drawing/2014/main" id="{29424797-C6B2-4B3C-A3DC-8F442D4458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F18204-B720-4879-BFF5-30E8EF6E8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2CF4EF-533F-498E-A05C-4C3918839D55}" type="slidenum">
              <a:rPr lang="en-US" smtClean="0"/>
              <a:t>‹#›</a:t>
            </a:fld>
            <a:endParaRPr lang="en-US"/>
          </a:p>
        </p:txBody>
      </p:sp>
    </p:spTree>
    <p:extLst>
      <p:ext uri="{BB962C8B-B14F-4D97-AF65-F5344CB8AC3E}">
        <p14:creationId xmlns:p14="http://schemas.microsoft.com/office/powerpoint/2010/main" val="15263104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5.gif"/><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gif"/><Relationship Id="rId16" Type="http://schemas.openxmlformats.org/officeDocument/2006/relationships/image" Target="../media/image18.sv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gif"/><Relationship Id="rId18" Type="http://schemas.openxmlformats.org/officeDocument/2006/relationships/image" Target="../media/image38.png"/><Relationship Id="rId3" Type="http://schemas.openxmlformats.org/officeDocument/2006/relationships/image" Target="../media/image26.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7.svg"/><Relationship Id="rId2" Type="http://schemas.openxmlformats.org/officeDocument/2006/relationships/image" Target="../media/image25.png"/><Relationship Id="rId16"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15.svg"/><Relationship Id="rId10" Type="http://schemas.openxmlformats.org/officeDocument/2006/relationships/image" Target="../media/image32.svg"/><Relationship Id="rId19"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gif"/><Relationship Id="rId18" Type="http://schemas.openxmlformats.org/officeDocument/2006/relationships/image" Target="../media/image38.png"/><Relationship Id="rId3" Type="http://schemas.openxmlformats.org/officeDocument/2006/relationships/image" Target="../media/image26.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7.svg"/><Relationship Id="rId2" Type="http://schemas.openxmlformats.org/officeDocument/2006/relationships/image" Target="../media/image25.png"/><Relationship Id="rId16"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15.svg"/><Relationship Id="rId10" Type="http://schemas.openxmlformats.org/officeDocument/2006/relationships/image" Target="../media/image32.svg"/><Relationship Id="rId19"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4.svg"/><Relationship Id="rId3" Type="http://schemas.openxmlformats.org/officeDocument/2006/relationships/image" Target="../media/image5.gif"/><Relationship Id="rId21" Type="http://schemas.openxmlformats.org/officeDocument/2006/relationships/image" Target="../media/image22.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3.png"/><Relationship Id="rId2" Type="http://schemas.openxmlformats.org/officeDocument/2006/relationships/image" Target="../media/image2.png"/><Relationship Id="rId16" Type="http://schemas.openxmlformats.org/officeDocument/2006/relationships/image" Target="../media/image4.gif"/><Relationship Id="rId20"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18" Type="http://schemas.openxmlformats.org/officeDocument/2006/relationships/image" Target="../media/image19.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4.png"/><Relationship Id="rId10" Type="http://schemas.openxmlformats.org/officeDocument/2006/relationships/image" Target="../media/image17.png"/><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18" Type="http://schemas.openxmlformats.org/officeDocument/2006/relationships/image" Target="../media/image19.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4.png"/><Relationship Id="rId10" Type="http://schemas.openxmlformats.org/officeDocument/2006/relationships/image" Target="../media/image17.png"/><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9.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3" Type="http://schemas.openxmlformats.org/officeDocument/2006/relationships/image" Target="../media/image5.gif"/><Relationship Id="rId7" Type="http://schemas.openxmlformats.org/officeDocument/2006/relationships/image" Target="../media/image11.svg"/><Relationship Id="rId12" Type="http://schemas.openxmlformats.org/officeDocument/2006/relationships/image" Target="../media/image4.gif"/><Relationship Id="rId17" Type="http://schemas.openxmlformats.org/officeDocument/2006/relationships/image" Target="../media/image19.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8.svg"/><Relationship Id="rId5" Type="http://schemas.openxmlformats.org/officeDocument/2006/relationships/image" Target="../media/image9.svg"/><Relationship Id="rId1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1.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gif"/><Relationship Id="rId18" Type="http://schemas.openxmlformats.org/officeDocument/2006/relationships/image" Target="../media/image38.png"/><Relationship Id="rId3" Type="http://schemas.openxmlformats.org/officeDocument/2006/relationships/image" Target="../media/image26.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7.svg"/><Relationship Id="rId2" Type="http://schemas.openxmlformats.org/officeDocument/2006/relationships/image" Target="../media/image25.png"/><Relationship Id="rId16"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15.svg"/><Relationship Id="rId10" Type="http://schemas.openxmlformats.org/officeDocument/2006/relationships/image" Target="../media/image32.svg"/><Relationship Id="rId19"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4.png"/><Relationship Id="rId18" Type="http://schemas.openxmlformats.org/officeDocument/2006/relationships/image" Target="../media/image39.png"/><Relationship Id="rId3" Type="http://schemas.openxmlformats.org/officeDocument/2006/relationships/image" Target="../media/image26.sv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8.png"/><Relationship Id="rId2" Type="http://schemas.openxmlformats.org/officeDocument/2006/relationships/image" Target="../media/image25.png"/><Relationship Id="rId16" Type="http://schemas.openxmlformats.org/officeDocument/2006/relationships/image" Target="../media/image37.svg"/><Relationship Id="rId1" Type="http://schemas.openxmlformats.org/officeDocument/2006/relationships/slideMaster" Target="../slideMasters/slideMaster2.xml"/><Relationship Id="rId6" Type="http://schemas.openxmlformats.org/officeDocument/2006/relationships/image" Target="../media/image2.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2.sv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1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ẠM DUYÊN">
    <p:spTree>
      <p:nvGrpSpPr>
        <p:cNvPr id="1" name=""/>
        <p:cNvGrpSpPr/>
        <p:nvPr/>
      </p:nvGrpSpPr>
      <p:grpSpPr>
        <a:xfrm>
          <a:off x="0" y="0"/>
          <a:ext cx="0" cy="0"/>
          <a:chOff x="0" y="0"/>
          <a:chExt cx="0" cy="0"/>
        </a:xfrm>
      </p:grpSpPr>
      <p:pic>
        <p:nvPicPr>
          <p:cNvPr id="31" name="PHẠM DUYÊN 1 - 9Slide.vn">
            <a:extLst>
              <a:ext uri="{FF2B5EF4-FFF2-40B4-BE49-F238E27FC236}">
                <a16:creationId xmlns:a16="http://schemas.microsoft.com/office/drawing/2014/main" id="{DBAFEE15-54BA-BF8E-2D3E-7CF538D99FA4}"/>
              </a:ext>
            </a:extLst>
          </p:cNvPr>
          <p:cNvPicPr>
            <a:picLocks noChangeAspect="1"/>
          </p:cNvPicPr>
          <p:nvPr userDrawn="1"/>
        </p:nvPicPr>
        <p:blipFill>
          <a:blip r:embed="rId2"/>
          <a:srcRect/>
          <a:stretch>
            <a:fillRect/>
          </a:stretch>
        </p:blipFill>
        <p:spPr>
          <a:xfrm>
            <a:off x="-56902" y="-1005003"/>
            <a:ext cx="3393906" cy="3517001"/>
          </a:xfrm>
          <a:prstGeom prst="rect">
            <a:avLst/>
          </a:prstGeom>
        </p:spPr>
      </p:pic>
      <p:pic>
        <p:nvPicPr>
          <p:cNvPr id="12" name="PHẠM DUYÊN 2 - 9Slide.vn">
            <a:extLst>
              <a:ext uri="{FF2B5EF4-FFF2-40B4-BE49-F238E27FC236}">
                <a16:creationId xmlns:a16="http://schemas.microsoft.com/office/drawing/2014/main" id="{183A995C-C0A4-1FB2-46F4-76797D49374A}"/>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3 - 9Slide.vn">
            <a:extLst>
              <a:ext uri="{FF2B5EF4-FFF2-40B4-BE49-F238E27FC236}">
                <a16:creationId xmlns:a16="http://schemas.microsoft.com/office/drawing/2014/main" id="{97EE7EE5-7F76-E849-C427-3B98CE01A6A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0339" y="2103008"/>
            <a:ext cx="5558619" cy="3161465"/>
          </a:xfrm>
          <a:prstGeom prst="rect">
            <a:avLst/>
          </a:prstGeom>
        </p:spPr>
      </p:pic>
      <p:pic>
        <p:nvPicPr>
          <p:cNvPr id="18" name="PHẠM DUYÊN 4 - 9Slide.vn">
            <a:extLst>
              <a:ext uri="{FF2B5EF4-FFF2-40B4-BE49-F238E27FC236}">
                <a16:creationId xmlns:a16="http://schemas.microsoft.com/office/drawing/2014/main" id="{7EC4EBE2-AD45-1E61-AF0B-F26CC4BC17E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0777" y="3085976"/>
            <a:ext cx="379527" cy="537383"/>
          </a:xfrm>
          <a:prstGeom prst="rect">
            <a:avLst/>
          </a:prstGeom>
        </p:spPr>
      </p:pic>
      <p:pic>
        <p:nvPicPr>
          <p:cNvPr id="19" name="PHẠM DUYÊN 5 - 9Slide.vn">
            <a:extLst>
              <a:ext uri="{FF2B5EF4-FFF2-40B4-BE49-F238E27FC236}">
                <a16:creationId xmlns:a16="http://schemas.microsoft.com/office/drawing/2014/main" id="{CB1A36B2-DF40-9351-EE1D-C222773EA100}"/>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36873">
            <a:off x="10670547" y="3961869"/>
            <a:ext cx="379527" cy="537383"/>
          </a:xfrm>
          <a:prstGeom prst="rect">
            <a:avLst/>
          </a:prstGeom>
        </p:spPr>
      </p:pic>
      <p:pic>
        <p:nvPicPr>
          <p:cNvPr id="21" name="PHẠM DUYÊN 6 - 9Slide.vn">
            <a:extLst>
              <a:ext uri="{FF2B5EF4-FFF2-40B4-BE49-F238E27FC236}">
                <a16:creationId xmlns:a16="http://schemas.microsoft.com/office/drawing/2014/main" id="{9123E59C-0953-2DC3-D378-4C9F0ACF82D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29902">
            <a:off x="3684994" y="4619340"/>
            <a:ext cx="379527" cy="537383"/>
          </a:xfrm>
          <a:prstGeom prst="rect">
            <a:avLst/>
          </a:prstGeom>
        </p:spPr>
      </p:pic>
      <p:pic>
        <p:nvPicPr>
          <p:cNvPr id="22" name="PHẠM DUYÊN 7 - 9Slide.vn">
            <a:extLst>
              <a:ext uri="{FF2B5EF4-FFF2-40B4-BE49-F238E27FC236}">
                <a16:creationId xmlns:a16="http://schemas.microsoft.com/office/drawing/2014/main" id="{FAE921D5-37DF-B233-F2D0-6A6C7C80E71C}"/>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36873">
            <a:off x="7705465" y="5324517"/>
            <a:ext cx="379527" cy="537383"/>
          </a:xfrm>
          <a:prstGeom prst="rect">
            <a:avLst/>
          </a:prstGeom>
        </p:spPr>
      </p:pic>
      <p:pic>
        <p:nvPicPr>
          <p:cNvPr id="27" name="PHẠM DUYÊN 8 - 9Slide.vn">
            <a:extLst>
              <a:ext uri="{FF2B5EF4-FFF2-40B4-BE49-F238E27FC236}">
                <a16:creationId xmlns:a16="http://schemas.microsoft.com/office/drawing/2014/main" id="{3F6DA32D-C2AF-97DD-6375-A0B534AF3832}"/>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474259"/>
            <a:ext cx="2336067" cy="2383741"/>
          </a:xfrm>
          <a:prstGeom prst="rect">
            <a:avLst/>
          </a:prstGeom>
        </p:spPr>
      </p:pic>
      <p:pic>
        <p:nvPicPr>
          <p:cNvPr id="28" name="PHẠM DUYÊN 9 - 9Slide.vn">
            <a:extLst>
              <a:ext uri="{FF2B5EF4-FFF2-40B4-BE49-F238E27FC236}">
                <a16:creationId xmlns:a16="http://schemas.microsoft.com/office/drawing/2014/main" id="{56B0B813-4180-C2CE-022E-9B363B7F6ED1}"/>
              </a:ext>
            </a:extLst>
          </p:cNvPr>
          <p:cNvPicPr>
            <a:picLocks noChangeAspect="1"/>
          </p:cNvPicPr>
          <p:nvPr userDrawn="1"/>
        </p:nvPicPr>
        <p:blipFill>
          <a:blip r:embed="rId14"/>
          <a:srcRect/>
          <a:stretch>
            <a:fillRect/>
          </a:stretch>
        </p:blipFill>
        <p:spPr>
          <a:xfrm>
            <a:off x="9340072" y="3539372"/>
            <a:ext cx="2851928" cy="3292269"/>
          </a:xfrm>
          <a:prstGeom prst="rect">
            <a:avLst/>
          </a:prstGeom>
        </p:spPr>
      </p:pic>
      <p:pic>
        <p:nvPicPr>
          <p:cNvPr id="29" name="PHẠM DUYÊN 10 - 9Slide.vn">
            <a:extLst>
              <a:ext uri="{FF2B5EF4-FFF2-40B4-BE49-F238E27FC236}">
                <a16:creationId xmlns:a16="http://schemas.microsoft.com/office/drawing/2014/main" id="{ED03A601-CB2C-D803-CCCE-B7BC650A49A5}"/>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90987" y="255907"/>
            <a:ext cx="1619800" cy="1416586"/>
          </a:xfrm>
          <a:prstGeom prst="rect">
            <a:avLst/>
          </a:prstGeom>
        </p:spPr>
      </p:pic>
      <p:pic>
        <p:nvPicPr>
          <p:cNvPr id="30" name="PHẠM DUYÊN 11 - 9Slide.vn">
            <a:extLst>
              <a:ext uri="{FF2B5EF4-FFF2-40B4-BE49-F238E27FC236}">
                <a16:creationId xmlns:a16="http://schemas.microsoft.com/office/drawing/2014/main" id="{C08FB94F-AA00-DCC1-E35B-327458DF1571}"/>
              </a:ext>
            </a:extLst>
          </p:cNvPr>
          <p:cNvPicPr>
            <a:picLocks noChangeAspect="1"/>
          </p:cNvPicPr>
          <p:nvPr userDrawn="1"/>
        </p:nvPicPr>
        <p:blipFill>
          <a:blip r:embed="rId17"/>
          <a:srcRect/>
          <a:stretch>
            <a:fillRect/>
          </a:stretch>
        </p:blipFill>
        <p:spPr>
          <a:xfrm>
            <a:off x="9290032" y="0"/>
            <a:ext cx="2822959" cy="1789050"/>
          </a:xfrm>
          <a:prstGeom prst="rect">
            <a:avLst/>
          </a:prstGeom>
        </p:spPr>
      </p:pic>
      <p:pic>
        <p:nvPicPr>
          <p:cNvPr id="33" name="PHẠM DUYÊN 12 - 9Slide.vn">
            <a:extLst>
              <a:ext uri="{FF2B5EF4-FFF2-40B4-BE49-F238E27FC236}">
                <a16:creationId xmlns:a16="http://schemas.microsoft.com/office/drawing/2014/main" id="{BECE41D7-DBF5-31A3-F9FB-866C0A2B469D}"/>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5042845" y="6067957"/>
            <a:ext cx="379527" cy="537383"/>
          </a:xfrm>
          <a:prstGeom prst="rect">
            <a:avLst/>
          </a:prstGeom>
        </p:spPr>
      </p:pic>
      <p:pic>
        <p:nvPicPr>
          <p:cNvPr id="34" name="PHẠM DUYÊN 13 - 9Slide.vn">
            <a:extLst>
              <a:ext uri="{FF2B5EF4-FFF2-40B4-BE49-F238E27FC236}">
                <a16:creationId xmlns:a16="http://schemas.microsoft.com/office/drawing/2014/main" id="{BCE37C32-7B21-C171-04D0-5E35CE092A5E}"/>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946625" y="4648124"/>
            <a:ext cx="379527" cy="537383"/>
          </a:xfrm>
          <a:prstGeom prst="rect">
            <a:avLst/>
          </a:prstGeom>
        </p:spPr>
      </p:pic>
      <p:pic>
        <p:nvPicPr>
          <p:cNvPr id="36" name="PHẠM DUYÊN 14 - 9Slide.vn">
            <a:extLst>
              <a:ext uri="{FF2B5EF4-FFF2-40B4-BE49-F238E27FC236}">
                <a16:creationId xmlns:a16="http://schemas.microsoft.com/office/drawing/2014/main" id="{E36CFB25-DDCB-A727-1DEF-3E6B34308E12}"/>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310293">
            <a:off x="10386509" y="2395520"/>
            <a:ext cx="379527" cy="537383"/>
          </a:xfrm>
          <a:prstGeom prst="rect">
            <a:avLst/>
          </a:prstGeom>
        </p:spPr>
      </p:pic>
      <p:pic>
        <p:nvPicPr>
          <p:cNvPr id="37" name="PHẠM DUYÊN 15 - 9Slide.vn">
            <a:extLst>
              <a:ext uri="{FF2B5EF4-FFF2-40B4-BE49-F238E27FC236}">
                <a16:creationId xmlns:a16="http://schemas.microsoft.com/office/drawing/2014/main" id="{9388ADFB-A130-A509-5460-74DFA24E25F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51630">
            <a:off x="5460646" y="1251667"/>
            <a:ext cx="379527" cy="537383"/>
          </a:xfrm>
          <a:prstGeom prst="rect">
            <a:avLst/>
          </a:prstGeom>
        </p:spPr>
      </p:pic>
      <p:grpSp>
        <p:nvGrpSpPr>
          <p:cNvPr id="38" name="PHẠM DUYÊN 16 - 9Slide.vn">
            <a:extLst>
              <a:ext uri="{FF2B5EF4-FFF2-40B4-BE49-F238E27FC236}">
                <a16:creationId xmlns:a16="http://schemas.microsoft.com/office/drawing/2014/main" id="{1183F954-189F-1111-4F35-65405824014F}"/>
              </a:ext>
            </a:extLst>
          </p:cNvPr>
          <p:cNvGrpSpPr/>
          <p:nvPr userDrawn="1"/>
        </p:nvGrpSpPr>
        <p:grpSpPr>
          <a:xfrm>
            <a:off x="2336067" y="6316001"/>
            <a:ext cx="1083998" cy="541999"/>
            <a:chOff x="0" y="0"/>
            <a:chExt cx="2167996" cy="1083998"/>
          </a:xfrm>
        </p:grpSpPr>
        <p:grpSp>
          <p:nvGrpSpPr>
            <p:cNvPr id="39" name="Group 20">
              <a:extLst>
                <a:ext uri="{FF2B5EF4-FFF2-40B4-BE49-F238E27FC236}">
                  <a16:creationId xmlns:a16="http://schemas.microsoft.com/office/drawing/2014/main" id="{1BF1AD9D-9F15-10E6-88E8-DFF071C49D50}"/>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410538CC-13C2-8F87-1771-C14DDA03459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CF10E252-5014-1B6D-E3A3-437FA2028E6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17 - 9Slide.vn">
            <a:extLst>
              <a:ext uri="{FF2B5EF4-FFF2-40B4-BE49-F238E27FC236}">
                <a16:creationId xmlns:a16="http://schemas.microsoft.com/office/drawing/2014/main" id="{6BFCBD30-7319-1606-5852-BB5BC43D0268}"/>
              </a:ext>
            </a:extLst>
          </p:cNvPr>
          <p:cNvGrpSpPr/>
          <p:nvPr userDrawn="1"/>
        </p:nvGrpSpPr>
        <p:grpSpPr>
          <a:xfrm>
            <a:off x="3292554" y="6447157"/>
            <a:ext cx="821686" cy="410843"/>
            <a:chOff x="0" y="0"/>
            <a:chExt cx="1643373" cy="821686"/>
          </a:xfrm>
        </p:grpSpPr>
        <p:grpSp>
          <p:nvGrpSpPr>
            <p:cNvPr id="45" name="Group 24">
              <a:extLst>
                <a:ext uri="{FF2B5EF4-FFF2-40B4-BE49-F238E27FC236}">
                  <a16:creationId xmlns:a16="http://schemas.microsoft.com/office/drawing/2014/main" id="{057500B9-FE3D-15F8-A051-DE10C55C2033}"/>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E1634B55-8703-ECE6-48D4-80AB567CCC36}"/>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D277E9A0-E078-651F-7817-A84AFDEFA0D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PHẠM DUYÊN 18 - 9Slide.vn">
            <a:extLst>
              <a:ext uri="{FF2B5EF4-FFF2-40B4-BE49-F238E27FC236}">
                <a16:creationId xmlns:a16="http://schemas.microsoft.com/office/drawing/2014/main" id="{508E61A6-D6AD-6A61-2C2F-EE48C6255545}"/>
              </a:ext>
            </a:extLst>
          </p:cNvPr>
          <p:cNvGrpSpPr/>
          <p:nvPr userDrawn="1"/>
        </p:nvGrpSpPr>
        <p:grpSpPr>
          <a:xfrm>
            <a:off x="3985377" y="6548289"/>
            <a:ext cx="619422" cy="309711"/>
            <a:chOff x="0" y="0"/>
            <a:chExt cx="1238844" cy="619422"/>
          </a:xfrm>
        </p:grpSpPr>
        <p:grpSp>
          <p:nvGrpSpPr>
            <p:cNvPr id="49" name="Group 28">
              <a:extLst>
                <a:ext uri="{FF2B5EF4-FFF2-40B4-BE49-F238E27FC236}">
                  <a16:creationId xmlns:a16="http://schemas.microsoft.com/office/drawing/2014/main" id="{E6BAAEE6-AFE1-1720-E6E9-2C209BF0FAED}"/>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B76F1DDA-D6EA-2CB5-B6DA-3657A298CA9D}"/>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9F494D89-288A-C97F-AA31-6F82AE75D97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52" name="PHẠM DUYÊN 19 - 9Slide.vn">
            <a:extLst>
              <a:ext uri="{FF2B5EF4-FFF2-40B4-BE49-F238E27FC236}">
                <a16:creationId xmlns:a16="http://schemas.microsoft.com/office/drawing/2014/main" id="{353AADEF-75CD-B816-58A5-2481C987E77A}"/>
              </a:ext>
            </a:extLst>
          </p:cNvPr>
          <p:cNvPicPr>
            <a:picLocks noChangeAspect="1"/>
          </p:cNvPicPr>
          <p:nvPr userDrawn="1"/>
        </p:nvPicPr>
        <p:blipFill>
          <a:blip r:embed="rId20"/>
          <a:srcRect/>
          <a:stretch>
            <a:fillRect/>
          </a:stretch>
        </p:blipFill>
        <p:spPr>
          <a:xfrm>
            <a:off x="3292554" y="-15153"/>
            <a:ext cx="726605" cy="909677"/>
          </a:xfrm>
          <a:prstGeom prst="rect">
            <a:avLst/>
          </a:prstGeom>
        </p:spPr>
      </p:pic>
      <p:pic>
        <p:nvPicPr>
          <p:cNvPr id="53" name="PHẠM DUYÊN 20 - 9Slide.vn">
            <a:extLst>
              <a:ext uri="{FF2B5EF4-FFF2-40B4-BE49-F238E27FC236}">
                <a16:creationId xmlns:a16="http://schemas.microsoft.com/office/drawing/2014/main" id="{EC1E2BD1-D9FB-6A55-E9D9-EAC292830B86}"/>
              </a:ext>
            </a:extLst>
          </p:cNvPr>
          <p:cNvPicPr>
            <a:picLocks noChangeAspect="1"/>
          </p:cNvPicPr>
          <p:nvPr userDrawn="1"/>
        </p:nvPicPr>
        <p:blipFill>
          <a:blip r:embed="rId20"/>
          <a:srcRect/>
          <a:stretch>
            <a:fillRect/>
          </a:stretch>
        </p:blipFill>
        <p:spPr>
          <a:xfrm>
            <a:off x="4114239" y="6459"/>
            <a:ext cx="603951" cy="756120"/>
          </a:xfrm>
          <a:prstGeom prst="rect">
            <a:avLst/>
          </a:prstGeom>
        </p:spPr>
      </p:pic>
      <p:pic>
        <p:nvPicPr>
          <p:cNvPr id="54" name="PHẠM DUYÊN 21 - 9Slide.vn">
            <a:extLst>
              <a:ext uri="{FF2B5EF4-FFF2-40B4-BE49-F238E27FC236}">
                <a16:creationId xmlns:a16="http://schemas.microsoft.com/office/drawing/2014/main" id="{C8DEDB2A-E25B-C422-3F06-F82628B990F2}"/>
              </a:ext>
            </a:extLst>
          </p:cNvPr>
          <p:cNvPicPr>
            <a:picLocks noChangeAspect="1"/>
          </p:cNvPicPr>
          <p:nvPr userDrawn="1"/>
        </p:nvPicPr>
        <p:blipFill>
          <a:blip r:embed="rId20"/>
          <a:srcRect/>
          <a:stretch>
            <a:fillRect/>
          </a:stretch>
        </p:blipFill>
        <p:spPr>
          <a:xfrm>
            <a:off x="4774696" y="-15153"/>
            <a:ext cx="726605" cy="909677"/>
          </a:xfrm>
          <a:prstGeom prst="rect">
            <a:avLst/>
          </a:prstGeom>
        </p:spPr>
      </p:pic>
      <p:pic>
        <p:nvPicPr>
          <p:cNvPr id="55" name="PHẠM DUYÊN 22 - 9Slide.vn">
            <a:extLst>
              <a:ext uri="{FF2B5EF4-FFF2-40B4-BE49-F238E27FC236}">
                <a16:creationId xmlns:a16="http://schemas.microsoft.com/office/drawing/2014/main" id="{F6510954-1C22-BF09-AEA3-3403642BEA68}"/>
              </a:ext>
            </a:extLst>
          </p:cNvPr>
          <p:cNvPicPr>
            <a:picLocks noChangeAspect="1"/>
          </p:cNvPicPr>
          <p:nvPr userDrawn="1"/>
        </p:nvPicPr>
        <p:blipFill>
          <a:blip r:embed="rId20"/>
          <a:srcRect/>
          <a:stretch>
            <a:fillRect/>
          </a:stretch>
        </p:blipFill>
        <p:spPr>
          <a:xfrm>
            <a:off x="5596550" y="-15153"/>
            <a:ext cx="603951" cy="756120"/>
          </a:xfrm>
          <a:prstGeom prst="rect">
            <a:avLst/>
          </a:prstGeom>
        </p:spPr>
      </p:pic>
      <p:pic>
        <p:nvPicPr>
          <p:cNvPr id="56" name="PHẠM DUYÊN 23 - 9Slide.vn">
            <a:extLst>
              <a:ext uri="{FF2B5EF4-FFF2-40B4-BE49-F238E27FC236}">
                <a16:creationId xmlns:a16="http://schemas.microsoft.com/office/drawing/2014/main" id="{1A782235-6628-6CDD-9A5C-78330AD70EE9}"/>
              </a:ext>
            </a:extLst>
          </p:cNvPr>
          <p:cNvPicPr>
            <a:picLocks noChangeAspect="1"/>
          </p:cNvPicPr>
          <p:nvPr userDrawn="1"/>
        </p:nvPicPr>
        <p:blipFill>
          <a:blip r:embed="rId20"/>
          <a:srcRect/>
          <a:stretch>
            <a:fillRect/>
          </a:stretch>
        </p:blipFill>
        <p:spPr>
          <a:xfrm>
            <a:off x="6200501" y="6459"/>
            <a:ext cx="726605" cy="909677"/>
          </a:xfrm>
          <a:prstGeom prst="rect">
            <a:avLst/>
          </a:prstGeom>
        </p:spPr>
      </p:pic>
      <p:pic>
        <p:nvPicPr>
          <p:cNvPr id="57" name="PHẠM DUYÊN 24 - 9Slide.vn">
            <a:extLst>
              <a:ext uri="{FF2B5EF4-FFF2-40B4-BE49-F238E27FC236}">
                <a16:creationId xmlns:a16="http://schemas.microsoft.com/office/drawing/2014/main" id="{1908E385-B33F-B795-FB49-99C7F54C3694}"/>
              </a:ext>
            </a:extLst>
          </p:cNvPr>
          <p:cNvPicPr>
            <a:picLocks noChangeAspect="1"/>
          </p:cNvPicPr>
          <p:nvPr userDrawn="1"/>
        </p:nvPicPr>
        <p:blipFill>
          <a:blip r:embed="rId20"/>
          <a:srcRect/>
          <a:stretch>
            <a:fillRect/>
          </a:stretch>
        </p:blipFill>
        <p:spPr>
          <a:xfrm>
            <a:off x="7018229" y="-15153"/>
            <a:ext cx="603951" cy="756120"/>
          </a:xfrm>
          <a:prstGeom prst="rect">
            <a:avLst/>
          </a:prstGeom>
        </p:spPr>
      </p:pic>
      <p:pic>
        <p:nvPicPr>
          <p:cNvPr id="58" name="PHẠM DUYÊN 25 - 9Slide.vn">
            <a:extLst>
              <a:ext uri="{FF2B5EF4-FFF2-40B4-BE49-F238E27FC236}">
                <a16:creationId xmlns:a16="http://schemas.microsoft.com/office/drawing/2014/main" id="{2A70DB03-1090-2B26-BD57-507C4C07D2E6}"/>
              </a:ext>
            </a:extLst>
          </p:cNvPr>
          <p:cNvPicPr>
            <a:picLocks noChangeAspect="1"/>
          </p:cNvPicPr>
          <p:nvPr userDrawn="1"/>
        </p:nvPicPr>
        <p:blipFill>
          <a:blip r:embed="rId20"/>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0121F7D9-2EAC-D82C-78E0-38180B24E71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765466" flipH="1">
            <a:off x="7580993" y="5199939"/>
            <a:ext cx="2312916" cy="2312916"/>
          </a:xfrm>
          <a:prstGeom prst="rect">
            <a:avLst/>
          </a:prstGeom>
        </p:spPr>
      </p:pic>
      <p:pic>
        <p:nvPicPr>
          <p:cNvPr id="5" name="PHẠM DUYÊN 2 - 9Slide.vn">
            <a:extLst>
              <a:ext uri="{FF2B5EF4-FFF2-40B4-BE49-F238E27FC236}">
                <a16:creationId xmlns:a16="http://schemas.microsoft.com/office/drawing/2014/main" id="{E314B8E1-2A5F-336E-9E2F-9D61B9CE12E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57775">
            <a:off x="205759" y="4486167"/>
            <a:ext cx="2743200" cy="2743200"/>
          </a:xfrm>
          <a:prstGeom prst="rect">
            <a:avLst/>
          </a:prstGeom>
        </p:spPr>
      </p:pic>
      <p:pic>
        <p:nvPicPr>
          <p:cNvPr id="6" name="PHẠM DUYÊN 3 - 9Slide.vn">
            <a:extLst>
              <a:ext uri="{FF2B5EF4-FFF2-40B4-BE49-F238E27FC236}">
                <a16:creationId xmlns:a16="http://schemas.microsoft.com/office/drawing/2014/main" id="{B956BE8C-558A-4EA6-9ADD-2476C37E8564}"/>
              </a:ext>
            </a:extLst>
          </p:cNvPr>
          <p:cNvPicPr>
            <a:picLocks noChangeAspect="1"/>
          </p:cNvPicPr>
          <p:nvPr userDrawn="1"/>
        </p:nvPicPr>
        <p:blipFill>
          <a:blip r:embed="rId4"/>
          <a:srcRect/>
          <a:stretch>
            <a:fillRect/>
          </a:stretch>
        </p:blipFill>
        <p:spPr>
          <a:xfrm>
            <a:off x="6045566" y="804875"/>
            <a:ext cx="5790396" cy="5486400"/>
          </a:xfrm>
          <a:prstGeom prst="rect">
            <a:avLst/>
          </a:prstGeom>
        </p:spPr>
      </p:pic>
      <p:pic>
        <p:nvPicPr>
          <p:cNvPr id="7" name="PHẠM DUYÊN 4 - 9Slide.vn">
            <a:extLst>
              <a:ext uri="{FF2B5EF4-FFF2-40B4-BE49-F238E27FC236}">
                <a16:creationId xmlns:a16="http://schemas.microsoft.com/office/drawing/2014/main" id="{881E639A-E34C-D087-B73B-317A826B8D29}"/>
              </a:ext>
            </a:extLst>
          </p:cNvPr>
          <p:cNvPicPr>
            <a:picLocks noChangeAspect="1"/>
          </p:cNvPicPr>
          <p:nvPr userDrawn="1"/>
        </p:nvPicPr>
        <p:blipFill>
          <a:blip r:embed="rId5"/>
          <a:srcRect/>
          <a:stretch>
            <a:fillRect/>
          </a:stretch>
        </p:blipFill>
        <p:spPr>
          <a:xfrm>
            <a:off x="-281613" y="418476"/>
            <a:ext cx="4872664" cy="3678659"/>
          </a:xfrm>
          <a:prstGeom prst="rect">
            <a:avLst/>
          </a:prstGeom>
        </p:spPr>
      </p:pic>
      <p:pic>
        <p:nvPicPr>
          <p:cNvPr id="8" name="PHẠM DUYÊN 5 - 9Slide.vn">
            <a:extLst>
              <a:ext uri="{FF2B5EF4-FFF2-40B4-BE49-F238E27FC236}">
                <a16:creationId xmlns:a16="http://schemas.microsoft.com/office/drawing/2014/main" id="{A80818D7-CEBC-6DE0-35D0-C2D4F99B9209}"/>
              </a:ext>
            </a:extLst>
          </p:cNvPr>
          <p:cNvPicPr>
            <a:picLocks noChangeAspect="1"/>
          </p:cNvPicPr>
          <p:nvPr userDrawn="1"/>
        </p:nvPicPr>
        <p:blipFill>
          <a:blip r:embed="rId6"/>
          <a:stretch>
            <a:fillRect/>
          </a:stretch>
        </p:blipFill>
        <p:spPr>
          <a:xfrm>
            <a:off x="-1893396" y="-15875"/>
            <a:ext cx="1488308" cy="1717486"/>
          </a:xfrm>
          <a:prstGeom prst="rect">
            <a:avLst/>
          </a:prstGeom>
        </p:spPr>
      </p:pic>
      <p:pic>
        <p:nvPicPr>
          <p:cNvPr id="9" name="PHẠM DUYÊN 6 - 9Slide.vn">
            <a:extLst>
              <a:ext uri="{FF2B5EF4-FFF2-40B4-BE49-F238E27FC236}">
                <a16:creationId xmlns:a16="http://schemas.microsoft.com/office/drawing/2014/main" id="{53429B43-A07C-AD76-2672-C2A5C4FB8650}"/>
              </a:ext>
            </a:extLst>
          </p:cNvPr>
          <p:cNvPicPr>
            <a:picLocks noChangeAspect="1"/>
          </p:cNvPicPr>
          <p:nvPr userDrawn="1"/>
        </p:nvPicPr>
        <p:blipFill>
          <a:blip r:embed="rId6"/>
          <a:stretch>
            <a:fillRect/>
          </a:stretch>
        </p:blipFill>
        <p:spPr>
          <a:xfrm>
            <a:off x="-1893396" y="-15875"/>
            <a:ext cx="1488308" cy="1717486"/>
          </a:xfrm>
          <a:prstGeom prst="rect">
            <a:avLst/>
          </a:prstGeom>
        </p:spPr>
      </p:pic>
      <p:pic>
        <p:nvPicPr>
          <p:cNvPr id="10" name="PHẠM DUYÊN 7 - 9Slide.vn">
            <a:extLst>
              <a:ext uri="{FF2B5EF4-FFF2-40B4-BE49-F238E27FC236}">
                <a16:creationId xmlns:a16="http://schemas.microsoft.com/office/drawing/2014/main" id="{6D0FC3DF-646F-93DC-5930-BDF68F4DC33B}"/>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0" y="0"/>
            <a:ext cx="4038600" cy="1549354"/>
          </a:xfrm>
          <a:prstGeom prst="rect">
            <a:avLst/>
          </a:prstGeom>
        </p:spPr>
      </p:pic>
      <p:pic>
        <p:nvPicPr>
          <p:cNvPr id="11" name="PHẠM DUYÊN 8 - 9Slide.vn">
            <a:extLst>
              <a:ext uri="{FF2B5EF4-FFF2-40B4-BE49-F238E27FC236}">
                <a16:creationId xmlns:a16="http://schemas.microsoft.com/office/drawing/2014/main" id="{A77A2876-8AA4-2708-F335-415487300EA3}"/>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05730" y="412669"/>
            <a:ext cx="2126298" cy="363402"/>
          </a:xfrm>
          <a:prstGeom prst="rect">
            <a:avLst/>
          </a:prstGeom>
        </p:spPr>
      </p:pic>
      <p:pic>
        <p:nvPicPr>
          <p:cNvPr id="12" name="PHẠM DUYÊN 9 - 9Slide.vn">
            <a:extLst>
              <a:ext uri="{FF2B5EF4-FFF2-40B4-BE49-F238E27FC236}">
                <a16:creationId xmlns:a16="http://schemas.microsoft.com/office/drawing/2014/main" id="{F3E3BB6E-D760-AA23-2C2E-CA87F84E77F6}"/>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3065" y="2602575"/>
            <a:ext cx="1822724" cy="1371600"/>
          </a:xfrm>
          <a:prstGeom prst="rect">
            <a:avLst/>
          </a:prstGeom>
        </p:spPr>
      </p:pic>
      <p:pic>
        <p:nvPicPr>
          <p:cNvPr id="13" name="PHẠM DUYÊN 10 - 9Slide.vn">
            <a:extLst>
              <a:ext uri="{FF2B5EF4-FFF2-40B4-BE49-F238E27FC236}">
                <a16:creationId xmlns:a16="http://schemas.microsoft.com/office/drawing/2014/main" id="{010952EB-4B48-D73E-F989-176055DE9C7D}"/>
              </a:ext>
            </a:extLst>
          </p:cNvPr>
          <p:cNvPicPr>
            <a:picLocks noChangeAspect="1"/>
          </p:cNvPicPr>
          <p:nvPr userDrawn="1"/>
        </p:nvPicPr>
        <p:blipFill>
          <a:blip r:embed="rId13"/>
          <a:srcRect/>
          <a:stretch>
            <a:fillRect/>
          </a:stretch>
        </p:blipFill>
        <p:spPr>
          <a:xfrm rot="20730171">
            <a:off x="3910062" y="958252"/>
            <a:ext cx="1924682" cy="904600"/>
          </a:xfrm>
          <a:prstGeom prst="rect">
            <a:avLst/>
          </a:prstGeom>
        </p:spPr>
      </p:pic>
      <p:pic>
        <p:nvPicPr>
          <p:cNvPr id="14" name="PHẠM DUYÊN 11 - 9Slide.vn">
            <a:extLst>
              <a:ext uri="{FF2B5EF4-FFF2-40B4-BE49-F238E27FC236}">
                <a16:creationId xmlns:a16="http://schemas.microsoft.com/office/drawing/2014/main" id="{BF3CF143-42CE-E7C8-6D43-A164AE68DFC4}"/>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890543" y="190714"/>
            <a:ext cx="1925682" cy="2044642"/>
          </a:xfrm>
          <a:prstGeom prst="rect">
            <a:avLst/>
          </a:prstGeom>
        </p:spPr>
      </p:pic>
      <p:grpSp>
        <p:nvGrpSpPr>
          <p:cNvPr id="15" name="PHẠM DUYÊN 12 - 9Slide.vn">
            <a:extLst>
              <a:ext uri="{FF2B5EF4-FFF2-40B4-BE49-F238E27FC236}">
                <a16:creationId xmlns:a16="http://schemas.microsoft.com/office/drawing/2014/main" id="{F51BB538-D64B-A7A7-EB4C-EC49999E9A1D}"/>
              </a:ext>
            </a:extLst>
          </p:cNvPr>
          <p:cNvGrpSpPr/>
          <p:nvPr userDrawn="1"/>
        </p:nvGrpSpPr>
        <p:grpSpPr>
          <a:xfrm>
            <a:off x="3137551" y="1524000"/>
            <a:ext cx="5916898" cy="3314702"/>
            <a:chOff x="2728407" y="2740859"/>
            <a:chExt cx="6140683" cy="3301991"/>
          </a:xfrm>
        </p:grpSpPr>
        <p:sp>
          <p:nvSpPr>
            <p:cNvPr id="16" name="Freeform 18">
              <a:extLst>
                <a:ext uri="{FF2B5EF4-FFF2-40B4-BE49-F238E27FC236}">
                  <a16:creationId xmlns:a16="http://schemas.microsoft.com/office/drawing/2014/main" id="{078DA9BA-3DC6-2A21-AF98-546F27682C9D}"/>
                </a:ext>
              </a:extLst>
            </p:cNvPr>
            <p:cNvSpPr/>
            <p:nvPr/>
          </p:nvSpPr>
          <p:spPr>
            <a:xfrm>
              <a:off x="2876549" y="2903338"/>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solidFill>
              <a:srgbClr val="FFFEF2"/>
            </a:solidFill>
            <a:ln w="12700">
              <a:solidFill>
                <a:srgbClr val="FFFEF2"/>
              </a:solidFill>
            </a:ln>
          </p:spPr>
          <p:txBody>
            <a:bodyPr/>
            <a:lstStyle/>
            <a:p>
              <a:endParaRPr lang="en-US">
                <a:solidFill>
                  <a:prstClr val="black"/>
                </a:solidFill>
              </a:endParaRPr>
            </a:p>
          </p:txBody>
        </p:sp>
        <p:sp>
          <p:nvSpPr>
            <p:cNvPr id="17" name="Freeform 18">
              <a:extLst>
                <a:ext uri="{FF2B5EF4-FFF2-40B4-BE49-F238E27FC236}">
                  <a16:creationId xmlns:a16="http://schemas.microsoft.com/office/drawing/2014/main" id="{9C54F26D-0F5F-9484-EB40-115F78E3B635}"/>
                </a:ext>
              </a:extLst>
            </p:cNvPr>
            <p:cNvSpPr/>
            <p:nvPr userDrawn="1"/>
          </p:nvSpPr>
          <p:spPr>
            <a:xfrm>
              <a:off x="2728407" y="2740859"/>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noFill/>
            <a:ln w="12700">
              <a:solidFill>
                <a:schemeClr val="bg1"/>
              </a:solidFill>
            </a:ln>
          </p:spPr>
          <p:txBody>
            <a:bodyPr/>
            <a:lstStyle/>
            <a:p>
              <a:endParaRPr lang="en-US">
                <a:solidFill>
                  <a:prstClr val="black"/>
                </a:solidFill>
              </a:endParaRPr>
            </a:p>
          </p:txBody>
        </p:sp>
      </p:grpSp>
      <p:grpSp>
        <p:nvGrpSpPr>
          <p:cNvPr id="18" name="PHẠM DUYÊN 13 - 9Slide.vn">
            <a:extLst>
              <a:ext uri="{FF2B5EF4-FFF2-40B4-BE49-F238E27FC236}">
                <a16:creationId xmlns:a16="http://schemas.microsoft.com/office/drawing/2014/main" id="{278092DB-D0CC-965B-387E-D12DDCB4635C}"/>
              </a:ext>
            </a:extLst>
          </p:cNvPr>
          <p:cNvGrpSpPr/>
          <p:nvPr userDrawn="1"/>
        </p:nvGrpSpPr>
        <p:grpSpPr>
          <a:xfrm>
            <a:off x="9549633" y="2722661"/>
            <a:ext cx="2642367" cy="477739"/>
            <a:chOff x="8939678" y="2664712"/>
            <a:chExt cx="3242747" cy="455992"/>
          </a:xfrm>
        </p:grpSpPr>
        <p:pic>
          <p:nvPicPr>
            <p:cNvPr id="19" name="Picture 8">
              <a:extLst>
                <a:ext uri="{FF2B5EF4-FFF2-40B4-BE49-F238E27FC236}">
                  <a16:creationId xmlns:a16="http://schemas.microsoft.com/office/drawing/2014/main" id="{63297E0C-E700-C3E0-E42B-7C88BD7F7885}"/>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34031" b="-6019"/>
            <a:stretch/>
          </p:blipFill>
          <p:spPr>
            <a:xfrm>
              <a:off x="8965227" y="2664712"/>
              <a:ext cx="3217198" cy="117656"/>
            </a:xfrm>
            <a:prstGeom prst="rect">
              <a:avLst/>
            </a:prstGeom>
          </p:spPr>
        </p:pic>
        <p:pic>
          <p:nvPicPr>
            <p:cNvPr id="20" name="Picture 8">
              <a:extLst>
                <a:ext uri="{FF2B5EF4-FFF2-40B4-BE49-F238E27FC236}">
                  <a16:creationId xmlns:a16="http://schemas.microsoft.com/office/drawing/2014/main" id="{B7B604E6-7DB5-09A8-9211-F72D4A3808E7}"/>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34031" b="-6019"/>
            <a:stretch/>
          </p:blipFill>
          <p:spPr>
            <a:xfrm>
              <a:off x="8939678" y="2833880"/>
              <a:ext cx="3217198" cy="117656"/>
            </a:xfrm>
            <a:prstGeom prst="rect">
              <a:avLst/>
            </a:prstGeom>
          </p:spPr>
        </p:pic>
        <p:pic>
          <p:nvPicPr>
            <p:cNvPr id="21" name="Picture 8">
              <a:extLst>
                <a:ext uri="{FF2B5EF4-FFF2-40B4-BE49-F238E27FC236}">
                  <a16:creationId xmlns:a16="http://schemas.microsoft.com/office/drawing/2014/main" id="{B500FA31-DF8E-0EE5-F853-0D9FC723F17C}"/>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34031" b="-6019"/>
            <a:stretch/>
          </p:blipFill>
          <p:spPr>
            <a:xfrm>
              <a:off x="8939678" y="3003048"/>
              <a:ext cx="3217198" cy="117656"/>
            </a:xfrm>
            <a:prstGeom prst="rect">
              <a:avLst/>
            </a:prstGeom>
          </p:spPr>
        </p:pic>
      </p:grpSp>
      <p:pic>
        <p:nvPicPr>
          <p:cNvPr id="22" name="PHẠM DUYÊN 14 - 9Slide.vn">
            <a:extLst>
              <a:ext uri="{FF2B5EF4-FFF2-40B4-BE49-F238E27FC236}">
                <a16:creationId xmlns:a16="http://schemas.microsoft.com/office/drawing/2014/main" id="{330A04A5-B2BD-2672-9839-58781999AAB2}"/>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2179" y="3524830"/>
            <a:ext cx="969640" cy="729654"/>
          </a:xfrm>
          <a:prstGeom prst="rect">
            <a:avLst/>
          </a:prstGeom>
        </p:spPr>
      </p:pic>
      <p:pic>
        <p:nvPicPr>
          <p:cNvPr id="23" name="PHẠM DUYÊN 15 - 9Slide.vn">
            <a:extLst>
              <a:ext uri="{FF2B5EF4-FFF2-40B4-BE49-F238E27FC236}">
                <a16:creationId xmlns:a16="http://schemas.microsoft.com/office/drawing/2014/main" id="{32728062-9F61-EA74-1CE0-D1B0C3672E13}"/>
              </a:ext>
            </a:extLst>
          </p:cNvPr>
          <p:cNvPicPr>
            <a:picLocks noChangeAspect="1"/>
          </p:cNvPicPr>
          <p:nvPr userDrawn="1"/>
        </p:nvPicPr>
        <p:blipFill>
          <a:blip r:embed="rId18"/>
          <a:srcRect/>
          <a:stretch>
            <a:fillRect/>
          </a:stretch>
        </p:blipFill>
        <p:spPr>
          <a:xfrm>
            <a:off x="0" y="4099884"/>
            <a:ext cx="5282903" cy="2758115"/>
          </a:xfrm>
          <a:prstGeom prst="rect">
            <a:avLst/>
          </a:prstGeom>
        </p:spPr>
      </p:pic>
      <p:pic>
        <p:nvPicPr>
          <p:cNvPr id="24" name="PHẠM DUYÊN 16 - 9Slide.vn">
            <a:extLst>
              <a:ext uri="{FF2B5EF4-FFF2-40B4-BE49-F238E27FC236}">
                <a16:creationId xmlns:a16="http://schemas.microsoft.com/office/drawing/2014/main" id="{F3FA7658-0864-B126-AD24-221ABBAC7ADD}"/>
              </a:ext>
            </a:extLst>
          </p:cNvPr>
          <p:cNvPicPr>
            <a:picLocks noChangeAspect="1"/>
          </p:cNvPicPr>
          <p:nvPr userDrawn="1"/>
        </p:nvPicPr>
        <p:blipFill rotWithShape="1">
          <a:blip r:embed="rId19"/>
          <a:srcRect r="31106"/>
          <a:stretch/>
        </p:blipFill>
        <p:spPr>
          <a:xfrm>
            <a:off x="7667702" y="4154574"/>
            <a:ext cx="4524297" cy="2703426"/>
          </a:xfrm>
          <a:prstGeom prst="rect">
            <a:avLst/>
          </a:prstGeom>
        </p:spPr>
      </p:pic>
    </p:spTree>
    <p:extLst>
      <p:ext uri="{BB962C8B-B14F-4D97-AF65-F5344CB8AC3E}">
        <p14:creationId xmlns:p14="http://schemas.microsoft.com/office/powerpoint/2010/main" val="1195633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34F84D0A-261A-AAD8-8F21-015170D6A0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765466" flipH="1">
            <a:off x="7580993" y="5199939"/>
            <a:ext cx="2312916" cy="2312916"/>
          </a:xfrm>
          <a:prstGeom prst="rect">
            <a:avLst/>
          </a:prstGeom>
        </p:spPr>
      </p:pic>
      <p:pic>
        <p:nvPicPr>
          <p:cNvPr id="18" name="PHẠM DUYÊN 2 - 9Slide.vn">
            <a:extLst>
              <a:ext uri="{FF2B5EF4-FFF2-40B4-BE49-F238E27FC236}">
                <a16:creationId xmlns:a16="http://schemas.microsoft.com/office/drawing/2014/main" id="{207FAC0A-4A5B-9033-2E3A-A85E84B3685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57775">
            <a:off x="205759" y="4486167"/>
            <a:ext cx="2743200" cy="2743200"/>
          </a:xfrm>
          <a:prstGeom prst="rect">
            <a:avLst/>
          </a:prstGeom>
        </p:spPr>
      </p:pic>
      <p:pic>
        <p:nvPicPr>
          <p:cNvPr id="19" name="PHẠM DUYÊN 3 - 9Slide.vn">
            <a:extLst>
              <a:ext uri="{FF2B5EF4-FFF2-40B4-BE49-F238E27FC236}">
                <a16:creationId xmlns:a16="http://schemas.microsoft.com/office/drawing/2014/main" id="{F436FB9E-8550-A5A7-7B64-B7C6B584EFC9}"/>
              </a:ext>
            </a:extLst>
          </p:cNvPr>
          <p:cNvPicPr>
            <a:picLocks noChangeAspect="1"/>
          </p:cNvPicPr>
          <p:nvPr userDrawn="1"/>
        </p:nvPicPr>
        <p:blipFill>
          <a:blip r:embed="rId4"/>
          <a:srcRect/>
          <a:stretch>
            <a:fillRect/>
          </a:stretch>
        </p:blipFill>
        <p:spPr>
          <a:xfrm>
            <a:off x="6045566" y="804875"/>
            <a:ext cx="5790396" cy="5486400"/>
          </a:xfrm>
          <a:prstGeom prst="rect">
            <a:avLst/>
          </a:prstGeom>
        </p:spPr>
      </p:pic>
      <p:pic>
        <p:nvPicPr>
          <p:cNvPr id="20" name="PHẠM DUYÊN 4 - 9Slide.vn">
            <a:extLst>
              <a:ext uri="{FF2B5EF4-FFF2-40B4-BE49-F238E27FC236}">
                <a16:creationId xmlns:a16="http://schemas.microsoft.com/office/drawing/2014/main" id="{E3644E6D-BD77-F954-4E74-BBF822FF3CB4}"/>
              </a:ext>
            </a:extLst>
          </p:cNvPr>
          <p:cNvPicPr>
            <a:picLocks noChangeAspect="1"/>
          </p:cNvPicPr>
          <p:nvPr userDrawn="1"/>
        </p:nvPicPr>
        <p:blipFill>
          <a:blip r:embed="rId5"/>
          <a:srcRect/>
          <a:stretch>
            <a:fillRect/>
          </a:stretch>
        </p:blipFill>
        <p:spPr>
          <a:xfrm>
            <a:off x="-281613" y="418476"/>
            <a:ext cx="4872664" cy="3678659"/>
          </a:xfrm>
          <a:prstGeom prst="rect">
            <a:avLst/>
          </a:prstGeom>
        </p:spPr>
      </p:pic>
      <p:pic>
        <p:nvPicPr>
          <p:cNvPr id="21" name="PHẠM DUYÊN 5 - 9Slide.vn">
            <a:extLst>
              <a:ext uri="{FF2B5EF4-FFF2-40B4-BE49-F238E27FC236}">
                <a16:creationId xmlns:a16="http://schemas.microsoft.com/office/drawing/2014/main" id="{A4CF25B5-4186-8009-6A1F-62AD6D8A09E8}"/>
              </a:ext>
            </a:extLst>
          </p:cNvPr>
          <p:cNvPicPr>
            <a:picLocks noChangeAspect="1"/>
          </p:cNvPicPr>
          <p:nvPr userDrawn="1"/>
        </p:nvPicPr>
        <p:blipFill>
          <a:blip r:embed="rId6"/>
          <a:stretch>
            <a:fillRect/>
          </a:stretch>
        </p:blipFill>
        <p:spPr>
          <a:xfrm>
            <a:off x="-1893396" y="-15875"/>
            <a:ext cx="1488308" cy="1717486"/>
          </a:xfrm>
          <a:prstGeom prst="rect">
            <a:avLst/>
          </a:prstGeom>
        </p:spPr>
      </p:pic>
      <p:pic>
        <p:nvPicPr>
          <p:cNvPr id="22" name="PHẠM DUYÊN 6 - 9Slide.vn">
            <a:extLst>
              <a:ext uri="{FF2B5EF4-FFF2-40B4-BE49-F238E27FC236}">
                <a16:creationId xmlns:a16="http://schemas.microsoft.com/office/drawing/2014/main" id="{657BCFC4-5619-1D0A-096A-21D872C5F039}"/>
              </a:ext>
            </a:extLst>
          </p:cNvPr>
          <p:cNvPicPr>
            <a:picLocks noChangeAspect="1"/>
          </p:cNvPicPr>
          <p:nvPr userDrawn="1"/>
        </p:nvPicPr>
        <p:blipFill>
          <a:blip r:embed="rId6"/>
          <a:stretch>
            <a:fillRect/>
          </a:stretch>
        </p:blipFill>
        <p:spPr>
          <a:xfrm>
            <a:off x="-1893396" y="-15875"/>
            <a:ext cx="1488308" cy="1717486"/>
          </a:xfrm>
          <a:prstGeom prst="rect">
            <a:avLst/>
          </a:prstGeom>
        </p:spPr>
      </p:pic>
      <p:pic>
        <p:nvPicPr>
          <p:cNvPr id="23" name="PHẠM DUYÊN 7 - 9Slide.vn">
            <a:extLst>
              <a:ext uri="{FF2B5EF4-FFF2-40B4-BE49-F238E27FC236}">
                <a16:creationId xmlns:a16="http://schemas.microsoft.com/office/drawing/2014/main" id="{1E23938A-BD0D-98EE-82D1-814753CB82AC}"/>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0" y="0"/>
            <a:ext cx="4038600" cy="1549354"/>
          </a:xfrm>
          <a:prstGeom prst="rect">
            <a:avLst/>
          </a:prstGeom>
        </p:spPr>
      </p:pic>
      <p:pic>
        <p:nvPicPr>
          <p:cNvPr id="24" name="PHẠM DUYÊN 8 - 9Slide.vn">
            <a:extLst>
              <a:ext uri="{FF2B5EF4-FFF2-40B4-BE49-F238E27FC236}">
                <a16:creationId xmlns:a16="http://schemas.microsoft.com/office/drawing/2014/main" id="{72E8DFD3-BBE8-9EC4-B271-C0D6160294E2}"/>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05730" y="412669"/>
            <a:ext cx="2126298" cy="363402"/>
          </a:xfrm>
          <a:prstGeom prst="rect">
            <a:avLst/>
          </a:prstGeom>
        </p:spPr>
      </p:pic>
      <p:pic>
        <p:nvPicPr>
          <p:cNvPr id="25" name="PHẠM DUYÊN 9 - 9Slide.vn">
            <a:extLst>
              <a:ext uri="{FF2B5EF4-FFF2-40B4-BE49-F238E27FC236}">
                <a16:creationId xmlns:a16="http://schemas.microsoft.com/office/drawing/2014/main" id="{EAEF7052-82FD-6FB0-0B38-02ABDA80EE30}"/>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3065" y="2602575"/>
            <a:ext cx="1822724" cy="1371600"/>
          </a:xfrm>
          <a:prstGeom prst="rect">
            <a:avLst/>
          </a:prstGeom>
        </p:spPr>
      </p:pic>
      <p:pic>
        <p:nvPicPr>
          <p:cNvPr id="26" name="PHẠM DUYÊN 10 - 9Slide.vn">
            <a:extLst>
              <a:ext uri="{FF2B5EF4-FFF2-40B4-BE49-F238E27FC236}">
                <a16:creationId xmlns:a16="http://schemas.microsoft.com/office/drawing/2014/main" id="{1AC79D6E-2F6B-9BD1-FB4B-7FC603481F9D}"/>
              </a:ext>
            </a:extLst>
          </p:cNvPr>
          <p:cNvPicPr>
            <a:picLocks noChangeAspect="1"/>
          </p:cNvPicPr>
          <p:nvPr userDrawn="1"/>
        </p:nvPicPr>
        <p:blipFill>
          <a:blip r:embed="rId13"/>
          <a:srcRect/>
          <a:stretch>
            <a:fillRect/>
          </a:stretch>
        </p:blipFill>
        <p:spPr>
          <a:xfrm rot="21106254">
            <a:off x="3910062" y="958252"/>
            <a:ext cx="1924682" cy="904600"/>
          </a:xfrm>
          <a:prstGeom prst="rect">
            <a:avLst/>
          </a:prstGeom>
        </p:spPr>
      </p:pic>
      <p:pic>
        <p:nvPicPr>
          <p:cNvPr id="27" name="PHẠM DUYÊN 11 - 9Slide.vn">
            <a:extLst>
              <a:ext uri="{FF2B5EF4-FFF2-40B4-BE49-F238E27FC236}">
                <a16:creationId xmlns:a16="http://schemas.microsoft.com/office/drawing/2014/main" id="{E43D0E38-140F-7EC6-7A43-23450DD08613}"/>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890543" y="190714"/>
            <a:ext cx="1925682" cy="2044642"/>
          </a:xfrm>
          <a:prstGeom prst="rect">
            <a:avLst/>
          </a:prstGeom>
        </p:spPr>
      </p:pic>
      <p:grpSp>
        <p:nvGrpSpPr>
          <p:cNvPr id="28" name="PHẠM DUYÊN 12 - 9Slide.vn">
            <a:extLst>
              <a:ext uri="{FF2B5EF4-FFF2-40B4-BE49-F238E27FC236}">
                <a16:creationId xmlns:a16="http://schemas.microsoft.com/office/drawing/2014/main" id="{E835EB66-9CCC-66C7-2423-FABFDF79AAD8}"/>
              </a:ext>
            </a:extLst>
          </p:cNvPr>
          <p:cNvGrpSpPr/>
          <p:nvPr userDrawn="1"/>
        </p:nvGrpSpPr>
        <p:grpSpPr>
          <a:xfrm>
            <a:off x="2457451" y="1390651"/>
            <a:ext cx="7277100" cy="4076700"/>
            <a:chOff x="2728407" y="2740859"/>
            <a:chExt cx="6140683" cy="3301991"/>
          </a:xfrm>
        </p:grpSpPr>
        <p:sp>
          <p:nvSpPr>
            <p:cNvPr id="29" name="Freeform 18">
              <a:extLst>
                <a:ext uri="{FF2B5EF4-FFF2-40B4-BE49-F238E27FC236}">
                  <a16:creationId xmlns:a16="http://schemas.microsoft.com/office/drawing/2014/main" id="{345B57D2-B658-C772-5138-F584FC48886D}"/>
                </a:ext>
              </a:extLst>
            </p:cNvPr>
            <p:cNvSpPr/>
            <p:nvPr/>
          </p:nvSpPr>
          <p:spPr>
            <a:xfrm>
              <a:off x="2876549" y="2903338"/>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solidFill>
              <a:srgbClr val="FFFEF2"/>
            </a:solidFill>
            <a:ln w="12700">
              <a:solidFill>
                <a:srgbClr val="FFFEF2"/>
              </a:solidFill>
            </a:ln>
          </p:spPr>
          <p:txBody>
            <a:bodyPr/>
            <a:lstStyle/>
            <a:p>
              <a:endParaRPr lang="en-US">
                <a:solidFill>
                  <a:prstClr val="black"/>
                </a:solidFill>
              </a:endParaRPr>
            </a:p>
          </p:txBody>
        </p:sp>
        <p:sp>
          <p:nvSpPr>
            <p:cNvPr id="30" name="Freeform 18">
              <a:extLst>
                <a:ext uri="{FF2B5EF4-FFF2-40B4-BE49-F238E27FC236}">
                  <a16:creationId xmlns:a16="http://schemas.microsoft.com/office/drawing/2014/main" id="{5CFB841A-8F90-F0DF-EA3D-D42D0349884D}"/>
                </a:ext>
              </a:extLst>
            </p:cNvPr>
            <p:cNvSpPr/>
            <p:nvPr userDrawn="1"/>
          </p:nvSpPr>
          <p:spPr>
            <a:xfrm>
              <a:off x="2728407" y="2740859"/>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noFill/>
            <a:ln w="12700">
              <a:solidFill>
                <a:schemeClr val="bg1"/>
              </a:solidFill>
            </a:ln>
          </p:spPr>
          <p:txBody>
            <a:bodyPr/>
            <a:lstStyle/>
            <a:p>
              <a:endParaRPr lang="en-US">
                <a:solidFill>
                  <a:prstClr val="black"/>
                </a:solidFill>
              </a:endParaRPr>
            </a:p>
          </p:txBody>
        </p:sp>
      </p:grpSp>
      <p:grpSp>
        <p:nvGrpSpPr>
          <p:cNvPr id="31" name="PHẠM DUYÊN 13 - 9Slide.vn">
            <a:extLst>
              <a:ext uri="{FF2B5EF4-FFF2-40B4-BE49-F238E27FC236}">
                <a16:creationId xmlns:a16="http://schemas.microsoft.com/office/drawing/2014/main" id="{B021236A-5614-A04B-3B9E-38A7F3478A7F}"/>
              </a:ext>
            </a:extLst>
          </p:cNvPr>
          <p:cNvGrpSpPr/>
          <p:nvPr userDrawn="1"/>
        </p:nvGrpSpPr>
        <p:grpSpPr>
          <a:xfrm>
            <a:off x="9549633" y="2722661"/>
            <a:ext cx="2642367" cy="477739"/>
            <a:chOff x="8939678" y="2664712"/>
            <a:chExt cx="3242747" cy="455992"/>
          </a:xfrm>
        </p:grpSpPr>
        <p:pic>
          <p:nvPicPr>
            <p:cNvPr id="32" name="Picture 8">
              <a:extLst>
                <a:ext uri="{FF2B5EF4-FFF2-40B4-BE49-F238E27FC236}">
                  <a16:creationId xmlns:a16="http://schemas.microsoft.com/office/drawing/2014/main" id="{8B5B3645-788C-78CF-F2AF-4B6297BCA0D2}"/>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34031" b="-6019"/>
            <a:stretch/>
          </p:blipFill>
          <p:spPr>
            <a:xfrm>
              <a:off x="8965227" y="2664712"/>
              <a:ext cx="3217198" cy="117656"/>
            </a:xfrm>
            <a:prstGeom prst="rect">
              <a:avLst/>
            </a:prstGeom>
          </p:spPr>
        </p:pic>
        <p:pic>
          <p:nvPicPr>
            <p:cNvPr id="33" name="Picture 8">
              <a:extLst>
                <a:ext uri="{FF2B5EF4-FFF2-40B4-BE49-F238E27FC236}">
                  <a16:creationId xmlns:a16="http://schemas.microsoft.com/office/drawing/2014/main" id="{924FDCF8-1B5E-5771-FF77-F422257C97A4}"/>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34031" b="-6019"/>
            <a:stretch/>
          </p:blipFill>
          <p:spPr>
            <a:xfrm>
              <a:off x="8939678" y="2833880"/>
              <a:ext cx="3217198" cy="117656"/>
            </a:xfrm>
            <a:prstGeom prst="rect">
              <a:avLst/>
            </a:prstGeom>
          </p:spPr>
        </p:pic>
        <p:pic>
          <p:nvPicPr>
            <p:cNvPr id="34" name="Picture 8">
              <a:extLst>
                <a:ext uri="{FF2B5EF4-FFF2-40B4-BE49-F238E27FC236}">
                  <a16:creationId xmlns:a16="http://schemas.microsoft.com/office/drawing/2014/main" id="{4C4C053E-911E-4F84-D7A5-CF7977870808}"/>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34031" b="-6019"/>
            <a:stretch/>
          </p:blipFill>
          <p:spPr>
            <a:xfrm>
              <a:off x="8939678" y="3003048"/>
              <a:ext cx="3217198" cy="117656"/>
            </a:xfrm>
            <a:prstGeom prst="rect">
              <a:avLst/>
            </a:prstGeom>
          </p:spPr>
        </p:pic>
      </p:grpSp>
      <p:pic>
        <p:nvPicPr>
          <p:cNvPr id="35" name="PHẠM DUYÊN 14 - 9Slide.vn">
            <a:extLst>
              <a:ext uri="{FF2B5EF4-FFF2-40B4-BE49-F238E27FC236}">
                <a16:creationId xmlns:a16="http://schemas.microsoft.com/office/drawing/2014/main" id="{6AA14473-7C81-D6DB-C0C2-E1FF6E6799CA}"/>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2179" y="3524830"/>
            <a:ext cx="969640" cy="729654"/>
          </a:xfrm>
          <a:prstGeom prst="rect">
            <a:avLst/>
          </a:prstGeom>
        </p:spPr>
      </p:pic>
      <p:pic>
        <p:nvPicPr>
          <p:cNvPr id="36" name="PHẠM DUYÊN 15 - 9Slide.vn">
            <a:extLst>
              <a:ext uri="{FF2B5EF4-FFF2-40B4-BE49-F238E27FC236}">
                <a16:creationId xmlns:a16="http://schemas.microsoft.com/office/drawing/2014/main" id="{A5DA375B-98E7-F6A2-5809-81B3282D11B6}"/>
              </a:ext>
            </a:extLst>
          </p:cNvPr>
          <p:cNvPicPr>
            <a:picLocks noChangeAspect="1"/>
          </p:cNvPicPr>
          <p:nvPr userDrawn="1"/>
        </p:nvPicPr>
        <p:blipFill>
          <a:blip r:embed="rId18"/>
          <a:srcRect/>
          <a:stretch>
            <a:fillRect/>
          </a:stretch>
        </p:blipFill>
        <p:spPr>
          <a:xfrm>
            <a:off x="0" y="4099884"/>
            <a:ext cx="5282903" cy="2758115"/>
          </a:xfrm>
          <a:prstGeom prst="rect">
            <a:avLst/>
          </a:prstGeom>
        </p:spPr>
      </p:pic>
      <p:pic>
        <p:nvPicPr>
          <p:cNvPr id="37" name="PHẠM DUYÊN 16 - 9Slide.vn">
            <a:extLst>
              <a:ext uri="{FF2B5EF4-FFF2-40B4-BE49-F238E27FC236}">
                <a16:creationId xmlns:a16="http://schemas.microsoft.com/office/drawing/2014/main" id="{B52AD907-354A-7981-823D-BF40A3335529}"/>
              </a:ext>
            </a:extLst>
          </p:cNvPr>
          <p:cNvPicPr>
            <a:picLocks noChangeAspect="1"/>
          </p:cNvPicPr>
          <p:nvPr userDrawn="1"/>
        </p:nvPicPr>
        <p:blipFill rotWithShape="1">
          <a:blip r:embed="rId19"/>
          <a:srcRect r="31106"/>
          <a:stretch/>
        </p:blipFill>
        <p:spPr>
          <a:xfrm>
            <a:off x="7667702" y="4154574"/>
            <a:ext cx="4524297" cy="2703426"/>
          </a:xfrm>
          <a:prstGeom prst="rect">
            <a:avLst/>
          </a:prstGeom>
        </p:spPr>
      </p:pic>
    </p:spTree>
    <p:extLst>
      <p:ext uri="{BB962C8B-B14F-4D97-AF65-F5344CB8AC3E}">
        <p14:creationId xmlns:p14="http://schemas.microsoft.com/office/powerpoint/2010/main" val="320006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55F0E0FD-E9C6-064F-4267-1E41EC3EFC09}"/>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696B0D11-28B9-B4DA-1FA7-0C06768BAFC6}"/>
              </a:ext>
            </a:extLst>
          </p:cNvPr>
          <p:cNvPicPr>
            <a:picLocks noChangeAspect="1"/>
          </p:cNvPicPr>
          <p:nvPr userDrawn="1"/>
        </p:nvPicPr>
        <p:blipFill>
          <a:blip r:embed="rId2"/>
          <a:stretch>
            <a:fillRect/>
          </a:stretch>
        </p:blipFill>
        <p:spPr>
          <a:xfrm>
            <a:off x="-1893396" y="-15875"/>
            <a:ext cx="1488308" cy="1717486"/>
          </a:xfrm>
          <a:prstGeom prst="rect">
            <a:avLst/>
          </a:prstGeom>
        </p:spPr>
      </p:pic>
      <p:grpSp>
        <p:nvGrpSpPr>
          <p:cNvPr id="17" name="PHẠM DUYÊN 3 - 9Slide.vn">
            <a:extLst>
              <a:ext uri="{FF2B5EF4-FFF2-40B4-BE49-F238E27FC236}">
                <a16:creationId xmlns:a16="http://schemas.microsoft.com/office/drawing/2014/main" id="{9A8B7C92-68C0-4249-CCF8-895CD643FC9A}"/>
              </a:ext>
            </a:extLst>
          </p:cNvPr>
          <p:cNvGrpSpPr/>
          <p:nvPr userDrawn="1"/>
        </p:nvGrpSpPr>
        <p:grpSpPr>
          <a:xfrm>
            <a:off x="229520" y="215900"/>
            <a:ext cx="11732960" cy="6426200"/>
            <a:chOff x="730319" y="673100"/>
            <a:chExt cx="10731362" cy="5511800"/>
          </a:xfrm>
        </p:grpSpPr>
        <p:sp>
          <p:nvSpPr>
            <p:cNvPr id="18" name="Rectangle 17">
              <a:extLst>
                <a:ext uri="{FF2B5EF4-FFF2-40B4-BE49-F238E27FC236}">
                  <a16:creationId xmlns:a16="http://schemas.microsoft.com/office/drawing/2014/main" id="{BFFA81E3-0CBE-5177-9F16-BD4C3349C416}"/>
                </a:ext>
              </a:extLst>
            </p:cNvPr>
            <p:cNvSpPr/>
            <p:nvPr userDrawn="1"/>
          </p:nvSpPr>
          <p:spPr>
            <a:xfrm>
              <a:off x="730319" y="673100"/>
              <a:ext cx="10731362" cy="5511800"/>
            </a:xfrm>
            <a:prstGeom prst="rect">
              <a:avLst/>
            </a:prstGeom>
            <a:solidFill>
              <a:schemeClr val="bg1"/>
            </a:solidFill>
            <a:ln w="57150">
              <a:solidFill>
                <a:srgbClr val="9BB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a:extLst>
                <a:ext uri="{FF2B5EF4-FFF2-40B4-BE49-F238E27FC236}">
                  <a16:creationId xmlns:a16="http://schemas.microsoft.com/office/drawing/2014/main" id="{B0120576-5F8A-7448-B0FA-500DEAFED61E}"/>
                </a:ext>
              </a:extLst>
            </p:cNvPr>
            <p:cNvSpPr/>
            <p:nvPr userDrawn="1"/>
          </p:nvSpPr>
          <p:spPr>
            <a:xfrm>
              <a:off x="870177" y="788539"/>
              <a:ext cx="10451647" cy="5280923"/>
            </a:xfrm>
            <a:prstGeom prst="rect">
              <a:avLst/>
            </a:prstGeom>
            <a:solidFill>
              <a:schemeClr val="bg1">
                <a:alpha val="48000"/>
              </a:schemeClr>
            </a:solidFill>
            <a:ln w="57150" cap="rnd">
              <a:solidFill>
                <a:srgbClr val="E663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 name="PHẠM DUYÊN 4 - 9Slide.vn">
            <a:extLst>
              <a:ext uri="{FF2B5EF4-FFF2-40B4-BE49-F238E27FC236}">
                <a16:creationId xmlns:a16="http://schemas.microsoft.com/office/drawing/2014/main" id="{CEB89AEF-8CEA-E5FA-0793-E311BA72E964}"/>
              </a:ext>
            </a:extLst>
          </p:cNvPr>
          <p:cNvPicPr>
            <a:picLocks noChangeAspect="1"/>
          </p:cNvPicPr>
          <p:nvPr userDrawn="1"/>
        </p:nvPicPr>
        <p:blipFill>
          <a:blip r:embed="rId3"/>
          <a:srcRect/>
          <a:stretch>
            <a:fillRect/>
          </a:stretch>
        </p:blipFill>
        <p:spPr>
          <a:xfrm>
            <a:off x="1" y="5187124"/>
            <a:ext cx="3200400" cy="1670875"/>
          </a:xfrm>
          <a:prstGeom prst="rect">
            <a:avLst/>
          </a:prstGeom>
        </p:spPr>
      </p:pic>
      <p:pic>
        <p:nvPicPr>
          <p:cNvPr id="7" name="PHẠM DUYÊN 5 - 9Slide.vn">
            <a:extLst>
              <a:ext uri="{FF2B5EF4-FFF2-40B4-BE49-F238E27FC236}">
                <a16:creationId xmlns:a16="http://schemas.microsoft.com/office/drawing/2014/main" id="{074250DA-B190-FC79-CC74-6074AC88D7B9}"/>
              </a:ext>
            </a:extLst>
          </p:cNvPr>
          <p:cNvPicPr>
            <a:picLocks noChangeAspect="1"/>
          </p:cNvPicPr>
          <p:nvPr userDrawn="1"/>
        </p:nvPicPr>
        <p:blipFill rotWithShape="1">
          <a:blip r:embed="rId4"/>
          <a:srcRect r="31106"/>
          <a:stretch/>
        </p:blipFill>
        <p:spPr>
          <a:xfrm>
            <a:off x="10151617" y="5638800"/>
            <a:ext cx="2040382" cy="1219200"/>
          </a:xfrm>
          <a:prstGeom prst="rect">
            <a:avLst/>
          </a:prstGeom>
        </p:spPr>
      </p:pic>
      <p:pic>
        <p:nvPicPr>
          <p:cNvPr id="8" name="PHẠM DUYÊN 6 - 9Slide.vn">
            <a:extLst>
              <a:ext uri="{FF2B5EF4-FFF2-40B4-BE49-F238E27FC236}">
                <a16:creationId xmlns:a16="http://schemas.microsoft.com/office/drawing/2014/main" id="{1DD0ACDB-A442-074D-DC37-E29D28CD49EC}"/>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92026" y="499563"/>
            <a:ext cx="906488" cy="962486"/>
          </a:xfrm>
          <a:prstGeom prst="rect">
            <a:avLst/>
          </a:prstGeom>
        </p:spPr>
      </p:pic>
    </p:spTree>
    <p:extLst>
      <p:ext uri="{BB962C8B-B14F-4D97-AF65-F5344CB8AC3E}">
        <p14:creationId xmlns:p14="http://schemas.microsoft.com/office/powerpoint/2010/main" val="2528899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3D12D211-4E25-68F7-D2F9-949C0294EC5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5" name="PHẠM DUYÊN 2 - 9Slide.vn">
            <a:extLst>
              <a:ext uri="{FF2B5EF4-FFF2-40B4-BE49-F238E27FC236}">
                <a16:creationId xmlns:a16="http://schemas.microsoft.com/office/drawing/2014/main" id="{6BBD13BF-ABFA-5067-61E1-00822A7030A2}"/>
              </a:ext>
            </a:extLst>
          </p:cNvPr>
          <p:cNvPicPr>
            <a:picLocks noChangeAspect="1"/>
          </p:cNvPicPr>
          <p:nvPr userDrawn="1"/>
        </p:nvPicPr>
        <p:blipFill>
          <a:blip r:embed="rId2"/>
          <a:stretch>
            <a:fillRect/>
          </a:stretch>
        </p:blipFill>
        <p:spPr>
          <a:xfrm>
            <a:off x="-1893396" y="-15875"/>
            <a:ext cx="1488308" cy="1717486"/>
          </a:xfrm>
          <a:prstGeom prst="rect">
            <a:avLst/>
          </a:prstGeom>
        </p:spPr>
      </p:pic>
      <p:grpSp>
        <p:nvGrpSpPr>
          <p:cNvPr id="6" name="PHẠM DUYÊN 3 - 9Slide.vn">
            <a:extLst>
              <a:ext uri="{FF2B5EF4-FFF2-40B4-BE49-F238E27FC236}">
                <a16:creationId xmlns:a16="http://schemas.microsoft.com/office/drawing/2014/main" id="{EE53B38B-8EBA-8299-8435-4CC01A7F7F71}"/>
              </a:ext>
            </a:extLst>
          </p:cNvPr>
          <p:cNvGrpSpPr/>
          <p:nvPr userDrawn="1"/>
        </p:nvGrpSpPr>
        <p:grpSpPr>
          <a:xfrm>
            <a:off x="229520" y="215900"/>
            <a:ext cx="11732960" cy="6426200"/>
            <a:chOff x="730319" y="673100"/>
            <a:chExt cx="10731362" cy="5511800"/>
          </a:xfrm>
        </p:grpSpPr>
        <p:sp>
          <p:nvSpPr>
            <p:cNvPr id="7" name="Rectangle 6">
              <a:extLst>
                <a:ext uri="{FF2B5EF4-FFF2-40B4-BE49-F238E27FC236}">
                  <a16:creationId xmlns:a16="http://schemas.microsoft.com/office/drawing/2014/main" id="{537E7F31-C603-5984-E05C-441E8721A43F}"/>
                </a:ext>
              </a:extLst>
            </p:cNvPr>
            <p:cNvSpPr/>
            <p:nvPr userDrawn="1"/>
          </p:nvSpPr>
          <p:spPr>
            <a:xfrm>
              <a:off x="730319" y="673100"/>
              <a:ext cx="10731362" cy="5511800"/>
            </a:xfrm>
            <a:prstGeom prst="rect">
              <a:avLst/>
            </a:prstGeom>
            <a:solidFill>
              <a:schemeClr val="bg1"/>
            </a:solidFill>
            <a:ln w="57150">
              <a:solidFill>
                <a:srgbClr val="9BB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a:extLst>
                <a:ext uri="{FF2B5EF4-FFF2-40B4-BE49-F238E27FC236}">
                  <a16:creationId xmlns:a16="http://schemas.microsoft.com/office/drawing/2014/main" id="{61725369-C1E0-2192-5EA3-BB9DB71EEAD9}"/>
                </a:ext>
              </a:extLst>
            </p:cNvPr>
            <p:cNvSpPr/>
            <p:nvPr userDrawn="1"/>
          </p:nvSpPr>
          <p:spPr>
            <a:xfrm>
              <a:off x="870177" y="788539"/>
              <a:ext cx="10451647" cy="5280923"/>
            </a:xfrm>
            <a:prstGeom prst="rect">
              <a:avLst/>
            </a:prstGeom>
            <a:solidFill>
              <a:schemeClr val="bg1">
                <a:alpha val="48000"/>
              </a:schemeClr>
            </a:solidFill>
            <a:ln w="57150" cap="rnd">
              <a:solidFill>
                <a:srgbClr val="E663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9" name="PHẠM DUYÊN 4 - 9Slide.vn">
            <a:extLst>
              <a:ext uri="{FF2B5EF4-FFF2-40B4-BE49-F238E27FC236}">
                <a16:creationId xmlns:a16="http://schemas.microsoft.com/office/drawing/2014/main" id="{D66CB40F-06FF-856F-C03A-A6A0078C1F28}"/>
              </a:ext>
            </a:extLst>
          </p:cNvPr>
          <p:cNvPicPr>
            <a:picLocks noChangeAspect="1"/>
          </p:cNvPicPr>
          <p:nvPr userDrawn="1"/>
        </p:nvPicPr>
        <p:blipFill>
          <a:blip r:embed="rId3"/>
          <a:srcRect/>
          <a:stretch>
            <a:fillRect/>
          </a:stretch>
        </p:blipFill>
        <p:spPr>
          <a:xfrm>
            <a:off x="0" y="4152774"/>
            <a:ext cx="5181599" cy="2705226"/>
          </a:xfrm>
          <a:prstGeom prst="rect">
            <a:avLst/>
          </a:prstGeom>
        </p:spPr>
      </p:pic>
      <p:pic>
        <p:nvPicPr>
          <p:cNvPr id="10" name="PHẠM DUYÊN 5 - 9Slide.vn">
            <a:extLst>
              <a:ext uri="{FF2B5EF4-FFF2-40B4-BE49-F238E27FC236}">
                <a16:creationId xmlns:a16="http://schemas.microsoft.com/office/drawing/2014/main" id="{289BFD2D-8811-3439-31E5-EB7D9BFBF5BA}"/>
              </a:ext>
            </a:extLst>
          </p:cNvPr>
          <p:cNvPicPr>
            <a:picLocks noChangeAspect="1"/>
          </p:cNvPicPr>
          <p:nvPr userDrawn="1"/>
        </p:nvPicPr>
        <p:blipFill rotWithShape="1">
          <a:blip r:embed="rId4"/>
          <a:srcRect r="31106"/>
          <a:stretch/>
        </p:blipFill>
        <p:spPr>
          <a:xfrm>
            <a:off x="8305800" y="4535859"/>
            <a:ext cx="3886199" cy="2322141"/>
          </a:xfrm>
          <a:prstGeom prst="rect">
            <a:avLst/>
          </a:prstGeom>
        </p:spPr>
      </p:pic>
    </p:spTree>
    <p:extLst>
      <p:ext uri="{BB962C8B-B14F-4D97-AF65-F5344CB8AC3E}">
        <p14:creationId xmlns:p14="http://schemas.microsoft.com/office/powerpoint/2010/main" val="406827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HẠM DUYÊN 1 - 9Slide.vn">
            <a:extLst>
              <a:ext uri="{FF2B5EF4-FFF2-40B4-BE49-F238E27FC236}">
                <a16:creationId xmlns:a16="http://schemas.microsoft.com/office/drawing/2014/main" id="{F689B7F1-B3B9-7CE0-CD7D-92D2FCB253F3}"/>
              </a:ext>
            </a:extLst>
          </p:cNvPr>
          <p:cNvPicPr>
            <a:picLocks noChangeAspect="1"/>
          </p:cNvPicPr>
          <p:nvPr userDrawn="1"/>
        </p:nvPicPr>
        <p:blipFill>
          <a:blip r:embed="rId2"/>
          <a:srcRect/>
          <a:stretch>
            <a:fillRect/>
          </a:stretch>
        </p:blipFill>
        <p:spPr>
          <a:xfrm>
            <a:off x="0" y="3794730"/>
            <a:ext cx="5867399" cy="3063270"/>
          </a:xfrm>
          <a:prstGeom prst="rect">
            <a:avLst/>
          </a:prstGeom>
        </p:spPr>
      </p:pic>
      <p:pic>
        <p:nvPicPr>
          <p:cNvPr id="13" name="PHẠM DUYÊN 2 - 9Slide.vn">
            <a:extLst>
              <a:ext uri="{FF2B5EF4-FFF2-40B4-BE49-F238E27FC236}">
                <a16:creationId xmlns:a16="http://schemas.microsoft.com/office/drawing/2014/main" id="{691C6835-A846-4B28-06F2-7DC336DE0029}"/>
              </a:ext>
            </a:extLst>
          </p:cNvPr>
          <p:cNvPicPr>
            <a:picLocks noChangeAspect="1"/>
          </p:cNvPicPr>
          <p:nvPr userDrawn="1"/>
        </p:nvPicPr>
        <p:blipFill rotWithShape="1">
          <a:blip r:embed="rId3"/>
          <a:srcRect r="37813" b="5667"/>
          <a:stretch/>
        </p:blipFill>
        <p:spPr>
          <a:xfrm>
            <a:off x="9096829" y="4925169"/>
            <a:ext cx="3095171" cy="1932832"/>
          </a:xfrm>
          <a:prstGeom prst="rect">
            <a:avLst/>
          </a:prstGeom>
        </p:spPr>
      </p:pic>
      <p:pic>
        <p:nvPicPr>
          <p:cNvPr id="7" name="PHẠM DUYÊN 3 - 9Slide.vn">
            <a:extLst>
              <a:ext uri="{FF2B5EF4-FFF2-40B4-BE49-F238E27FC236}">
                <a16:creationId xmlns:a16="http://schemas.microsoft.com/office/drawing/2014/main" id="{DA97C1A2-33D0-94DB-B08D-E70ED283642A}"/>
              </a:ext>
            </a:extLst>
          </p:cNvPr>
          <p:cNvPicPr>
            <a:picLocks noChangeAspect="1"/>
          </p:cNvPicPr>
          <p:nvPr userDrawn="1"/>
        </p:nvPicPr>
        <p:blipFill>
          <a:blip r:embed="rId4"/>
          <a:stretch>
            <a:fillRect/>
          </a:stretch>
        </p:blipFill>
        <p:spPr>
          <a:xfrm>
            <a:off x="-1893396" y="-15875"/>
            <a:ext cx="1488308" cy="1717486"/>
          </a:xfrm>
          <a:prstGeom prst="rect">
            <a:avLst/>
          </a:prstGeom>
        </p:spPr>
      </p:pic>
      <p:pic>
        <p:nvPicPr>
          <p:cNvPr id="8" name="PHẠM DUYÊN 4 - 9Slide.vn">
            <a:extLst>
              <a:ext uri="{FF2B5EF4-FFF2-40B4-BE49-F238E27FC236}">
                <a16:creationId xmlns:a16="http://schemas.microsoft.com/office/drawing/2014/main" id="{DEC7888D-A892-FDB6-9259-FE1C0872B587}"/>
              </a:ext>
            </a:extLst>
          </p:cNvPr>
          <p:cNvPicPr>
            <a:picLocks noChangeAspect="1"/>
          </p:cNvPicPr>
          <p:nvPr userDrawn="1"/>
        </p:nvPicPr>
        <p:blipFill>
          <a:blip r:embed="rId4"/>
          <a:stretch>
            <a:fillRect/>
          </a:stretch>
        </p:blipFill>
        <p:spPr>
          <a:xfrm>
            <a:off x="-1893396" y="-15875"/>
            <a:ext cx="1488308" cy="1717486"/>
          </a:xfrm>
          <a:prstGeom prst="rect">
            <a:avLst/>
          </a:prstGeom>
        </p:spPr>
      </p:pic>
      <p:grpSp>
        <p:nvGrpSpPr>
          <p:cNvPr id="9" name="PHẠM DUYÊN 5 - 9Slide.vn">
            <a:extLst>
              <a:ext uri="{FF2B5EF4-FFF2-40B4-BE49-F238E27FC236}">
                <a16:creationId xmlns:a16="http://schemas.microsoft.com/office/drawing/2014/main" id="{1644028C-3CCF-36BF-EF0E-32AFAA444FC6}"/>
              </a:ext>
            </a:extLst>
          </p:cNvPr>
          <p:cNvGrpSpPr/>
          <p:nvPr userDrawn="1"/>
        </p:nvGrpSpPr>
        <p:grpSpPr>
          <a:xfrm>
            <a:off x="229520" y="215900"/>
            <a:ext cx="11732960" cy="6426200"/>
            <a:chOff x="730319" y="673100"/>
            <a:chExt cx="10731362" cy="5511800"/>
          </a:xfrm>
        </p:grpSpPr>
        <p:sp>
          <p:nvSpPr>
            <p:cNvPr id="10" name="Rectangle 9">
              <a:extLst>
                <a:ext uri="{FF2B5EF4-FFF2-40B4-BE49-F238E27FC236}">
                  <a16:creationId xmlns:a16="http://schemas.microsoft.com/office/drawing/2014/main" id="{52A27D74-DEF6-C932-4692-166CE6068647}"/>
                </a:ext>
              </a:extLst>
            </p:cNvPr>
            <p:cNvSpPr/>
            <p:nvPr userDrawn="1"/>
          </p:nvSpPr>
          <p:spPr>
            <a:xfrm>
              <a:off x="730319" y="673100"/>
              <a:ext cx="10731362" cy="5511800"/>
            </a:xfrm>
            <a:prstGeom prst="rect">
              <a:avLst/>
            </a:prstGeom>
            <a:solidFill>
              <a:schemeClr val="bg1"/>
            </a:solidFill>
            <a:ln w="57150">
              <a:solidFill>
                <a:srgbClr val="9BB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8F0D70FA-AF61-FA7F-EA96-B55E927B6CBD}"/>
                </a:ext>
              </a:extLst>
            </p:cNvPr>
            <p:cNvSpPr/>
            <p:nvPr userDrawn="1"/>
          </p:nvSpPr>
          <p:spPr>
            <a:xfrm>
              <a:off x="870177" y="788539"/>
              <a:ext cx="10451647" cy="5280923"/>
            </a:xfrm>
            <a:prstGeom prst="rect">
              <a:avLst/>
            </a:prstGeom>
            <a:solidFill>
              <a:schemeClr val="bg1">
                <a:alpha val="48000"/>
              </a:schemeClr>
            </a:solidFill>
            <a:ln w="57150" cap="rnd">
              <a:solidFill>
                <a:srgbClr val="E6637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3356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691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HẠM DUYÊN">
            <a:extLst>
              <a:ext uri="{FF2B5EF4-FFF2-40B4-BE49-F238E27FC236}">
                <a16:creationId xmlns:a16="http://schemas.microsoft.com/office/drawing/2014/main" id="{C87D08CE-B9B3-4D3F-9373-E580F8C85BEC}"/>
              </a:ext>
            </a:extLst>
          </p:cNvPr>
          <p:cNvPicPr>
            <a:picLocks noChangeAspect="1"/>
          </p:cNvPicPr>
          <p:nvPr userDrawn="1"/>
        </p:nvPicPr>
        <p:blipFill>
          <a:blip r:embed="rId2"/>
          <a:stretch>
            <a:fillRect/>
          </a:stretch>
        </p:blipFill>
        <p:spPr>
          <a:xfrm>
            <a:off x="-11683019" y="2999195"/>
            <a:ext cx="810838" cy="859611"/>
          </a:xfrm>
          <a:prstGeom prst="rect">
            <a:avLst/>
          </a:prstGeom>
        </p:spPr>
      </p:pic>
      <p:pic>
        <p:nvPicPr>
          <p:cNvPr id="3" name="Picture 2">
            <a:extLst>
              <a:ext uri="{FF2B5EF4-FFF2-40B4-BE49-F238E27FC236}">
                <a16:creationId xmlns:a16="http://schemas.microsoft.com/office/drawing/2014/main" id="{8750D548-4EBF-48A5-9CA6-FCF7492A8A38}"/>
              </a:ext>
            </a:extLst>
          </p:cNvPr>
          <p:cNvPicPr>
            <a:picLocks noChangeAspect="1"/>
          </p:cNvPicPr>
          <p:nvPr userDrawn="1"/>
        </p:nvPicPr>
        <p:blipFill>
          <a:blip r:embed="rId2"/>
          <a:stretch>
            <a:fillRect/>
          </a:stretch>
        </p:blipFill>
        <p:spPr>
          <a:xfrm>
            <a:off x="5690581" y="13534721"/>
            <a:ext cx="810838" cy="859611"/>
          </a:xfrm>
          <a:prstGeom prst="rect">
            <a:avLst/>
          </a:prstGeom>
        </p:spPr>
      </p:pic>
      <p:pic>
        <p:nvPicPr>
          <p:cNvPr id="4" name="Picture 3">
            <a:extLst>
              <a:ext uri="{FF2B5EF4-FFF2-40B4-BE49-F238E27FC236}">
                <a16:creationId xmlns:a16="http://schemas.microsoft.com/office/drawing/2014/main" id="{10D14D6E-920E-49AD-9085-06A203C6C067}"/>
              </a:ext>
            </a:extLst>
          </p:cNvPr>
          <p:cNvPicPr>
            <a:picLocks noChangeAspect="1"/>
          </p:cNvPicPr>
          <p:nvPr userDrawn="1"/>
        </p:nvPicPr>
        <p:blipFill>
          <a:blip r:embed="rId2"/>
          <a:stretch>
            <a:fillRect/>
          </a:stretch>
        </p:blipFill>
        <p:spPr>
          <a:xfrm>
            <a:off x="23064181" y="2999195"/>
            <a:ext cx="810838" cy="859611"/>
          </a:xfrm>
          <a:prstGeom prst="rect">
            <a:avLst/>
          </a:prstGeom>
        </p:spPr>
      </p:pic>
      <p:pic>
        <p:nvPicPr>
          <p:cNvPr id="5" name="Picture 4">
            <a:extLst>
              <a:ext uri="{FF2B5EF4-FFF2-40B4-BE49-F238E27FC236}">
                <a16:creationId xmlns:a16="http://schemas.microsoft.com/office/drawing/2014/main" id="{D67BF64B-73CA-4FBA-8E89-4B9C8146CF05}"/>
              </a:ext>
            </a:extLst>
          </p:cNvPr>
          <p:cNvPicPr>
            <a:picLocks noChangeAspect="1"/>
          </p:cNvPicPr>
          <p:nvPr userDrawn="1"/>
        </p:nvPicPr>
        <p:blipFill>
          <a:blip r:embed="rId2"/>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4292814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6" name="PHẠM DUYÊN 1 - 9Slide.vn">
            <a:extLst>
              <a:ext uri="{FF2B5EF4-FFF2-40B4-BE49-F238E27FC236}">
                <a16:creationId xmlns:a16="http://schemas.microsoft.com/office/drawing/2014/main" id="{1C30AB8C-B750-F19F-9494-4530EA46AFAE}"/>
              </a:ext>
            </a:extLst>
          </p:cNvPr>
          <p:cNvSpPr/>
          <p:nvPr userDrawn="1"/>
        </p:nvSpPr>
        <p:spPr>
          <a:xfrm>
            <a:off x="687514" y="4296194"/>
            <a:ext cx="7161086" cy="2004203"/>
          </a:xfrm>
          <a:prstGeom prst="rect">
            <a:avLst/>
          </a:prstGeom>
          <a:noFill/>
          <a:effectLst/>
        </p:spPr>
        <p:txBody>
          <a:bodyPr wrap="square" lIns="91440" tIns="45720" rIns="91440" bIns="45720">
            <a:spAutoFit/>
          </a:bodyPr>
          <a:lstStyle/>
          <a:p>
            <a:pPr algn="ctr">
              <a:lnSpc>
                <a:spcPct val="118000"/>
              </a:lnSpc>
            </a:pPr>
            <a:r>
              <a:rPr lang="en-US" sz="11500" b="1" spc="200">
                <a:ln w="41275" cap="rnd" cmpd="thinThick">
                  <a:solidFill>
                    <a:prstClr val="white"/>
                  </a:solidFill>
                </a:ln>
                <a:gradFill>
                  <a:gsLst>
                    <a:gs pos="66000">
                      <a:srgbClr val="284D6E"/>
                    </a:gs>
                    <a:gs pos="41000">
                      <a:srgbClr val="689BC8"/>
                    </a:gs>
                  </a:gsLst>
                  <a:lin ang="5400000" scaled="1"/>
                </a:gradFill>
                <a:effectLst>
                  <a:outerShdw blurRad="50800" dist="38100" dir="2700000" algn="tl" rotWithShape="0">
                    <a:prstClr val="black">
                      <a:alpha val="40000"/>
                    </a:prstClr>
                  </a:outerShdw>
                  <a:reflection blurRad="25400" stA="47000" endPos="31000" dir="5400000" sy="-100000" algn="bl" rotWithShape="0"/>
                </a:effectLst>
                <a:latin typeface="UTM Sharnay" panose="02040603050506020204" pitchFamily="18" charset="0"/>
                <a:ea typeface="Tahoma" panose="020B0604030504040204" pitchFamily="34" charset="0"/>
              </a:rPr>
              <a:t>Kết luận</a:t>
            </a:r>
            <a:endParaRPr lang="en-US" sz="9600" b="1" spc="200" dirty="0">
              <a:ln w="41275" cap="rnd" cmpd="thinThick">
                <a:solidFill>
                  <a:prstClr val="white"/>
                </a:solidFill>
              </a:ln>
              <a:gradFill>
                <a:gsLst>
                  <a:gs pos="66000">
                    <a:srgbClr val="284D6E"/>
                  </a:gs>
                  <a:gs pos="41000">
                    <a:srgbClr val="689BC8"/>
                  </a:gs>
                </a:gsLst>
                <a:lin ang="5400000" scaled="1"/>
              </a:gradFill>
              <a:effectLst>
                <a:outerShdw blurRad="50800" dist="38100" dir="16200000" rotWithShape="0">
                  <a:prstClr val="black">
                    <a:alpha val="40000"/>
                  </a:prstClr>
                </a:outerShdw>
                <a:reflection blurRad="25400" stA="47000" endPos="31000" dir="5400000" sy="-100000" algn="bl" rotWithShape="0"/>
              </a:effectLst>
              <a:latin typeface="UTM Sharnay" panose="02040603050506020204" pitchFamily="18" charset="0"/>
              <a:ea typeface="Tahoma" panose="020B0604030504040204" pitchFamily="34" charset="0"/>
            </a:endParaRPr>
          </a:p>
        </p:txBody>
      </p:sp>
      <p:sp>
        <p:nvSpPr>
          <p:cNvPr id="8" name="PHẠM DUYÊN 2 - 9Slide.vn">
            <a:extLst>
              <a:ext uri="{FF2B5EF4-FFF2-40B4-BE49-F238E27FC236}">
                <a16:creationId xmlns:a16="http://schemas.microsoft.com/office/drawing/2014/main" id="{21F790E0-0337-E005-D3BE-4A8C17563B14}"/>
              </a:ext>
            </a:extLst>
          </p:cNvPr>
          <p:cNvSpPr/>
          <p:nvPr userDrawn="1"/>
        </p:nvSpPr>
        <p:spPr>
          <a:xfrm>
            <a:off x="14968" y="739348"/>
            <a:ext cx="1828799" cy="64633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defRPr/>
            </a:pPr>
            <a:r>
              <a:rPr lang="en-US" sz="3600">
                <a:ln w="12700">
                  <a:noFill/>
                </a:ln>
                <a:solidFill>
                  <a:srgbClr val="396D9D"/>
                </a:solidFill>
                <a:effectLst>
                  <a:glow rad="114300">
                    <a:prstClr val="white"/>
                  </a:glow>
                  <a:outerShdw blurRad="38100" dist="114300" dir="2700000" algn="tl" rotWithShape="0">
                    <a:prstClr val="white">
                      <a:alpha val="40000"/>
                    </a:prstClr>
                  </a:outerShdw>
                  <a:reflection blurRad="88900" stA="55000" endA="300" endPos="16000" dir="5400000" sy="-100000" algn="bl" rotWithShape="0"/>
                </a:effectLst>
                <a:latin typeface="UVN Binh Duong" pitchFamily="2" charset="0"/>
                <a:cs typeface="Times New Roman" panose="02020603050405020304" pitchFamily="18" charset="0"/>
              </a:rPr>
              <a:t>TOÁN 3</a:t>
            </a:r>
            <a:endParaRPr lang="en-US" sz="3600" dirty="0">
              <a:ln w="12700">
                <a:noFill/>
              </a:ln>
              <a:solidFill>
                <a:srgbClr val="396D9D"/>
              </a:solidFill>
              <a:effectLst>
                <a:glow rad="114300">
                  <a:prstClr val="white"/>
                </a:glow>
                <a:outerShdw blurRad="38100" dist="114300" dir="2700000" algn="tl" rotWithShape="0">
                  <a:prstClr val="white">
                    <a:alpha val="40000"/>
                  </a:prstClr>
                </a:outerShdw>
                <a:reflection blurRad="88900" stA="55000" endA="300" endPos="16000" dir="5400000" sy="-100000" algn="bl" rotWithShape="0"/>
              </a:effectLst>
              <a:latin typeface="UVN Binh Duong" pitchFamily="2" charset="0"/>
              <a:cs typeface="Times New Roman" panose="02020603050405020304" pitchFamily="18" charset="0"/>
            </a:endParaRPr>
          </a:p>
        </p:txBody>
      </p:sp>
      <p:sp>
        <p:nvSpPr>
          <p:cNvPr id="4" name="PHẠM DUYÊN 3 - 9Slide.vn">
            <a:extLst>
              <a:ext uri="{FF2B5EF4-FFF2-40B4-BE49-F238E27FC236}">
                <a16:creationId xmlns:a16="http://schemas.microsoft.com/office/drawing/2014/main" id="{889729AD-2D08-00EB-050B-23B8C50A80DB}"/>
              </a:ext>
            </a:extLst>
          </p:cNvPr>
          <p:cNvSpPr txBox="1"/>
          <p:nvPr userDrawn="1"/>
        </p:nvSpPr>
        <p:spPr>
          <a:xfrm>
            <a:off x="1181100" y="2306320"/>
            <a:ext cx="9829799" cy="2286139"/>
          </a:xfrm>
          <a:prstGeom prst="rect">
            <a:avLst/>
          </a:prstGeom>
          <a:noFill/>
        </p:spPr>
        <p:txBody>
          <a:bodyPr wrap="square" rtlCol="0">
            <a:spAutoFit/>
          </a:bodyPr>
          <a:lstStyle/>
          <a:p>
            <a:pPr algn="ctr">
              <a:lnSpc>
                <a:spcPct val="126000"/>
              </a:lnSpc>
            </a:pPr>
            <a:r>
              <a:rPr lang="en-US" sz="6000" spc="-100">
                <a:ln w="31750">
                  <a:solidFill>
                    <a:srgbClr val="709A8D"/>
                  </a:solidFill>
                </a:ln>
                <a:solidFill>
                  <a:srgbClr val="FFFFFF"/>
                </a:solidFill>
                <a:effectLst>
                  <a:outerShdw blurRad="165100" dist="139700" dir="2640000" algn="tl" rotWithShape="0">
                    <a:srgbClr val="E18D7F">
                      <a:alpha val="40000"/>
                    </a:srgbClr>
                  </a:outerShdw>
                </a:effectLst>
                <a:latin typeface="UTM Sharnay" panose="02040603050506020204" pitchFamily="18" charset="0"/>
              </a:rPr>
              <a:t>Nhân số có bốn chữ số</a:t>
            </a:r>
            <a:br>
              <a:rPr lang="en-US" sz="6000" spc="-100">
                <a:ln w="31750">
                  <a:solidFill>
                    <a:srgbClr val="709A8D"/>
                  </a:solidFill>
                </a:ln>
                <a:solidFill>
                  <a:srgbClr val="FFFFFF"/>
                </a:solidFill>
                <a:effectLst>
                  <a:outerShdw blurRad="165100" dist="139700" dir="2640000" algn="tl" rotWithShape="0">
                    <a:srgbClr val="E18D7F">
                      <a:alpha val="40000"/>
                    </a:srgbClr>
                  </a:outerShdw>
                </a:effectLst>
                <a:latin typeface="UTM Sharnay" panose="02040603050506020204" pitchFamily="18" charset="0"/>
              </a:rPr>
            </a:br>
            <a:r>
              <a:rPr lang="en-US" sz="6000" spc="-100">
                <a:ln w="31750">
                  <a:solidFill>
                    <a:srgbClr val="709A8D"/>
                  </a:solidFill>
                </a:ln>
                <a:solidFill>
                  <a:srgbClr val="FFFFFF"/>
                </a:solidFill>
                <a:effectLst>
                  <a:outerShdw blurRad="165100" dist="139700" dir="2640000" algn="tl" rotWithShape="0">
                    <a:srgbClr val="E18D7F">
                      <a:alpha val="40000"/>
                    </a:srgbClr>
                  </a:outerShdw>
                </a:effectLst>
                <a:latin typeface="UTM Sharnay" panose="02040603050506020204" pitchFamily="18" charset="0"/>
              </a:rPr>
              <a:t>với số có một chữ số</a:t>
            </a:r>
          </a:p>
        </p:txBody>
      </p:sp>
      <p:sp>
        <p:nvSpPr>
          <p:cNvPr id="7" name="PHẠM DUYÊN 4 - 9Slide.vn">
            <a:extLst>
              <a:ext uri="{FF2B5EF4-FFF2-40B4-BE49-F238E27FC236}">
                <a16:creationId xmlns:a16="http://schemas.microsoft.com/office/drawing/2014/main" id="{55FD26BD-1795-32F7-C7DA-01F606E519E8}"/>
              </a:ext>
            </a:extLst>
          </p:cNvPr>
          <p:cNvSpPr txBox="1"/>
          <p:nvPr userDrawn="1"/>
        </p:nvSpPr>
        <p:spPr>
          <a:xfrm>
            <a:off x="4419600" y="736660"/>
            <a:ext cx="3991157" cy="156966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9600" spc="320">
                <a:ln w="50800" cmpd="thickThin">
                  <a:solidFill>
                    <a:prstClr val="white"/>
                  </a:solidFill>
                </a:ln>
                <a:solidFill>
                  <a:srgbClr val="F67322"/>
                </a:solidFill>
                <a:effectLst>
                  <a:glow rad="63500">
                    <a:prstClr val="white">
                      <a:alpha val="40000"/>
                    </a:prstClr>
                  </a:glow>
                  <a:outerShdw blurRad="165100" dist="139700" dir="2640000" algn="tl" rotWithShape="0">
                    <a:srgbClr val="E18D7F">
                      <a:alpha val="40000"/>
                    </a:srgbClr>
                  </a:outerShdw>
                </a:effectLst>
                <a:latin typeface="UTM Showcard" panose="02040603050506020204" pitchFamily="18" charset="0"/>
              </a:rPr>
              <a:t>BÀI 56</a:t>
            </a:r>
          </a:p>
        </p:txBody>
      </p:sp>
      <p:sp>
        <p:nvSpPr>
          <p:cNvPr id="2" name="PHẠM DUYÊN 5 - 9Slide.vn">
            <a:extLst>
              <a:ext uri="{FF2B5EF4-FFF2-40B4-BE49-F238E27FC236}">
                <a16:creationId xmlns:a16="http://schemas.microsoft.com/office/drawing/2014/main" id="{F40AA662-157B-0A67-C595-EB80ED97DED2}"/>
              </a:ext>
            </a:extLst>
          </p:cNvPr>
          <p:cNvSpPr txBox="1"/>
          <p:nvPr userDrawn="1"/>
        </p:nvSpPr>
        <p:spPr>
          <a:xfrm>
            <a:off x="4681472" y="0"/>
            <a:ext cx="2140331" cy="92333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5400" spc="160">
                <a:ln w="38100" cmpd="thickThin">
                  <a:solidFill>
                    <a:prstClr val="white"/>
                  </a:solidFill>
                </a:ln>
                <a:solidFill>
                  <a:srgbClr val="278174"/>
                </a:solidFill>
                <a:effectLst>
                  <a:glow rad="63500">
                    <a:prstClr val="white">
                      <a:alpha val="40000"/>
                    </a:prstClr>
                  </a:glow>
                  <a:outerShdw blurRad="165100" dist="139700" dir="2640000" algn="tl" rotWithShape="0">
                    <a:srgbClr val="F8C3D2">
                      <a:alpha val="40000"/>
                    </a:srgbClr>
                  </a:outerShdw>
                </a:effectLst>
                <a:latin typeface="UTM Sharnay" panose="02040603050506020204" pitchFamily="18" charset="0"/>
              </a:rPr>
              <a:t>Lưu ý</a:t>
            </a:r>
          </a:p>
        </p:txBody>
      </p:sp>
    </p:spTree>
    <p:extLst>
      <p:ext uri="{BB962C8B-B14F-4D97-AF65-F5344CB8AC3E}">
        <p14:creationId xmlns:p14="http://schemas.microsoft.com/office/powerpoint/2010/main" val="112794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4" presetClass="emph" presetSubtype="0" repeatCount="indefinite" fill="hold" grpId="0" nodeType="withEffect">
                                      <p:stCondLst>
                                        <p:cond delay="0"/>
                                      </p:stCondLst>
                                      <p:iterate type="lt">
                                        <p:tmPct val="8000"/>
                                      </p:iterate>
                                      <p:childTnLst>
                                        <p:animMotion origin="layout" path="M 5.55112E-17 -3.7037E-6 L 0.00026 -0.02338 " pathEditMode="relative" rAng="0" ptsTypes="AA">
                                          <p:cBhvr>
                                            <p:cTn id="9" dur="250" accel="50000" decel="50000" autoRev="1" fill="hold">
                                              <p:stCondLst>
                                                <p:cond delay="0"/>
                                              </p:stCondLst>
                                            </p:cTn>
                                            <p:tgtEl>
                                              <p:spTgt spid="6"/>
                                            </p:tgtEl>
                                            <p:attrNameLst>
                                              <p:attrName>ppt_x</p:attrName>
                                              <p:attrName>ppt_y</p:attrName>
                                            </p:attrNameLst>
                                          </p:cBhvr>
                                          <p:rCtr x="13" y="-118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par>
                                    <p:cTn id="14" presetID="16" presetClass="entr" presetSubtype="37" fill="hold" grpId="0" nodeType="with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4" presetClass="emph" presetSubtype="0" repeatCount="indefinite" fill="hold" grpId="0" nodeType="withEffect">
                                      <p:stCondLst>
                                        <p:cond delay="0"/>
                                      </p:stCondLst>
                                      <p:iterate type="lt">
                                        <p:tmPct val="8000"/>
                                      </p:iterate>
                                      <p:childTnLst>
                                        <p:animMotion origin="layout" path="M 5.55112E-17 -3.7037E-6 L 0.00026 -0.02338 " pathEditMode="relative" rAng="0" ptsTypes="AA">
                                          <p:cBhvr>
                                            <p:cTn id="9" dur="250" accel="50000" decel="50000" autoRev="1" fill="hold">
                                              <p:stCondLst>
                                                <p:cond delay="0"/>
                                              </p:stCondLst>
                                            </p:cTn>
                                            <p:tgtEl>
                                              <p:spTgt spid="6"/>
                                            </p:tgtEl>
                                            <p:attrNameLst>
                                              <p:attrName>ppt_x</p:attrName>
                                              <p:attrName>ppt_y</p:attrName>
                                            </p:attrNameLst>
                                          </p:cBhvr>
                                          <p:rCtr x="13" y="-118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par>
                                    <p:cTn id="14" presetID="16" presetClass="entr" presetSubtype="37" fill="hold" grpId="0" nodeType="with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par>
                              <p:cTn id="17" fill="hold">
                                <p:stCondLst>
                                  <p:cond delay="740"/>
                                </p:stCondLst>
                                <p:childTnLst>
                                  <p:par>
                                    <p:cTn id="18" presetID="2" presetClass="entr" presetSubtype="1"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2400" fill="hold"/>
                                            <p:tgtEl>
                                              <p:spTgt spid="2"/>
                                            </p:tgtEl>
                                            <p:attrNameLst>
                                              <p:attrName>ppt_x</p:attrName>
                                            </p:attrNameLst>
                                          </p:cBhvr>
                                          <p:tavLst>
                                            <p:tav tm="0">
                                              <p:val>
                                                <p:strVal val="#ppt_x"/>
                                              </p:val>
                                            </p:tav>
                                            <p:tav tm="100000">
                                              <p:val>
                                                <p:strVal val="#ppt_x"/>
                                              </p:val>
                                            </p:tav>
                                          </p:tavLst>
                                        </p:anim>
                                        <p:anim calcmode="lin" valueType="num">
                                          <p:cBhvr additive="base">
                                            <p:cTn id="21" dur="24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62FE-0913-26EC-4CE6-1F9789303C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E86E4E-A666-03A9-6D38-1CFBB189F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92F76E-9550-9B3D-1451-57B4F733CB7D}"/>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F4956A-DE50-838C-37F2-14011F2287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0C1084-531E-484E-8322-EBE6AC3BC20E}"/>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513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ACA8-4012-7D03-1A34-2C2972FCE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AB755-C583-C803-9831-BDF286F19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3BDB2-E5C8-73D7-083B-74FDCA6AEAE4}"/>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2A1E0D-C251-C3FF-DFFE-376DBA5C0E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E387BC-6CFF-3ECE-62E6-050D9FF4A7E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11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ẠM DUYÊN 1">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55F0E0FD-E9C6-064F-4267-1E41EC3EFC09}"/>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696B0D11-28B9-B4DA-1FA7-0C06768BAFC6}"/>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1" name="PHẠM DUYÊN 3 - 9Slide.vn">
            <a:extLst>
              <a:ext uri="{FF2B5EF4-FFF2-40B4-BE49-F238E27FC236}">
                <a16:creationId xmlns:a16="http://schemas.microsoft.com/office/drawing/2014/main" id="{FECACA1F-1B2E-911D-67FA-62491BC1F9D1}"/>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3" name="PHẠM DUYÊN 4 - 9Slide.vn">
            <a:extLst>
              <a:ext uri="{FF2B5EF4-FFF2-40B4-BE49-F238E27FC236}">
                <a16:creationId xmlns:a16="http://schemas.microsoft.com/office/drawing/2014/main" id="{526A3A61-0B84-C344-FB92-0CCA143C96D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777" y="3085976"/>
            <a:ext cx="379527" cy="537383"/>
          </a:xfrm>
          <a:prstGeom prst="rect">
            <a:avLst/>
          </a:prstGeom>
        </p:spPr>
      </p:pic>
      <p:pic>
        <p:nvPicPr>
          <p:cNvPr id="18" name="PHẠM DUYÊN 5 - 9Slide.vn">
            <a:extLst>
              <a:ext uri="{FF2B5EF4-FFF2-40B4-BE49-F238E27FC236}">
                <a16:creationId xmlns:a16="http://schemas.microsoft.com/office/drawing/2014/main" id="{20B168FE-5BE7-FEF1-EACC-D8FBBEB6281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9" name="PHẠM DUYÊN 6 - 9Slide.vn">
            <a:extLst>
              <a:ext uri="{FF2B5EF4-FFF2-40B4-BE49-F238E27FC236}">
                <a16:creationId xmlns:a16="http://schemas.microsoft.com/office/drawing/2014/main" id="{23F3E77D-E745-D751-4566-3DF02D3C730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20" name="PHẠM DUYÊN 7 - 9Slide.vn">
            <a:extLst>
              <a:ext uri="{FF2B5EF4-FFF2-40B4-BE49-F238E27FC236}">
                <a16:creationId xmlns:a16="http://schemas.microsoft.com/office/drawing/2014/main" id="{AAE453B8-DDCB-B474-F91D-BC22995FE20F}"/>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21" name="PHẠM DUYÊN 8 - 9Slide.vn">
            <a:extLst>
              <a:ext uri="{FF2B5EF4-FFF2-40B4-BE49-F238E27FC236}">
                <a16:creationId xmlns:a16="http://schemas.microsoft.com/office/drawing/2014/main" id="{BB00AFD9-11CA-C8F1-4A0E-013888A0A829}"/>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4474259"/>
            <a:ext cx="2336067" cy="2383741"/>
          </a:xfrm>
          <a:prstGeom prst="rect">
            <a:avLst/>
          </a:prstGeom>
        </p:spPr>
      </p:pic>
      <p:pic>
        <p:nvPicPr>
          <p:cNvPr id="22" name="PHẠM DUYÊN 9 - 9Slide.vn">
            <a:extLst>
              <a:ext uri="{FF2B5EF4-FFF2-40B4-BE49-F238E27FC236}">
                <a16:creationId xmlns:a16="http://schemas.microsoft.com/office/drawing/2014/main" id="{57BE2429-DBBB-C93E-2D68-96FB6D803F92}"/>
              </a:ext>
            </a:extLst>
          </p:cNvPr>
          <p:cNvPicPr>
            <a:picLocks noChangeAspect="1"/>
          </p:cNvPicPr>
          <p:nvPr userDrawn="1"/>
        </p:nvPicPr>
        <p:blipFill>
          <a:blip r:embed="rId12"/>
          <a:srcRect/>
          <a:stretch>
            <a:fillRect/>
          </a:stretch>
        </p:blipFill>
        <p:spPr>
          <a:xfrm>
            <a:off x="9754273" y="3968963"/>
            <a:ext cx="2287455" cy="2640641"/>
          </a:xfrm>
          <a:prstGeom prst="rect">
            <a:avLst/>
          </a:prstGeom>
        </p:spPr>
      </p:pic>
      <p:pic>
        <p:nvPicPr>
          <p:cNvPr id="23" name="PHẠM DUYÊN 10 - 9Slide.vn">
            <a:extLst>
              <a:ext uri="{FF2B5EF4-FFF2-40B4-BE49-F238E27FC236}">
                <a16:creationId xmlns:a16="http://schemas.microsoft.com/office/drawing/2014/main" id="{D4E6C0FC-739F-8E4A-D5BA-D9BD1A6D5C42}"/>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40051" y="1462567"/>
            <a:ext cx="882062" cy="771403"/>
          </a:xfrm>
          <a:prstGeom prst="rect">
            <a:avLst/>
          </a:prstGeom>
        </p:spPr>
      </p:pic>
      <p:pic>
        <p:nvPicPr>
          <p:cNvPr id="24" name="PHẠM DUYÊN 11 - 9Slide.vn">
            <a:extLst>
              <a:ext uri="{FF2B5EF4-FFF2-40B4-BE49-F238E27FC236}">
                <a16:creationId xmlns:a16="http://schemas.microsoft.com/office/drawing/2014/main" id="{424DBEEB-6C76-CF3F-594F-57A1588827D8}"/>
              </a:ext>
            </a:extLst>
          </p:cNvPr>
          <p:cNvPicPr>
            <a:picLocks noChangeAspect="1"/>
          </p:cNvPicPr>
          <p:nvPr userDrawn="1"/>
        </p:nvPicPr>
        <p:blipFill>
          <a:blip r:embed="rId15"/>
          <a:srcRect/>
          <a:stretch>
            <a:fillRect/>
          </a:stretch>
        </p:blipFill>
        <p:spPr>
          <a:xfrm>
            <a:off x="9290032" y="0"/>
            <a:ext cx="2822959" cy="1789050"/>
          </a:xfrm>
          <a:prstGeom prst="rect">
            <a:avLst/>
          </a:prstGeom>
        </p:spPr>
      </p:pic>
      <p:pic>
        <p:nvPicPr>
          <p:cNvPr id="27" name="PHẠM DUYÊN 12 - 9Slide.vn">
            <a:extLst>
              <a:ext uri="{FF2B5EF4-FFF2-40B4-BE49-F238E27FC236}">
                <a16:creationId xmlns:a16="http://schemas.microsoft.com/office/drawing/2014/main" id="{134DC610-45B2-FE64-D8FE-F4BDB36B7047}"/>
              </a:ext>
            </a:extLst>
          </p:cNvPr>
          <p:cNvPicPr>
            <a:picLocks noChangeAspect="1"/>
          </p:cNvPicPr>
          <p:nvPr userDrawn="1"/>
        </p:nvPicPr>
        <p:blipFill>
          <a:blip r:embed="rId16"/>
          <a:srcRect/>
          <a:stretch>
            <a:fillRect/>
          </a:stretch>
        </p:blipFill>
        <p:spPr>
          <a:xfrm>
            <a:off x="-56902" y="-1005003"/>
            <a:ext cx="3393906" cy="3517001"/>
          </a:xfrm>
          <a:prstGeom prst="rect">
            <a:avLst/>
          </a:prstGeom>
        </p:spPr>
      </p:pic>
      <p:pic>
        <p:nvPicPr>
          <p:cNvPr id="28" name="PHẠM DUYÊN 13 - 9Slide.vn">
            <a:extLst>
              <a:ext uri="{FF2B5EF4-FFF2-40B4-BE49-F238E27FC236}">
                <a16:creationId xmlns:a16="http://schemas.microsoft.com/office/drawing/2014/main" id="{013A5DC6-53CD-EE6F-43F5-2913EB9EE7DC}"/>
              </a:ext>
            </a:extLst>
          </p:cNvPr>
          <p:cNvPicPr>
            <a:picLocks noChangeAspect="1"/>
          </p:cNvPicPr>
          <p:nvPr userDrawn="1"/>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7493" y="601282"/>
            <a:ext cx="2081081" cy="586487"/>
          </a:xfrm>
          <a:prstGeom prst="rect">
            <a:avLst/>
          </a:prstGeom>
        </p:spPr>
      </p:pic>
      <p:pic>
        <p:nvPicPr>
          <p:cNvPr id="29" name="PHẠM DUYÊN 14 - 9Slide.vn">
            <a:extLst>
              <a:ext uri="{FF2B5EF4-FFF2-40B4-BE49-F238E27FC236}">
                <a16:creationId xmlns:a16="http://schemas.microsoft.com/office/drawing/2014/main" id="{6CDD85C4-6045-A518-3811-693C57553CA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30" name="PHẠM DUYÊN 15 - 9Slide.vn">
            <a:extLst>
              <a:ext uri="{FF2B5EF4-FFF2-40B4-BE49-F238E27FC236}">
                <a16:creationId xmlns:a16="http://schemas.microsoft.com/office/drawing/2014/main" id="{6C7041A1-7FB4-C308-D093-3B406B9BF562}"/>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946625" y="4648124"/>
            <a:ext cx="379527" cy="537383"/>
          </a:xfrm>
          <a:prstGeom prst="rect">
            <a:avLst/>
          </a:prstGeom>
        </p:spPr>
      </p:pic>
      <p:pic>
        <p:nvPicPr>
          <p:cNvPr id="31" name="PHẠM DUYÊN 16 - 9Slide.vn">
            <a:extLst>
              <a:ext uri="{FF2B5EF4-FFF2-40B4-BE49-F238E27FC236}">
                <a16:creationId xmlns:a16="http://schemas.microsoft.com/office/drawing/2014/main" id="{073DAC6B-6529-4A88-ADD6-81EDE2012AF8}"/>
              </a:ext>
            </a:extLst>
          </p:cNvPr>
          <p:cNvPicPr>
            <a:picLocks noChangeAspect="1"/>
          </p:cNvPicPr>
          <p:nvPr userDrawn="1"/>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310293">
            <a:off x="10386509" y="2395520"/>
            <a:ext cx="379527" cy="537383"/>
          </a:xfrm>
          <a:prstGeom prst="rect">
            <a:avLst/>
          </a:prstGeom>
        </p:spPr>
      </p:pic>
      <p:pic>
        <p:nvPicPr>
          <p:cNvPr id="32" name="PHẠM DUYÊN 17 - 9Slide.vn">
            <a:extLst>
              <a:ext uri="{FF2B5EF4-FFF2-40B4-BE49-F238E27FC236}">
                <a16:creationId xmlns:a16="http://schemas.microsoft.com/office/drawing/2014/main" id="{5A82FA66-4677-4602-C4AD-6E3C9E4F095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630">
            <a:off x="8414568" y="867069"/>
            <a:ext cx="379527" cy="537383"/>
          </a:xfrm>
          <a:prstGeom prst="rect">
            <a:avLst/>
          </a:prstGeom>
        </p:spPr>
      </p:pic>
      <p:grpSp>
        <p:nvGrpSpPr>
          <p:cNvPr id="33" name="PHẠM DUYÊN 18 - 9Slide.vn">
            <a:extLst>
              <a:ext uri="{FF2B5EF4-FFF2-40B4-BE49-F238E27FC236}">
                <a16:creationId xmlns:a16="http://schemas.microsoft.com/office/drawing/2014/main" id="{CDF8397B-EDBA-98CE-5052-AD7A09B98822}"/>
              </a:ext>
            </a:extLst>
          </p:cNvPr>
          <p:cNvGrpSpPr/>
          <p:nvPr userDrawn="1"/>
        </p:nvGrpSpPr>
        <p:grpSpPr>
          <a:xfrm>
            <a:off x="2336067" y="6316001"/>
            <a:ext cx="1083998" cy="541999"/>
            <a:chOff x="0" y="0"/>
            <a:chExt cx="2167996" cy="1083998"/>
          </a:xfrm>
        </p:grpSpPr>
        <p:grpSp>
          <p:nvGrpSpPr>
            <p:cNvPr id="34" name="Group 20">
              <a:extLst>
                <a:ext uri="{FF2B5EF4-FFF2-40B4-BE49-F238E27FC236}">
                  <a16:creationId xmlns:a16="http://schemas.microsoft.com/office/drawing/2014/main" id="{54710A21-21C0-C00B-1F99-1C554D30AF83}"/>
                </a:ext>
              </a:extLst>
            </p:cNvPr>
            <p:cNvGrpSpPr>
              <a:grpSpLocks noChangeAspect="1"/>
            </p:cNvGrpSpPr>
            <p:nvPr/>
          </p:nvGrpSpPr>
          <p:grpSpPr>
            <a:xfrm>
              <a:off x="0" y="0"/>
              <a:ext cx="2167996" cy="1083998"/>
              <a:chOff x="0" y="0"/>
              <a:chExt cx="2540000" cy="1270000"/>
            </a:xfrm>
          </p:grpSpPr>
          <p:sp>
            <p:nvSpPr>
              <p:cNvPr id="36" name="Freeform 21">
                <a:extLst>
                  <a:ext uri="{FF2B5EF4-FFF2-40B4-BE49-F238E27FC236}">
                    <a16:creationId xmlns:a16="http://schemas.microsoft.com/office/drawing/2014/main" id="{A7721A55-E674-483E-CD97-5E01FC13657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7" name="Freeform 22">
                <a:extLst>
                  <a:ext uri="{FF2B5EF4-FFF2-40B4-BE49-F238E27FC236}">
                    <a16:creationId xmlns:a16="http://schemas.microsoft.com/office/drawing/2014/main" id="{B39054AF-A05A-225E-5964-C7AEF779A6A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38" name="PHẠM DUYÊN 19 - 9Slide.vn">
            <a:extLst>
              <a:ext uri="{FF2B5EF4-FFF2-40B4-BE49-F238E27FC236}">
                <a16:creationId xmlns:a16="http://schemas.microsoft.com/office/drawing/2014/main" id="{A8E83525-E61C-4CC5-EDE3-D5DBE6CEADB1}"/>
              </a:ext>
            </a:extLst>
          </p:cNvPr>
          <p:cNvGrpSpPr/>
          <p:nvPr userDrawn="1"/>
        </p:nvGrpSpPr>
        <p:grpSpPr>
          <a:xfrm>
            <a:off x="3292554" y="6447157"/>
            <a:ext cx="821686" cy="410843"/>
            <a:chOff x="0" y="0"/>
            <a:chExt cx="1643373" cy="821686"/>
          </a:xfrm>
        </p:grpSpPr>
        <p:grpSp>
          <p:nvGrpSpPr>
            <p:cNvPr id="39" name="Group 24">
              <a:extLst>
                <a:ext uri="{FF2B5EF4-FFF2-40B4-BE49-F238E27FC236}">
                  <a16:creationId xmlns:a16="http://schemas.microsoft.com/office/drawing/2014/main" id="{425EC244-88FB-158D-5421-9C03D818F337}"/>
                </a:ext>
              </a:extLst>
            </p:cNvPr>
            <p:cNvGrpSpPr>
              <a:grpSpLocks noChangeAspect="1"/>
            </p:cNvGrpSpPr>
            <p:nvPr/>
          </p:nvGrpSpPr>
          <p:grpSpPr>
            <a:xfrm>
              <a:off x="0" y="0"/>
              <a:ext cx="1643373" cy="821686"/>
              <a:chOff x="0" y="0"/>
              <a:chExt cx="2540000" cy="1270000"/>
            </a:xfrm>
          </p:grpSpPr>
          <p:sp>
            <p:nvSpPr>
              <p:cNvPr id="42" name="Freeform 25">
                <a:extLst>
                  <a:ext uri="{FF2B5EF4-FFF2-40B4-BE49-F238E27FC236}">
                    <a16:creationId xmlns:a16="http://schemas.microsoft.com/office/drawing/2014/main" id="{EB0570FD-0E79-0E33-A2A4-A00D8A39561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6">
                <a:extLst>
                  <a:ext uri="{FF2B5EF4-FFF2-40B4-BE49-F238E27FC236}">
                    <a16:creationId xmlns:a16="http://schemas.microsoft.com/office/drawing/2014/main" id="{52AD6059-3E7B-5D5F-E47C-2E8ACAAFBAA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PHẠM DUYÊN 20 - 9Slide.vn">
            <a:extLst>
              <a:ext uri="{FF2B5EF4-FFF2-40B4-BE49-F238E27FC236}">
                <a16:creationId xmlns:a16="http://schemas.microsoft.com/office/drawing/2014/main" id="{DEB6C8C9-5135-AA47-E8B9-7D492E672485}"/>
              </a:ext>
            </a:extLst>
          </p:cNvPr>
          <p:cNvGrpSpPr/>
          <p:nvPr userDrawn="1"/>
        </p:nvGrpSpPr>
        <p:grpSpPr>
          <a:xfrm>
            <a:off x="3985377" y="6548289"/>
            <a:ext cx="619422" cy="309711"/>
            <a:chOff x="0" y="0"/>
            <a:chExt cx="1238844" cy="619422"/>
          </a:xfrm>
        </p:grpSpPr>
        <p:grpSp>
          <p:nvGrpSpPr>
            <p:cNvPr id="45" name="Group 28">
              <a:extLst>
                <a:ext uri="{FF2B5EF4-FFF2-40B4-BE49-F238E27FC236}">
                  <a16:creationId xmlns:a16="http://schemas.microsoft.com/office/drawing/2014/main" id="{F96524A9-3988-0B71-B7A0-83DFCE4E2B42}"/>
                </a:ext>
              </a:extLst>
            </p:cNvPr>
            <p:cNvGrpSpPr>
              <a:grpSpLocks noChangeAspect="1"/>
            </p:cNvGrpSpPr>
            <p:nvPr/>
          </p:nvGrpSpPr>
          <p:grpSpPr>
            <a:xfrm>
              <a:off x="0" y="0"/>
              <a:ext cx="1238844" cy="619422"/>
              <a:chOff x="0" y="0"/>
              <a:chExt cx="2540000" cy="1270000"/>
            </a:xfrm>
          </p:grpSpPr>
          <p:sp>
            <p:nvSpPr>
              <p:cNvPr id="46" name="Freeform 29">
                <a:extLst>
                  <a:ext uri="{FF2B5EF4-FFF2-40B4-BE49-F238E27FC236}">
                    <a16:creationId xmlns:a16="http://schemas.microsoft.com/office/drawing/2014/main" id="{C1060574-0B33-A57B-37D6-137307862903}"/>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30">
                <a:extLst>
                  <a:ext uri="{FF2B5EF4-FFF2-40B4-BE49-F238E27FC236}">
                    <a16:creationId xmlns:a16="http://schemas.microsoft.com/office/drawing/2014/main" id="{B92069FF-D773-8EC8-592D-44419BA29B6F}"/>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pic>
        <p:nvPicPr>
          <p:cNvPr id="48" name="PHẠM DUYÊN 21 - 9Slide.vn">
            <a:extLst>
              <a:ext uri="{FF2B5EF4-FFF2-40B4-BE49-F238E27FC236}">
                <a16:creationId xmlns:a16="http://schemas.microsoft.com/office/drawing/2014/main" id="{F273B952-D0E8-5738-A347-5B3EB815749B}"/>
              </a:ext>
            </a:extLst>
          </p:cNvPr>
          <p:cNvPicPr>
            <a:picLocks noChangeAspect="1"/>
          </p:cNvPicPr>
          <p:nvPr userDrawn="1"/>
        </p:nvPicPr>
        <p:blipFill>
          <a:blip r:embed="rId21"/>
          <a:srcRect/>
          <a:stretch>
            <a:fillRect/>
          </a:stretch>
        </p:blipFill>
        <p:spPr>
          <a:xfrm>
            <a:off x="3292554" y="-15153"/>
            <a:ext cx="726605" cy="909677"/>
          </a:xfrm>
          <a:prstGeom prst="rect">
            <a:avLst/>
          </a:prstGeom>
        </p:spPr>
      </p:pic>
      <p:pic>
        <p:nvPicPr>
          <p:cNvPr id="49" name="PHẠM DUYÊN 22 - 9Slide.vn">
            <a:extLst>
              <a:ext uri="{FF2B5EF4-FFF2-40B4-BE49-F238E27FC236}">
                <a16:creationId xmlns:a16="http://schemas.microsoft.com/office/drawing/2014/main" id="{8EF82A0D-DAEC-7735-8B27-2FF68A00DEFD}"/>
              </a:ext>
            </a:extLst>
          </p:cNvPr>
          <p:cNvPicPr>
            <a:picLocks noChangeAspect="1"/>
          </p:cNvPicPr>
          <p:nvPr userDrawn="1"/>
        </p:nvPicPr>
        <p:blipFill>
          <a:blip r:embed="rId21"/>
          <a:srcRect/>
          <a:stretch>
            <a:fillRect/>
          </a:stretch>
        </p:blipFill>
        <p:spPr>
          <a:xfrm>
            <a:off x="4114239" y="6459"/>
            <a:ext cx="603951" cy="756120"/>
          </a:xfrm>
          <a:prstGeom prst="rect">
            <a:avLst/>
          </a:prstGeom>
        </p:spPr>
      </p:pic>
      <p:pic>
        <p:nvPicPr>
          <p:cNvPr id="50" name="PHẠM DUYÊN 23 - 9Slide.vn">
            <a:extLst>
              <a:ext uri="{FF2B5EF4-FFF2-40B4-BE49-F238E27FC236}">
                <a16:creationId xmlns:a16="http://schemas.microsoft.com/office/drawing/2014/main" id="{9B67388C-C060-C791-A44D-59674BC30EF7}"/>
              </a:ext>
            </a:extLst>
          </p:cNvPr>
          <p:cNvPicPr>
            <a:picLocks noChangeAspect="1"/>
          </p:cNvPicPr>
          <p:nvPr userDrawn="1"/>
        </p:nvPicPr>
        <p:blipFill>
          <a:blip r:embed="rId21"/>
          <a:srcRect/>
          <a:stretch>
            <a:fillRect/>
          </a:stretch>
        </p:blipFill>
        <p:spPr>
          <a:xfrm>
            <a:off x="4774696" y="-15153"/>
            <a:ext cx="726605" cy="909677"/>
          </a:xfrm>
          <a:prstGeom prst="rect">
            <a:avLst/>
          </a:prstGeom>
        </p:spPr>
      </p:pic>
      <p:pic>
        <p:nvPicPr>
          <p:cNvPr id="51" name="PHẠM DUYÊN 24 - 9Slide.vn">
            <a:extLst>
              <a:ext uri="{FF2B5EF4-FFF2-40B4-BE49-F238E27FC236}">
                <a16:creationId xmlns:a16="http://schemas.microsoft.com/office/drawing/2014/main" id="{5F6E808C-FB46-1B91-6541-570743281776}"/>
              </a:ext>
            </a:extLst>
          </p:cNvPr>
          <p:cNvPicPr>
            <a:picLocks noChangeAspect="1"/>
          </p:cNvPicPr>
          <p:nvPr userDrawn="1"/>
        </p:nvPicPr>
        <p:blipFill>
          <a:blip r:embed="rId21"/>
          <a:srcRect/>
          <a:stretch>
            <a:fillRect/>
          </a:stretch>
        </p:blipFill>
        <p:spPr>
          <a:xfrm>
            <a:off x="5596550" y="-15153"/>
            <a:ext cx="603951" cy="756120"/>
          </a:xfrm>
          <a:prstGeom prst="rect">
            <a:avLst/>
          </a:prstGeom>
        </p:spPr>
      </p:pic>
      <p:pic>
        <p:nvPicPr>
          <p:cNvPr id="52" name="PHẠM DUYÊN 25 - 9Slide.vn">
            <a:extLst>
              <a:ext uri="{FF2B5EF4-FFF2-40B4-BE49-F238E27FC236}">
                <a16:creationId xmlns:a16="http://schemas.microsoft.com/office/drawing/2014/main" id="{4F125586-295D-95C5-71AD-3A67E402273E}"/>
              </a:ext>
            </a:extLst>
          </p:cNvPr>
          <p:cNvPicPr>
            <a:picLocks noChangeAspect="1"/>
          </p:cNvPicPr>
          <p:nvPr userDrawn="1"/>
        </p:nvPicPr>
        <p:blipFill>
          <a:blip r:embed="rId21"/>
          <a:srcRect/>
          <a:stretch>
            <a:fillRect/>
          </a:stretch>
        </p:blipFill>
        <p:spPr>
          <a:xfrm>
            <a:off x="6200501" y="6459"/>
            <a:ext cx="726605" cy="909677"/>
          </a:xfrm>
          <a:prstGeom prst="rect">
            <a:avLst/>
          </a:prstGeom>
        </p:spPr>
      </p:pic>
      <p:pic>
        <p:nvPicPr>
          <p:cNvPr id="53" name="PHẠM DUYÊN 26 - 9Slide.vn">
            <a:extLst>
              <a:ext uri="{FF2B5EF4-FFF2-40B4-BE49-F238E27FC236}">
                <a16:creationId xmlns:a16="http://schemas.microsoft.com/office/drawing/2014/main" id="{01B41698-ED04-9B1A-2925-90A410592E11}"/>
              </a:ext>
            </a:extLst>
          </p:cNvPr>
          <p:cNvPicPr>
            <a:picLocks noChangeAspect="1"/>
          </p:cNvPicPr>
          <p:nvPr userDrawn="1"/>
        </p:nvPicPr>
        <p:blipFill>
          <a:blip r:embed="rId21"/>
          <a:srcRect/>
          <a:stretch>
            <a:fillRect/>
          </a:stretch>
        </p:blipFill>
        <p:spPr>
          <a:xfrm>
            <a:off x="7018229" y="-15153"/>
            <a:ext cx="603951" cy="756120"/>
          </a:xfrm>
          <a:prstGeom prst="rect">
            <a:avLst/>
          </a:prstGeom>
        </p:spPr>
      </p:pic>
      <p:pic>
        <p:nvPicPr>
          <p:cNvPr id="54" name="PHẠM DUYÊN 27 - 9Slide.vn">
            <a:extLst>
              <a:ext uri="{FF2B5EF4-FFF2-40B4-BE49-F238E27FC236}">
                <a16:creationId xmlns:a16="http://schemas.microsoft.com/office/drawing/2014/main" id="{93F559C0-1B7D-5059-1CE0-F2B49207EE8F}"/>
              </a:ext>
            </a:extLst>
          </p:cNvPr>
          <p:cNvPicPr>
            <a:picLocks noChangeAspect="1"/>
          </p:cNvPicPr>
          <p:nvPr userDrawn="1"/>
        </p:nvPicPr>
        <p:blipFill>
          <a:blip r:embed="rId21"/>
          <a:srcRect/>
          <a:stretch>
            <a:fillRect/>
          </a:stretch>
        </p:blipFill>
        <p:spPr>
          <a:xfrm>
            <a:off x="7621479" y="6459"/>
            <a:ext cx="726605" cy="909677"/>
          </a:xfrm>
          <a:prstGeom prst="rect">
            <a:avLst/>
          </a:prstGeom>
        </p:spPr>
      </p:pic>
    </p:spTree>
    <p:extLst>
      <p:ext uri="{BB962C8B-B14F-4D97-AF65-F5344CB8AC3E}">
        <p14:creationId xmlns:p14="http://schemas.microsoft.com/office/powerpoint/2010/main" val="740176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F90A6-A397-BDBB-6D34-A49AB2AD30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4C3B58-ED07-E025-0375-51F8FA78A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2B65B4-DDC8-12C6-1FC0-31ECC5DF4D8C}"/>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8515B1-731C-9432-41D8-48E27EFCC4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DB798-F943-1C4B-130B-A66BD2D36885}"/>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130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3F7B-23E8-9341-2A31-72F8A3ABD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9F930-C669-903D-28CB-0F863FCAE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55EBC-53DD-6A1F-8DFB-F6292FD55D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E54E1A-BA94-AB37-C202-CDA98943BDD2}"/>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BA89B0-837B-F1A0-3539-94085BF9116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EB334D7-86DC-DC35-0650-C6AB0CC38C01}"/>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060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E8DE-5979-6156-FA25-77B51151EA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C028D-40E7-F413-DB74-491CDE201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41158E-42F6-A33E-8398-64215936E0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E47BA1-64CE-1F26-2A9D-C9948383B1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97CAB0-B5DB-C478-E0C7-A11D98214A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AE2E40-5D04-8E3C-8FD3-4B968CFFB97F}"/>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354970A-47B2-0324-C69B-544DE1D2B1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97BBB4E-A823-B8DB-D5DD-D795346D972A}"/>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33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DD83-B030-E963-0B8C-E3A47F0258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CCFE27-2856-B514-CC1B-94D29D83113B}"/>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BA0A268-398D-30F7-4A38-858A7FB851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0E0FE1D-2C8A-5816-67C3-EF2153AA865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653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AE5FED-3361-5909-8C45-89689D177D8F}"/>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2435DD-965D-4259-BDC1-052AAEADE7A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EB5E01A-DAEB-0638-40F5-949B5562A401}"/>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938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3C86-211B-0B7A-6113-3CCB13E41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D79593-2BCB-5498-FBE4-C51474B074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03BAE8-770B-FCE9-80C7-6C2300012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AEF8FB-EFD0-ED5C-4166-829FDB277605}"/>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2A0DB4F-F759-2DBA-4454-590AA5B49B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25986FB-BEF2-C30C-654F-1EA1CA75311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67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B881-DE68-1270-3B9E-77352CD06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42BFE-1C42-802D-5155-B7DBFD8CDF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CA3388-FE44-AF22-B34D-8395B605D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71F386-7D97-5D06-24EA-AF9D9D277122}"/>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935D03F-F0FE-DF06-14E3-358959FAFF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5CBC480-77CC-F0B6-F761-CA6C26B0BA69}"/>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596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06B9-76AD-D838-DBEF-E290DB7B22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BAC525-F15E-3B9A-9188-59DB13AA01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B4866-7B1F-2EBE-58B3-7E3BD378AC3B}"/>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0435D8F-D64B-6374-37CD-E2F4BBF63F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D70964-5680-8815-B4E3-6D8B5A1D630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444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67E1A-C498-8639-8D6B-4AD34A55E1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157B21-3DE2-50A6-DB6B-9D59636CD9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43EE9-B9F1-557A-B91C-F9C89445984E}"/>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6A737F-969E-A58B-012A-75E5141CE08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90A75B0-4939-2B86-3505-88158D7F2B4B}"/>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78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62FE-0913-26EC-4CE6-1F9789303C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E86E4E-A666-03A9-6D38-1CFBB189F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92F76E-9550-9B3D-1451-57B4F733CB7D}"/>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F4956A-DE50-838C-37F2-14011F2287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0C1084-531E-484E-8322-EBE6AC3BC20E}"/>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388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ẠM DUYÊN 3">
    <p:spTree>
      <p:nvGrpSpPr>
        <p:cNvPr id="1" name=""/>
        <p:cNvGrpSpPr/>
        <p:nvPr/>
      </p:nvGrpSpPr>
      <p:grpSpPr>
        <a:xfrm>
          <a:off x="0" y="0"/>
          <a:ext cx="0" cy="0"/>
          <a:chOff x="0" y="0"/>
          <a:chExt cx="0" cy="0"/>
        </a:xfrm>
      </p:grpSpPr>
      <p:pic>
        <p:nvPicPr>
          <p:cNvPr id="9" name="PHẠM DUYÊN 1 - 9Slide.vn">
            <a:extLst>
              <a:ext uri="{FF2B5EF4-FFF2-40B4-BE49-F238E27FC236}">
                <a16:creationId xmlns:a16="http://schemas.microsoft.com/office/drawing/2014/main" id="{53429B43-A07C-AD76-2672-C2A5C4FB8650}"/>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3" name="PHẠM DUYÊN 2 - 9Slide.vn">
            <a:extLst>
              <a:ext uri="{FF2B5EF4-FFF2-40B4-BE49-F238E27FC236}">
                <a16:creationId xmlns:a16="http://schemas.microsoft.com/office/drawing/2014/main" id="{7A8624F6-DF35-DC9E-26CF-F4122A99CAFE}"/>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26" name="PHẠM DUYÊN 3 - 9Slide.vn">
            <a:extLst>
              <a:ext uri="{FF2B5EF4-FFF2-40B4-BE49-F238E27FC236}">
                <a16:creationId xmlns:a16="http://schemas.microsoft.com/office/drawing/2014/main" id="{C20D20A3-BABC-F0A6-EA51-3D68A48F24E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777" y="3085976"/>
            <a:ext cx="379527" cy="537383"/>
          </a:xfrm>
          <a:prstGeom prst="rect">
            <a:avLst/>
          </a:prstGeom>
        </p:spPr>
      </p:pic>
      <p:pic>
        <p:nvPicPr>
          <p:cNvPr id="27" name="PHẠM DUYÊN 4 - 9Slide.vn">
            <a:extLst>
              <a:ext uri="{FF2B5EF4-FFF2-40B4-BE49-F238E27FC236}">
                <a16:creationId xmlns:a16="http://schemas.microsoft.com/office/drawing/2014/main" id="{6F039E2B-9CB4-3B96-B44C-B9B7512A0A0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28" name="PHẠM DUYÊN 5 - 9Slide.vn">
            <a:extLst>
              <a:ext uri="{FF2B5EF4-FFF2-40B4-BE49-F238E27FC236}">
                <a16:creationId xmlns:a16="http://schemas.microsoft.com/office/drawing/2014/main" id="{0FB60FA1-09DB-B6F2-4759-0573C11840B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29" name="PHẠM DUYÊN 6 - 9Slide.vn">
            <a:extLst>
              <a:ext uri="{FF2B5EF4-FFF2-40B4-BE49-F238E27FC236}">
                <a16:creationId xmlns:a16="http://schemas.microsoft.com/office/drawing/2014/main" id="{A3A8FB84-F150-67BB-1DD2-990127501273}"/>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32" name="PHẠM DUYÊN 7 - 9Slide.vn">
            <a:extLst>
              <a:ext uri="{FF2B5EF4-FFF2-40B4-BE49-F238E27FC236}">
                <a16:creationId xmlns:a16="http://schemas.microsoft.com/office/drawing/2014/main" id="{E3D84C14-5C98-1167-C947-9FCAC9D2E63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0051" y="1462567"/>
            <a:ext cx="882062" cy="771403"/>
          </a:xfrm>
          <a:prstGeom prst="rect">
            <a:avLst/>
          </a:prstGeom>
        </p:spPr>
      </p:pic>
      <p:pic>
        <p:nvPicPr>
          <p:cNvPr id="34" name="PHẠM DUYÊN 8 - 9Slide.vn">
            <a:extLst>
              <a:ext uri="{FF2B5EF4-FFF2-40B4-BE49-F238E27FC236}">
                <a16:creationId xmlns:a16="http://schemas.microsoft.com/office/drawing/2014/main" id="{EE01CA3D-57B4-62DD-2959-90FE1C1DEA8A}"/>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36" name="PHẠM DUYÊN 9 - 9Slide.vn">
            <a:extLst>
              <a:ext uri="{FF2B5EF4-FFF2-40B4-BE49-F238E27FC236}">
                <a16:creationId xmlns:a16="http://schemas.microsoft.com/office/drawing/2014/main" id="{7DA7BAF3-A349-D55C-2049-2288A9BAEDE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37" name="PHẠM DUYÊN 10 - 9Slide.vn">
            <a:extLst>
              <a:ext uri="{FF2B5EF4-FFF2-40B4-BE49-F238E27FC236}">
                <a16:creationId xmlns:a16="http://schemas.microsoft.com/office/drawing/2014/main" id="{962F8D61-12FD-AA96-2750-819BC17EFADE}"/>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46625" y="4648124"/>
            <a:ext cx="379527" cy="537383"/>
          </a:xfrm>
          <a:prstGeom prst="rect">
            <a:avLst/>
          </a:prstGeom>
        </p:spPr>
      </p:pic>
      <p:pic>
        <p:nvPicPr>
          <p:cNvPr id="38" name="PHẠM DUYÊN 11 - 9Slide.vn">
            <a:extLst>
              <a:ext uri="{FF2B5EF4-FFF2-40B4-BE49-F238E27FC236}">
                <a16:creationId xmlns:a16="http://schemas.microsoft.com/office/drawing/2014/main" id="{B2B420BB-B89B-D26A-27ED-49ADA218E69E}"/>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39" name="PHẠM DUYÊN 12 - 9Slide.vn">
            <a:extLst>
              <a:ext uri="{FF2B5EF4-FFF2-40B4-BE49-F238E27FC236}">
                <a16:creationId xmlns:a16="http://schemas.microsoft.com/office/drawing/2014/main" id="{B9AFFCF8-2946-EB6F-0246-05E93C0A537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630">
            <a:off x="5460646" y="1251667"/>
            <a:ext cx="379527" cy="537383"/>
          </a:xfrm>
          <a:prstGeom prst="rect">
            <a:avLst/>
          </a:prstGeom>
        </p:spPr>
      </p:pic>
      <p:sp>
        <p:nvSpPr>
          <p:cNvPr id="63" name="PHẠM DUYÊN 13 - 9Slide.vn">
            <a:extLst>
              <a:ext uri="{FF2B5EF4-FFF2-40B4-BE49-F238E27FC236}">
                <a16:creationId xmlns:a16="http://schemas.microsoft.com/office/drawing/2014/main" id="{AF75231E-A984-C5F5-8AC8-07F9DE938544}"/>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HẠM DUYÊN 14 - 9Slide.vn">
            <a:extLst>
              <a:ext uri="{FF2B5EF4-FFF2-40B4-BE49-F238E27FC236}">
                <a16:creationId xmlns:a16="http://schemas.microsoft.com/office/drawing/2014/main" id="{7E83DD67-18E4-DC99-A4A3-B91B79AEBDDA}"/>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 y="5602588"/>
            <a:ext cx="1230303" cy="1255411"/>
          </a:xfrm>
          <a:prstGeom prst="rect">
            <a:avLst/>
          </a:prstGeom>
        </p:spPr>
      </p:pic>
      <p:grpSp>
        <p:nvGrpSpPr>
          <p:cNvPr id="59" name="PHẠM DUYÊN 15 - 9Slide.vn">
            <a:extLst>
              <a:ext uri="{FF2B5EF4-FFF2-40B4-BE49-F238E27FC236}">
                <a16:creationId xmlns:a16="http://schemas.microsoft.com/office/drawing/2014/main" id="{3E700B87-87E0-DC29-D395-6145882FF8E7}"/>
              </a:ext>
            </a:extLst>
          </p:cNvPr>
          <p:cNvGrpSpPr/>
          <p:nvPr userDrawn="1"/>
        </p:nvGrpSpPr>
        <p:grpSpPr>
          <a:xfrm>
            <a:off x="1504982" y="6525784"/>
            <a:ext cx="1390618" cy="332216"/>
            <a:chOff x="1524000" y="6316001"/>
            <a:chExt cx="2268732" cy="541999"/>
          </a:xfrm>
        </p:grpSpPr>
        <p:grpSp>
          <p:nvGrpSpPr>
            <p:cNvPr id="40" name="Group 19">
              <a:extLst>
                <a:ext uri="{FF2B5EF4-FFF2-40B4-BE49-F238E27FC236}">
                  <a16:creationId xmlns:a16="http://schemas.microsoft.com/office/drawing/2014/main" id="{46909B2A-B5FA-5785-26CD-190255ECD4C0}"/>
                </a:ext>
              </a:extLst>
            </p:cNvPr>
            <p:cNvGrpSpPr/>
            <p:nvPr userDrawn="1"/>
          </p:nvGrpSpPr>
          <p:grpSpPr>
            <a:xfrm>
              <a:off x="1524000" y="6316001"/>
              <a:ext cx="1083998" cy="541999"/>
              <a:chOff x="0" y="0"/>
              <a:chExt cx="2167996" cy="1083998"/>
            </a:xfrm>
          </p:grpSpPr>
          <p:grpSp>
            <p:nvGrpSpPr>
              <p:cNvPr id="41" name="Group 20">
                <a:extLst>
                  <a:ext uri="{FF2B5EF4-FFF2-40B4-BE49-F238E27FC236}">
                    <a16:creationId xmlns:a16="http://schemas.microsoft.com/office/drawing/2014/main" id="{EE33C705-B28A-3C53-3703-D842D371132E}"/>
                  </a:ext>
                </a:extLst>
              </p:cNvPr>
              <p:cNvGrpSpPr>
                <a:grpSpLocks noChangeAspect="1"/>
              </p:cNvGrpSpPr>
              <p:nvPr/>
            </p:nvGrpSpPr>
            <p:grpSpPr>
              <a:xfrm>
                <a:off x="0" y="0"/>
                <a:ext cx="2167996" cy="1083998"/>
                <a:chOff x="0" y="0"/>
                <a:chExt cx="2540000" cy="1270000"/>
              </a:xfrm>
            </p:grpSpPr>
            <p:sp>
              <p:nvSpPr>
                <p:cNvPr id="42" name="Freeform 21">
                  <a:extLst>
                    <a:ext uri="{FF2B5EF4-FFF2-40B4-BE49-F238E27FC236}">
                      <a16:creationId xmlns:a16="http://schemas.microsoft.com/office/drawing/2014/main" id="{323F2275-807A-9FD7-BBF9-DCC580FD344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3" name="Freeform 22">
                  <a:extLst>
                    <a:ext uri="{FF2B5EF4-FFF2-40B4-BE49-F238E27FC236}">
                      <a16:creationId xmlns:a16="http://schemas.microsoft.com/office/drawing/2014/main" id="{757B91B8-971E-028C-326E-C04736AD4B52}"/>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4" name="Group 23">
              <a:extLst>
                <a:ext uri="{FF2B5EF4-FFF2-40B4-BE49-F238E27FC236}">
                  <a16:creationId xmlns:a16="http://schemas.microsoft.com/office/drawing/2014/main" id="{ACF8277E-A2A4-019C-1052-AC014CA0C7F8}"/>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C7788D5D-21B4-5D84-0867-6AC9B961DB77}"/>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CAD83543-506A-8452-AF18-F4E0A92809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1D67C55A-1CCC-2815-10F8-602B5B129E6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8" name="Group 27">
              <a:extLst>
                <a:ext uri="{FF2B5EF4-FFF2-40B4-BE49-F238E27FC236}">
                  <a16:creationId xmlns:a16="http://schemas.microsoft.com/office/drawing/2014/main" id="{1BEAEF60-C868-937E-A8A1-B2149203D147}"/>
                </a:ext>
              </a:extLst>
            </p:cNvPr>
            <p:cNvGrpSpPr/>
            <p:nvPr userDrawn="1"/>
          </p:nvGrpSpPr>
          <p:grpSpPr>
            <a:xfrm>
              <a:off x="3173310" y="6548289"/>
              <a:ext cx="619422" cy="309711"/>
              <a:chOff x="0" y="0"/>
              <a:chExt cx="1238844" cy="619422"/>
            </a:xfrm>
          </p:grpSpPr>
          <p:grpSp>
            <p:nvGrpSpPr>
              <p:cNvPr id="49" name="Group 28">
                <a:extLst>
                  <a:ext uri="{FF2B5EF4-FFF2-40B4-BE49-F238E27FC236}">
                    <a16:creationId xmlns:a16="http://schemas.microsoft.com/office/drawing/2014/main" id="{69333086-2674-2885-2FDE-174F959D2F79}"/>
                  </a:ext>
                </a:extLst>
              </p:cNvPr>
              <p:cNvGrpSpPr>
                <a:grpSpLocks noChangeAspect="1"/>
              </p:cNvGrpSpPr>
              <p:nvPr/>
            </p:nvGrpSpPr>
            <p:grpSpPr>
              <a:xfrm>
                <a:off x="0" y="0"/>
                <a:ext cx="1238844" cy="619422"/>
                <a:chOff x="0" y="0"/>
                <a:chExt cx="2540000" cy="1270000"/>
              </a:xfrm>
            </p:grpSpPr>
            <p:sp>
              <p:nvSpPr>
                <p:cNvPr id="50" name="Freeform 29">
                  <a:extLst>
                    <a:ext uri="{FF2B5EF4-FFF2-40B4-BE49-F238E27FC236}">
                      <a16:creationId xmlns:a16="http://schemas.microsoft.com/office/drawing/2014/main" id="{FCC14441-F8C9-D1C1-C3F8-D4539A99C234}"/>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1" name="Freeform 30">
                  <a:extLst>
                    <a:ext uri="{FF2B5EF4-FFF2-40B4-BE49-F238E27FC236}">
                      <a16:creationId xmlns:a16="http://schemas.microsoft.com/office/drawing/2014/main" id="{E091C671-EB32-BCC2-6291-1C7E0846B99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60" name="PHẠM DUYÊN 16 - 9Slide.vn">
            <a:extLst>
              <a:ext uri="{FF2B5EF4-FFF2-40B4-BE49-F238E27FC236}">
                <a16:creationId xmlns:a16="http://schemas.microsoft.com/office/drawing/2014/main" id="{01D992C3-2432-A964-80A5-EC113D9E5215}"/>
              </a:ext>
            </a:extLst>
          </p:cNvPr>
          <p:cNvGrpSpPr/>
          <p:nvPr userDrawn="1"/>
        </p:nvGrpSpPr>
        <p:grpSpPr>
          <a:xfrm>
            <a:off x="4136752" y="0"/>
            <a:ext cx="3367134" cy="620266"/>
            <a:chOff x="3292554" y="-15153"/>
            <a:chExt cx="5055530" cy="931289"/>
          </a:xfrm>
        </p:grpSpPr>
        <p:pic>
          <p:nvPicPr>
            <p:cNvPr id="52" name="Picture 31">
              <a:extLst>
                <a:ext uri="{FF2B5EF4-FFF2-40B4-BE49-F238E27FC236}">
                  <a16:creationId xmlns:a16="http://schemas.microsoft.com/office/drawing/2014/main" id="{3B42D098-E0A7-ADD0-FEED-288DF262556E}"/>
                </a:ext>
              </a:extLst>
            </p:cNvPr>
            <p:cNvPicPr>
              <a:picLocks noChangeAspect="1"/>
            </p:cNvPicPr>
            <p:nvPr userDrawn="1"/>
          </p:nvPicPr>
          <p:blipFill>
            <a:blip r:embed="rId17"/>
            <a:srcRect/>
            <a:stretch>
              <a:fillRect/>
            </a:stretch>
          </p:blipFill>
          <p:spPr>
            <a:xfrm>
              <a:off x="3292554" y="-15153"/>
              <a:ext cx="726605" cy="909677"/>
            </a:xfrm>
            <a:prstGeom prst="rect">
              <a:avLst/>
            </a:prstGeom>
          </p:spPr>
        </p:pic>
        <p:pic>
          <p:nvPicPr>
            <p:cNvPr id="53" name="Picture 32">
              <a:extLst>
                <a:ext uri="{FF2B5EF4-FFF2-40B4-BE49-F238E27FC236}">
                  <a16:creationId xmlns:a16="http://schemas.microsoft.com/office/drawing/2014/main" id="{A781250B-ABBD-3288-78A4-0F02FC5E1F96}"/>
                </a:ext>
              </a:extLst>
            </p:cNvPr>
            <p:cNvPicPr>
              <a:picLocks noChangeAspect="1"/>
            </p:cNvPicPr>
            <p:nvPr userDrawn="1"/>
          </p:nvPicPr>
          <p:blipFill>
            <a:blip r:embed="rId17"/>
            <a:srcRect/>
            <a:stretch>
              <a:fillRect/>
            </a:stretch>
          </p:blipFill>
          <p:spPr>
            <a:xfrm>
              <a:off x="4114239" y="6459"/>
              <a:ext cx="603951" cy="756120"/>
            </a:xfrm>
            <a:prstGeom prst="rect">
              <a:avLst/>
            </a:prstGeom>
          </p:spPr>
        </p:pic>
        <p:pic>
          <p:nvPicPr>
            <p:cNvPr id="54" name="Picture 33">
              <a:extLst>
                <a:ext uri="{FF2B5EF4-FFF2-40B4-BE49-F238E27FC236}">
                  <a16:creationId xmlns:a16="http://schemas.microsoft.com/office/drawing/2014/main" id="{5BC8A74D-4173-E50D-3A2D-F3BC61A91968}"/>
                </a:ext>
              </a:extLst>
            </p:cNvPr>
            <p:cNvPicPr>
              <a:picLocks noChangeAspect="1"/>
            </p:cNvPicPr>
            <p:nvPr userDrawn="1"/>
          </p:nvPicPr>
          <p:blipFill>
            <a:blip r:embed="rId17"/>
            <a:srcRect/>
            <a:stretch>
              <a:fillRect/>
            </a:stretch>
          </p:blipFill>
          <p:spPr>
            <a:xfrm>
              <a:off x="4774696" y="-15153"/>
              <a:ext cx="726605" cy="909677"/>
            </a:xfrm>
            <a:prstGeom prst="rect">
              <a:avLst/>
            </a:prstGeom>
          </p:spPr>
        </p:pic>
        <p:pic>
          <p:nvPicPr>
            <p:cNvPr id="55" name="Picture 34">
              <a:extLst>
                <a:ext uri="{FF2B5EF4-FFF2-40B4-BE49-F238E27FC236}">
                  <a16:creationId xmlns:a16="http://schemas.microsoft.com/office/drawing/2014/main" id="{8569089D-F1EC-2AE5-2B33-89BDC9F8934E}"/>
                </a:ext>
              </a:extLst>
            </p:cNvPr>
            <p:cNvPicPr>
              <a:picLocks noChangeAspect="1"/>
            </p:cNvPicPr>
            <p:nvPr userDrawn="1"/>
          </p:nvPicPr>
          <p:blipFill>
            <a:blip r:embed="rId17"/>
            <a:srcRect/>
            <a:stretch>
              <a:fillRect/>
            </a:stretch>
          </p:blipFill>
          <p:spPr>
            <a:xfrm>
              <a:off x="5596550" y="-15153"/>
              <a:ext cx="603951" cy="756120"/>
            </a:xfrm>
            <a:prstGeom prst="rect">
              <a:avLst/>
            </a:prstGeom>
          </p:spPr>
        </p:pic>
        <p:pic>
          <p:nvPicPr>
            <p:cNvPr id="56" name="Picture 35">
              <a:extLst>
                <a:ext uri="{FF2B5EF4-FFF2-40B4-BE49-F238E27FC236}">
                  <a16:creationId xmlns:a16="http://schemas.microsoft.com/office/drawing/2014/main" id="{BC25FFD9-4047-0B30-EB60-474498BD0239}"/>
                </a:ext>
              </a:extLst>
            </p:cNvPr>
            <p:cNvPicPr>
              <a:picLocks noChangeAspect="1"/>
            </p:cNvPicPr>
            <p:nvPr userDrawn="1"/>
          </p:nvPicPr>
          <p:blipFill>
            <a:blip r:embed="rId17"/>
            <a:srcRect/>
            <a:stretch>
              <a:fillRect/>
            </a:stretch>
          </p:blipFill>
          <p:spPr>
            <a:xfrm>
              <a:off x="6200501" y="6459"/>
              <a:ext cx="726605" cy="909677"/>
            </a:xfrm>
            <a:prstGeom prst="rect">
              <a:avLst/>
            </a:prstGeom>
          </p:spPr>
        </p:pic>
        <p:pic>
          <p:nvPicPr>
            <p:cNvPr id="57" name="Picture 36">
              <a:extLst>
                <a:ext uri="{FF2B5EF4-FFF2-40B4-BE49-F238E27FC236}">
                  <a16:creationId xmlns:a16="http://schemas.microsoft.com/office/drawing/2014/main" id="{268649F8-D92B-8D4C-A7B1-B34A402F929E}"/>
                </a:ext>
              </a:extLst>
            </p:cNvPr>
            <p:cNvPicPr>
              <a:picLocks noChangeAspect="1"/>
            </p:cNvPicPr>
            <p:nvPr userDrawn="1"/>
          </p:nvPicPr>
          <p:blipFill>
            <a:blip r:embed="rId17"/>
            <a:srcRect/>
            <a:stretch>
              <a:fillRect/>
            </a:stretch>
          </p:blipFill>
          <p:spPr>
            <a:xfrm>
              <a:off x="7018229" y="-15153"/>
              <a:ext cx="603951" cy="756120"/>
            </a:xfrm>
            <a:prstGeom prst="rect">
              <a:avLst/>
            </a:prstGeom>
          </p:spPr>
        </p:pic>
        <p:pic>
          <p:nvPicPr>
            <p:cNvPr id="58" name="Picture 37">
              <a:extLst>
                <a:ext uri="{FF2B5EF4-FFF2-40B4-BE49-F238E27FC236}">
                  <a16:creationId xmlns:a16="http://schemas.microsoft.com/office/drawing/2014/main" id="{9375CFA3-DE8E-7D5F-3916-BA2E58B9FBA4}"/>
                </a:ext>
              </a:extLst>
            </p:cNvPr>
            <p:cNvPicPr>
              <a:picLocks noChangeAspect="1"/>
            </p:cNvPicPr>
            <p:nvPr userDrawn="1"/>
          </p:nvPicPr>
          <p:blipFill>
            <a:blip r:embed="rId17"/>
            <a:srcRect/>
            <a:stretch>
              <a:fillRect/>
            </a:stretch>
          </p:blipFill>
          <p:spPr>
            <a:xfrm>
              <a:off x="7621479" y="6459"/>
              <a:ext cx="726605" cy="909677"/>
            </a:xfrm>
            <a:prstGeom prst="rect">
              <a:avLst/>
            </a:prstGeom>
          </p:spPr>
        </p:pic>
      </p:grpSp>
      <p:pic>
        <p:nvPicPr>
          <p:cNvPr id="33" name="PHẠM DUYÊN 17 - 9Slide.vn">
            <a:extLst>
              <a:ext uri="{FF2B5EF4-FFF2-40B4-BE49-F238E27FC236}">
                <a16:creationId xmlns:a16="http://schemas.microsoft.com/office/drawing/2014/main" id="{017917B4-56E1-9BB2-7571-527607746E67}"/>
              </a:ext>
            </a:extLst>
          </p:cNvPr>
          <p:cNvPicPr>
            <a:picLocks noChangeAspect="1"/>
          </p:cNvPicPr>
          <p:nvPr userDrawn="1"/>
        </p:nvPicPr>
        <p:blipFill>
          <a:blip r:embed="rId18"/>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64" name="PHẠM DUYÊN 18 - 9Slide.vn">
            <a:extLst>
              <a:ext uri="{FF2B5EF4-FFF2-40B4-BE49-F238E27FC236}">
                <a16:creationId xmlns:a16="http://schemas.microsoft.com/office/drawing/2014/main" id="{0EFBD818-EBC3-B2F2-F17E-93D86397C46D}"/>
              </a:ext>
            </a:extLst>
          </p:cNvPr>
          <p:cNvPicPr>
            <a:picLocks noChangeAspect="1"/>
          </p:cNvPicPr>
          <p:nvPr userDrawn="1"/>
        </p:nvPicPr>
        <p:blipFill>
          <a:blip r:embed="rId19"/>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740273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ACA8-4012-7D03-1A34-2C2972FCE2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AB755-C583-C803-9831-BDF286F199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3BDB2-E5C8-73D7-083B-74FDCA6AEAE4}"/>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2A1E0D-C251-C3FF-DFFE-376DBA5C0E6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E387BC-6CFF-3ECE-62E6-050D9FF4A7E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193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F90A6-A397-BDBB-6D34-A49AB2AD30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4C3B58-ED07-E025-0375-51F8FA78A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2B65B4-DDC8-12C6-1FC0-31ECC5DF4D8C}"/>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8515B1-731C-9432-41D8-48E27EFCC4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DB798-F943-1C4B-130B-A66BD2D36885}"/>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782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3F7B-23E8-9341-2A31-72F8A3ABDA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9F930-C669-903D-28CB-0F863FCAE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55EBC-53DD-6A1F-8DFB-F6292FD55D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E54E1A-BA94-AB37-C202-CDA98943BDD2}"/>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BA89B0-837B-F1A0-3539-94085BF9116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EB334D7-86DC-DC35-0650-C6AB0CC38C01}"/>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58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1E8DE-5979-6156-FA25-77B51151EA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C028D-40E7-F413-DB74-491CDE201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41158E-42F6-A33E-8398-64215936E0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E47BA1-64CE-1F26-2A9D-C9948383B1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97CAB0-B5DB-C478-E0C7-A11D98214A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AE2E40-5D04-8E3C-8FD3-4B968CFFB97F}"/>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354970A-47B2-0324-C69B-544DE1D2B17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97BBB4E-A823-B8DB-D5DD-D795346D972A}"/>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DD83-B030-E963-0B8C-E3A47F0258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CCFE27-2856-B514-CC1B-94D29D83113B}"/>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BA0A268-398D-30F7-4A38-858A7FB851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0E0FE1D-2C8A-5816-67C3-EF2153AA865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808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AE5FED-3361-5909-8C45-89689D177D8F}"/>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92435DD-965D-4259-BDC1-052AAEADE7A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EB5E01A-DAEB-0638-40F5-949B5562A401}"/>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31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3C86-211B-0B7A-6113-3CCB13E41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D79593-2BCB-5498-FBE4-C51474B074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03BAE8-770B-FCE9-80C7-6C2300012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AEF8FB-EFD0-ED5C-4166-829FDB277605}"/>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2A0DB4F-F759-2DBA-4454-590AA5B49BA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25986FB-BEF2-C30C-654F-1EA1CA75311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611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B881-DE68-1270-3B9E-77352CD06F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42BFE-1C42-802D-5155-B7DBFD8CDF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CA3388-FE44-AF22-B34D-8395B605D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71F386-7D97-5D06-24EA-AF9D9D277122}"/>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935D03F-F0FE-DF06-14E3-358959FAFF5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5CBC480-77CC-F0B6-F761-CA6C26B0BA69}"/>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942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06B9-76AD-D838-DBEF-E290DB7B22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BAC525-F15E-3B9A-9188-59DB13AA01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B4866-7B1F-2EBE-58B3-7E3BD378AC3B}"/>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0435D8F-D64B-6374-37CD-E2F4BBF63F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D70964-5680-8815-B4E3-6D8B5A1D6303}"/>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065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67E1A-C498-8639-8D6B-4AD34A55E1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157B21-3DE2-50A6-DB6B-9D59636CD9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43EE9-B9F1-557A-B91C-F9C89445984E}"/>
              </a:ext>
            </a:extLst>
          </p:cNvPr>
          <p:cNvSpPr>
            <a:spLocks noGrp="1"/>
          </p:cNvSpPr>
          <p:nvPr>
            <p:ph type="dt" sz="half" idx="10"/>
          </p:nvPr>
        </p:nvSpPr>
        <p:spPr/>
        <p:txBody>
          <a:body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6A737F-969E-A58B-012A-75E5141CE08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90A75B0-4939-2B86-3505-88158D7F2B4B}"/>
              </a:ext>
            </a:extLst>
          </p:cNvPr>
          <p:cNvSpPr>
            <a:spLocks noGrp="1"/>
          </p:cNvSpPr>
          <p:nvPr>
            <p:ph type="sldNum" sz="quarter" idx="12"/>
          </p:nvPr>
        </p:nvSpPr>
        <p:spPr/>
        <p:txBody>
          <a:body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825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ẠM DUYÊN 4">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799C5456-70F2-D7E1-7E1D-7EC750F4036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11" name="PHẠM DUYÊN 2 - 9Slide.vn">
            <a:extLst>
              <a:ext uri="{FF2B5EF4-FFF2-40B4-BE49-F238E27FC236}">
                <a16:creationId xmlns:a16="http://schemas.microsoft.com/office/drawing/2014/main" id="{8C6417D3-1DC5-DCD6-6DE1-B588BF7AA9EF}"/>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12" name="PHẠM DUYÊN 3 - 9Slide.vn">
            <a:extLst>
              <a:ext uri="{FF2B5EF4-FFF2-40B4-BE49-F238E27FC236}">
                <a16:creationId xmlns:a16="http://schemas.microsoft.com/office/drawing/2014/main" id="{E1FDB153-FCB0-4150-9840-B1CFC4698C0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777" y="3085976"/>
            <a:ext cx="379527" cy="537383"/>
          </a:xfrm>
          <a:prstGeom prst="rect">
            <a:avLst/>
          </a:prstGeom>
        </p:spPr>
      </p:pic>
      <p:pic>
        <p:nvPicPr>
          <p:cNvPr id="13" name="PHẠM DUYÊN 4 - 9Slide.vn">
            <a:extLst>
              <a:ext uri="{FF2B5EF4-FFF2-40B4-BE49-F238E27FC236}">
                <a16:creationId xmlns:a16="http://schemas.microsoft.com/office/drawing/2014/main" id="{6A3439D3-9D8C-CC6F-3D90-F7FF583053C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A81AD0C6-269C-0733-5E73-48C139D5466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CC944384-29D9-6DC0-3994-31A71D970EC6}"/>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24CE9AEA-34BB-DF6F-D139-B3F43CD56865}"/>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5B2931B1-A933-2EB4-B65F-7E0040BCA5EE}"/>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315F16E3-6CF8-265D-E9EA-C0167555386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ABAB2212-6AFD-25DF-8B0D-A460DDC687B0}"/>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8A8E87AB-460E-E8BF-A1DD-94C85C42578D}"/>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9D14CD84-3398-E4BF-5825-8EC6596C4CE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921C3C9B-9174-63A2-B4D7-7576F1A3424F}"/>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7F97FB77-DC7B-57CB-B942-98C39FF41DF8}"/>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2D49CDEB-54F0-3807-2C9E-7A0A14766FCA}"/>
              </a:ext>
            </a:extLst>
          </p:cNvPr>
          <p:cNvGrpSpPr/>
          <p:nvPr userDrawn="1"/>
        </p:nvGrpSpPr>
        <p:grpSpPr>
          <a:xfrm>
            <a:off x="1504982" y="6525784"/>
            <a:ext cx="1390618" cy="332216"/>
            <a:chOff x="1524000" y="6316001"/>
            <a:chExt cx="2268732" cy="541999"/>
          </a:xfrm>
        </p:grpSpPr>
        <p:grpSp>
          <p:nvGrpSpPr>
            <p:cNvPr id="25" name="Group 19">
              <a:extLst>
                <a:ext uri="{FF2B5EF4-FFF2-40B4-BE49-F238E27FC236}">
                  <a16:creationId xmlns:a16="http://schemas.microsoft.com/office/drawing/2014/main" id="{69161637-38AE-12BF-99D2-4AE4372D7B84}"/>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1834C92C-AA4A-C264-CFAF-46E137291390}"/>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B70D0257-6A24-0B78-1D2C-A0C04E466C1E}"/>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F2D4D506-14E3-342E-27FB-67C6C28D73D1}"/>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3E5A808D-9936-3240-AA58-01062CACDCC7}"/>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882EFF7A-9CE1-9C50-FD0B-453711E7856D}"/>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03CA4DAB-3BF8-4320-58D8-C360EA98FBA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0FD16052-81C6-97F4-E672-C7BEDAE2561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FE3786CA-08C6-6F6C-7584-D1958831C662}"/>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03E92CD2-0F1B-9F06-BE2D-0202EF4D0BAB}"/>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177D0C1E-111D-D9E6-67EB-ED9B0A5FF3E1}"/>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11882B1A-8872-A423-1958-7B14372E008D}"/>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grpSp>
        <p:nvGrpSpPr>
          <p:cNvPr id="37" name="PHẠM DUYÊN 16 - 9Slide.vn">
            <a:extLst>
              <a:ext uri="{FF2B5EF4-FFF2-40B4-BE49-F238E27FC236}">
                <a16:creationId xmlns:a16="http://schemas.microsoft.com/office/drawing/2014/main" id="{2DC350C6-8DB5-3E8B-903D-0933C2501AA5}"/>
              </a:ext>
            </a:extLst>
          </p:cNvPr>
          <p:cNvGrpSpPr/>
          <p:nvPr userDrawn="1"/>
        </p:nvGrpSpPr>
        <p:grpSpPr>
          <a:xfrm>
            <a:off x="4136752" y="0"/>
            <a:ext cx="3367134" cy="620266"/>
            <a:chOff x="3292554" y="-15153"/>
            <a:chExt cx="5055530" cy="931289"/>
          </a:xfrm>
        </p:grpSpPr>
        <p:pic>
          <p:nvPicPr>
            <p:cNvPr id="38" name="Picture 31">
              <a:extLst>
                <a:ext uri="{FF2B5EF4-FFF2-40B4-BE49-F238E27FC236}">
                  <a16:creationId xmlns:a16="http://schemas.microsoft.com/office/drawing/2014/main" id="{F7ACAA5B-89D7-1344-65C7-B700BD105A70}"/>
                </a:ext>
              </a:extLst>
            </p:cNvPr>
            <p:cNvPicPr>
              <a:picLocks noChangeAspect="1"/>
            </p:cNvPicPr>
            <p:nvPr userDrawn="1"/>
          </p:nvPicPr>
          <p:blipFill>
            <a:blip r:embed="rId17"/>
            <a:srcRect/>
            <a:stretch>
              <a:fillRect/>
            </a:stretch>
          </p:blipFill>
          <p:spPr>
            <a:xfrm>
              <a:off x="3292554" y="-15153"/>
              <a:ext cx="726605" cy="909677"/>
            </a:xfrm>
            <a:prstGeom prst="rect">
              <a:avLst/>
            </a:prstGeom>
          </p:spPr>
        </p:pic>
        <p:pic>
          <p:nvPicPr>
            <p:cNvPr id="39" name="Picture 32">
              <a:extLst>
                <a:ext uri="{FF2B5EF4-FFF2-40B4-BE49-F238E27FC236}">
                  <a16:creationId xmlns:a16="http://schemas.microsoft.com/office/drawing/2014/main" id="{8A07BC5D-0439-1ABF-CB1D-AAC5EDA1C4A3}"/>
                </a:ext>
              </a:extLst>
            </p:cNvPr>
            <p:cNvPicPr>
              <a:picLocks noChangeAspect="1"/>
            </p:cNvPicPr>
            <p:nvPr userDrawn="1"/>
          </p:nvPicPr>
          <p:blipFill>
            <a:blip r:embed="rId17"/>
            <a:srcRect/>
            <a:stretch>
              <a:fillRect/>
            </a:stretch>
          </p:blipFill>
          <p:spPr>
            <a:xfrm>
              <a:off x="4114239" y="6459"/>
              <a:ext cx="603951" cy="756120"/>
            </a:xfrm>
            <a:prstGeom prst="rect">
              <a:avLst/>
            </a:prstGeom>
          </p:spPr>
        </p:pic>
        <p:pic>
          <p:nvPicPr>
            <p:cNvPr id="40" name="Picture 33">
              <a:extLst>
                <a:ext uri="{FF2B5EF4-FFF2-40B4-BE49-F238E27FC236}">
                  <a16:creationId xmlns:a16="http://schemas.microsoft.com/office/drawing/2014/main" id="{130B43E3-53DB-599B-F7F3-797664BF1EBC}"/>
                </a:ext>
              </a:extLst>
            </p:cNvPr>
            <p:cNvPicPr>
              <a:picLocks noChangeAspect="1"/>
            </p:cNvPicPr>
            <p:nvPr userDrawn="1"/>
          </p:nvPicPr>
          <p:blipFill>
            <a:blip r:embed="rId17"/>
            <a:srcRect/>
            <a:stretch>
              <a:fillRect/>
            </a:stretch>
          </p:blipFill>
          <p:spPr>
            <a:xfrm>
              <a:off x="4774696" y="-15153"/>
              <a:ext cx="726605" cy="909677"/>
            </a:xfrm>
            <a:prstGeom prst="rect">
              <a:avLst/>
            </a:prstGeom>
          </p:spPr>
        </p:pic>
        <p:pic>
          <p:nvPicPr>
            <p:cNvPr id="41" name="Picture 34">
              <a:extLst>
                <a:ext uri="{FF2B5EF4-FFF2-40B4-BE49-F238E27FC236}">
                  <a16:creationId xmlns:a16="http://schemas.microsoft.com/office/drawing/2014/main" id="{EE1EA01E-FBFB-C284-62A9-1C8AC2FE82D9}"/>
                </a:ext>
              </a:extLst>
            </p:cNvPr>
            <p:cNvPicPr>
              <a:picLocks noChangeAspect="1"/>
            </p:cNvPicPr>
            <p:nvPr userDrawn="1"/>
          </p:nvPicPr>
          <p:blipFill>
            <a:blip r:embed="rId17"/>
            <a:srcRect/>
            <a:stretch>
              <a:fillRect/>
            </a:stretch>
          </p:blipFill>
          <p:spPr>
            <a:xfrm>
              <a:off x="5596550" y="-15153"/>
              <a:ext cx="603951" cy="756120"/>
            </a:xfrm>
            <a:prstGeom prst="rect">
              <a:avLst/>
            </a:prstGeom>
          </p:spPr>
        </p:pic>
        <p:pic>
          <p:nvPicPr>
            <p:cNvPr id="42" name="Picture 35">
              <a:extLst>
                <a:ext uri="{FF2B5EF4-FFF2-40B4-BE49-F238E27FC236}">
                  <a16:creationId xmlns:a16="http://schemas.microsoft.com/office/drawing/2014/main" id="{56F1FB19-ED77-76D0-101A-C053F216D020}"/>
                </a:ext>
              </a:extLst>
            </p:cNvPr>
            <p:cNvPicPr>
              <a:picLocks noChangeAspect="1"/>
            </p:cNvPicPr>
            <p:nvPr userDrawn="1"/>
          </p:nvPicPr>
          <p:blipFill>
            <a:blip r:embed="rId17"/>
            <a:srcRect/>
            <a:stretch>
              <a:fillRect/>
            </a:stretch>
          </p:blipFill>
          <p:spPr>
            <a:xfrm>
              <a:off x="6200501" y="6459"/>
              <a:ext cx="726605" cy="909677"/>
            </a:xfrm>
            <a:prstGeom prst="rect">
              <a:avLst/>
            </a:prstGeom>
          </p:spPr>
        </p:pic>
        <p:pic>
          <p:nvPicPr>
            <p:cNvPr id="43" name="Picture 36">
              <a:extLst>
                <a:ext uri="{FF2B5EF4-FFF2-40B4-BE49-F238E27FC236}">
                  <a16:creationId xmlns:a16="http://schemas.microsoft.com/office/drawing/2014/main" id="{E23CF997-3DE7-6C1D-A70B-20A5D081D665}"/>
                </a:ext>
              </a:extLst>
            </p:cNvPr>
            <p:cNvPicPr>
              <a:picLocks noChangeAspect="1"/>
            </p:cNvPicPr>
            <p:nvPr userDrawn="1"/>
          </p:nvPicPr>
          <p:blipFill>
            <a:blip r:embed="rId17"/>
            <a:srcRect/>
            <a:stretch>
              <a:fillRect/>
            </a:stretch>
          </p:blipFill>
          <p:spPr>
            <a:xfrm>
              <a:off x="7018229" y="-15153"/>
              <a:ext cx="603951" cy="756120"/>
            </a:xfrm>
            <a:prstGeom prst="rect">
              <a:avLst/>
            </a:prstGeom>
          </p:spPr>
        </p:pic>
        <p:pic>
          <p:nvPicPr>
            <p:cNvPr id="44" name="Picture 37">
              <a:extLst>
                <a:ext uri="{FF2B5EF4-FFF2-40B4-BE49-F238E27FC236}">
                  <a16:creationId xmlns:a16="http://schemas.microsoft.com/office/drawing/2014/main" id="{6E4C70C4-1B21-74DC-D298-2BD4B45B9783}"/>
                </a:ext>
              </a:extLst>
            </p:cNvPr>
            <p:cNvPicPr>
              <a:picLocks noChangeAspect="1"/>
            </p:cNvPicPr>
            <p:nvPr userDrawn="1"/>
          </p:nvPicPr>
          <p:blipFill>
            <a:blip r:embed="rId17"/>
            <a:srcRect/>
            <a:stretch>
              <a:fillRect/>
            </a:stretch>
          </p:blipFill>
          <p:spPr>
            <a:xfrm>
              <a:off x="7621479" y="6459"/>
              <a:ext cx="726605" cy="909677"/>
            </a:xfrm>
            <a:prstGeom prst="rect">
              <a:avLst/>
            </a:prstGeom>
          </p:spPr>
        </p:pic>
      </p:grpSp>
      <p:pic>
        <p:nvPicPr>
          <p:cNvPr id="45" name="PHẠM DUYÊN 17 - 9Slide.vn">
            <a:extLst>
              <a:ext uri="{FF2B5EF4-FFF2-40B4-BE49-F238E27FC236}">
                <a16:creationId xmlns:a16="http://schemas.microsoft.com/office/drawing/2014/main" id="{F2CD5CB3-1F77-C5D2-2AA0-A7AF2CB6CE8B}"/>
              </a:ext>
            </a:extLst>
          </p:cNvPr>
          <p:cNvPicPr>
            <a:picLocks noChangeAspect="1"/>
          </p:cNvPicPr>
          <p:nvPr userDrawn="1"/>
        </p:nvPicPr>
        <p:blipFill>
          <a:blip r:embed="rId18"/>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pic>
        <p:nvPicPr>
          <p:cNvPr id="46" name="PHẠM DUYÊN 18 - 9Slide.vn">
            <a:extLst>
              <a:ext uri="{FF2B5EF4-FFF2-40B4-BE49-F238E27FC236}">
                <a16:creationId xmlns:a16="http://schemas.microsoft.com/office/drawing/2014/main" id="{32DDFA9B-1467-2B3C-E3E1-3648D13B4434}"/>
              </a:ext>
            </a:extLst>
          </p:cNvPr>
          <p:cNvPicPr>
            <a:picLocks noChangeAspect="1"/>
          </p:cNvPicPr>
          <p:nvPr userDrawn="1"/>
        </p:nvPicPr>
        <p:blipFill>
          <a:blip r:embed="rId19"/>
          <a:srcRect/>
          <a:stretch>
            <a:fillRect/>
          </a:stretch>
        </p:blipFill>
        <p:spPr>
          <a:xfrm>
            <a:off x="10827383" y="5375311"/>
            <a:ext cx="1230302" cy="1420262"/>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13392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HẠM DUYÊN 5">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81DD7A8D-F08A-3E9C-07A4-A2DBA140476A}"/>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4" name="PHẠM DUYÊN 2 - 9Slide.vn">
            <a:extLst>
              <a:ext uri="{FF2B5EF4-FFF2-40B4-BE49-F238E27FC236}">
                <a16:creationId xmlns:a16="http://schemas.microsoft.com/office/drawing/2014/main" id="{43896307-BEC5-716C-30C8-FCBA9B38BA75}"/>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5" name="PHẠM DUYÊN 3 - 9Slide.vn">
            <a:extLst>
              <a:ext uri="{FF2B5EF4-FFF2-40B4-BE49-F238E27FC236}">
                <a16:creationId xmlns:a16="http://schemas.microsoft.com/office/drawing/2014/main" id="{111D839E-DEA8-A43C-E22C-C36FF6C458F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777" y="3085976"/>
            <a:ext cx="379527" cy="537383"/>
          </a:xfrm>
          <a:prstGeom prst="rect">
            <a:avLst/>
          </a:prstGeom>
        </p:spPr>
      </p:pic>
      <p:pic>
        <p:nvPicPr>
          <p:cNvPr id="6" name="PHẠM DUYÊN 4 - 9Slide.vn">
            <a:extLst>
              <a:ext uri="{FF2B5EF4-FFF2-40B4-BE49-F238E27FC236}">
                <a16:creationId xmlns:a16="http://schemas.microsoft.com/office/drawing/2014/main" id="{6C161065-B811-FA40-8F55-F3E4E146DD7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14" name="PHẠM DUYÊN 5 - 9Slide.vn">
            <a:extLst>
              <a:ext uri="{FF2B5EF4-FFF2-40B4-BE49-F238E27FC236}">
                <a16:creationId xmlns:a16="http://schemas.microsoft.com/office/drawing/2014/main" id="{0F7CA048-BF9A-EE82-3607-ADEA00843A1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15" name="PHẠM DUYÊN 6 - 9Slide.vn">
            <a:extLst>
              <a:ext uri="{FF2B5EF4-FFF2-40B4-BE49-F238E27FC236}">
                <a16:creationId xmlns:a16="http://schemas.microsoft.com/office/drawing/2014/main" id="{08B22329-77C4-DCBD-9850-CE25A25D3C95}"/>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6" name="PHẠM DUYÊN 7 - 9Slide.vn">
            <a:extLst>
              <a:ext uri="{FF2B5EF4-FFF2-40B4-BE49-F238E27FC236}">
                <a16:creationId xmlns:a16="http://schemas.microsoft.com/office/drawing/2014/main" id="{34D4B587-DC32-9832-6D80-71938C345702}"/>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0051" y="1462567"/>
            <a:ext cx="882062" cy="771403"/>
          </a:xfrm>
          <a:prstGeom prst="rect">
            <a:avLst/>
          </a:prstGeom>
        </p:spPr>
      </p:pic>
      <p:pic>
        <p:nvPicPr>
          <p:cNvPr id="17" name="PHẠM DUYÊN 8 - 9Slide.vn">
            <a:extLst>
              <a:ext uri="{FF2B5EF4-FFF2-40B4-BE49-F238E27FC236}">
                <a16:creationId xmlns:a16="http://schemas.microsoft.com/office/drawing/2014/main" id="{1BECA3FD-6FC7-1A16-8E5A-E7FD9176BD4D}"/>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8" name="PHẠM DUYÊN 9 - 9Slide.vn">
            <a:extLst>
              <a:ext uri="{FF2B5EF4-FFF2-40B4-BE49-F238E27FC236}">
                <a16:creationId xmlns:a16="http://schemas.microsoft.com/office/drawing/2014/main" id="{5235E19F-EF65-935A-7D74-01E97B2D8553}"/>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9" name="PHẠM DUYÊN 10 - 9Slide.vn">
            <a:extLst>
              <a:ext uri="{FF2B5EF4-FFF2-40B4-BE49-F238E27FC236}">
                <a16:creationId xmlns:a16="http://schemas.microsoft.com/office/drawing/2014/main" id="{9707A0A5-48E0-6160-F85E-2FDD8E394DF1}"/>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46625" y="4648124"/>
            <a:ext cx="379527" cy="537383"/>
          </a:xfrm>
          <a:prstGeom prst="rect">
            <a:avLst/>
          </a:prstGeom>
        </p:spPr>
      </p:pic>
      <p:pic>
        <p:nvPicPr>
          <p:cNvPr id="20" name="PHẠM DUYÊN 11 - 9Slide.vn">
            <a:extLst>
              <a:ext uri="{FF2B5EF4-FFF2-40B4-BE49-F238E27FC236}">
                <a16:creationId xmlns:a16="http://schemas.microsoft.com/office/drawing/2014/main" id="{13F67BFD-7B9E-6981-0124-ACE8F4227C55}"/>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21" name="PHẠM DUYÊN 12 - 9Slide.vn">
            <a:extLst>
              <a:ext uri="{FF2B5EF4-FFF2-40B4-BE49-F238E27FC236}">
                <a16:creationId xmlns:a16="http://schemas.microsoft.com/office/drawing/2014/main" id="{5E482934-85A7-C683-7A55-C9F5E37FE107}"/>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630">
            <a:off x="5460646" y="1251667"/>
            <a:ext cx="379527" cy="537383"/>
          </a:xfrm>
          <a:prstGeom prst="rect">
            <a:avLst/>
          </a:prstGeom>
        </p:spPr>
      </p:pic>
      <p:sp>
        <p:nvSpPr>
          <p:cNvPr id="22" name="PHẠM DUYÊN 13 - 9Slide.vn">
            <a:extLst>
              <a:ext uri="{FF2B5EF4-FFF2-40B4-BE49-F238E27FC236}">
                <a16:creationId xmlns:a16="http://schemas.microsoft.com/office/drawing/2014/main" id="{065C7BD6-1490-0628-B4DF-2B56D7A578CE}"/>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HẠM DUYÊN 14 - 9Slide.vn">
            <a:extLst>
              <a:ext uri="{FF2B5EF4-FFF2-40B4-BE49-F238E27FC236}">
                <a16:creationId xmlns:a16="http://schemas.microsoft.com/office/drawing/2014/main" id="{1C568CCE-76AB-5129-FC5E-29165018A9FB}"/>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 y="5602588"/>
            <a:ext cx="1230303" cy="1255411"/>
          </a:xfrm>
          <a:prstGeom prst="rect">
            <a:avLst/>
          </a:prstGeom>
        </p:spPr>
      </p:pic>
      <p:grpSp>
        <p:nvGrpSpPr>
          <p:cNvPr id="24" name="PHẠM DUYÊN 15 - 9Slide.vn">
            <a:extLst>
              <a:ext uri="{FF2B5EF4-FFF2-40B4-BE49-F238E27FC236}">
                <a16:creationId xmlns:a16="http://schemas.microsoft.com/office/drawing/2014/main" id="{1F2C3050-1167-B216-04C8-E0D02C993937}"/>
              </a:ext>
            </a:extLst>
          </p:cNvPr>
          <p:cNvGrpSpPr/>
          <p:nvPr userDrawn="1"/>
        </p:nvGrpSpPr>
        <p:grpSpPr>
          <a:xfrm>
            <a:off x="1371600" y="6543988"/>
            <a:ext cx="1314418" cy="314012"/>
            <a:chOff x="1524000" y="6316001"/>
            <a:chExt cx="2268732" cy="541999"/>
          </a:xfrm>
        </p:grpSpPr>
        <p:grpSp>
          <p:nvGrpSpPr>
            <p:cNvPr id="25" name="Group 19">
              <a:extLst>
                <a:ext uri="{FF2B5EF4-FFF2-40B4-BE49-F238E27FC236}">
                  <a16:creationId xmlns:a16="http://schemas.microsoft.com/office/drawing/2014/main" id="{F38F4159-3EBF-3731-63EC-5DA1D7A506EF}"/>
                </a:ext>
              </a:extLst>
            </p:cNvPr>
            <p:cNvGrpSpPr/>
            <p:nvPr userDrawn="1"/>
          </p:nvGrpSpPr>
          <p:grpSpPr>
            <a:xfrm>
              <a:off x="1524000" y="6316001"/>
              <a:ext cx="1083998" cy="541999"/>
              <a:chOff x="0" y="0"/>
              <a:chExt cx="2167996" cy="1083998"/>
            </a:xfrm>
          </p:grpSpPr>
          <p:grpSp>
            <p:nvGrpSpPr>
              <p:cNvPr id="34" name="Group 20">
                <a:extLst>
                  <a:ext uri="{FF2B5EF4-FFF2-40B4-BE49-F238E27FC236}">
                    <a16:creationId xmlns:a16="http://schemas.microsoft.com/office/drawing/2014/main" id="{66F86961-89A6-B56E-BACD-54C586A5F688}"/>
                  </a:ext>
                </a:extLst>
              </p:cNvPr>
              <p:cNvGrpSpPr>
                <a:grpSpLocks noChangeAspect="1"/>
              </p:cNvGrpSpPr>
              <p:nvPr/>
            </p:nvGrpSpPr>
            <p:grpSpPr>
              <a:xfrm>
                <a:off x="0" y="0"/>
                <a:ext cx="2167996" cy="1083998"/>
                <a:chOff x="0" y="0"/>
                <a:chExt cx="2540000" cy="1270000"/>
              </a:xfrm>
            </p:grpSpPr>
            <p:sp>
              <p:nvSpPr>
                <p:cNvPr id="35" name="Freeform 21">
                  <a:extLst>
                    <a:ext uri="{FF2B5EF4-FFF2-40B4-BE49-F238E27FC236}">
                      <a16:creationId xmlns:a16="http://schemas.microsoft.com/office/drawing/2014/main" id="{46A6ED1B-FC7C-6CA5-9739-E6F590940C7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6" name="Freeform 22">
                  <a:extLst>
                    <a:ext uri="{FF2B5EF4-FFF2-40B4-BE49-F238E27FC236}">
                      <a16:creationId xmlns:a16="http://schemas.microsoft.com/office/drawing/2014/main" id="{55C895D3-1223-05A2-B1E2-398F3C799D2C}"/>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6" name="Group 23">
              <a:extLst>
                <a:ext uri="{FF2B5EF4-FFF2-40B4-BE49-F238E27FC236}">
                  <a16:creationId xmlns:a16="http://schemas.microsoft.com/office/drawing/2014/main" id="{BC5B785C-E6DC-F949-8A02-C158FECFAEC6}"/>
                </a:ext>
              </a:extLst>
            </p:cNvPr>
            <p:cNvGrpSpPr/>
            <p:nvPr userDrawn="1"/>
          </p:nvGrpSpPr>
          <p:grpSpPr>
            <a:xfrm>
              <a:off x="2480487" y="6447157"/>
              <a:ext cx="821686" cy="410843"/>
              <a:chOff x="0" y="0"/>
              <a:chExt cx="1643373" cy="821686"/>
            </a:xfrm>
          </p:grpSpPr>
          <p:grpSp>
            <p:nvGrpSpPr>
              <p:cNvPr id="31" name="Group 24">
                <a:extLst>
                  <a:ext uri="{FF2B5EF4-FFF2-40B4-BE49-F238E27FC236}">
                    <a16:creationId xmlns:a16="http://schemas.microsoft.com/office/drawing/2014/main" id="{B0C3EF1E-845B-8C71-A433-007F4B061FF4}"/>
                  </a:ext>
                </a:extLst>
              </p:cNvPr>
              <p:cNvGrpSpPr>
                <a:grpSpLocks noChangeAspect="1"/>
              </p:cNvGrpSpPr>
              <p:nvPr/>
            </p:nvGrpSpPr>
            <p:grpSpPr>
              <a:xfrm>
                <a:off x="0" y="0"/>
                <a:ext cx="1643373" cy="821686"/>
                <a:chOff x="0" y="0"/>
                <a:chExt cx="2540000" cy="1270000"/>
              </a:xfrm>
            </p:grpSpPr>
            <p:sp>
              <p:nvSpPr>
                <p:cNvPr id="32" name="Freeform 25">
                  <a:extLst>
                    <a:ext uri="{FF2B5EF4-FFF2-40B4-BE49-F238E27FC236}">
                      <a16:creationId xmlns:a16="http://schemas.microsoft.com/office/drawing/2014/main" id="{9EEA4655-FE57-A328-AB56-7079B5CEAECC}"/>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3" name="Freeform 26">
                  <a:extLst>
                    <a:ext uri="{FF2B5EF4-FFF2-40B4-BE49-F238E27FC236}">
                      <a16:creationId xmlns:a16="http://schemas.microsoft.com/office/drawing/2014/main" id="{F7C95791-B32A-5FCE-5E9A-7F03D9885834}"/>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27" name="Group 27">
              <a:extLst>
                <a:ext uri="{FF2B5EF4-FFF2-40B4-BE49-F238E27FC236}">
                  <a16:creationId xmlns:a16="http://schemas.microsoft.com/office/drawing/2014/main" id="{5D2DA7B0-D178-E383-C51B-AAC3B7432D11}"/>
                </a:ext>
              </a:extLst>
            </p:cNvPr>
            <p:cNvGrpSpPr/>
            <p:nvPr userDrawn="1"/>
          </p:nvGrpSpPr>
          <p:grpSpPr>
            <a:xfrm>
              <a:off x="3173310" y="6548289"/>
              <a:ext cx="619422" cy="309711"/>
              <a:chOff x="0" y="0"/>
              <a:chExt cx="1238844" cy="619422"/>
            </a:xfrm>
          </p:grpSpPr>
          <p:grpSp>
            <p:nvGrpSpPr>
              <p:cNvPr id="28" name="Group 28">
                <a:extLst>
                  <a:ext uri="{FF2B5EF4-FFF2-40B4-BE49-F238E27FC236}">
                    <a16:creationId xmlns:a16="http://schemas.microsoft.com/office/drawing/2014/main" id="{66106405-EA8C-1E4E-F9C5-51D67443650D}"/>
                  </a:ext>
                </a:extLst>
              </p:cNvPr>
              <p:cNvGrpSpPr>
                <a:grpSpLocks noChangeAspect="1"/>
              </p:cNvGrpSpPr>
              <p:nvPr/>
            </p:nvGrpSpPr>
            <p:grpSpPr>
              <a:xfrm>
                <a:off x="0" y="0"/>
                <a:ext cx="1238844" cy="619422"/>
                <a:chOff x="0" y="0"/>
                <a:chExt cx="2540000" cy="1270000"/>
              </a:xfrm>
            </p:grpSpPr>
            <p:sp>
              <p:nvSpPr>
                <p:cNvPr id="29" name="Freeform 29">
                  <a:extLst>
                    <a:ext uri="{FF2B5EF4-FFF2-40B4-BE49-F238E27FC236}">
                      <a16:creationId xmlns:a16="http://schemas.microsoft.com/office/drawing/2014/main" id="{D258A8D3-2227-041E-9E0D-142AA45CA77B}"/>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30" name="Freeform 30">
                  <a:extLst>
                    <a:ext uri="{FF2B5EF4-FFF2-40B4-BE49-F238E27FC236}">
                      <a16:creationId xmlns:a16="http://schemas.microsoft.com/office/drawing/2014/main" id="{6A0A73DC-0ECD-674C-4176-0C55BA134A1A}"/>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45" name="PHẠM DUYÊN 16 - 9Slide.vn">
            <a:extLst>
              <a:ext uri="{FF2B5EF4-FFF2-40B4-BE49-F238E27FC236}">
                <a16:creationId xmlns:a16="http://schemas.microsoft.com/office/drawing/2014/main" id="{9BCE440F-3EFD-A7CA-BE0E-066D198005E6}"/>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62508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ẠM DUYÊN 6">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76B7265E-5B65-672D-B868-F004FA3E834C}"/>
              </a:ext>
            </a:extLst>
          </p:cNvPr>
          <p:cNvPicPr>
            <a:picLocks noChangeAspect="1"/>
          </p:cNvPicPr>
          <p:nvPr userDrawn="1"/>
        </p:nvPicPr>
        <p:blipFill>
          <a:blip r:embed="rId2"/>
          <a:stretch>
            <a:fillRect/>
          </a:stretch>
        </p:blipFill>
        <p:spPr>
          <a:xfrm>
            <a:off x="-1893396" y="-15875"/>
            <a:ext cx="1488308" cy="1717486"/>
          </a:xfrm>
          <a:prstGeom prst="rect">
            <a:avLst/>
          </a:prstGeom>
        </p:spPr>
      </p:pic>
      <p:pic>
        <p:nvPicPr>
          <p:cNvPr id="5" name="PHẠM DUYÊN 2 - 9Slide.vn">
            <a:extLst>
              <a:ext uri="{FF2B5EF4-FFF2-40B4-BE49-F238E27FC236}">
                <a16:creationId xmlns:a16="http://schemas.microsoft.com/office/drawing/2014/main" id="{A8F9C37E-0632-319A-3706-3E9F573AFBB7}"/>
              </a:ext>
            </a:extLst>
          </p:cNvPr>
          <p:cNvPicPr>
            <a:picLocks noChangeAspect="1"/>
          </p:cNvPicPr>
          <p:nvPr userDrawn="1"/>
        </p:nvPicPr>
        <p:blipFill>
          <a:blip r:embed="rId3"/>
          <a:srcRect/>
          <a:stretch>
            <a:fillRect/>
          </a:stretch>
        </p:blipFill>
        <p:spPr>
          <a:xfrm>
            <a:off x="0" y="-49159"/>
            <a:ext cx="12057684" cy="6752303"/>
          </a:xfrm>
          <a:prstGeom prst="rect">
            <a:avLst/>
          </a:prstGeom>
        </p:spPr>
      </p:pic>
      <p:pic>
        <p:nvPicPr>
          <p:cNvPr id="6" name="PHẠM DUYÊN 3 - 9Slide.vn">
            <a:extLst>
              <a:ext uri="{FF2B5EF4-FFF2-40B4-BE49-F238E27FC236}">
                <a16:creationId xmlns:a16="http://schemas.microsoft.com/office/drawing/2014/main" id="{D3FEB9B5-F299-DB93-0905-701E8A50584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0777" y="3085976"/>
            <a:ext cx="379527" cy="537383"/>
          </a:xfrm>
          <a:prstGeom prst="rect">
            <a:avLst/>
          </a:prstGeom>
        </p:spPr>
      </p:pic>
      <p:pic>
        <p:nvPicPr>
          <p:cNvPr id="7" name="PHẠM DUYÊN 4 - 9Slide.vn">
            <a:extLst>
              <a:ext uri="{FF2B5EF4-FFF2-40B4-BE49-F238E27FC236}">
                <a16:creationId xmlns:a16="http://schemas.microsoft.com/office/drawing/2014/main" id="{CD6AF93E-CED0-4032-9BF7-785731D102F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6873">
            <a:off x="10670547" y="3961869"/>
            <a:ext cx="379527" cy="537383"/>
          </a:xfrm>
          <a:prstGeom prst="rect">
            <a:avLst/>
          </a:prstGeom>
        </p:spPr>
      </p:pic>
      <p:pic>
        <p:nvPicPr>
          <p:cNvPr id="8" name="PHẠM DUYÊN 5 - 9Slide.vn">
            <a:extLst>
              <a:ext uri="{FF2B5EF4-FFF2-40B4-BE49-F238E27FC236}">
                <a16:creationId xmlns:a16="http://schemas.microsoft.com/office/drawing/2014/main" id="{13A83736-8AAF-0100-7DB9-C62E5F89E58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29902">
            <a:off x="3684994" y="4619340"/>
            <a:ext cx="379527" cy="537383"/>
          </a:xfrm>
          <a:prstGeom prst="rect">
            <a:avLst/>
          </a:prstGeom>
        </p:spPr>
      </p:pic>
      <p:pic>
        <p:nvPicPr>
          <p:cNvPr id="9" name="PHẠM DUYÊN 6 - 9Slide.vn">
            <a:extLst>
              <a:ext uri="{FF2B5EF4-FFF2-40B4-BE49-F238E27FC236}">
                <a16:creationId xmlns:a16="http://schemas.microsoft.com/office/drawing/2014/main" id="{AE9B7E08-026A-3174-99A0-E572AC47812F}"/>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6873">
            <a:off x="7705465" y="5324517"/>
            <a:ext cx="379527" cy="537383"/>
          </a:xfrm>
          <a:prstGeom prst="rect">
            <a:avLst/>
          </a:prstGeom>
        </p:spPr>
      </p:pic>
      <p:pic>
        <p:nvPicPr>
          <p:cNvPr id="10" name="PHẠM DUYÊN 7 - 9Slide.vn">
            <a:extLst>
              <a:ext uri="{FF2B5EF4-FFF2-40B4-BE49-F238E27FC236}">
                <a16:creationId xmlns:a16="http://schemas.microsoft.com/office/drawing/2014/main" id="{3CADFFAE-6700-040D-623E-CCF608281C2C}"/>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0051" y="1462567"/>
            <a:ext cx="882062" cy="771403"/>
          </a:xfrm>
          <a:prstGeom prst="rect">
            <a:avLst/>
          </a:prstGeom>
        </p:spPr>
      </p:pic>
      <p:pic>
        <p:nvPicPr>
          <p:cNvPr id="11" name="PHẠM DUYÊN 8 - 9Slide.vn">
            <a:extLst>
              <a:ext uri="{FF2B5EF4-FFF2-40B4-BE49-F238E27FC236}">
                <a16:creationId xmlns:a16="http://schemas.microsoft.com/office/drawing/2014/main" id="{C2664EFB-3B06-B449-7D0E-62E6F5B50766}"/>
              </a:ext>
            </a:extLst>
          </p:cNvPr>
          <p:cNvPicPr>
            <a:picLocks noChangeAspect="1"/>
          </p:cNvPicPr>
          <p:nvPr userDrawn="1"/>
        </p:nvPicPr>
        <p:blipFill>
          <a:blip r:embed="rId12"/>
          <a:srcRect/>
          <a:stretch>
            <a:fillRect/>
          </a:stretch>
        </p:blipFill>
        <p:spPr>
          <a:xfrm>
            <a:off x="-56902" y="-1005003"/>
            <a:ext cx="3393906" cy="3517001"/>
          </a:xfrm>
          <a:prstGeom prst="rect">
            <a:avLst/>
          </a:prstGeom>
        </p:spPr>
      </p:pic>
      <p:pic>
        <p:nvPicPr>
          <p:cNvPr id="12" name="PHẠM DUYÊN 9 - 9Slide.vn">
            <a:extLst>
              <a:ext uri="{FF2B5EF4-FFF2-40B4-BE49-F238E27FC236}">
                <a16:creationId xmlns:a16="http://schemas.microsoft.com/office/drawing/2014/main" id="{BEB28D95-70BC-11B7-D145-5489D298B7A8}"/>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5042845" y="6067957"/>
            <a:ext cx="379527" cy="537383"/>
          </a:xfrm>
          <a:prstGeom prst="rect">
            <a:avLst/>
          </a:prstGeom>
        </p:spPr>
      </p:pic>
      <p:pic>
        <p:nvPicPr>
          <p:cNvPr id="13" name="PHẠM DUYÊN 10 - 9Slide.vn">
            <a:extLst>
              <a:ext uri="{FF2B5EF4-FFF2-40B4-BE49-F238E27FC236}">
                <a16:creationId xmlns:a16="http://schemas.microsoft.com/office/drawing/2014/main" id="{B39C510F-145D-2C13-1607-36AE97631FFC}"/>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46625" y="4648124"/>
            <a:ext cx="379527" cy="537383"/>
          </a:xfrm>
          <a:prstGeom prst="rect">
            <a:avLst/>
          </a:prstGeom>
        </p:spPr>
      </p:pic>
      <p:pic>
        <p:nvPicPr>
          <p:cNvPr id="14" name="PHẠM DUYÊN 11 - 9Slide.vn">
            <a:extLst>
              <a:ext uri="{FF2B5EF4-FFF2-40B4-BE49-F238E27FC236}">
                <a16:creationId xmlns:a16="http://schemas.microsoft.com/office/drawing/2014/main" id="{04E3316D-FC4F-D30F-2573-059EB62980A0}"/>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0293">
            <a:off x="10386509" y="2395520"/>
            <a:ext cx="379527" cy="537383"/>
          </a:xfrm>
          <a:prstGeom prst="rect">
            <a:avLst/>
          </a:prstGeom>
        </p:spPr>
      </p:pic>
      <p:pic>
        <p:nvPicPr>
          <p:cNvPr id="15" name="PHẠM DUYÊN 12 - 9Slide.vn">
            <a:extLst>
              <a:ext uri="{FF2B5EF4-FFF2-40B4-BE49-F238E27FC236}">
                <a16:creationId xmlns:a16="http://schemas.microsoft.com/office/drawing/2014/main" id="{FD653B52-86FD-6480-9F32-61333FB78FB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51630">
            <a:off x="5460646" y="1251667"/>
            <a:ext cx="379527" cy="537383"/>
          </a:xfrm>
          <a:prstGeom prst="rect">
            <a:avLst/>
          </a:prstGeom>
        </p:spPr>
      </p:pic>
      <p:sp>
        <p:nvSpPr>
          <p:cNvPr id="16" name="PHẠM DUYÊN 13 - 9Slide.vn">
            <a:extLst>
              <a:ext uri="{FF2B5EF4-FFF2-40B4-BE49-F238E27FC236}">
                <a16:creationId xmlns:a16="http://schemas.microsoft.com/office/drawing/2014/main" id="{3E5C5988-38E2-493F-13C9-FD9CAD3C7892}"/>
              </a:ext>
            </a:extLst>
          </p:cNvPr>
          <p:cNvSpPr/>
          <p:nvPr userDrawn="1"/>
        </p:nvSpPr>
        <p:spPr>
          <a:xfrm>
            <a:off x="382431" y="350490"/>
            <a:ext cx="11427138" cy="6157021"/>
          </a:xfrm>
          <a:prstGeom prst="rect">
            <a:avLst/>
          </a:prstGeom>
          <a:solidFill>
            <a:schemeClr val="bg1"/>
          </a:solidFill>
          <a:ln w="57150" cap="rnd">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HẠM DUYÊN 14 - 9Slide.vn">
            <a:extLst>
              <a:ext uri="{FF2B5EF4-FFF2-40B4-BE49-F238E27FC236}">
                <a16:creationId xmlns:a16="http://schemas.microsoft.com/office/drawing/2014/main" id="{165664B6-AB1B-3301-144B-1A170BD34FAC}"/>
              </a:ext>
            </a:extLst>
          </p:cNvPr>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 y="5602588"/>
            <a:ext cx="1230303" cy="1255411"/>
          </a:xfrm>
          <a:prstGeom prst="rect">
            <a:avLst/>
          </a:prstGeom>
        </p:spPr>
      </p:pic>
      <p:grpSp>
        <p:nvGrpSpPr>
          <p:cNvPr id="38" name="PHẠM DUYÊN 15 - 9Slide.vn">
            <a:extLst>
              <a:ext uri="{FF2B5EF4-FFF2-40B4-BE49-F238E27FC236}">
                <a16:creationId xmlns:a16="http://schemas.microsoft.com/office/drawing/2014/main" id="{B3866CAA-2B6C-8A45-55BA-AC1358B70763}"/>
              </a:ext>
            </a:extLst>
          </p:cNvPr>
          <p:cNvGrpSpPr/>
          <p:nvPr userDrawn="1"/>
        </p:nvGrpSpPr>
        <p:grpSpPr>
          <a:xfrm>
            <a:off x="1371600" y="6543988"/>
            <a:ext cx="1314418" cy="314012"/>
            <a:chOff x="1524000" y="6316001"/>
            <a:chExt cx="2268732" cy="541999"/>
          </a:xfrm>
        </p:grpSpPr>
        <p:grpSp>
          <p:nvGrpSpPr>
            <p:cNvPr id="39" name="Group 19">
              <a:extLst>
                <a:ext uri="{FF2B5EF4-FFF2-40B4-BE49-F238E27FC236}">
                  <a16:creationId xmlns:a16="http://schemas.microsoft.com/office/drawing/2014/main" id="{E4DB43A4-E1CF-7657-FCCD-C10C35619D7E}"/>
                </a:ext>
              </a:extLst>
            </p:cNvPr>
            <p:cNvGrpSpPr/>
            <p:nvPr userDrawn="1"/>
          </p:nvGrpSpPr>
          <p:grpSpPr>
            <a:xfrm>
              <a:off x="1524000" y="6316001"/>
              <a:ext cx="1083998" cy="541999"/>
              <a:chOff x="0" y="0"/>
              <a:chExt cx="2167996" cy="1083998"/>
            </a:xfrm>
          </p:grpSpPr>
          <p:grpSp>
            <p:nvGrpSpPr>
              <p:cNvPr id="48" name="Group 20">
                <a:extLst>
                  <a:ext uri="{FF2B5EF4-FFF2-40B4-BE49-F238E27FC236}">
                    <a16:creationId xmlns:a16="http://schemas.microsoft.com/office/drawing/2014/main" id="{94DA9B40-A600-F5B1-A214-CC990D10D973}"/>
                  </a:ext>
                </a:extLst>
              </p:cNvPr>
              <p:cNvGrpSpPr>
                <a:grpSpLocks noChangeAspect="1"/>
              </p:cNvGrpSpPr>
              <p:nvPr/>
            </p:nvGrpSpPr>
            <p:grpSpPr>
              <a:xfrm>
                <a:off x="0" y="0"/>
                <a:ext cx="2167996" cy="1083998"/>
                <a:chOff x="0" y="0"/>
                <a:chExt cx="2540000" cy="1270000"/>
              </a:xfrm>
            </p:grpSpPr>
            <p:sp>
              <p:nvSpPr>
                <p:cNvPr id="49" name="Freeform 21">
                  <a:extLst>
                    <a:ext uri="{FF2B5EF4-FFF2-40B4-BE49-F238E27FC236}">
                      <a16:creationId xmlns:a16="http://schemas.microsoft.com/office/drawing/2014/main" id="{1FF940AC-1AE7-3F2D-0839-90F20B7908CF}"/>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50" name="Freeform 22">
                  <a:extLst>
                    <a:ext uri="{FF2B5EF4-FFF2-40B4-BE49-F238E27FC236}">
                      <a16:creationId xmlns:a16="http://schemas.microsoft.com/office/drawing/2014/main" id="{9DBDB477-D0F8-B714-688B-2784A8E98C5B}"/>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0" name="Group 23">
              <a:extLst>
                <a:ext uri="{FF2B5EF4-FFF2-40B4-BE49-F238E27FC236}">
                  <a16:creationId xmlns:a16="http://schemas.microsoft.com/office/drawing/2014/main" id="{F15C2440-1D05-50DA-33B9-D954AC660481}"/>
                </a:ext>
              </a:extLst>
            </p:cNvPr>
            <p:cNvGrpSpPr/>
            <p:nvPr userDrawn="1"/>
          </p:nvGrpSpPr>
          <p:grpSpPr>
            <a:xfrm>
              <a:off x="2480487" y="6447157"/>
              <a:ext cx="821686" cy="410843"/>
              <a:chOff x="0" y="0"/>
              <a:chExt cx="1643373" cy="821686"/>
            </a:xfrm>
          </p:grpSpPr>
          <p:grpSp>
            <p:nvGrpSpPr>
              <p:cNvPr id="45" name="Group 24">
                <a:extLst>
                  <a:ext uri="{FF2B5EF4-FFF2-40B4-BE49-F238E27FC236}">
                    <a16:creationId xmlns:a16="http://schemas.microsoft.com/office/drawing/2014/main" id="{5295612B-5D73-AD00-D606-CEF8506E9F2C}"/>
                  </a:ext>
                </a:extLst>
              </p:cNvPr>
              <p:cNvGrpSpPr>
                <a:grpSpLocks noChangeAspect="1"/>
              </p:cNvGrpSpPr>
              <p:nvPr/>
            </p:nvGrpSpPr>
            <p:grpSpPr>
              <a:xfrm>
                <a:off x="0" y="0"/>
                <a:ext cx="1643373" cy="821686"/>
                <a:chOff x="0" y="0"/>
                <a:chExt cx="2540000" cy="1270000"/>
              </a:xfrm>
            </p:grpSpPr>
            <p:sp>
              <p:nvSpPr>
                <p:cNvPr id="46" name="Freeform 25">
                  <a:extLst>
                    <a:ext uri="{FF2B5EF4-FFF2-40B4-BE49-F238E27FC236}">
                      <a16:creationId xmlns:a16="http://schemas.microsoft.com/office/drawing/2014/main" id="{D2852857-D499-8334-B171-509777BA2D72}"/>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7" name="Freeform 26">
                  <a:extLst>
                    <a:ext uri="{FF2B5EF4-FFF2-40B4-BE49-F238E27FC236}">
                      <a16:creationId xmlns:a16="http://schemas.microsoft.com/office/drawing/2014/main" id="{E2585176-5C99-1F5E-B09C-64D2038F7335}"/>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nvGrpSpPr>
            <p:cNvPr id="41" name="Group 27">
              <a:extLst>
                <a:ext uri="{FF2B5EF4-FFF2-40B4-BE49-F238E27FC236}">
                  <a16:creationId xmlns:a16="http://schemas.microsoft.com/office/drawing/2014/main" id="{CE14B825-37C1-575B-0C5E-EA27F082F2FC}"/>
                </a:ext>
              </a:extLst>
            </p:cNvPr>
            <p:cNvGrpSpPr/>
            <p:nvPr userDrawn="1"/>
          </p:nvGrpSpPr>
          <p:grpSpPr>
            <a:xfrm>
              <a:off x="3173310" y="6548289"/>
              <a:ext cx="619422" cy="309711"/>
              <a:chOff x="0" y="0"/>
              <a:chExt cx="1238844" cy="619422"/>
            </a:xfrm>
          </p:grpSpPr>
          <p:grpSp>
            <p:nvGrpSpPr>
              <p:cNvPr id="42" name="Group 28">
                <a:extLst>
                  <a:ext uri="{FF2B5EF4-FFF2-40B4-BE49-F238E27FC236}">
                    <a16:creationId xmlns:a16="http://schemas.microsoft.com/office/drawing/2014/main" id="{6955185B-00CF-1EDD-0EF9-D4642E66F6E6}"/>
                  </a:ext>
                </a:extLst>
              </p:cNvPr>
              <p:cNvGrpSpPr>
                <a:grpSpLocks noChangeAspect="1"/>
              </p:cNvGrpSpPr>
              <p:nvPr/>
            </p:nvGrpSpPr>
            <p:grpSpPr>
              <a:xfrm>
                <a:off x="0" y="0"/>
                <a:ext cx="1238844" cy="619422"/>
                <a:chOff x="0" y="0"/>
                <a:chExt cx="2540000" cy="1270000"/>
              </a:xfrm>
            </p:grpSpPr>
            <p:sp>
              <p:nvSpPr>
                <p:cNvPr id="43" name="Freeform 29">
                  <a:extLst>
                    <a:ext uri="{FF2B5EF4-FFF2-40B4-BE49-F238E27FC236}">
                      <a16:creationId xmlns:a16="http://schemas.microsoft.com/office/drawing/2014/main" id="{C200755A-CF06-9661-812D-8BB864023680}"/>
                    </a:ext>
                  </a:extLst>
                </p:cNvPr>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32000" y="1264333"/>
                      </a:lnTo>
                      <a:cubicBezTo>
                        <a:pt x="2030124" y="844822"/>
                        <a:pt x="1689515" y="505733"/>
                        <a:pt x="1270000" y="505733"/>
                      </a:cubicBezTo>
                      <a:cubicBezTo>
                        <a:pt x="850485" y="505733"/>
                        <a:pt x="509876" y="844822"/>
                        <a:pt x="508000" y="1264333"/>
                      </a:cubicBezTo>
                      <a:close/>
                    </a:path>
                  </a:pathLst>
                </a:custGeom>
                <a:solidFill>
                  <a:srgbClr val="6D88A4"/>
                </a:solidFill>
              </p:spPr>
            </p:sp>
            <p:sp>
              <p:nvSpPr>
                <p:cNvPr id="44" name="Freeform 30">
                  <a:extLst>
                    <a:ext uri="{FF2B5EF4-FFF2-40B4-BE49-F238E27FC236}">
                      <a16:creationId xmlns:a16="http://schemas.microsoft.com/office/drawing/2014/main" id="{B86CF383-6C91-82E0-FF56-38E332FE9810}"/>
                    </a:ext>
                  </a:extLst>
                </p:cNvPr>
                <p:cNvSpPr/>
                <p:nvPr/>
              </p:nvSpPr>
              <p:spPr>
                <a:xfrm>
                  <a:off x="0" y="-59143"/>
                  <a:ext cx="1916483" cy="1329143"/>
                </a:xfrm>
                <a:custGeom>
                  <a:avLst/>
                  <a:gdLst/>
                  <a:ahLst/>
                  <a:cxnLst/>
                  <a:rect l="l" t="t" r="r" b="b"/>
                  <a:pathLst>
                    <a:path w="1916483" h="1329143">
                      <a:moveTo>
                        <a:pt x="0" y="1329143"/>
                      </a:moveTo>
                      <a:cubicBezTo>
                        <a:pt x="0" y="873039"/>
                        <a:pt x="244581" y="451962"/>
                        <a:pt x="640768" y="225981"/>
                      </a:cubicBezTo>
                      <a:cubicBezTo>
                        <a:pt x="1036954" y="0"/>
                        <a:pt x="1523895" y="3825"/>
                        <a:pt x="1916483" y="236001"/>
                      </a:cubicBezTo>
                      <a:lnTo>
                        <a:pt x="1657890" y="673258"/>
                      </a:lnTo>
                      <a:cubicBezTo>
                        <a:pt x="1422337" y="533952"/>
                        <a:pt x="1130172" y="531657"/>
                        <a:pt x="892460" y="667246"/>
                      </a:cubicBezTo>
                      <a:cubicBezTo>
                        <a:pt x="654749" y="802834"/>
                        <a:pt x="508000" y="1055481"/>
                        <a:pt x="508000" y="1329143"/>
                      </a:cubicBezTo>
                      <a:close/>
                    </a:path>
                  </a:pathLst>
                </a:custGeom>
                <a:solidFill>
                  <a:srgbClr val="6D88A4"/>
                </a:solidFill>
              </p:spPr>
            </p:sp>
          </p:grpSp>
        </p:grpSp>
      </p:grpSp>
      <p:pic>
        <p:nvPicPr>
          <p:cNvPr id="51" name="PHẠM DUYÊN 16 - 9Slide.vn">
            <a:extLst>
              <a:ext uri="{FF2B5EF4-FFF2-40B4-BE49-F238E27FC236}">
                <a16:creationId xmlns:a16="http://schemas.microsoft.com/office/drawing/2014/main" id="{1CB2A4C8-673A-9DB2-CAA5-33E30EF2238B}"/>
              </a:ext>
            </a:extLst>
          </p:cNvPr>
          <p:cNvPicPr>
            <a:picLocks noChangeAspect="1"/>
          </p:cNvPicPr>
          <p:nvPr userDrawn="1"/>
        </p:nvPicPr>
        <p:blipFill>
          <a:blip r:embed="rId17"/>
          <a:srcRect/>
          <a:stretch>
            <a:fillRect/>
          </a:stretch>
        </p:blipFill>
        <p:spPr>
          <a:xfrm>
            <a:off x="10743180" y="114972"/>
            <a:ext cx="1381662" cy="875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39876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48113C6D-4DB8-E9C0-14D4-BA0E0751436C}"/>
              </a:ext>
            </a:extLst>
          </p:cNvPr>
          <p:cNvSpPr txBox="1"/>
          <p:nvPr userDrawn="1"/>
        </p:nvSpPr>
        <p:spPr>
          <a:xfrm>
            <a:off x="3657600" y="793471"/>
            <a:ext cx="5542645" cy="2215991"/>
          </a:xfrm>
          <a:prstGeom prst="rect">
            <a:avLst/>
          </a:prstGeom>
          <a:noFill/>
          <a:effectLst>
            <a:glow rad="63500">
              <a:schemeClr val="accent6">
                <a:satMod val="175000"/>
                <a:alpha val="40000"/>
              </a:schemeClr>
            </a:glow>
            <a:outerShdw blurRad="50800" dist="38100" dir="2700000" algn="tl" rotWithShape="0">
              <a:prstClr val="black">
                <a:alpha val="40000"/>
              </a:prstClr>
            </a:outerShdw>
          </a:effectLst>
        </p:spPr>
        <p:txBody>
          <a:bodyPr wrap="square" rtlCol="0">
            <a:spAutoFit/>
          </a:bodyPr>
          <a:lstStyle/>
          <a:p>
            <a:pPr algn="ctr"/>
            <a:r>
              <a:rPr lang="en-US" sz="13800">
                <a:ln w="15875" cap="rnd">
                  <a:solidFill>
                    <a:schemeClr val="bg1"/>
                  </a:solidFill>
                </a:ln>
                <a:solidFill>
                  <a:srgbClr val="F05153"/>
                </a:solidFill>
                <a:latin typeface="UTM Deutsch Gothic" panose="02040603050506020204" pitchFamily="18" charset="0"/>
              </a:rPr>
              <a:t>Bài 57</a:t>
            </a:r>
          </a:p>
        </p:txBody>
      </p:sp>
      <p:sp>
        <p:nvSpPr>
          <p:cNvPr id="9" name="PHẠM DUYÊN 2 - 9Slide.vn">
            <a:extLst>
              <a:ext uri="{FF2B5EF4-FFF2-40B4-BE49-F238E27FC236}">
                <a16:creationId xmlns:a16="http://schemas.microsoft.com/office/drawing/2014/main" id="{8AD4C20C-00A1-DCBD-3D59-0E3F7BC379B2}"/>
              </a:ext>
            </a:extLst>
          </p:cNvPr>
          <p:cNvSpPr/>
          <p:nvPr userDrawn="1"/>
        </p:nvSpPr>
        <p:spPr>
          <a:xfrm>
            <a:off x="152400" y="1423779"/>
            <a:ext cx="1828799" cy="64633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latin typeface="VL Amelia BT" panose="04040804050F02020703" pitchFamily="82" charset="0"/>
                <a:cs typeface="Times New Roman" panose="02020603050405020304" pitchFamily="18" charset="0"/>
              </a:rPr>
              <a:t>TOÁN 3</a:t>
            </a:r>
            <a:endParaRPr kumimoji="0" lang="en-US" sz="3600" b="0" i="0" u="none" strike="noStrike" kern="1200" cap="none" spc="0" normalizeH="0" baseline="0" noProof="0" dirty="0">
              <a:ln w="12700">
                <a:noFill/>
              </a:ln>
              <a:solidFill>
                <a:srgbClr val="833B20"/>
              </a:solidFill>
              <a:effectLst>
                <a:glow rad="114300">
                  <a:prstClr val="white"/>
                </a:glow>
                <a:outerShdw blurRad="38100" dist="114300" dir="2700000" algn="tl" rotWithShape="0">
                  <a:schemeClr val="bg1">
                    <a:alpha val="40000"/>
                  </a:schemeClr>
                </a:outerShdw>
                <a:reflection blurRad="88900" stA="55000" endA="300" endPos="16000" dir="5400000" sy="-100000" algn="bl" rotWithShape="0"/>
              </a:effectLst>
              <a:uLnTx/>
              <a:uFillTx/>
              <a:latin typeface="VL Amelia BT" panose="04040804050F02020703" pitchFamily="82" charset="0"/>
              <a:cs typeface="Times New Roman" panose="02020603050405020304" pitchFamily="18" charset="0"/>
            </a:endParaRPr>
          </a:p>
        </p:txBody>
      </p:sp>
      <p:sp>
        <p:nvSpPr>
          <p:cNvPr id="11" name="PHẠM DUYÊN 3 - 9Slide.vn">
            <a:extLst>
              <a:ext uri="{FF2B5EF4-FFF2-40B4-BE49-F238E27FC236}">
                <a16:creationId xmlns:a16="http://schemas.microsoft.com/office/drawing/2014/main" id="{F76676CB-2F1F-1F85-4053-C513C392FF5B}"/>
              </a:ext>
            </a:extLst>
          </p:cNvPr>
          <p:cNvSpPr txBox="1"/>
          <p:nvPr userDrawn="1"/>
        </p:nvSpPr>
        <p:spPr>
          <a:xfrm>
            <a:off x="1981199" y="3581400"/>
            <a:ext cx="7924800" cy="2800767"/>
          </a:xfrm>
          <a:prstGeom prst="rect">
            <a:avLst/>
          </a:prstGeom>
          <a:noFill/>
          <a:effectLst/>
        </p:spPr>
        <p:txBody>
          <a:bodyPr wrap="square" rtlCol="0">
            <a:spAutoFit/>
          </a:bodyPr>
          <a:lstStyle/>
          <a:p>
            <a:pPr algn="ct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Chia số có bốn chữ số</a:t>
            </a:r>
            <a:b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br>
            <a:r>
              <a:rPr lang="en-US" sz="8800" spc="460">
                <a:ln w="19050">
                  <a:solidFill>
                    <a:schemeClr val="bg1"/>
                  </a:solidFill>
                </a:ln>
                <a:gradFill>
                  <a:gsLst>
                    <a:gs pos="50000">
                      <a:srgbClr val="3692A8"/>
                    </a:gs>
                    <a:gs pos="74000">
                      <a:srgbClr val="6F81E5"/>
                    </a:gs>
                  </a:gsLst>
                  <a:lin ang="5400000" scaled="1"/>
                </a:gradFill>
                <a:effectLst>
                  <a:outerShdw blurRad="50800" dist="38100" dir="2700000" algn="tl" rotWithShape="0">
                    <a:srgbClr val="F05153">
                      <a:alpha val="40000"/>
                    </a:srgbClr>
                  </a:outerShdw>
                </a:effectLst>
                <a:latin typeface="#9Slide03 Talling" panose="02040603050506020204" pitchFamily="18" charset="0"/>
              </a:rPr>
              <a:t>cho số có một chữ số</a:t>
            </a: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37" fill="hold" grpId="0" nodeType="withEffect">
                                  <p:stCondLst>
                                    <p:cond delay="0"/>
                                  </p:stCondLst>
                                  <p:iterate type="wd">
                                    <p:tmPct val="10000"/>
                                  </p:iterate>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5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5" name="PHẠM DUYÊN 1 - 9Slide.vn">
            <a:extLst>
              <a:ext uri="{FF2B5EF4-FFF2-40B4-BE49-F238E27FC236}">
                <a16:creationId xmlns:a16="http://schemas.microsoft.com/office/drawing/2014/main" id="{8D32807F-CB02-8CAF-D935-C122D0EB600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765466" flipH="1">
            <a:off x="7580993" y="5199939"/>
            <a:ext cx="2312916" cy="2312916"/>
          </a:xfrm>
          <a:prstGeom prst="rect">
            <a:avLst/>
          </a:prstGeom>
        </p:spPr>
      </p:pic>
      <p:pic>
        <p:nvPicPr>
          <p:cNvPr id="9" name="PHẠM DUYÊN 2 - 9Slide.vn">
            <a:extLst>
              <a:ext uri="{FF2B5EF4-FFF2-40B4-BE49-F238E27FC236}">
                <a16:creationId xmlns:a16="http://schemas.microsoft.com/office/drawing/2014/main" id="{3E71703A-9721-680E-BEAE-9DB3DD0E6F6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57775">
            <a:off x="205759" y="4486167"/>
            <a:ext cx="2743200" cy="2743200"/>
          </a:xfrm>
          <a:prstGeom prst="rect">
            <a:avLst/>
          </a:prstGeom>
        </p:spPr>
      </p:pic>
      <p:pic>
        <p:nvPicPr>
          <p:cNvPr id="16" name="PHẠM DUYÊN 3 - 9Slide.vn">
            <a:extLst>
              <a:ext uri="{FF2B5EF4-FFF2-40B4-BE49-F238E27FC236}">
                <a16:creationId xmlns:a16="http://schemas.microsoft.com/office/drawing/2014/main" id="{E3758A21-9A53-7E59-2BD4-A295A32D5424}"/>
              </a:ext>
            </a:extLst>
          </p:cNvPr>
          <p:cNvPicPr>
            <a:picLocks noChangeAspect="1"/>
          </p:cNvPicPr>
          <p:nvPr userDrawn="1"/>
        </p:nvPicPr>
        <p:blipFill>
          <a:blip r:embed="rId4"/>
          <a:srcRect/>
          <a:stretch>
            <a:fillRect/>
          </a:stretch>
        </p:blipFill>
        <p:spPr>
          <a:xfrm>
            <a:off x="6045566" y="804875"/>
            <a:ext cx="5790396" cy="5486400"/>
          </a:xfrm>
          <a:prstGeom prst="rect">
            <a:avLst/>
          </a:prstGeom>
        </p:spPr>
      </p:pic>
      <p:pic>
        <p:nvPicPr>
          <p:cNvPr id="15" name="PHẠM DUYÊN 4 - 9Slide.vn">
            <a:extLst>
              <a:ext uri="{FF2B5EF4-FFF2-40B4-BE49-F238E27FC236}">
                <a16:creationId xmlns:a16="http://schemas.microsoft.com/office/drawing/2014/main" id="{B73518AD-FBCD-8D4E-BF3C-C484650A00CF}"/>
              </a:ext>
            </a:extLst>
          </p:cNvPr>
          <p:cNvPicPr>
            <a:picLocks noChangeAspect="1"/>
          </p:cNvPicPr>
          <p:nvPr userDrawn="1"/>
        </p:nvPicPr>
        <p:blipFill>
          <a:blip r:embed="rId5"/>
          <a:srcRect/>
          <a:stretch>
            <a:fillRect/>
          </a:stretch>
        </p:blipFill>
        <p:spPr>
          <a:xfrm>
            <a:off x="-281613" y="418476"/>
            <a:ext cx="4872664" cy="3678659"/>
          </a:xfrm>
          <a:prstGeom prst="rect">
            <a:avLst/>
          </a:prstGeom>
        </p:spPr>
      </p:pic>
      <p:pic>
        <p:nvPicPr>
          <p:cNvPr id="2" name="PHẠM DUYÊN 5 - 9Slide.vn">
            <a:extLst>
              <a:ext uri="{FF2B5EF4-FFF2-40B4-BE49-F238E27FC236}">
                <a16:creationId xmlns:a16="http://schemas.microsoft.com/office/drawing/2014/main" id="{55F0E0FD-E9C6-064F-4267-1E41EC3EFC09}"/>
              </a:ext>
            </a:extLst>
          </p:cNvPr>
          <p:cNvPicPr>
            <a:picLocks noChangeAspect="1"/>
          </p:cNvPicPr>
          <p:nvPr userDrawn="1"/>
        </p:nvPicPr>
        <p:blipFill>
          <a:blip r:embed="rId6"/>
          <a:stretch>
            <a:fillRect/>
          </a:stretch>
        </p:blipFill>
        <p:spPr>
          <a:xfrm>
            <a:off x="-1893396" y="-15875"/>
            <a:ext cx="1488308" cy="1717486"/>
          </a:xfrm>
          <a:prstGeom prst="rect">
            <a:avLst/>
          </a:prstGeom>
        </p:spPr>
      </p:pic>
      <p:pic>
        <p:nvPicPr>
          <p:cNvPr id="3" name="PHẠM DUYÊN 6 - 9Slide.vn">
            <a:extLst>
              <a:ext uri="{FF2B5EF4-FFF2-40B4-BE49-F238E27FC236}">
                <a16:creationId xmlns:a16="http://schemas.microsoft.com/office/drawing/2014/main" id="{696B0D11-28B9-B4DA-1FA7-0C06768BAFC6}"/>
              </a:ext>
            </a:extLst>
          </p:cNvPr>
          <p:cNvPicPr>
            <a:picLocks noChangeAspect="1"/>
          </p:cNvPicPr>
          <p:nvPr userDrawn="1"/>
        </p:nvPicPr>
        <p:blipFill>
          <a:blip r:embed="rId6"/>
          <a:stretch>
            <a:fillRect/>
          </a:stretch>
        </p:blipFill>
        <p:spPr>
          <a:xfrm>
            <a:off x="-1893396" y="-15875"/>
            <a:ext cx="1488308" cy="1717486"/>
          </a:xfrm>
          <a:prstGeom prst="rect">
            <a:avLst/>
          </a:prstGeom>
        </p:spPr>
      </p:pic>
      <p:pic>
        <p:nvPicPr>
          <p:cNvPr id="4" name="PHẠM DUYÊN 7 - 9Slide.vn">
            <a:extLst>
              <a:ext uri="{FF2B5EF4-FFF2-40B4-BE49-F238E27FC236}">
                <a16:creationId xmlns:a16="http://schemas.microsoft.com/office/drawing/2014/main" id="{74A362FB-EED7-A41F-5FB8-B5652E1B1DCA}"/>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0" y="0"/>
            <a:ext cx="4038600" cy="1549354"/>
          </a:xfrm>
          <a:prstGeom prst="rect">
            <a:avLst/>
          </a:prstGeom>
        </p:spPr>
      </p:pic>
      <p:pic>
        <p:nvPicPr>
          <p:cNvPr id="7" name="PHẠM DUYÊN 8 - 9Slide.vn">
            <a:extLst>
              <a:ext uri="{FF2B5EF4-FFF2-40B4-BE49-F238E27FC236}">
                <a16:creationId xmlns:a16="http://schemas.microsoft.com/office/drawing/2014/main" id="{A1060CE5-5517-8C1C-DF1A-8C0C45923478}"/>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05730" y="412669"/>
            <a:ext cx="2126298" cy="363402"/>
          </a:xfrm>
          <a:prstGeom prst="rect">
            <a:avLst/>
          </a:prstGeom>
        </p:spPr>
      </p:pic>
      <p:pic>
        <p:nvPicPr>
          <p:cNvPr id="8" name="PHẠM DUYÊN 9 - 9Slide.vn">
            <a:extLst>
              <a:ext uri="{FF2B5EF4-FFF2-40B4-BE49-F238E27FC236}">
                <a16:creationId xmlns:a16="http://schemas.microsoft.com/office/drawing/2014/main" id="{6F11FF65-3A9C-A5D0-0273-9EFF8A4083BC}"/>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3065" y="2602575"/>
            <a:ext cx="1822724" cy="1371600"/>
          </a:xfrm>
          <a:prstGeom prst="rect">
            <a:avLst/>
          </a:prstGeom>
        </p:spPr>
      </p:pic>
      <p:pic>
        <p:nvPicPr>
          <p:cNvPr id="11" name="PHẠM DUYÊN 10 - 9Slide.vn">
            <a:extLst>
              <a:ext uri="{FF2B5EF4-FFF2-40B4-BE49-F238E27FC236}">
                <a16:creationId xmlns:a16="http://schemas.microsoft.com/office/drawing/2014/main" id="{2CC3EB07-A0B6-3A11-A126-5CF34BB3679F}"/>
              </a:ext>
            </a:extLst>
          </p:cNvPr>
          <p:cNvPicPr>
            <a:picLocks noChangeAspect="1"/>
          </p:cNvPicPr>
          <p:nvPr userDrawn="1"/>
        </p:nvPicPr>
        <p:blipFill>
          <a:blip r:embed="rId13"/>
          <a:srcRect/>
          <a:stretch>
            <a:fillRect/>
          </a:stretch>
        </p:blipFill>
        <p:spPr>
          <a:xfrm rot="21106254">
            <a:off x="3910062" y="958252"/>
            <a:ext cx="1924682" cy="904600"/>
          </a:xfrm>
          <a:prstGeom prst="rect">
            <a:avLst/>
          </a:prstGeom>
        </p:spPr>
      </p:pic>
      <p:pic>
        <p:nvPicPr>
          <p:cNvPr id="14" name="PHẠM DUYÊN 11 - 9Slide.vn">
            <a:extLst>
              <a:ext uri="{FF2B5EF4-FFF2-40B4-BE49-F238E27FC236}">
                <a16:creationId xmlns:a16="http://schemas.microsoft.com/office/drawing/2014/main" id="{61EE9A62-8D26-D16D-4AA7-58812B2907F9}"/>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890543" y="190714"/>
            <a:ext cx="1925682" cy="2044642"/>
          </a:xfrm>
          <a:prstGeom prst="rect">
            <a:avLst/>
          </a:prstGeom>
        </p:spPr>
      </p:pic>
      <p:grpSp>
        <p:nvGrpSpPr>
          <p:cNvPr id="24" name="PHẠM DUYÊN 12 - 9Slide.vn">
            <a:extLst>
              <a:ext uri="{FF2B5EF4-FFF2-40B4-BE49-F238E27FC236}">
                <a16:creationId xmlns:a16="http://schemas.microsoft.com/office/drawing/2014/main" id="{7747FCA9-1ABE-A28E-CD21-7225BCC241E3}"/>
              </a:ext>
            </a:extLst>
          </p:cNvPr>
          <p:cNvGrpSpPr/>
          <p:nvPr userDrawn="1"/>
        </p:nvGrpSpPr>
        <p:grpSpPr>
          <a:xfrm>
            <a:off x="2457451" y="1390651"/>
            <a:ext cx="7277100" cy="4076700"/>
            <a:chOff x="2728407" y="2740859"/>
            <a:chExt cx="6140683" cy="3301991"/>
          </a:xfrm>
        </p:grpSpPr>
        <p:sp>
          <p:nvSpPr>
            <p:cNvPr id="20" name="Freeform 18">
              <a:extLst>
                <a:ext uri="{FF2B5EF4-FFF2-40B4-BE49-F238E27FC236}">
                  <a16:creationId xmlns:a16="http://schemas.microsoft.com/office/drawing/2014/main" id="{22DD1B26-347F-74BC-CDCC-ACBBC053A1AE}"/>
                </a:ext>
              </a:extLst>
            </p:cNvPr>
            <p:cNvSpPr/>
            <p:nvPr/>
          </p:nvSpPr>
          <p:spPr>
            <a:xfrm>
              <a:off x="2876549" y="2903338"/>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solidFill>
              <a:srgbClr val="FFFEF2"/>
            </a:solidFill>
            <a:ln w="12700">
              <a:solidFill>
                <a:srgbClr val="FFFEF2"/>
              </a:solidFill>
            </a:ln>
          </p:spPr>
          <p:txBody>
            <a:bodyPr/>
            <a:lstStyle/>
            <a:p>
              <a:endParaRPr lang="en-US">
                <a:solidFill>
                  <a:prstClr val="black"/>
                </a:solidFill>
              </a:endParaRPr>
            </a:p>
          </p:txBody>
        </p:sp>
        <p:sp>
          <p:nvSpPr>
            <p:cNvPr id="23" name="Freeform 18">
              <a:extLst>
                <a:ext uri="{FF2B5EF4-FFF2-40B4-BE49-F238E27FC236}">
                  <a16:creationId xmlns:a16="http://schemas.microsoft.com/office/drawing/2014/main" id="{251A6783-DA8F-BB79-A552-131852367C28}"/>
                </a:ext>
              </a:extLst>
            </p:cNvPr>
            <p:cNvSpPr/>
            <p:nvPr userDrawn="1"/>
          </p:nvSpPr>
          <p:spPr>
            <a:xfrm>
              <a:off x="2728407" y="2740859"/>
              <a:ext cx="5992541" cy="3139512"/>
            </a:xfrm>
            <a:custGeom>
              <a:avLst/>
              <a:gdLst>
                <a:gd name="connsiteX0" fmla="*/ 12147795 w 12153990"/>
                <a:gd name="connsiteY0" fmla="*/ 3237036 h 6317270"/>
                <a:gd name="connsiteX1" fmla="*/ 11225775 w 12153990"/>
                <a:gd name="connsiteY1" fmla="*/ 1790506 h 6317270"/>
                <a:gd name="connsiteX2" fmla="*/ 9596365 w 12153990"/>
                <a:gd name="connsiteY2" fmla="*/ 1123756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37036 h 6317270"/>
                <a:gd name="connsiteX1" fmla="*/ 11225775 w 12153990"/>
                <a:gd name="connsiteY1" fmla="*/ 1790506 h 6317270"/>
                <a:gd name="connsiteX2" fmla="*/ 9684679 w 12153990"/>
                <a:gd name="connsiteY2" fmla="*/ 741067 h 6317270"/>
                <a:gd name="connsiteX3" fmla="*/ 6641311 w 12153990"/>
                <a:gd name="connsiteY3" fmla="*/ 6261 h 6317270"/>
                <a:gd name="connsiteX4" fmla="*/ 4554465 w 12153990"/>
                <a:gd name="connsiteY4" fmla="*/ 658936 h 6317270"/>
                <a:gd name="connsiteX5" fmla="*/ 2248145 w 12153990"/>
                <a:gd name="connsiteY5" fmla="*/ 1039936 h 6317270"/>
                <a:gd name="connsiteX6" fmla="*/ 513325 w 12153990"/>
                <a:gd name="connsiteY6" fmla="*/ 1828606 h 6317270"/>
                <a:gd name="connsiteX7" fmla="*/ 1014975 w 12153990"/>
                <a:gd name="connsiteY7" fmla="*/ 5299516 h 6317270"/>
                <a:gd name="connsiteX8" fmla="*/ 4748775 w 12153990"/>
                <a:gd name="connsiteY8" fmla="*/ 6315516 h 6317270"/>
                <a:gd name="connsiteX9" fmla="*/ 9484605 w 12153990"/>
                <a:gd name="connsiteY9" fmla="*/ 5778306 h 6317270"/>
                <a:gd name="connsiteX10" fmla="*/ 11307055 w 12153990"/>
                <a:gd name="connsiteY10" fmla="*/ 4971856 h 6317270"/>
                <a:gd name="connsiteX11" fmla="*/ 12147795 w 12153990"/>
                <a:gd name="connsiteY11" fmla="*/ 3237036 h 6317270"/>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6228 h 6346462"/>
                <a:gd name="connsiteX1" fmla="*/ 11225775 w 12153990"/>
                <a:gd name="connsiteY1" fmla="*/ 1819698 h 6346462"/>
                <a:gd name="connsiteX2" fmla="*/ 9684679 w 12153990"/>
                <a:gd name="connsiteY2" fmla="*/ 770259 h 6346462"/>
                <a:gd name="connsiteX3" fmla="*/ 6729622 w 12153990"/>
                <a:gd name="connsiteY3" fmla="*/ 6016 h 6346462"/>
                <a:gd name="connsiteX4" fmla="*/ 4554465 w 12153990"/>
                <a:gd name="connsiteY4" fmla="*/ 688128 h 6346462"/>
                <a:gd name="connsiteX5" fmla="*/ 2248145 w 12153990"/>
                <a:gd name="connsiteY5" fmla="*/ 1069128 h 6346462"/>
                <a:gd name="connsiteX6" fmla="*/ 513325 w 12153990"/>
                <a:gd name="connsiteY6" fmla="*/ 1857798 h 6346462"/>
                <a:gd name="connsiteX7" fmla="*/ 1014975 w 12153990"/>
                <a:gd name="connsiteY7" fmla="*/ 5328708 h 6346462"/>
                <a:gd name="connsiteX8" fmla="*/ 4748775 w 12153990"/>
                <a:gd name="connsiteY8" fmla="*/ 6344708 h 6346462"/>
                <a:gd name="connsiteX9" fmla="*/ 9484605 w 12153990"/>
                <a:gd name="connsiteY9" fmla="*/ 5807498 h 6346462"/>
                <a:gd name="connsiteX10" fmla="*/ 11307055 w 12153990"/>
                <a:gd name="connsiteY10" fmla="*/ 5001048 h 6346462"/>
                <a:gd name="connsiteX11" fmla="*/ 12147795 w 12153990"/>
                <a:gd name="connsiteY11" fmla="*/ 3266228 h 6346462"/>
                <a:gd name="connsiteX0" fmla="*/ 12147795 w 12153990"/>
                <a:gd name="connsiteY0" fmla="*/ 3260212 h 6340446"/>
                <a:gd name="connsiteX1" fmla="*/ 11225775 w 12153990"/>
                <a:gd name="connsiteY1" fmla="*/ 1813682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84679 w 12153990"/>
                <a:gd name="connsiteY2" fmla="*/ 764243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60212 h 6340446"/>
                <a:gd name="connsiteX1" fmla="*/ 11343529 w 12153990"/>
                <a:gd name="connsiteY1" fmla="*/ 1813683 h 6340446"/>
                <a:gd name="connsiteX2" fmla="*/ 9655242 w 12153990"/>
                <a:gd name="connsiteY2" fmla="*/ 528742 h 6340446"/>
                <a:gd name="connsiteX3" fmla="*/ 6729622 w 12153990"/>
                <a:gd name="connsiteY3" fmla="*/ 0 h 6340446"/>
                <a:gd name="connsiteX4" fmla="*/ 4554465 w 12153990"/>
                <a:gd name="connsiteY4" fmla="*/ 682112 h 6340446"/>
                <a:gd name="connsiteX5" fmla="*/ 2248145 w 12153990"/>
                <a:gd name="connsiteY5" fmla="*/ 1063112 h 6340446"/>
                <a:gd name="connsiteX6" fmla="*/ 513325 w 12153990"/>
                <a:gd name="connsiteY6" fmla="*/ 1851782 h 6340446"/>
                <a:gd name="connsiteX7" fmla="*/ 1014975 w 12153990"/>
                <a:gd name="connsiteY7" fmla="*/ 5322692 h 6340446"/>
                <a:gd name="connsiteX8" fmla="*/ 4748775 w 12153990"/>
                <a:gd name="connsiteY8" fmla="*/ 6338692 h 6340446"/>
                <a:gd name="connsiteX9" fmla="*/ 9484605 w 12153990"/>
                <a:gd name="connsiteY9" fmla="*/ 5801482 h 6340446"/>
                <a:gd name="connsiteX10" fmla="*/ 11307055 w 12153990"/>
                <a:gd name="connsiteY10" fmla="*/ 4995032 h 6340446"/>
                <a:gd name="connsiteX11" fmla="*/ 12147795 w 12153990"/>
                <a:gd name="connsiteY11" fmla="*/ 3260212 h 6340446"/>
                <a:gd name="connsiteX0" fmla="*/ 12147795 w 12153990"/>
                <a:gd name="connsiteY0" fmla="*/ 3287280 h 6367514"/>
                <a:gd name="connsiteX1" fmla="*/ 11343529 w 12153990"/>
                <a:gd name="connsiteY1" fmla="*/ 1840751 h 6367514"/>
                <a:gd name="connsiteX2" fmla="*/ 9655242 w 12153990"/>
                <a:gd name="connsiteY2" fmla="*/ 555810 h 6367514"/>
                <a:gd name="connsiteX3" fmla="*/ 6729622 w 12153990"/>
                <a:gd name="connsiteY3" fmla="*/ 27068 h 6367514"/>
                <a:gd name="connsiteX4" fmla="*/ 4554465 w 12153990"/>
                <a:gd name="connsiteY4" fmla="*/ 709180 h 6367514"/>
                <a:gd name="connsiteX5" fmla="*/ 2248145 w 12153990"/>
                <a:gd name="connsiteY5" fmla="*/ 1090180 h 6367514"/>
                <a:gd name="connsiteX6" fmla="*/ 513325 w 12153990"/>
                <a:gd name="connsiteY6" fmla="*/ 1878850 h 6367514"/>
                <a:gd name="connsiteX7" fmla="*/ 1014975 w 12153990"/>
                <a:gd name="connsiteY7" fmla="*/ 5349760 h 6367514"/>
                <a:gd name="connsiteX8" fmla="*/ 4748775 w 12153990"/>
                <a:gd name="connsiteY8" fmla="*/ 6365760 h 6367514"/>
                <a:gd name="connsiteX9" fmla="*/ 9484605 w 12153990"/>
                <a:gd name="connsiteY9" fmla="*/ 5828550 h 6367514"/>
                <a:gd name="connsiteX10" fmla="*/ 11307055 w 12153990"/>
                <a:gd name="connsiteY10" fmla="*/ 5022100 h 6367514"/>
                <a:gd name="connsiteX11" fmla="*/ 12147795 w 12153990"/>
                <a:gd name="connsiteY11" fmla="*/ 3287280 h 636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53990" h="6367514">
                  <a:moveTo>
                    <a:pt x="12147795" y="3287280"/>
                  </a:moveTo>
                  <a:cubicBezTo>
                    <a:pt x="12094455" y="2699270"/>
                    <a:pt x="11758955" y="2295996"/>
                    <a:pt x="11343529" y="1840751"/>
                  </a:cubicBezTo>
                  <a:cubicBezTo>
                    <a:pt x="10928104" y="1385506"/>
                    <a:pt x="10424226" y="858090"/>
                    <a:pt x="9655242" y="555810"/>
                  </a:cubicBezTo>
                  <a:cubicBezTo>
                    <a:pt x="8886258" y="253530"/>
                    <a:pt x="8188131" y="-101527"/>
                    <a:pt x="6729622" y="27068"/>
                  </a:cubicBezTo>
                  <a:cubicBezTo>
                    <a:pt x="5918745" y="96786"/>
                    <a:pt x="5316097" y="644839"/>
                    <a:pt x="4554465" y="709180"/>
                  </a:cubicBezTo>
                  <a:cubicBezTo>
                    <a:pt x="3491475" y="721880"/>
                    <a:pt x="3287005" y="866660"/>
                    <a:pt x="2248145" y="1090180"/>
                  </a:cubicBezTo>
                  <a:cubicBezTo>
                    <a:pt x="1616955" y="1224800"/>
                    <a:pt x="962905" y="1416570"/>
                    <a:pt x="513325" y="1878850"/>
                  </a:cubicBezTo>
                  <a:cubicBezTo>
                    <a:pt x="-403615" y="2822460"/>
                    <a:pt x="-3565" y="4517910"/>
                    <a:pt x="1014975" y="5349760"/>
                  </a:cubicBezTo>
                  <a:cubicBezTo>
                    <a:pt x="2033515" y="6181610"/>
                    <a:pt x="3433055" y="6349250"/>
                    <a:pt x="4748775" y="6365760"/>
                  </a:cubicBezTo>
                  <a:cubicBezTo>
                    <a:pt x="6341355" y="6386080"/>
                    <a:pt x="7942825" y="6231140"/>
                    <a:pt x="9484605" y="5828550"/>
                  </a:cubicBezTo>
                  <a:cubicBezTo>
                    <a:pt x="10132305" y="5659640"/>
                    <a:pt x="10783815" y="5438660"/>
                    <a:pt x="11307055" y="5022100"/>
                  </a:cubicBezTo>
                  <a:cubicBezTo>
                    <a:pt x="11829025" y="4604270"/>
                    <a:pt x="12207486" y="3954030"/>
                    <a:pt x="12147795" y="3287280"/>
                  </a:cubicBezTo>
                  <a:close/>
                </a:path>
              </a:pathLst>
            </a:custGeom>
            <a:noFill/>
            <a:ln w="12700">
              <a:solidFill>
                <a:schemeClr val="bg1"/>
              </a:solidFill>
            </a:ln>
          </p:spPr>
          <p:txBody>
            <a:bodyPr/>
            <a:lstStyle/>
            <a:p>
              <a:endParaRPr lang="en-US">
                <a:solidFill>
                  <a:prstClr val="black"/>
                </a:solidFill>
              </a:endParaRPr>
            </a:p>
          </p:txBody>
        </p:sp>
      </p:grpSp>
      <p:grpSp>
        <p:nvGrpSpPr>
          <p:cNvPr id="41" name="PHẠM DUYÊN 13 - 9Slide.vn">
            <a:extLst>
              <a:ext uri="{FF2B5EF4-FFF2-40B4-BE49-F238E27FC236}">
                <a16:creationId xmlns:a16="http://schemas.microsoft.com/office/drawing/2014/main" id="{9D4FF1CC-E97C-E12D-F5D9-0BC6ADE345CD}"/>
              </a:ext>
            </a:extLst>
          </p:cNvPr>
          <p:cNvGrpSpPr/>
          <p:nvPr userDrawn="1"/>
        </p:nvGrpSpPr>
        <p:grpSpPr>
          <a:xfrm>
            <a:off x="9549633" y="2722661"/>
            <a:ext cx="2642367" cy="477739"/>
            <a:chOff x="8939678" y="2664712"/>
            <a:chExt cx="3242747" cy="455992"/>
          </a:xfrm>
        </p:grpSpPr>
        <p:pic>
          <p:nvPicPr>
            <p:cNvPr id="10" name="Picture 8">
              <a:extLst>
                <a:ext uri="{FF2B5EF4-FFF2-40B4-BE49-F238E27FC236}">
                  <a16:creationId xmlns:a16="http://schemas.microsoft.com/office/drawing/2014/main" id="{6652A16C-C9DB-8153-3CAD-0643711D49FA}"/>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34031" b="-6019"/>
            <a:stretch/>
          </p:blipFill>
          <p:spPr>
            <a:xfrm>
              <a:off x="8965227" y="2664712"/>
              <a:ext cx="3217198" cy="117656"/>
            </a:xfrm>
            <a:prstGeom prst="rect">
              <a:avLst/>
            </a:prstGeom>
          </p:spPr>
        </p:pic>
        <p:pic>
          <p:nvPicPr>
            <p:cNvPr id="26" name="Picture 8">
              <a:extLst>
                <a:ext uri="{FF2B5EF4-FFF2-40B4-BE49-F238E27FC236}">
                  <a16:creationId xmlns:a16="http://schemas.microsoft.com/office/drawing/2014/main" id="{ECD2A960-55E9-9972-EFB6-9873E7D2DB92}"/>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34031" b="-6019"/>
            <a:stretch/>
          </p:blipFill>
          <p:spPr>
            <a:xfrm>
              <a:off x="8939678" y="2833880"/>
              <a:ext cx="3217198" cy="117656"/>
            </a:xfrm>
            <a:prstGeom prst="rect">
              <a:avLst/>
            </a:prstGeom>
          </p:spPr>
        </p:pic>
        <p:pic>
          <p:nvPicPr>
            <p:cNvPr id="35" name="Picture 8">
              <a:extLst>
                <a:ext uri="{FF2B5EF4-FFF2-40B4-BE49-F238E27FC236}">
                  <a16:creationId xmlns:a16="http://schemas.microsoft.com/office/drawing/2014/main" id="{FAAE1A35-7475-7A04-57F1-93D233D070B5}"/>
                </a:ext>
              </a:extLst>
            </p:cNvPr>
            <p:cNvPicPr>
              <a:picLocks noChangeAspect="1"/>
            </p:cNvPicPr>
            <p:nvPr userDrawn="1"/>
          </p:nvPicPr>
          <p:blipFill rotWithShape="1">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r="34031" b="-6019"/>
            <a:stretch/>
          </p:blipFill>
          <p:spPr>
            <a:xfrm>
              <a:off x="8939678" y="3003048"/>
              <a:ext cx="3217198" cy="117656"/>
            </a:xfrm>
            <a:prstGeom prst="rect">
              <a:avLst/>
            </a:prstGeom>
          </p:spPr>
        </p:pic>
      </p:grpSp>
      <p:pic>
        <p:nvPicPr>
          <p:cNvPr id="40" name="PHẠM DUYÊN 14 - 9Slide.vn">
            <a:extLst>
              <a:ext uri="{FF2B5EF4-FFF2-40B4-BE49-F238E27FC236}">
                <a16:creationId xmlns:a16="http://schemas.microsoft.com/office/drawing/2014/main" id="{9C636DD5-05C6-8615-4DF9-0ED82F357A2A}"/>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2179" y="3524830"/>
            <a:ext cx="969640" cy="729654"/>
          </a:xfrm>
          <a:prstGeom prst="rect">
            <a:avLst/>
          </a:prstGeom>
        </p:spPr>
      </p:pic>
      <p:pic>
        <p:nvPicPr>
          <p:cNvPr id="6" name="PHẠM DUYÊN 15 - 9Slide.vn">
            <a:extLst>
              <a:ext uri="{FF2B5EF4-FFF2-40B4-BE49-F238E27FC236}">
                <a16:creationId xmlns:a16="http://schemas.microsoft.com/office/drawing/2014/main" id="{2E508268-C222-ABFF-8939-5FFE7106B83A}"/>
              </a:ext>
            </a:extLst>
          </p:cNvPr>
          <p:cNvPicPr>
            <a:picLocks noChangeAspect="1"/>
          </p:cNvPicPr>
          <p:nvPr userDrawn="1"/>
        </p:nvPicPr>
        <p:blipFill>
          <a:blip r:embed="rId18"/>
          <a:srcRect/>
          <a:stretch>
            <a:fillRect/>
          </a:stretch>
        </p:blipFill>
        <p:spPr>
          <a:xfrm>
            <a:off x="0" y="4099884"/>
            <a:ext cx="5282903" cy="2758115"/>
          </a:xfrm>
          <a:prstGeom prst="rect">
            <a:avLst/>
          </a:prstGeom>
        </p:spPr>
      </p:pic>
      <p:pic>
        <p:nvPicPr>
          <p:cNvPr id="17" name="PHẠM DUYÊN 16 - 9Slide.vn">
            <a:extLst>
              <a:ext uri="{FF2B5EF4-FFF2-40B4-BE49-F238E27FC236}">
                <a16:creationId xmlns:a16="http://schemas.microsoft.com/office/drawing/2014/main" id="{02110788-D0F5-CA1B-7FE8-74682FAF75F0}"/>
              </a:ext>
            </a:extLst>
          </p:cNvPr>
          <p:cNvPicPr>
            <a:picLocks noChangeAspect="1"/>
          </p:cNvPicPr>
          <p:nvPr userDrawn="1"/>
        </p:nvPicPr>
        <p:blipFill rotWithShape="1">
          <a:blip r:embed="rId19"/>
          <a:srcRect r="31106"/>
          <a:stretch/>
        </p:blipFill>
        <p:spPr>
          <a:xfrm>
            <a:off x="7667702" y="4154574"/>
            <a:ext cx="4524297" cy="2703426"/>
          </a:xfrm>
          <a:prstGeom prst="rect">
            <a:avLst/>
          </a:prstGeom>
        </p:spPr>
      </p:pic>
    </p:spTree>
    <p:extLst>
      <p:ext uri="{BB962C8B-B14F-4D97-AF65-F5344CB8AC3E}">
        <p14:creationId xmlns:p14="http://schemas.microsoft.com/office/powerpoint/2010/main" val="4121417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5" name="PHẠM DUYÊN 1 - 9Slide.vn">
            <a:extLst>
              <a:ext uri="{FF2B5EF4-FFF2-40B4-BE49-F238E27FC236}">
                <a16:creationId xmlns:a16="http://schemas.microsoft.com/office/drawing/2014/main" id="{8D32807F-CB02-8CAF-D935-C122D0EB600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765466" flipH="1">
            <a:off x="7580993" y="5199939"/>
            <a:ext cx="2312916" cy="2312916"/>
          </a:xfrm>
          <a:prstGeom prst="rect">
            <a:avLst/>
          </a:prstGeom>
        </p:spPr>
      </p:pic>
      <p:pic>
        <p:nvPicPr>
          <p:cNvPr id="9" name="PHẠM DUYÊN 2 - 9Slide.vn">
            <a:extLst>
              <a:ext uri="{FF2B5EF4-FFF2-40B4-BE49-F238E27FC236}">
                <a16:creationId xmlns:a16="http://schemas.microsoft.com/office/drawing/2014/main" id="{3E71703A-9721-680E-BEAE-9DB3DD0E6F6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57775">
            <a:off x="205759" y="4486167"/>
            <a:ext cx="2743200" cy="2743200"/>
          </a:xfrm>
          <a:prstGeom prst="rect">
            <a:avLst/>
          </a:prstGeom>
        </p:spPr>
      </p:pic>
      <p:pic>
        <p:nvPicPr>
          <p:cNvPr id="16" name="PHẠM DUYÊN 3 - 9Slide.vn">
            <a:extLst>
              <a:ext uri="{FF2B5EF4-FFF2-40B4-BE49-F238E27FC236}">
                <a16:creationId xmlns:a16="http://schemas.microsoft.com/office/drawing/2014/main" id="{E3758A21-9A53-7E59-2BD4-A295A32D5424}"/>
              </a:ext>
            </a:extLst>
          </p:cNvPr>
          <p:cNvPicPr>
            <a:picLocks noChangeAspect="1"/>
          </p:cNvPicPr>
          <p:nvPr userDrawn="1"/>
        </p:nvPicPr>
        <p:blipFill>
          <a:blip r:embed="rId4"/>
          <a:srcRect/>
          <a:stretch>
            <a:fillRect/>
          </a:stretch>
        </p:blipFill>
        <p:spPr>
          <a:xfrm>
            <a:off x="6045566" y="804875"/>
            <a:ext cx="5790396" cy="5486400"/>
          </a:xfrm>
          <a:prstGeom prst="rect">
            <a:avLst/>
          </a:prstGeom>
        </p:spPr>
      </p:pic>
      <p:pic>
        <p:nvPicPr>
          <p:cNvPr id="15" name="PHẠM DUYÊN 4 - 9Slide.vn">
            <a:extLst>
              <a:ext uri="{FF2B5EF4-FFF2-40B4-BE49-F238E27FC236}">
                <a16:creationId xmlns:a16="http://schemas.microsoft.com/office/drawing/2014/main" id="{B73518AD-FBCD-8D4E-BF3C-C484650A00CF}"/>
              </a:ext>
            </a:extLst>
          </p:cNvPr>
          <p:cNvPicPr>
            <a:picLocks noChangeAspect="1"/>
          </p:cNvPicPr>
          <p:nvPr userDrawn="1"/>
        </p:nvPicPr>
        <p:blipFill>
          <a:blip r:embed="rId5"/>
          <a:srcRect/>
          <a:stretch>
            <a:fillRect/>
          </a:stretch>
        </p:blipFill>
        <p:spPr>
          <a:xfrm>
            <a:off x="-281613" y="418476"/>
            <a:ext cx="4872664" cy="3678659"/>
          </a:xfrm>
          <a:prstGeom prst="rect">
            <a:avLst/>
          </a:prstGeom>
        </p:spPr>
      </p:pic>
      <p:pic>
        <p:nvPicPr>
          <p:cNvPr id="2" name="PHẠM DUYÊN 5 - 9Slide.vn">
            <a:extLst>
              <a:ext uri="{FF2B5EF4-FFF2-40B4-BE49-F238E27FC236}">
                <a16:creationId xmlns:a16="http://schemas.microsoft.com/office/drawing/2014/main" id="{55F0E0FD-E9C6-064F-4267-1E41EC3EFC09}"/>
              </a:ext>
            </a:extLst>
          </p:cNvPr>
          <p:cNvPicPr>
            <a:picLocks noChangeAspect="1"/>
          </p:cNvPicPr>
          <p:nvPr userDrawn="1"/>
        </p:nvPicPr>
        <p:blipFill>
          <a:blip r:embed="rId6"/>
          <a:stretch>
            <a:fillRect/>
          </a:stretch>
        </p:blipFill>
        <p:spPr>
          <a:xfrm>
            <a:off x="-1893396" y="-15875"/>
            <a:ext cx="1488308" cy="1717486"/>
          </a:xfrm>
          <a:prstGeom prst="rect">
            <a:avLst/>
          </a:prstGeom>
        </p:spPr>
      </p:pic>
      <p:pic>
        <p:nvPicPr>
          <p:cNvPr id="3" name="PHẠM DUYÊN 6 - 9Slide.vn">
            <a:extLst>
              <a:ext uri="{FF2B5EF4-FFF2-40B4-BE49-F238E27FC236}">
                <a16:creationId xmlns:a16="http://schemas.microsoft.com/office/drawing/2014/main" id="{696B0D11-28B9-B4DA-1FA7-0C06768BAFC6}"/>
              </a:ext>
            </a:extLst>
          </p:cNvPr>
          <p:cNvPicPr>
            <a:picLocks noChangeAspect="1"/>
          </p:cNvPicPr>
          <p:nvPr userDrawn="1"/>
        </p:nvPicPr>
        <p:blipFill>
          <a:blip r:embed="rId6"/>
          <a:stretch>
            <a:fillRect/>
          </a:stretch>
        </p:blipFill>
        <p:spPr>
          <a:xfrm>
            <a:off x="-1893396" y="-15875"/>
            <a:ext cx="1488308" cy="1717486"/>
          </a:xfrm>
          <a:prstGeom prst="rect">
            <a:avLst/>
          </a:prstGeom>
        </p:spPr>
      </p:pic>
      <p:pic>
        <p:nvPicPr>
          <p:cNvPr id="4" name="PHẠM DUYÊN 7 - 9Slide.vn">
            <a:extLst>
              <a:ext uri="{FF2B5EF4-FFF2-40B4-BE49-F238E27FC236}">
                <a16:creationId xmlns:a16="http://schemas.microsoft.com/office/drawing/2014/main" id="{74A362FB-EED7-A41F-5FB8-B5652E1B1DCA}"/>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0" y="0"/>
            <a:ext cx="4038600" cy="1549354"/>
          </a:xfrm>
          <a:prstGeom prst="rect">
            <a:avLst/>
          </a:prstGeom>
        </p:spPr>
      </p:pic>
      <p:pic>
        <p:nvPicPr>
          <p:cNvPr id="7" name="PHẠM DUYÊN 8 - 9Slide.vn">
            <a:extLst>
              <a:ext uri="{FF2B5EF4-FFF2-40B4-BE49-F238E27FC236}">
                <a16:creationId xmlns:a16="http://schemas.microsoft.com/office/drawing/2014/main" id="{A1060CE5-5517-8C1C-DF1A-8C0C45923478}"/>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05730" y="412669"/>
            <a:ext cx="2126298" cy="363402"/>
          </a:xfrm>
          <a:prstGeom prst="rect">
            <a:avLst/>
          </a:prstGeom>
        </p:spPr>
      </p:pic>
      <p:pic>
        <p:nvPicPr>
          <p:cNvPr id="8" name="PHẠM DUYÊN 9 - 9Slide.vn">
            <a:extLst>
              <a:ext uri="{FF2B5EF4-FFF2-40B4-BE49-F238E27FC236}">
                <a16:creationId xmlns:a16="http://schemas.microsoft.com/office/drawing/2014/main" id="{6F11FF65-3A9C-A5D0-0273-9EFF8A4083BC}"/>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0819" y="2420356"/>
            <a:ext cx="1602146" cy="1205616"/>
          </a:xfrm>
          <a:prstGeom prst="rect">
            <a:avLst/>
          </a:prstGeom>
        </p:spPr>
      </p:pic>
      <p:pic>
        <p:nvPicPr>
          <p:cNvPr id="14" name="PHẠM DUYÊN 10 - 9Slide.vn">
            <a:extLst>
              <a:ext uri="{FF2B5EF4-FFF2-40B4-BE49-F238E27FC236}">
                <a16:creationId xmlns:a16="http://schemas.microsoft.com/office/drawing/2014/main" id="{61EE9A62-8D26-D16D-4AA7-58812B2907F9}"/>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890543" y="190714"/>
            <a:ext cx="1925682" cy="2044642"/>
          </a:xfrm>
          <a:prstGeom prst="rect">
            <a:avLst/>
          </a:prstGeom>
        </p:spPr>
      </p:pic>
      <p:grpSp>
        <p:nvGrpSpPr>
          <p:cNvPr id="41" name="PHẠM DUYÊN 11 - 9Slide.vn">
            <a:extLst>
              <a:ext uri="{FF2B5EF4-FFF2-40B4-BE49-F238E27FC236}">
                <a16:creationId xmlns:a16="http://schemas.microsoft.com/office/drawing/2014/main" id="{9D4FF1CC-E97C-E12D-F5D9-0BC6ADE345CD}"/>
              </a:ext>
            </a:extLst>
          </p:cNvPr>
          <p:cNvGrpSpPr/>
          <p:nvPr userDrawn="1"/>
        </p:nvGrpSpPr>
        <p:grpSpPr>
          <a:xfrm>
            <a:off x="10109200" y="2417606"/>
            <a:ext cx="2082800" cy="408068"/>
            <a:chOff x="8939678" y="2664712"/>
            <a:chExt cx="3242747" cy="455992"/>
          </a:xfrm>
        </p:grpSpPr>
        <p:pic>
          <p:nvPicPr>
            <p:cNvPr id="10" name="Picture 8">
              <a:extLst>
                <a:ext uri="{FF2B5EF4-FFF2-40B4-BE49-F238E27FC236}">
                  <a16:creationId xmlns:a16="http://schemas.microsoft.com/office/drawing/2014/main" id="{6652A16C-C9DB-8153-3CAD-0643711D49FA}"/>
                </a:ext>
              </a:extLst>
            </p:cNvPr>
            <p:cNvPicPr>
              <a:picLocks noChangeAspect="1"/>
            </p:cNvPicPr>
            <p:nvPr userDrawn="1"/>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r="34031" b="-6019"/>
            <a:stretch/>
          </p:blipFill>
          <p:spPr>
            <a:xfrm>
              <a:off x="8965227" y="2664712"/>
              <a:ext cx="3217198" cy="117656"/>
            </a:xfrm>
            <a:prstGeom prst="rect">
              <a:avLst/>
            </a:prstGeom>
          </p:spPr>
        </p:pic>
        <p:pic>
          <p:nvPicPr>
            <p:cNvPr id="26" name="Picture 8">
              <a:extLst>
                <a:ext uri="{FF2B5EF4-FFF2-40B4-BE49-F238E27FC236}">
                  <a16:creationId xmlns:a16="http://schemas.microsoft.com/office/drawing/2014/main" id="{ECD2A960-55E9-9972-EFB6-9873E7D2DB92}"/>
                </a:ext>
              </a:extLst>
            </p:cNvPr>
            <p:cNvPicPr>
              <a:picLocks noChangeAspect="1"/>
            </p:cNvPicPr>
            <p:nvPr userDrawn="1"/>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r="34031" b="-6019"/>
            <a:stretch/>
          </p:blipFill>
          <p:spPr>
            <a:xfrm>
              <a:off x="8939678" y="2833880"/>
              <a:ext cx="3217198" cy="117656"/>
            </a:xfrm>
            <a:prstGeom prst="rect">
              <a:avLst/>
            </a:prstGeom>
          </p:spPr>
        </p:pic>
        <p:pic>
          <p:nvPicPr>
            <p:cNvPr id="35" name="Picture 8">
              <a:extLst>
                <a:ext uri="{FF2B5EF4-FFF2-40B4-BE49-F238E27FC236}">
                  <a16:creationId xmlns:a16="http://schemas.microsoft.com/office/drawing/2014/main" id="{FAAE1A35-7475-7A04-57F1-93D233D070B5}"/>
                </a:ext>
              </a:extLst>
            </p:cNvPr>
            <p:cNvPicPr>
              <a:picLocks noChangeAspect="1"/>
            </p:cNvPicPr>
            <p:nvPr userDrawn="1"/>
          </p:nvPicPr>
          <p:blipFill rotWithShape="1">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r="34031" b="-6019"/>
            <a:stretch/>
          </p:blipFill>
          <p:spPr>
            <a:xfrm>
              <a:off x="8939678" y="3003048"/>
              <a:ext cx="3217198" cy="117656"/>
            </a:xfrm>
            <a:prstGeom prst="rect">
              <a:avLst/>
            </a:prstGeom>
          </p:spPr>
        </p:pic>
      </p:grpSp>
      <p:pic>
        <p:nvPicPr>
          <p:cNvPr id="40" name="PHẠM DUYÊN 12 - 9Slide.vn">
            <a:extLst>
              <a:ext uri="{FF2B5EF4-FFF2-40B4-BE49-F238E27FC236}">
                <a16:creationId xmlns:a16="http://schemas.microsoft.com/office/drawing/2014/main" id="{9C636DD5-05C6-8615-4DF9-0ED82F357A2A}"/>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2179" y="3524830"/>
            <a:ext cx="969640" cy="729654"/>
          </a:xfrm>
          <a:prstGeom prst="rect">
            <a:avLst/>
          </a:prstGeom>
        </p:spPr>
      </p:pic>
      <p:pic>
        <p:nvPicPr>
          <p:cNvPr id="6" name="PHẠM DUYÊN 13 - 9Slide.vn">
            <a:extLst>
              <a:ext uri="{FF2B5EF4-FFF2-40B4-BE49-F238E27FC236}">
                <a16:creationId xmlns:a16="http://schemas.microsoft.com/office/drawing/2014/main" id="{2E508268-C222-ABFF-8939-5FFE7106B83A}"/>
              </a:ext>
            </a:extLst>
          </p:cNvPr>
          <p:cNvPicPr>
            <a:picLocks noChangeAspect="1"/>
          </p:cNvPicPr>
          <p:nvPr userDrawn="1"/>
        </p:nvPicPr>
        <p:blipFill>
          <a:blip r:embed="rId17"/>
          <a:srcRect/>
          <a:stretch>
            <a:fillRect/>
          </a:stretch>
        </p:blipFill>
        <p:spPr>
          <a:xfrm>
            <a:off x="0" y="4099884"/>
            <a:ext cx="5282903" cy="2758115"/>
          </a:xfrm>
          <a:prstGeom prst="rect">
            <a:avLst/>
          </a:prstGeom>
        </p:spPr>
      </p:pic>
      <p:pic>
        <p:nvPicPr>
          <p:cNvPr id="17" name="PHẠM DUYÊN 14 - 9Slide.vn">
            <a:extLst>
              <a:ext uri="{FF2B5EF4-FFF2-40B4-BE49-F238E27FC236}">
                <a16:creationId xmlns:a16="http://schemas.microsoft.com/office/drawing/2014/main" id="{02110788-D0F5-CA1B-7FE8-74682FAF75F0}"/>
              </a:ext>
            </a:extLst>
          </p:cNvPr>
          <p:cNvPicPr>
            <a:picLocks noChangeAspect="1"/>
          </p:cNvPicPr>
          <p:nvPr userDrawn="1"/>
        </p:nvPicPr>
        <p:blipFill rotWithShape="1">
          <a:blip r:embed="rId18"/>
          <a:srcRect r="31106"/>
          <a:stretch/>
        </p:blipFill>
        <p:spPr>
          <a:xfrm>
            <a:off x="7667702" y="4154574"/>
            <a:ext cx="4524297" cy="2703426"/>
          </a:xfrm>
          <a:prstGeom prst="rect">
            <a:avLst/>
          </a:prstGeom>
        </p:spPr>
      </p:pic>
    </p:spTree>
    <p:extLst>
      <p:ext uri="{BB962C8B-B14F-4D97-AF65-F5344CB8AC3E}">
        <p14:creationId xmlns:p14="http://schemas.microsoft.com/office/powerpoint/2010/main" val="992168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40.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40.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6566F67-F52A-2D57-8F05-E5680EDBA6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a16="http://schemas.microsoft.com/office/drawing/2014/main" id="{F3F56430-3170-4393-A92B-A5ECD13FEBF5}"/>
              </a:ext>
            </a:extLst>
          </p:cNvPr>
          <p:cNvPicPr>
            <a:picLocks noChangeAspect="1"/>
          </p:cNvPicPr>
          <p:nvPr userDrawn="1"/>
        </p:nvPicPr>
        <p:blipFill>
          <a:blip r:embed="rId9"/>
          <a:stretch>
            <a:fillRect/>
          </a:stretch>
        </p:blipFill>
        <p:spPr>
          <a:xfrm>
            <a:off x="-11683019" y="2999195"/>
            <a:ext cx="810838" cy="859611"/>
          </a:xfrm>
          <a:prstGeom prst="rect">
            <a:avLst/>
          </a:prstGeom>
        </p:spPr>
      </p:pic>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userDrawn="1"/>
        </p:nvPicPr>
        <p:blipFill>
          <a:blip r:embed="rId9"/>
          <a:stretch>
            <a:fillRect/>
          </a:stretch>
        </p:blipFill>
        <p:spPr>
          <a:xfrm>
            <a:off x="5690581" y="13534721"/>
            <a:ext cx="810838" cy="859611"/>
          </a:xfrm>
          <a:prstGeom prst="rect">
            <a:avLst/>
          </a:prstGeom>
        </p:spPr>
      </p:pic>
      <p:pic>
        <p:nvPicPr>
          <p:cNvPr id="55" name="PHẠM DUYÊN 4 - 9Slide.vn">
            <a:extLst>
              <a:ext uri="{FF2B5EF4-FFF2-40B4-BE49-F238E27FC236}">
                <a16:creationId xmlns:a16="http://schemas.microsoft.com/office/drawing/2014/main" id="{65DF7814-DF31-4D9C-81A8-B26887708115}"/>
              </a:ext>
            </a:extLst>
          </p:cNvPr>
          <p:cNvPicPr>
            <a:picLocks noChangeAspect="1"/>
          </p:cNvPicPr>
          <p:nvPr userDrawn="1"/>
        </p:nvPicPr>
        <p:blipFill>
          <a:blip r:embed="rId9"/>
          <a:stretch>
            <a:fillRect/>
          </a:stretch>
        </p:blipFill>
        <p:spPr>
          <a:xfrm>
            <a:off x="23064181" y="2999195"/>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userDrawn="1"/>
        </p:nvPicPr>
        <p:blipFill>
          <a:blip r:embed="rId9"/>
          <a:stretch>
            <a:fillRect/>
          </a:stretch>
        </p:blipFill>
        <p:spPr>
          <a:xfrm>
            <a:off x="5690581" y="-7536333"/>
            <a:ext cx="810838" cy="859611"/>
          </a:xfrm>
          <a:prstGeom prst="rect">
            <a:avLst/>
          </a:prstGeom>
        </p:spPr>
      </p:pic>
      <p:pic>
        <p:nvPicPr>
          <p:cNvPr id="9" name="PHẠM DUYÊN 6 - 9Slide.vn">
            <a:extLst>
              <a:ext uri="{FF2B5EF4-FFF2-40B4-BE49-F238E27FC236}">
                <a16:creationId xmlns:a16="http://schemas.microsoft.com/office/drawing/2014/main" id="{AD4A45EB-F33E-03A6-0F3C-603658523776}"/>
              </a:ext>
            </a:extLst>
          </p:cNvPr>
          <p:cNvPicPr>
            <a:picLocks noChangeAspect="1"/>
          </p:cNvPicPr>
          <p:nvPr userDrawn="1"/>
        </p:nvPicPr>
        <p:blipFill>
          <a:blip r:embed="rId10"/>
          <a:stretch>
            <a:fillRect/>
          </a:stretch>
        </p:blipFill>
        <p:spPr>
          <a:xfrm>
            <a:off x="-1893396" y="-15875"/>
            <a:ext cx="1488308" cy="1717486"/>
          </a:xfrm>
          <a:prstGeom prst="rect">
            <a:avLst/>
          </a:prstGeom>
        </p:spPr>
      </p:pic>
      <p:pic>
        <p:nvPicPr>
          <p:cNvPr id="4" name="Picture 2">
            <a:extLst>
              <a:ext uri="{FF2B5EF4-FFF2-40B4-BE49-F238E27FC236}">
                <a16:creationId xmlns:a16="http://schemas.microsoft.com/office/drawing/2014/main" id="{AB377ADD-5960-7185-A963-38E864E98ACD}"/>
              </a:ext>
            </a:extLst>
          </p:cNvPr>
          <p:cNvPicPr>
            <a:picLocks noChangeAspect="1"/>
          </p:cNvPicPr>
          <p:nvPr userDrawn="1"/>
        </p:nvPicPr>
        <p:blipFill>
          <a:blip r:embed="rId11"/>
          <a:srcRect r="4948" b="18371"/>
          <a:stretch>
            <a:fillRect/>
          </a:stretch>
        </p:blipFill>
        <p:spPr>
          <a:xfrm>
            <a:off x="0" y="0"/>
            <a:ext cx="12192000" cy="6858000"/>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5" r:id="rId3"/>
    <p:sldLayoutId id="2147483652" r:id="rId4"/>
    <p:sldLayoutId id="2147483666" r:id="rId5"/>
    <p:sldLayoutId id="2147483664" r:id="rId6"/>
    <p:sldLayoutId id="2147483659"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C3D2"/>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B29650A-25B3-2D1A-76A3-C12964280A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PHẠM DUYÊN 1 - 9Slide.vn">
            <a:extLst>
              <a:ext uri="{FF2B5EF4-FFF2-40B4-BE49-F238E27FC236}">
                <a16:creationId xmlns:a16="http://schemas.microsoft.com/office/drawing/2014/main" id="{64966B25-F4D5-2FED-B61B-02722278D6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3" name="PHẠM DUYÊN 2 - 9Slide.vn">
            <a:extLst>
              <a:ext uri="{FF2B5EF4-FFF2-40B4-BE49-F238E27FC236}">
                <a16:creationId xmlns:a16="http://schemas.microsoft.com/office/drawing/2014/main" id="{F3F56430-3170-4393-A92B-A5ECD13FEBF5}"/>
              </a:ext>
            </a:extLst>
          </p:cNvPr>
          <p:cNvPicPr>
            <a:picLocks noChangeAspect="1"/>
          </p:cNvPicPr>
          <p:nvPr userDrawn="1"/>
        </p:nvPicPr>
        <p:blipFill>
          <a:blip r:embed="rId12"/>
          <a:stretch>
            <a:fillRect/>
          </a:stretch>
        </p:blipFill>
        <p:spPr>
          <a:xfrm>
            <a:off x="-11683019" y="2999195"/>
            <a:ext cx="810838" cy="859611"/>
          </a:xfrm>
          <a:prstGeom prst="rect">
            <a:avLst/>
          </a:prstGeom>
        </p:spPr>
      </p:pic>
      <p:pic>
        <p:nvPicPr>
          <p:cNvPr id="54" name="PHẠM DUYÊN 3 - 9Slide.vn">
            <a:extLst>
              <a:ext uri="{FF2B5EF4-FFF2-40B4-BE49-F238E27FC236}">
                <a16:creationId xmlns:a16="http://schemas.microsoft.com/office/drawing/2014/main" id="{BFA89F6B-A281-4870-8F7D-4A2B8E7FD554}"/>
              </a:ext>
            </a:extLst>
          </p:cNvPr>
          <p:cNvPicPr>
            <a:picLocks noChangeAspect="1"/>
          </p:cNvPicPr>
          <p:nvPr userDrawn="1"/>
        </p:nvPicPr>
        <p:blipFill>
          <a:blip r:embed="rId12"/>
          <a:stretch>
            <a:fillRect/>
          </a:stretch>
        </p:blipFill>
        <p:spPr>
          <a:xfrm>
            <a:off x="5690581" y="13534721"/>
            <a:ext cx="810838" cy="859611"/>
          </a:xfrm>
          <a:prstGeom prst="rect">
            <a:avLst/>
          </a:prstGeom>
        </p:spPr>
      </p:pic>
      <p:pic>
        <p:nvPicPr>
          <p:cNvPr id="55" name="PHẠM DUYÊN 4 - 9Slide.vn">
            <a:extLst>
              <a:ext uri="{FF2B5EF4-FFF2-40B4-BE49-F238E27FC236}">
                <a16:creationId xmlns:a16="http://schemas.microsoft.com/office/drawing/2014/main" id="{65DF7814-DF31-4D9C-81A8-B26887708115}"/>
              </a:ext>
            </a:extLst>
          </p:cNvPr>
          <p:cNvPicPr>
            <a:picLocks noChangeAspect="1"/>
          </p:cNvPicPr>
          <p:nvPr userDrawn="1"/>
        </p:nvPicPr>
        <p:blipFill>
          <a:blip r:embed="rId12"/>
          <a:stretch>
            <a:fillRect/>
          </a:stretch>
        </p:blipFill>
        <p:spPr>
          <a:xfrm>
            <a:off x="23064181" y="2999195"/>
            <a:ext cx="810838" cy="859611"/>
          </a:xfrm>
          <a:prstGeom prst="rect">
            <a:avLst/>
          </a:prstGeom>
        </p:spPr>
      </p:pic>
      <p:pic>
        <p:nvPicPr>
          <p:cNvPr id="56" name="PHẠM DUYÊN 5 - 9Slide.vn">
            <a:extLst>
              <a:ext uri="{FF2B5EF4-FFF2-40B4-BE49-F238E27FC236}">
                <a16:creationId xmlns:a16="http://schemas.microsoft.com/office/drawing/2014/main" id="{6C4BEABF-662B-474F-9BAB-EA1B821D52BA}"/>
              </a:ext>
            </a:extLst>
          </p:cNvPr>
          <p:cNvPicPr>
            <a:picLocks noChangeAspect="1"/>
          </p:cNvPicPr>
          <p:nvPr userDrawn="1"/>
        </p:nvPicPr>
        <p:blipFill>
          <a:blip r:embed="rId12"/>
          <a:stretch>
            <a:fillRect/>
          </a:stretch>
        </p:blipFill>
        <p:spPr>
          <a:xfrm>
            <a:off x="5690581" y="-7536333"/>
            <a:ext cx="810838" cy="859611"/>
          </a:xfrm>
          <a:prstGeom prst="rect">
            <a:avLst/>
          </a:prstGeom>
        </p:spPr>
      </p:pic>
      <p:pic>
        <p:nvPicPr>
          <p:cNvPr id="9" name="PHẠM DUYÊN 6 - 9Slide.vn">
            <a:extLst>
              <a:ext uri="{FF2B5EF4-FFF2-40B4-BE49-F238E27FC236}">
                <a16:creationId xmlns:a16="http://schemas.microsoft.com/office/drawing/2014/main" id="{AD4A45EB-F33E-03A6-0F3C-603658523776}"/>
              </a:ext>
            </a:extLst>
          </p:cNvPr>
          <p:cNvPicPr>
            <a:picLocks noChangeAspect="1"/>
          </p:cNvPicPr>
          <p:nvPr userDrawn="1"/>
        </p:nvPicPr>
        <p:blipFill>
          <a:blip r:embed="rId13"/>
          <a:stretch>
            <a:fillRect/>
          </a:stretch>
        </p:blipFill>
        <p:spPr>
          <a:xfrm>
            <a:off x="-1893396" y="-15875"/>
            <a:ext cx="1488308" cy="1717486"/>
          </a:xfrm>
          <a:prstGeom prst="rect">
            <a:avLst/>
          </a:prstGeom>
        </p:spPr>
      </p:pic>
    </p:spTree>
    <p:extLst>
      <p:ext uri="{BB962C8B-B14F-4D97-AF65-F5344CB8AC3E}">
        <p14:creationId xmlns:p14="http://schemas.microsoft.com/office/powerpoint/2010/main" val="409265630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5CF42E-559A-C0BF-FB5B-724C65316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B7154B-7F75-A4F3-AA10-BC5441F798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B76A7-C037-46AF-9973-43B7055F8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D9E2787-F42E-B268-E304-248067007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EAB92F7-A713-725C-26A5-60E546FFC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E78BC32C-F326-4E92-8B8C-7A231CDC9C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0" y="285750"/>
            <a:ext cx="1085850" cy="1085850"/>
          </a:xfrm>
          <a:prstGeom prst="rect">
            <a:avLst/>
          </a:prstGeom>
        </p:spPr>
      </p:pic>
    </p:spTree>
    <p:extLst>
      <p:ext uri="{BB962C8B-B14F-4D97-AF65-F5344CB8AC3E}">
        <p14:creationId xmlns:p14="http://schemas.microsoft.com/office/powerpoint/2010/main" val="7739397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5CF42E-559A-C0BF-FB5B-724C65316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B7154B-7F75-A4F3-AA10-BC5441F798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B76A7-C037-46AF-9973-43B7055F8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D3B1-6411-4485-BA13-29F06FD8530F}" type="datetimeFigureOut">
              <a:rPr lang="en-US" smtClean="0">
                <a:solidFill>
                  <a:prstClr val="black">
                    <a:tint val="75000"/>
                  </a:prstClr>
                </a:solidFill>
              </a:rPr>
              <a:pPr/>
              <a:t>3/4/2024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D9E2787-F42E-B268-E304-248067007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EAB92F7-A713-725C-26A5-60E546FFC9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9833A-D80D-44E5-B523-0065CE583D30}"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E78BC32C-F326-4E92-8B8C-7A231CDC9CC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24000" y="285750"/>
            <a:ext cx="1085850" cy="1085850"/>
          </a:xfrm>
          <a:prstGeom prst="rect">
            <a:avLst/>
          </a:prstGeom>
        </p:spPr>
      </p:pic>
    </p:spTree>
    <p:extLst>
      <p:ext uri="{BB962C8B-B14F-4D97-AF65-F5344CB8AC3E}">
        <p14:creationId xmlns:p14="http://schemas.microsoft.com/office/powerpoint/2010/main" val="38691822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image" Target="../media/image49.png"/><Relationship Id="rId11" Type="http://schemas.openxmlformats.org/officeDocument/2006/relationships/image" Target="../media/image64.jpeg"/><Relationship Id="rId5" Type="http://schemas.openxmlformats.org/officeDocument/2006/relationships/image" Target="../media/image48.png"/><Relationship Id="rId10" Type="http://schemas.microsoft.com/office/2007/relationships/hdphoto" Target="../media/hdphoto2.wdp"/><Relationship Id="rId4" Type="http://schemas.openxmlformats.org/officeDocument/2006/relationships/image" Target="../media/image47.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3.xml"/><Relationship Id="rId7"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16.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tags" Target="../tags/tag9.xml"/><Relationship Id="rId7"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s>
</file>

<file path=ppt/slides/_rels/slide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35.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10.png"/><Relationship Id="rId1" Type="http://schemas.openxmlformats.org/officeDocument/2006/relationships/slideLayout" Target="../slideLayouts/slideLayout5.xml"/><Relationship Id="rId6" Type="http://schemas.openxmlformats.org/officeDocument/2006/relationships/image" Target="../media/image33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40.png"/><Relationship Id="rId1" Type="http://schemas.openxmlformats.org/officeDocument/2006/relationships/slideLayout" Target="../slideLayouts/slideLayout5.xml"/><Relationship Id="rId5" Type="http://schemas.openxmlformats.org/officeDocument/2006/relationships/image" Target="../media/image3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6" Type="http://schemas.openxmlformats.org/officeDocument/2006/relationships/image" Target="../media/image330.png"/><Relationship Id="rId5"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HẠM DUYÊN 1 - 9Slide.vn">
            <a:extLst>
              <a:ext uri="{FF2B5EF4-FFF2-40B4-BE49-F238E27FC236}">
                <a16:creationId xmlns:a16="http://schemas.microsoft.com/office/drawing/2014/main" id="{39CA9AB1-4E7D-E89D-FE70-1510CD4C654B}"/>
              </a:ext>
            </a:extLst>
          </p:cNvPr>
          <p:cNvSpPr txBox="1"/>
          <p:nvPr/>
        </p:nvSpPr>
        <p:spPr>
          <a:xfrm>
            <a:off x="5320788" y="5478959"/>
            <a:ext cx="1550424" cy="769441"/>
          </a:xfrm>
          <a:prstGeom prst="rect">
            <a:avLst/>
          </a:prstGeom>
          <a:noFill/>
        </p:spPr>
        <p:txBody>
          <a:bodyPr wrap="none" rtlCol="0">
            <a:spAutoFit/>
          </a:bodyPr>
          <a:lstStyle/>
          <a:p>
            <a:r>
              <a:rPr lang="en-US" sz="4400">
                <a:solidFill>
                  <a:srgbClr val="3C536D"/>
                </a:solidFill>
              </a:rPr>
              <a:t>Tiết 2</a:t>
            </a:r>
          </a:p>
        </p:txBody>
      </p:sp>
      <p:pic>
        <p:nvPicPr>
          <p:cNvPr id="9" name="PHẠM DUYÊN 2 - 9Slide.vn">
            <a:extLst>
              <a:ext uri="{FF2B5EF4-FFF2-40B4-BE49-F238E27FC236}">
                <a16:creationId xmlns:a16="http://schemas.microsoft.com/office/drawing/2014/main" id="{B699C86F-874B-B717-24A5-C05688741960}"/>
              </a:ext>
            </a:extLst>
          </p:cNvPr>
          <p:cNvPicPr>
            <a:picLocks noChangeAspect="1"/>
          </p:cNvPicPr>
          <p:nvPr/>
        </p:nvPicPr>
        <p:blipFill rotWithShape="1">
          <a:blip r:embed="rId2"/>
          <a:srcRect l="25926" t="32006" r="24078" b="34752"/>
          <a:stretch/>
        </p:blipFill>
        <p:spPr>
          <a:xfrm>
            <a:off x="634998" y="598920"/>
            <a:ext cx="1365252" cy="542636"/>
          </a:xfrm>
          <a:prstGeom prst="rect">
            <a:avLst/>
          </a:prstGeom>
        </p:spPr>
      </p:pic>
      <p:pic>
        <p:nvPicPr>
          <p:cNvPr id="12" name="PHẠM DUYÊN 3 - 9Slide.vn">
            <a:extLst>
              <a:ext uri="{FF2B5EF4-FFF2-40B4-BE49-F238E27FC236}">
                <a16:creationId xmlns:a16="http://schemas.microsoft.com/office/drawing/2014/main" id="{5994FDD1-8D43-403C-4889-A0916785B26D}"/>
              </a:ext>
            </a:extLst>
          </p:cNvPr>
          <p:cNvPicPr>
            <a:picLocks noChangeAspect="1"/>
          </p:cNvPicPr>
          <p:nvPr/>
        </p:nvPicPr>
        <p:blipFill>
          <a:blip r:embed="rId3"/>
          <a:stretch>
            <a:fillRect/>
          </a:stretch>
        </p:blipFill>
        <p:spPr>
          <a:xfrm>
            <a:off x="4094029" y="838200"/>
            <a:ext cx="4003942" cy="1702096"/>
          </a:xfrm>
          <a:prstGeom prst="rect">
            <a:avLst/>
          </a:prstGeom>
        </p:spPr>
      </p:pic>
      <p:pic>
        <p:nvPicPr>
          <p:cNvPr id="16" name="PHẠM DUYÊN 4 - 9Slide.vn">
            <a:extLst>
              <a:ext uri="{FF2B5EF4-FFF2-40B4-BE49-F238E27FC236}">
                <a16:creationId xmlns:a16="http://schemas.microsoft.com/office/drawing/2014/main" id="{8E5D8A97-6455-F822-8A74-A1A6976398ED}"/>
              </a:ext>
            </a:extLst>
          </p:cNvPr>
          <p:cNvPicPr>
            <a:picLocks noChangeAspect="1"/>
          </p:cNvPicPr>
          <p:nvPr/>
        </p:nvPicPr>
        <p:blipFill>
          <a:blip r:embed="rId4" cstate="print">
            <a:alphaModFix amt="34000"/>
            <a:extLst>
              <a:ext uri="{28A0092B-C50C-407E-A947-70E740481C1C}">
                <a14:useLocalDpi xmlns:a14="http://schemas.microsoft.com/office/drawing/2010/main" val="0"/>
              </a:ext>
            </a:extLst>
          </a:blip>
          <a:stretch>
            <a:fillRect/>
          </a:stretch>
        </p:blipFill>
        <p:spPr>
          <a:xfrm>
            <a:off x="5572006" y="2086142"/>
            <a:ext cx="1047988" cy="1177174"/>
          </a:xfrm>
          <a:prstGeom prst="rect">
            <a:avLst/>
          </a:prstGeom>
        </p:spPr>
      </p:pic>
      <p:pic>
        <p:nvPicPr>
          <p:cNvPr id="3" name="Picture 2">
            <a:extLst>
              <a:ext uri="{FF2B5EF4-FFF2-40B4-BE49-F238E27FC236}">
                <a16:creationId xmlns:a16="http://schemas.microsoft.com/office/drawing/2014/main" id="{4E0B9295-192D-9A6F-2DB6-27BCA2482D9B}"/>
              </a:ext>
            </a:extLst>
          </p:cNvPr>
          <p:cNvPicPr>
            <a:picLocks noChangeAspect="1"/>
          </p:cNvPicPr>
          <p:nvPr/>
        </p:nvPicPr>
        <p:blipFill>
          <a:blip r:embed="rId5"/>
          <a:stretch>
            <a:fillRect/>
          </a:stretch>
        </p:blipFill>
        <p:spPr>
          <a:xfrm>
            <a:off x="2133257" y="2370795"/>
            <a:ext cx="7925487" cy="2834886"/>
          </a:xfrm>
          <a:prstGeom prst="rect">
            <a:avLst/>
          </a:prstGeom>
        </p:spPr>
      </p:pic>
      <p:sp>
        <p:nvSpPr>
          <p:cNvPr id="4" name="Rectangle 3">
            <a:extLst>
              <a:ext uri="{FF2B5EF4-FFF2-40B4-BE49-F238E27FC236}">
                <a16:creationId xmlns:a16="http://schemas.microsoft.com/office/drawing/2014/main" id="{C064D20F-6BEC-DE44-3797-1B27F2A26442}"/>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4775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3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3000">
                                          <p:cBhvr additive="base">
                                            <p:cTn id="12" dur="1500" fill="hold"/>
                                            <p:tgtEl>
                                              <p:spTgt spid="3"/>
                                            </p:tgtEl>
                                            <p:attrNameLst>
                                              <p:attrName>ppt_x</p:attrName>
                                            </p:attrNameLst>
                                          </p:cBhvr>
                                          <p:tavLst>
                                            <p:tav tm="0">
                                              <p:val>
                                                <p:strVal val="#ppt_x"/>
                                              </p:val>
                                            </p:tav>
                                            <p:tav tm="100000">
                                              <p:val>
                                                <p:strVal val="#ppt_x"/>
                                              </p:val>
                                            </p:tav>
                                          </p:tavLst>
                                        </p:anim>
                                        <p:anim calcmode="lin" valueType="num" p14:bounceEnd="63000">
                                          <p:cBhvr additive="base">
                                            <p:cTn id="13" dur="1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500" fill="hold"/>
                                            <p:tgtEl>
                                              <p:spTgt spid="3"/>
                                            </p:tgtEl>
                                            <p:attrNameLst>
                                              <p:attrName>ppt_x</p:attrName>
                                            </p:attrNameLst>
                                          </p:cBhvr>
                                          <p:tavLst>
                                            <p:tav tm="0">
                                              <p:val>
                                                <p:strVal val="#ppt_x"/>
                                              </p:val>
                                            </p:tav>
                                            <p:tav tm="100000">
                                              <p:val>
                                                <p:strVal val="#ppt_x"/>
                                              </p:val>
                                            </p:tav>
                                          </p:tavLst>
                                        </p:anim>
                                        <p:anim calcmode="lin" valueType="num">
                                          <p:cBhvr additive="base">
                                            <p:cTn id="13" dur="1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a16="http://schemas.microsoft.com/office/drawing/2014/main" id="{1EA84347-5952-3E71-0029-286706532033}"/>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146944F1-26F3-F065-9337-1B641C437A5E}"/>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D2406DE6-914E-CB53-D8C5-AA49F31B3E8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5 - 9Slide.vn">
            <a:extLst>
              <a:ext uri="{FF2B5EF4-FFF2-40B4-BE49-F238E27FC236}">
                <a16:creationId xmlns:a16="http://schemas.microsoft.com/office/drawing/2014/main" id="{26520651-B8C0-17B1-16F7-E057CC1CA721}"/>
              </a:ext>
            </a:extLst>
          </p:cNvPr>
          <p:cNvSpPr txBox="1"/>
          <p:nvPr/>
        </p:nvSpPr>
        <p:spPr>
          <a:xfrm>
            <a:off x="1509623" y="544346"/>
            <a:ext cx="2087869" cy="707886"/>
          </a:xfrm>
          <a:prstGeom prst="rect">
            <a:avLst/>
          </a:prstGeom>
          <a:noFill/>
        </p:spPr>
        <p:txBody>
          <a:bodyPr wrap="square" rtlCol="0">
            <a:spAutoFit/>
          </a:bodyPr>
          <a:lstStyle/>
          <a:p>
            <a:r>
              <a:rPr lang="en-GB" sz="4000" spc="107">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rPr>
              <a:t>a) Tính.</a:t>
            </a:r>
            <a:endParaRPr lang="en-US" sz="4000" spc="107" dirty="0">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cxnSp>
        <p:nvCxnSpPr>
          <p:cNvPr id="11" name="PHẠM DUYÊN 7 - 9Slide.vn">
            <a:extLst>
              <a:ext uri="{FF2B5EF4-FFF2-40B4-BE49-F238E27FC236}">
                <a16:creationId xmlns:a16="http://schemas.microsoft.com/office/drawing/2014/main" id="{ECC252FB-933F-279B-D15C-19F32EE46403}"/>
              </a:ext>
            </a:extLst>
          </p:cNvPr>
          <p:cNvCxnSpPr>
            <a:cxnSpLocks/>
          </p:cNvCxnSpPr>
          <p:nvPr/>
        </p:nvCxnSpPr>
        <p:spPr>
          <a:xfrm>
            <a:off x="3587360" y="14646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13" name="PHẠM DUYÊN 9 - 9Slide.vn">
            <a:extLst>
              <a:ext uri="{FF2B5EF4-FFF2-40B4-BE49-F238E27FC236}">
                <a16:creationId xmlns:a16="http://schemas.microsoft.com/office/drawing/2014/main" id="{9D0B4EC5-B1B4-AB62-554B-94F04D194FEB}"/>
              </a:ext>
            </a:extLst>
          </p:cNvPr>
          <p:cNvCxnSpPr>
            <a:cxnSpLocks/>
          </p:cNvCxnSpPr>
          <p:nvPr/>
        </p:nvCxnSpPr>
        <p:spPr>
          <a:xfrm>
            <a:off x="3598095" y="19341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4" name="PHẠM DUYÊN 10 - 9Slide.vn">
            <a:extLst>
              <a:ext uri="{FF2B5EF4-FFF2-40B4-BE49-F238E27FC236}">
                <a16:creationId xmlns:a16="http://schemas.microsoft.com/office/drawing/2014/main" id="{68C3F793-1545-A862-FE3D-4FBDB7EC02C1}"/>
              </a:ext>
            </a:extLst>
          </p:cNvPr>
          <p:cNvSpPr txBox="1"/>
          <p:nvPr/>
        </p:nvSpPr>
        <p:spPr>
          <a:xfrm>
            <a:off x="3744140" y="1295400"/>
            <a:ext cx="277056"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6</a:t>
            </a:r>
          </a:p>
        </p:txBody>
      </p:sp>
      <p:sp>
        <p:nvSpPr>
          <p:cNvPr id="15" name="PHẠM DUYÊN 11 - 9Slide.vn">
            <a:extLst>
              <a:ext uri="{FF2B5EF4-FFF2-40B4-BE49-F238E27FC236}">
                <a16:creationId xmlns:a16="http://schemas.microsoft.com/office/drawing/2014/main" id="{00924095-433D-91E0-E3C2-CB8F60A821A1}"/>
              </a:ext>
            </a:extLst>
          </p:cNvPr>
          <p:cNvSpPr txBox="1"/>
          <p:nvPr/>
        </p:nvSpPr>
        <p:spPr>
          <a:xfrm>
            <a:off x="2488311"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7</a:t>
            </a:r>
          </a:p>
        </p:txBody>
      </p:sp>
      <p:sp>
        <p:nvSpPr>
          <p:cNvPr id="16" name="PHẠM DUYÊN 12 - 9Slide.vn">
            <a:extLst>
              <a:ext uri="{FF2B5EF4-FFF2-40B4-BE49-F238E27FC236}">
                <a16:creationId xmlns:a16="http://schemas.microsoft.com/office/drawing/2014/main" id="{61663520-A82E-CD02-65D1-028114BF4281}"/>
              </a:ext>
            </a:extLst>
          </p:cNvPr>
          <p:cNvSpPr txBox="1"/>
          <p:nvPr/>
        </p:nvSpPr>
        <p:spPr>
          <a:xfrm>
            <a:off x="2830049"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2</a:t>
            </a:r>
          </a:p>
        </p:txBody>
      </p:sp>
      <p:sp>
        <p:nvSpPr>
          <p:cNvPr id="18" name="PHẠM DUYÊN 14 - 9Slide.vn">
            <a:extLst>
              <a:ext uri="{FF2B5EF4-FFF2-40B4-BE49-F238E27FC236}">
                <a16:creationId xmlns:a16="http://schemas.microsoft.com/office/drawing/2014/main" id="{A593D1D1-882A-7929-E4FE-97C7C1CF64B9}"/>
              </a:ext>
            </a:extLst>
          </p:cNvPr>
          <p:cNvSpPr txBox="1"/>
          <p:nvPr/>
        </p:nvSpPr>
        <p:spPr>
          <a:xfrm>
            <a:off x="3171788"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9</a:t>
            </a:r>
          </a:p>
        </p:txBody>
      </p:sp>
      <p:sp>
        <p:nvSpPr>
          <p:cNvPr id="19" name="PHẠM DUYÊN 15 - 9Slide.vn">
            <a:extLst>
              <a:ext uri="{FF2B5EF4-FFF2-40B4-BE49-F238E27FC236}">
                <a16:creationId xmlns:a16="http://schemas.microsoft.com/office/drawing/2014/main" id="{1B5C8C6E-4668-7556-979D-F2A87F383A59}"/>
              </a:ext>
            </a:extLst>
          </p:cNvPr>
          <p:cNvSpPr txBox="1"/>
          <p:nvPr/>
        </p:nvSpPr>
        <p:spPr>
          <a:xfrm>
            <a:off x="2146573"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6</a:t>
            </a:r>
          </a:p>
        </p:txBody>
      </p:sp>
      <p:cxnSp>
        <p:nvCxnSpPr>
          <p:cNvPr id="33" name="PHẠM DUYÊN 45 - 9Slide.vn">
            <a:extLst>
              <a:ext uri="{FF2B5EF4-FFF2-40B4-BE49-F238E27FC236}">
                <a16:creationId xmlns:a16="http://schemas.microsoft.com/office/drawing/2014/main" id="{3B08241D-E5C7-123A-D701-0CEFD9502710}"/>
              </a:ext>
            </a:extLst>
          </p:cNvPr>
          <p:cNvCxnSpPr>
            <a:cxnSpLocks/>
          </p:cNvCxnSpPr>
          <p:nvPr/>
        </p:nvCxnSpPr>
        <p:spPr>
          <a:xfrm>
            <a:off x="9530960" y="14646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35" name="PHẠM DUYÊN 47 - 9Slide.vn">
            <a:extLst>
              <a:ext uri="{FF2B5EF4-FFF2-40B4-BE49-F238E27FC236}">
                <a16:creationId xmlns:a16="http://schemas.microsoft.com/office/drawing/2014/main" id="{B5D4768B-84BB-2A49-CD44-4AA350A13582}"/>
              </a:ext>
            </a:extLst>
          </p:cNvPr>
          <p:cNvCxnSpPr>
            <a:cxnSpLocks/>
          </p:cNvCxnSpPr>
          <p:nvPr/>
        </p:nvCxnSpPr>
        <p:spPr>
          <a:xfrm>
            <a:off x="9541695" y="19341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6" name="PHẠM DUYÊN 48 - 9Slide.vn">
            <a:extLst>
              <a:ext uri="{FF2B5EF4-FFF2-40B4-BE49-F238E27FC236}">
                <a16:creationId xmlns:a16="http://schemas.microsoft.com/office/drawing/2014/main" id="{4B76B000-710B-DC1D-833E-8759F5C3EEE4}"/>
              </a:ext>
            </a:extLst>
          </p:cNvPr>
          <p:cNvSpPr txBox="1"/>
          <p:nvPr/>
        </p:nvSpPr>
        <p:spPr>
          <a:xfrm>
            <a:off x="9687740" y="1295400"/>
            <a:ext cx="277056"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8</a:t>
            </a:r>
          </a:p>
        </p:txBody>
      </p:sp>
      <p:sp>
        <p:nvSpPr>
          <p:cNvPr id="37" name="PHẠM DUYÊN 49 - 9Slide.vn">
            <a:extLst>
              <a:ext uri="{FF2B5EF4-FFF2-40B4-BE49-F238E27FC236}">
                <a16:creationId xmlns:a16="http://schemas.microsoft.com/office/drawing/2014/main" id="{108E24B7-31CE-27A8-1C5D-E4E406166EC5}"/>
              </a:ext>
            </a:extLst>
          </p:cNvPr>
          <p:cNvSpPr txBox="1"/>
          <p:nvPr/>
        </p:nvSpPr>
        <p:spPr>
          <a:xfrm>
            <a:off x="8431911"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1</a:t>
            </a:r>
          </a:p>
        </p:txBody>
      </p:sp>
      <p:sp>
        <p:nvSpPr>
          <p:cNvPr id="38" name="PHẠM DUYÊN 50 - 9Slide.vn">
            <a:extLst>
              <a:ext uri="{FF2B5EF4-FFF2-40B4-BE49-F238E27FC236}">
                <a16:creationId xmlns:a16="http://schemas.microsoft.com/office/drawing/2014/main" id="{DA6B56B6-FCDA-F846-34C7-8B7B41764B43}"/>
              </a:ext>
            </a:extLst>
          </p:cNvPr>
          <p:cNvSpPr txBox="1"/>
          <p:nvPr/>
        </p:nvSpPr>
        <p:spPr>
          <a:xfrm>
            <a:off x="8773649"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6</a:t>
            </a:r>
          </a:p>
        </p:txBody>
      </p:sp>
      <p:sp>
        <p:nvSpPr>
          <p:cNvPr id="40" name="PHẠM DUYÊN 52 - 9Slide.vn">
            <a:extLst>
              <a:ext uri="{FF2B5EF4-FFF2-40B4-BE49-F238E27FC236}">
                <a16:creationId xmlns:a16="http://schemas.microsoft.com/office/drawing/2014/main" id="{DA430299-5CA5-2A55-A83A-B7FA910FAE62}"/>
              </a:ext>
            </a:extLst>
          </p:cNvPr>
          <p:cNvSpPr txBox="1"/>
          <p:nvPr/>
        </p:nvSpPr>
        <p:spPr>
          <a:xfrm>
            <a:off x="9115388"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3</a:t>
            </a:r>
          </a:p>
        </p:txBody>
      </p:sp>
      <p:sp>
        <p:nvSpPr>
          <p:cNvPr id="41" name="PHẠM DUYÊN 53 - 9Slide.vn">
            <a:extLst>
              <a:ext uri="{FF2B5EF4-FFF2-40B4-BE49-F238E27FC236}">
                <a16:creationId xmlns:a16="http://schemas.microsoft.com/office/drawing/2014/main" id="{59A17A51-1793-17D0-AEAD-99DB4C987817}"/>
              </a:ext>
            </a:extLst>
          </p:cNvPr>
          <p:cNvSpPr txBox="1"/>
          <p:nvPr/>
        </p:nvSpPr>
        <p:spPr>
          <a:xfrm>
            <a:off x="8090173" y="1295400"/>
            <a:ext cx="285542" cy="707886"/>
          </a:xfrm>
          <a:prstGeom prst="rect">
            <a:avLst/>
          </a:prstGeom>
          <a:noFill/>
        </p:spPr>
        <p:txBody>
          <a:bodyPr wrap="square" rtlCol="0">
            <a:spAutoFit/>
          </a:bodyPr>
          <a:lstStyle/>
          <a:p>
            <a:pPr algn="ctr"/>
            <a:r>
              <a:rPr lang="en-US" sz="4000" b="1">
                <a:solidFill>
                  <a:srgbClr val="1F6B60"/>
                </a:solidFill>
                <a:latin typeface="+mj-lt"/>
                <a:cs typeface="Arial" panose="020B0604020202020204" pitchFamily="34" charset="0"/>
              </a:rPr>
              <a:t>4</a:t>
            </a:r>
          </a:p>
        </p:txBody>
      </p:sp>
      <p:sp>
        <p:nvSpPr>
          <p:cNvPr id="48" name="PHẠM DUYÊN 5 - 9Slide.vn">
            <a:extLst>
              <a:ext uri="{FF2B5EF4-FFF2-40B4-BE49-F238E27FC236}">
                <a16:creationId xmlns:a16="http://schemas.microsoft.com/office/drawing/2014/main" id="{E75E472B-A211-FC99-5495-D472EBA1B0D4}"/>
              </a:ext>
            </a:extLst>
          </p:cNvPr>
          <p:cNvSpPr txBox="1"/>
          <p:nvPr/>
        </p:nvSpPr>
        <p:spPr>
          <a:xfrm>
            <a:off x="1545294" y="2628545"/>
            <a:ext cx="776377" cy="646331"/>
          </a:xfrm>
          <a:prstGeom prst="rect">
            <a:avLst/>
          </a:prstGeom>
          <a:noFill/>
        </p:spPr>
        <p:txBody>
          <a:bodyPr wrap="square" rtlCol="0">
            <a:spAutoFit/>
          </a:bodyPr>
          <a:lstStyle/>
          <a:p>
            <a:r>
              <a:rPr lang="en-GB" sz="3600" b="1" dirty="0">
                <a:solidFill>
                  <a:srgbClr val="FC8C05"/>
                </a:solidFill>
                <a:effectLst>
                  <a:outerShdw blurRad="38100" dist="38100" dir="2700000" algn="tl">
                    <a:srgbClr val="000000">
                      <a:alpha val="43137"/>
                    </a:srgbClr>
                  </a:outerShdw>
                </a:effectLst>
                <a:latin typeface="+mj-lt"/>
              </a:rPr>
              <a:t>b)</a:t>
            </a:r>
            <a:endParaRPr lang="en-US" sz="3600" b="1" dirty="0">
              <a:solidFill>
                <a:srgbClr val="FC8C05"/>
              </a:solidFill>
              <a:effectLst>
                <a:outerShdw blurRad="38100" dist="38100" dir="2700000" algn="tl">
                  <a:srgbClr val="000000">
                    <a:alpha val="43137"/>
                  </a:srgbClr>
                </a:outerShdw>
              </a:effectLst>
              <a:latin typeface="+mj-lt"/>
            </a:endParaRPr>
          </a:p>
        </p:txBody>
      </p:sp>
      <p:grpSp>
        <p:nvGrpSpPr>
          <p:cNvPr id="49" name="PHẠM DUYÊN 3 - 9Slide.vn">
            <a:extLst>
              <a:ext uri="{FF2B5EF4-FFF2-40B4-BE49-F238E27FC236}">
                <a16:creationId xmlns:a16="http://schemas.microsoft.com/office/drawing/2014/main" id="{EA83680A-235E-F7F7-14F5-8AB9D75E6809}"/>
              </a:ext>
            </a:extLst>
          </p:cNvPr>
          <p:cNvGrpSpPr/>
          <p:nvPr/>
        </p:nvGrpSpPr>
        <p:grpSpPr>
          <a:xfrm>
            <a:off x="2237965" y="2622794"/>
            <a:ext cx="1273350" cy="722502"/>
            <a:chOff x="1327044" y="457200"/>
            <a:chExt cx="1273350" cy="722502"/>
          </a:xfrm>
        </p:grpSpPr>
        <p:sp>
          <p:nvSpPr>
            <p:cNvPr id="50" name="PHẠM DUYÊN 1 - 9Slide.vn">
              <a:extLst>
                <a:ext uri="{FF2B5EF4-FFF2-40B4-BE49-F238E27FC236}">
                  <a16:creationId xmlns:a16="http://schemas.microsoft.com/office/drawing/2014/main" id="{F37D399B-4337-64B7-DCCD-765011E68F94}"/>
                </a:ext>
              </a:extLst>
            </p:cNvPr>
            <p:cNvSpPr/>
            <p:nvPr/>
          </p:nvSpPr>
          <p:spPr>
            <a:xfrm>
              <a:off x="1334644" y="510780"/>
              <a:ext cx="818006" cy="668922"/>
            </a:xfrm>
            <a:prstGeom prst="roundRect">
              <a:avLst/>
            </a:prstGeom>
            <a:gradFill flip="none" rotWithShape="1">
              <a:gsLst>
                <a:gs pos="22000">
                  <a:srgbClr val="A54C26"/>
                </a:gs>
                <a:gs pos="87000">
                  <a:srgbClr val="FFBD59"/>
                </a:gs>
              </a:gsLst>
              <a:lin ang="16200000" scaled="1"/>
              <a:tileRect/>
            </a:gradFill>
            <a:ln>
              <a:noFill/>
            </a:ln>
            <a:effectLst>
              <a:outerShdw blurRad="50800" dist="38100" dir="2700000" algn="tl" rotWithShape="0">
                <a:prstClr val="black">
                  <a:alpha val="40000"/>
                </a:prstClr>
              </a:outerShdw>
            </a:effectLst>
          </p:spPr>
          <p:txBody>
            <a:bodyPr/>
            <a:lstStyle/>
            <a:p>
              <a:endParaRPr lang="en-US" sz="1600" kern="0">
                <a:solidFill>
                  <a:srgbClr val="FC8C05"/>
                </a:solidFill>
              </a:endParaRPr>
            </a:p>
          </p:txBody>
        </p:sp>
        <p:sp>
          <p:nvSpPr>
            <p:cNvPr id="51" name="PHẠM DUYÊN 3 - 9Slide.vn">
              <a:extLst>
                <a:ext uri="{FF2B5EF4-FFF2-40B4-BE49-F238E27FC236}">
                  <a16:creationId xmlns:a16="http://schemas.microsoft.com/office/drawing/2014/main" id="{1A1B9357-224D-7EBA-E827-44B452A27A6A}"/>
                </a:ext>
              </a:extLst>
            </p:cNvPr>
            <p:cNvSpPr txBox="1"/>
            <p:nvPr/>
          </p:nvSpPr>
          <p:spPr>
            <a:xfrm>
              <a:off x="1327044" y="457200"/>
              <a:ext cx="777401" cy="715089"/>
            </a:xfrm>
            <a:prstGeom prst="roundRect">
              <a:avLst/>
            </a:prstGeom>
            <a:noFill/>
          </p:spPr>
          <p:txBody>
            <a:bodyPr wrap="none" rtlCol="0">
              <a:spAutoFit/>
            </a:bodyPr>
            <a:lstStyle/>
            <a:p>
              <a:pPr algn="ctr"/>
              <a:r>
                <a:rPr lang="en-US" sz="3600" b="1" dirty="0" err="1">
                  <a:solidFill>
                    <a:schemeClr val="bg1"/>
                  </a:solidFill>
                  <a:effectLst>
                    <a:outerShdw blurRad="38100" dist="38100" dir="2700000" algn="tl">
                      <a:srgbClr val="000000">
                        <a:alpha val="43137"/>
                      </a:srgbClr>
                    </a:outerShdw>
                  </a:effectLst>
                  <a:latin typeface="+mj-lt"/>
                </a:rPr>
                <a:t>Số</a:t>
              </a:r>
              <a:endParaRPr lang="en-US" sz="3600" b="1" dirty="0">
                <a:solidFill>
                  <a:schemeClr val="bg1"/>
                </a:solidFill>
                <a:effectLst>
                  <a:outerShdw blurRad="38100" dist="38100" dir="2700000" algn="tl">
                    <a:srgbClr val="000000">
                      <a:alpha val="43137"/>
                    </a:srgbClr>
                  </a:outerShdw>
                </a:effectLst>
                <a:latin typeface="+mj-lt"/>
              </a:endParaRPr>
            </a:p>
          </p:txBody>
        </p:sp>
        <p:sp>
          <p:nvSpPr>
            <p:cNvPr id="52" name="PHẠM DUYÊN 4 - 9Slide.vn">
              <a:extLst>
                <a:ext uri="{FF2B5EF4-FFF2-40B4-BE49-F238E27FC236}">
                  <a16:creationId xmlns:a16="http://schemas.microsoft.com/office/drawing/2014/main" id="{AAFCDC15-846D-5C59-C8F3-D831868832B3}"/>
                </a:ext>
              </a:extLst>
            </p:cNvPr>
            <p:cNvSpPr txBox="1"/>
            <p:nvPr/>
          </p:nvSpPr>
          <p:spPr>
            <a:xfrm>
              <a:off x="2147788" y="475804"/>
              <a:ext cx="452606" cy="690086"/>
            </a:xfrm>
            <a:prstGeom prst="roundRect">
              <a:avLst/>
            </a:prstGeom>
            <a:noFill/>
          </p:spPr>
          <p:txBody>
            <a:bodyPr wrap="none" rtlCol="0">
              <a:spAutoFit/>
            </a:bodyPr>
            <a:lstStyle/>
            <a:p>
              <a:pPr algn="ctr"/>
              <a:r>
                <a:rPr lang="en-US" sz="3600" b="1">
                  <a:solidFill>
                    <a:srgbClr val="FC8C05"/>
                  </a:solidFill>
                  <a:effectLst>
                    <a:outerShdw blurRad="38100" dist="38100" dir="2700000" algn="tl">
                      <a:srgbClr val="000000">
                        <a:alpha val="43137"/>
                      </a:srgbClr>
                    </a:outerShdw>
                  </a:effectLst>
                  <a:latin typeface="+mj-lt"/>
                </a:rPr>
                <a:t>?</a:t>
              </a:r>
            </a:p>
          </p:txBody>
        </p:sp>
      </p:grpSp>
      <p:graphicFrame>
        <p:nvGraphicFramePr>
          <p:cNvPr id="58" name="PHẠM DUYÊN 4 - 9Slide.vn">
            <a:extLst>
              <a:ext uri="{FF2B5EF4-FFF2-40B4-BE49-F238E27FC236}">
                <a16:creationId xmlns:a16="http://schemas.microsoft.com/office/drawing/2014/main" id="{34F16A21-1D12-B3C5-4BD2-49F1A96B6589}"/>
              </a:ext>
            </a:extLst>
          </p:cNvPr>
          <p:cNvGraphicFramePr>
            <a:graphicFrameLocks noGrp="1"/>
          </p:cNvGraphicFramePr>
          <p:nvPr>
            <p:extLst>
              <p:ext uri="{D42A27DB-BD31-4B8C-83A1-F6EECF244321}">
                <p14:modId xmlns:p14="http://schemas.microsoft.com/office/powerpoint/2010/main" val="2412434249"/>
              </p:ext>
            </p:extLst>
          </p:nvPr>
        </p:nvGraphicFramePr>
        <p:xfrm>
          <a:off x="689925" y="3429000"/>
          <a:ext cx="10812150" cy="3048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62430">
                  <a:extLst>
                    <a:ext uri="{9D8B030D-6E8A-4147-A177-3AD203B41FA5}">
                      <a16:colId xmlns:a16="http://schemas.microsoft.com/office/drawing/2014/main" val="3815317150"/>
                    </a:ext>
                  </a:extLst>
                </a:gridCol>
                <a:gridCol w="2162430">
                  <a:extLst>
                    <a:ext uri="{9D8B030D-6E8A-4147-A177-3AD203B41FA5}">
                      <a16:colId xmlns:a16="http://schemas.microsoft.com/office/drawing/2014/main" val="3671788171"/>
                    </a:ext>
                  </a:extLst>
                </a:gridCol>
                <a:gridCol w="2162430">
                  <a:extLst>
                    <a:ext uri="{9D8B030D-6E8A-4147-A177-3AD203B41FA5}">
                      <a16:colId xmlns:a16="http://schemas.microsoft.com/office/drawing/2014/main" val="368672496"/>
                    </a:ext>
                  </a:extLst>
                </a:gridCol>
                <a:gridCol w="2162430">
                  <a:extLst>
                    <a:ext uri="{9D8B030D-6E8A-4147-A177-3AD203B41FA5}">
                      <a16:colId xmlns:a16="http://schemas.microsoft.com/office/drawing/2014/main" val="4083660486"/>
                    </a:ext>
                  </a:extLst>
                </a:gridCol>
                <a:gridCol w="2162430">
                  <a:extLst>
                    <a:ext uri="{9D8B030D-6E8A-4147-A177-3AD203B41FA5}">
                      <a16:colId xmlns:a16="http://schemas.microsoft.com/office/drawing/2014/main" val="650972657"/>
                    </a:ext>
                  </a:extLst>
                </a:gridCol>
              </a:tblGrid>
              <a:tr h="1016000">
                <a:tc>
                  <a:txBody>
                    <a:bodyPr/>
                    <a:lstStyle/>
                    <a:p>
                      <a:pPr algn="ctr"/>
                      <a:r>
                        <a:rPr lang="en-US" sz="3200" dirty="0" err="1"/>
                        <a:t>Phép</a:t>
                      </a:r>
                      <a:r>
                        <a:rPr lang="en-US" sz="3200" dirty="0"/>
                        <a:t>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bị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Thương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dư</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3980635"/>
                  </a:ext>
                </a:extLst>
              </a:tr>
              <a:tr h="1016000">
                <a:tc>
                  <a:txBody>
                    <a:bodyPr/>
                    <a:lstStyle/>
                    <a:p>
                      <a:pPr algn="ctr"/>
                      <a:r>
                        <a:rPr lang="en-US" sz="3600">
                          <a:solidFill>
                            <a:schemeClr val="accent3">
                              <a:lumMod val="75000"/>
                            </a:schemeClr>
                          </a:solidFill>
                          <a:latin typeface="+mj-lt"/>
                        </a:rPr>
                        <a:t>6 729 : 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1013270"/>
                  </a:ext>
                </a:extLst>
              </a:tr>
              <a:tr h="1016000">
                <a:tc>
                  <a:txBody>
                    <a:bodyPr/>
                    <a:lstStyle/>
                    <a:p>
                      <a:pPr algn="ctr"/>
                      <a:r>
                        <a:rPr lang="en-US" sz="3600">
                          <a:solidFill>
                            <a:srgbClr val="284D6E"/>
                          </a:solidFill>
                          <a:latin typeface="+mj-lt"/>
                        </a:rPr>
                        <a:t>4 163 : 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dirty="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2535415"/>
                  </a:ext>
                </a:extLst>
              </a:tr>
            </a:tbl>
          </a:graphicData>
        </a:graphic>
      </p:graphicFrame>
      <p:sp>
        <p:nvSpPr>
          <p:cNvPr id="61" name="PHẠM DUYÊN 8 - 9Slide.vn">
            <a:extLst>
              <a:ext uri="{FF2B5EF4-FFF2-40B4-BE49-F238E27FC236}">
                <a16:creationId xmlns:a16="http://schemas.microsoft.com/office/drawing/2014/main" id="{44E52B8C-1B22-2025-98EF-E6D0E93387B4}"/>
              </a:ext>
            </a:extLst>
          </p:cNvPr>
          <p:cNvSpPr/>
          <p:nvPr/>
        </p:nvSpPr>
        <p:spPr>
          <a:xfrm>
            <a:off x="3581400"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2" name="PHẠM DUYÊN 8 - 9Slide.vn">
            <a:extLst>
              <a:ext uri="{FF2B5EF4-FFF2-40B4-BE49-F238E27FC236}">
                <a16:creationId xmlns:a16="http://schemas.microsoft.com/office/drawing/2014/main" id="{DBB5924C-E309-BD47-D907-3EA4F4ACEB72}"/>
              </a:ext>
            </a:extLst>
          </p:cNvPr>
          <p:cNvSpPr/>
          <p:nvPr/>
        </p:nvSpPr>
        <p:spPr>
          <a:xfrm>
            <a:off x="3597861" y="560372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3" name="PHẠM DUYÊN 8 - 9Slide.vn">
            <a:extLst>
              <a:ext uri="{FF2B5EF4-FFF2-40B4-BE49-F238E27FC236}">
                <a16:creationId xmlns:a16="http://schemas.microsoft.com/office/drawing/2014/main" id="{87575E7B-DBCF-8E3E-BA20-14CEC8D1D22F}"/>
              </a:ext>
            </a:extLst>
          </p:cNvPr>
          <p:cNvSpPr/>
          <p:nvPr/>
        </p:nvSpPr>
        <p:spPr>
          <a:xfrm>
            <a:off x="5771388"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4" name="PHẠM DUYÊN 8 - 9Slide.vn">
            <a:extLst>
              <a:ext uri="{FF2B5EF4-FFF2-40B4-BE49-F238E27FC236}">
                <a16:creationId xmlns:a16="http://schemas.microsoft.com/office/drawing/2014/main" id="{43398F5B-AA50-2BA5-73C2-747687362417}"/>
              </a:ext>
            </a:extLst>
          </p:cNvPr>
          <p:cNvSpPr/>
          <p:nvPr/>
        </p:nvSpPr>
        <p:spPr>
          <a:xfrm>
            <a:off x="5771388" y="5631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5" name="PHẠM DUYÊN 8 - 9Slide.vn">
            <a:extLst>
              <a:ext uri="{FF2B5EF4-FFF2-40B4-BE49-F238E27FC236}">
                <a16:creationId xmlns:a16="http://schemas.microsoft.com/office/drawing/2014/main" id="{6542AB87-121E-B8FB-2A6E-C817329DF482}"/>
              </a:ext>
            </a:extLst>
          </p:cNvPr>
          <p:cNvSpPr/>
          <p:nvPr/>
        </p:nvSpPr>
        <p:spPr>
          <a:xfrm>
            <a:off x="7924800"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6" name="PHẠM DUYÊN 8 - 9Slide.vn">
            <a:extLst>
              <a:ext uri="{FF2B5EF4-FFF2-40B4-BE49-F238E27FC236}">
                <a16:creationId xmlns:a16="http://schemas.microsoft.com/office/drawing/2014/main" id="{7D24002E-DFA0-07BE-CC54-D42306994EF2}"/>
              </a:ext>
            </a:extLst>
          </p:cNvPr>
          <p:cNvSpPr/>
          <p:nvPr/>
        </p:nvSpPr>
        <p:spPr>
          <a:xfrm>
            <a:off x="7924800" y="5631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7" name="PHẠM DUYÊN 8 - 9Slide.vn">
            <a:extLst>
              <a:ext uri="{FF2B5EF4-FFF2-40B4-BE49-F238E27FC236}">
                <a16:creationId xmlns:a16="http://schemas.microsoft.com/office/drawing/2014/main" id="{75E72930-78E6-C89B-341D-BF565759BF98}"/>
              </a:ext>
            </a:extLst>
          </p:cNvPr>
          <p:cNvSpPr/>
          <p:nvPr/>
        </p:nvSpPr>
        <p:spPr>
          <a:xfrm>
            <a:off x="10078212" y="46168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8" name="PHẠM DUYÊN 8 - 9Slide.vn">
            <a:extLst>
              <a:ext uri="{FF2B5EF4-FFF2-40B4-BE49-F238E27FC236}">
                <a16:creationId xmlns:a16="http://schemas.microsoft.com/office/drawing/2014/main" id="{D814030C-F88B-E187-4F70-23BEB66D71E4}"/>
              </a:ext>
            </a:extLst>
          </p:cNvPr>
          <p:cNvSpPr/>
          <p:nvPr/>
        </p:nvSpPr>
        <p:spPr>
          <a:xfrm>
            <a:off x="10078212" y="56319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69" name="PHẠM DUYÊN 15 - 9Slide.vn">
            <a:extLst>
              <a:ext uri="{FF2B5EF4-FFF2-40B4-BE49-F238E27FC236}">
                <a16:creationId xmlns:a16="http://schemas.microsoft.com/office/drawing/2014/main" id="{2B6B1D7B-124E-43DA-758B-C07EEBC87368}"/>
              </a:ext>
            </a:extLst>
          </p:cNvPr>
          <p:cNvSpPr/>
          <p:nvPr/>
        </p:nvSpPr>
        <p:spPr>
          <a:xfrm>
            <a:off x="3124200"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73" name="PHẠM DUYÊN 15 - 9Slide.vn">
            <a:extLst>
              <a:ext uri="{FF2B5EF4-FFF2-40B4-BE49-F238E27FC236}">
                <a16:creationId xmlns:a16="http://schemas.microsoft.com/office/drawing/2014/main" id="{84559432-221B-3651-874F-AC9537165393}"/>
              </a:ext>
            </a:extLst>
          </p:cNvPr>
          <p:cNvSpPr/>
          <p:nvPr/>
        </p:nvSpPr>
        <p:spPr>
          <a:xfrm>
            <a:off x="5277258"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b="1" dirty="0">
                <a:solidFill>
                  <a:schemeClr val="accent5"/>
                </a:solidFill>
              </a:rPr>
              <a:t>?</a:t>
            </a:r>
          </a:p>
        </p:txBody>
      </p:sp>
      <p:sp>
        <p:nvSpPr>
          <p:cNvPr id="77" name="PHẠM DUYÊN 15 - 9Slide.vn">
            <a:extLst>
              <a:ext uri="{FF2B5EF4-FFF2-40B4-BE49-F238E27FC236}">
                <a16:creationId xmlns:a16="http://schemas.microsoft.com/office/drawing/2014/main" id="{1CFEDE12-EC3C-4D2E-5389-69075D3B03C9}"/>
              </a:ext>
            </a:extLst>
          </p:cNvPr>
          <p:cNvSpPr/>
          <p:nvPr/>
        </p:nvSpPr>
        <p:spPr>
          <a:xfrm>
            <a:off x="7430316"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79" name="PHẠM DUYÊN 15 - 9Slide.vn">
            <a:extLst>
              <a:ext uri="{FF2B5EF4-FFF2-40B4-BE49-F238E27FC236}">
                <a16:creationId xmlns:a16="http://schemas.microsoft.com/office/drawing/2014/main" id="{119E09AD-9F5A-D65F-0EF6-32B3624652F4}"/>
              </a:ext>
            </a:extLst>
          </p:cNvPr>
          <p:cNvSpPr/>
          <p:nvPr/>
        </p:nvSpPr>
        <p:spPr>
          <a:xfrm>
            <a:off x="7430316" y="55626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81" name="PHẠM DUYÊN 15 - 9Slide.vn">
            <a:extLst>
              <a:ext uri="{FF2B5EF4-FFF2-40B4-BE49-F238E27FC236}">
                <a16:creationId xmlns:a16="http://schemas.microsoft.com/office/drawing/2014/main" id="{E9301781-6065-67C1-018D-535733765E72}"/>
              </a:ext>
            </a:extLst>
          </p:cNvPr>
          <p:cNvSpPr/>
          <p:nvPr/>
        </p:nvSpPr>
        <p:spPr>
          <a:xfrm>
            <a:off x="9583374" y="45336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83" name="PHẠM DUYÊN 15 - 9Slide.vn">
            <a:extLst>
              <a:ext uri="{FF2B5EF4-FFF2-40B4-BE49-F238E27FC236}">
                <a16:creationId xmlns:a16="http://schemas.microsoft.com/office/drawing/2014/main" id="{337C334B-3249-4AD1-D3DC-F5F2156FDE4A}"/>
              </a:ext>
            </a:extLst>
          </p:cNvPr>
          <p:cNvSpPr/>
          <p:nvPr/>
        </p:nvSpPr>
        <p:spPr>
          <a:xfrm>
            <a:off x="9583374" y="55626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r>
              <a:rPr lang="en-US" sz="3600" dirty="0">
                <a:solidFill>
                  <a:schemeClr val="accent5"/>
                </a:solidFill>
              </a:rPr>
              <a:t>?</a:t>
            </a:r>
          </a:p>
        </p:txBody>
      </p:sp>
      <p:sp>
        <p:nvSpPr>
          <p:cNvPr id="86" name="PHẠM DUYÊN 8 - 9Slide.vn">
            <a:extLst>
              <a:ext uri="{FF2B5EF4-FFF2-40B4-BE49-F238E27FC236}">
                <a16:creationId xmlns:a16="http://schemas.microsoft.com/office/drawing/2014/main" id="{DBB5924C-E309-BD47-D907-3EA4F4ACEB72}"/>
              </a:ext>
            </a:extLst>
          </p:cNvPr>
          <p:cNvSpPr/>
          <p:nvPr/>
        </p:nvSpPr>
        <p:spPr>
          <a:xfrm>
            <a:off x="3578049" y="464820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87" name="PHẠM DUYÊN 8 - 9Slide.vn">
            <a:extLst>
              <a:ext uri="{FF2B5EF4-FFF2-40B4-BE49-F238E27FC236}">
                <a16:creationId xmlns:a16="http://schemas.microsoft.com/office/drawing/2014/main" id="{43398F5B-AA50-2BA5-73C2-747687362417}"/>
              </a:ext>
            </a:extLst>
          </p:cNvPr>
          <p:cNvSpPr/>
          <p:nvPr/>
        </p:nvSpPr>
        <p:spPr>
          <a:xfrm>
            <a:off x="5751576" y="467641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88" name="PHẠM DUYÊN 8 - 9Slide.vn">
            <a:extLst>
              <a:ext uri="{FF2B5EF4-FFF2-40B4-BE49-F238E27FC236}">
                <a16:creationId xmlns:a16="http://schemas.microsoft.com/office/drawing/2014/main" id="{DBB5924C-E309-BD47-D907-3EA4F4ACEB72}"/>
              </a:ext>
            </a:extLst>
          </p:cNvPr>
          <p:cNvSpPr/>
          <p:nvPr/>
        </p:nvSpPr>
        <p:spPr>
          <a:xfrm>
            <a:off x="7924800" y="460009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89" name="PHẠM DUYÊN 8 - 9Slide.vn">
            <a:extLst>
              <a:ext uri="{FF2B5EF4-FFF2-40B4-BE49-F238E27FC236}">
                <a16:creationId xmlns:a16="http://schemas.microsoft.com/office/drawing/2014/main" id="{43398F5B-AA50-2BA5-73C2-747687362417}"/>
              </a:ext>
            </a:extLst>
          </p:cNvPr>
          <p:cNvSpPr/>
          <p:nvPr/>
        </p:nvSpPr>
        <p:spPr>
          <a:xfrm>
            <a:off x="10098327" y="462830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90" name="PHẠM DUYÊN 8 - 9Slide.vn">
            <a:extLst>
              <a:ext uri="{FF2B5EF4-FFF2-40B4-BE49-F238E27FC236}">
                <a16:creationId xmlns:a16="http://schemas.microsoft.com/office/drawing/2014/main" id="{DBB5924C-E309-BD47-D907-3EA4F4ACEB72}"/>
              </a:ext>
            </a:extLst>
          </p:cNvPr>
          <p:cNvSpPr/>
          <p:nvPr/>
        </p:nvSpPr>
        <p:spPr>
          <a:xfrm>
            <a:off x="7927782" y="5622706"/>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91" name="PHẠM DUYÊN 8 - 9Slide.vn">
            <a:extLst>
              <a:ext uri="{FF2B5EF4-FFF2-40B4-BE49-F238E27FC236}">
                <a16:creationId xmlns:a16="http://schemas.microsoft.com/office/drawing/2014/main" id="{43398F5B-AA50-2BA5-73C2-747687362417}"/>
              </a:ext>
            </a:extLst>
          </p:cNvPr>
          <p:cNvSpPr/>
          <p:nvPr/>
        </p:nvSpPr>
        <p:spPr>
          <a:xfrm>
            <a:off x="10101309" y="565092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FF0000"/>
              </a:solidFill>
              <a:latin typeface="Arial" panose="020B0604020202020204" pitchFamily="34" charset="0"/>
              <a:cs typeface="Arial" panose="020B0604020202020204" pitchFamily="34" charset="0"/>
            </a:endParaRPr>
          </a:p>
        </p:txBody>
      </p:sp>
      <p:sp>
        <p:nvSpPr>
          <p:cNvPr id="92" name="Cloud Callout 91"/>
          <p:cNvSpPr/>
          <p:nvPr/>
        </p:nvSpPr>
        <p:spPr>
          <a:xfrm>
            <a:off x="4564216" y="331673"/>
            <a:ext cx="3901013" cy="1436673"/>
          </a:xfrm>
          <a:prstGeom prst="cloudCallout">
            <a:avLst>
              <a:gd name="adj1" fmla="val 8454"/>
              <a:gd name="adj2" fmla="val 1075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Làm</a:t>
            </a:r>
            <a:r>
              <a:rPr lang="en-US" sz="2400" dirty="0">
                <a:solidFill>
                  <a:srgbClr val="FF0000"/>
                </a:solidFill>
              </a:rPr>
              <a:t> </a:t>
            </a:r>
            <a:r>
              <a:rPr lang="en-US" sz="2400" dirty="0" err="1">
                <a:solidFill>
                  <a:srgbClr val="FF0000"/>
                </a:solidFill>
              </a:rPr>
              <a:t>câu</a:t>
            </a:r>
            <a:r>
              <a:rPr lang="en-US" sz="2400" dirty="0">
                <a:solidFill>
                  <a:srgbClr val="FF0000"/>
                </a:solidFill>
              </a:rPr>
              <a:t> a) </a:t>
            </a:r>
            <a:r>
              <a:rPr lang="en-US" sz="2400" dirty="0" err="1">
                <a:solidFill>
                  <a:srgbClr val="FF0000"/>
                </a:solidFill>
              </a:rPr>
              <a:t>vào</a:t>
            </a:r>
            <a:r>
              <a:rPr lang="en-US" sz="2400" dirty="0">
                <a:solidFill>
                  <a:srgbClr val="FF0000"/>
                </a:solidFill>
              </a:rPr>
              <a:t> </a:t>
            </a:r>
            <a:r>
              <a:rPr lang="en-US" sz="2400" dirty="0" err="1">
                <a:solidFill>
                  <a:srgbClr val="FF0000"/>
                </a:solidFill>
              </a:rPr>
              <a:t>vở</a:t>
            </a:r>
            <a:r>
              <a:rPr lang="en-US" sz="2400" dirty="0">
                <a:solidFill>
                  <a:srgbClr val="FF0000"/>
                </a:solidFill>
              </a:rPr>
              <a:t>. </a:t>
            </a:r>
            <a:r>
              <a:rPr lang="en-US" sz="2400" dirty="0" err="1">
                <a:solidFill>
                  <a:srgbClr val="FF0000"/>
                </a:solidFill>
              </a:rPr>
              <a:t>Câu</a:t>
            </a:r>
            <a:r>
              <a:rPr lang="en-US" sz="2400" dirty="0">
                <a:solidFill>
                  <a:srgbClr val="FF0000"/>
                </a:solidFill>
              </a:rPr>
              <a:t> b) </a:t>
            </a:r>
            <a:r>
              <a:rPr lang="en-US" sz="2400" dirty="0" err="1">
                <a:solidFill>
                  <a:srgbClr val="FF0000"/>
                </a:solidFill>
              </a:rPr>
              <a:t>làm</a:t>
            </a:r>
            <a:r>
              <a:rPr lang="en-US" sz="2400" dirty="0">
                <a:solidFill>
                  <a:srgbClr val="FF0000"/>
                </a:solidFill>
              </a:rPr>
              <a:t> </a:t>
            </a:r>
            <a:r>
              <a:rPr lang="en-US" sz="2400" dirty="0" err="1">
                <a:solidFill>
                  <a:srgbClr val="FF0000"/>
                </a:solidFill>
              </a:rPr>
              <a:t>vào</a:t>
            </a:r>
            <a:r>
              <a:rPr lang="en-US" sz="2400" dirty="0">
                <a:solidFill>
                  <a:srgbClr val="FF0000"/>
                </a:solidFill>
              </a:rPr>
              <a:t> SGK</a:t>
            </a:r>
          </a:p>
        </p:txBody>
      </p:sp>
      <p:sp>
        <p:nvSpPr>
          <p:cNvPr id="8" name="Rectangle 7">
            <a:extLst>
              <a:ext uri="{FF2B5EF4-FFF2-40B4-BE49-F238E27FC236}">
                <a16:creationId xmlns:a16="http://schemas.microsoft.com/office/drawing/2014/main" id="{0C11FD8D-9DE2-BC3C-B231-0A201CB78935}"/>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0279910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a16="http://schemas.microsoft.com/office/drawing/2014/main" id="{1EA84347-5952-3E71-0029-286706532033}"/>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8C8A453F-2467-3116-BD98-EC5C35F013F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146944F1-26F3-F065-9337-1B641C437A5E}"/>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9Slide03 Sofia Pro Soft Bold" panose="020B0000000000000000" pitchFamily="34" charset="0"/>
                </a:endParaRPr>
              </a:p>
            </p:txBody>
          </p:sp>
          <p:sp>
            <p:nvSpPr>
              <p:cNvPr id="6" name="Oval 5">
                <a:extLst>
                  <a:ext uri="{FF2B5EF4-FFF2-40B4-BE49-F238E27FC236}">
                    <a16:creationId xmlns:a16="http://schemas.microsoft.com/office/drawing/2014/main" id="{D2406DE6-914E-CB53-D8C5-AA49F31B3E8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52088A99-47F3-A372-498C-C3F66D73F8C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prstClr val="white"/>
                  </a:solidFill>
                  <a:latin typeface="Arial" panose="020B0604020202020204" pitchFamily="34" charset="0"/>
                  <a:cs typeface="Arial" panose="020B0604020202020204" pitchFamily="34" charset="0"/>
                </a:rPr>
                <a:t>1</a:t>
              </a:r>
            </a:p>
          </p:txBody>
        </p:sp>
      </p:grpSp>
      <p:sp>
        <p:nvSpPr>
          <p:cNvPr id="7" name="PHẠM DUYÊN 5 - 9Slide.vn">
            <a:extLst>
              <a:ext uri="{FF2B5EF4-FFF2-40B4-BE49-F238E27FC236}">
                <a16:creationId xmlns:a16="http://schemas.microsoft.com/office/drawing/2014/main" id="{26520651-B8C0-17B1-16F7-E057CC1CA721}"/>
              </a:ext>
            </a:extLst>
          </p:cNvPr>
          <p:cNvSpPr txBox="1"/>
          <p:nvPr/>
        </p:nvSpPr>
        <p:spPr>
          <a:xfrm>
            <a:off x="1509623" y="544346"/>
            <a:ext cx="2087869" cy="707886"/>
          </a:xfrm>
          <a:prstGeom prst="rect">
            <a:avLst/>
          </a:prstGeom>
          <a:noFill/>
        </p:spPr>
        <p:txBody>
          <a:bodyPr wrap="square" rtlCol="0">
            <a:spAutoFit/>
          </a:bodyPr>
          <a:lstStyle/>
          <a:p>
            <a:r>
              <a:rPr lang="en-GB" sz="4000" spc="107">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rPr>
              <a:t>a) Tính.</a:t>
            </a:r>
            <a:endParaRPr lang="en-US" sz="4000" spc="107" dirty="0">
              <a:solidFill>
                <a:srgbClr val="FC8C05"/>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sp>
        <p:nvSpPr>
          <p:cNvPr id="10" name="PHẠM DUYÊN 6 - 9Slide.vn">
            <a:extLst>
              <a:ext uri="{FF2B5EF4-FFF2-40B4-BE49-F238E27FC236}">
                <a16:creationId xmlns:a16="http://schemas.microsoft.com/office/drawing/2014/main" id="{F53A2EF6-304A-6871-27B4-3DEAA21C0CEF}"/>
              </a:ext>
            </a:extLst>
          </p:cNvPr>
          <p:cNvSpPr txBox="1"/>
          <p:nvPr/>
        </p:nvSpPr>
        <p:spPr>
          <a:xfrm>
            <a:off x="3258795"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cxnSp>
        <p:nvCxnSpPr>
          <p:cNvPr id="11" name="PHẠM DUYÊN 7 - 9Slide.vn">
            <a:extLst>
              <a:ext uri="{FF2B5EF4-FFF2-40B4-BE49-F238E27FC236}">
                <a16:creationId xmlns:a16="http://schemas.microsoft.com/office/drawing/2014/main" id="{ECC252FB-933F-279B-D15C-19F32EE46403}"/>
              </a:ext>
            </a:extLst>
          </p:cNvPr>
          <p:cNvCxnSpPr>
            <a:cxnSpLocks/>
          </p:cNvCxnSpPr>
          <p:nvPr/>
        </p:nvCxnSpPr>
        <p:spPr>
          <a:xfrm>
            <a:off x="3130160" y="1847988"/>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2" name="PHẠM DUYÊN 8 - 9Slide.vn">
            <a:extLst>
              <a:ext uri="{FF2B5EF4-FFF2-40B4-BE49-F238E27FC236}">
                <a16:creationId xmlns:a16="http://schemas.microsoft.com/office/drawing/2014/main" id="{130E95A6-CABB-7AF1-2CB5-F1283A552D25}"/>
              </a:ext>
            </a:extLst>
          </p:cNvPr>
          <p:cNvSpPr txBox="1"/>
          <p:nvPr/>
        </p:nvSpPr>
        <p:spPr>
          <a:xfrm>
            <a:off x="1689373"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cxnSp>
        <p:nvCxnSpPr>
          <p:cNvPr id="13" name="PHẠM DUYÊN 9 - 9Slide.vn">
            <a:extLst>
              <a:ext uri="{FF2B5EF4-FFF2-40B4-BE49-F238E27FC236}">
                <a16:creationId xmlns:a16="http://schemas.microsoft.com/office/drawing/2014/main" id="{9D0B4EC5-B1B4-AB62-554B-94F04D194FEB}"/>
              </a:ext>
            </a:extLst>
          </p:cNvPr>
          <p:cNvCxnSpPr>
            <a:cxnSpLocks/>
          </p:cNvCxnSpPr>
          <p:nvPr/>
        </p:nvCxnSpPr>
        <p:spPr>
          <a:xfrm>
            <a:off x="3140895" y="2317442"/>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4" name="PHẠM DUYÊN 10 - 9Slide.vn">
            <a:extLst>
              <a:ext uri="{FF2B5EF4-FFF2-40B4-BE49-F238E27FC236}">
                <a16:creationId xmlns:a16="http://schemas.microsoft.com/office/drawing/2014/main" id="{68C3F793-1545-A862-FE3D-4FBDB7EC02C1}"/>
              </a:ext>
            </a:extLst>
          </p:cNvPr>
          <p:cNvSpPr txBox="1"/>
          <p:nvPr/>
        </p:nvSpPr>
        <p:spPr>
          <a:xfrm>
            <a:off x="3286940" y="1678721"/>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15" name="PHẠM DUYÊN 11 - 9Slide.vn">
            <a:extLst>
              <a:ext uri="{FF2B5EF4-FFF2-40B4-BE49-F238E27FC236}">
                <a16:creationId xmlns:a16="http://schemas.microsoft.com/office/drawing/2014/main" id="{00924095-433D-91E0-E3C2-CB8F60A821A1}"/>
              </a:ext>
            </a:extLst>
          </p:cNvPr>
          <p:cNvSpPr txBox="1"/>
          <p:nvPr/>
        </p:nvSpPr>
        <p:spPr>
          <a:xfrm>
            <a:off x="2031111"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7</a:t>
            </a:r>
          </a:p>
        </p:txBody>
      </p:sp>
      <p:sp>
        <p:nvSpPr>
          <p:cNvPr id="16" name="PHẠM DUYÊN 12 - 9Slide.vn">
            <a:extLst>
              <a:ext uri="{FF2B5EF4-FFF2-40B4-BE49-F238E27FC236}">
                <a16:creationId xmlns:a16="http://schemas.microsoft.com/office/drawing/2014/main" id="{61663520-A82E-CD02-65D1-028114BF4281}"/>
              </a:ext>
            </a:extLst>
          </p:cNvPr>
          <p:cNvSpPr txBox="1"/>
          <p:nvPr/>
        </p:nvSpPr>
        <p:spPr>
          <a:xfrm>
            <a:off x="2372849"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17" name="PHẠM DUYÊN 13 - 9Slide.vn">
            <a:extLst>
              <a:ext uri="{FF2B5EF4-FFF2-40B4-BE49-F238E27FC236}">
                <a16:creationId xmlns:a16="http://schemas.microsoft.com/office/drawing/2014/main" id="{B39C6CA6-CCAA-4BC5-B385-B4589D779C65}"/>
              </a:ext>
            </a:extLst>
          </p:cNvPr>
          <p:cNvSpPr txBox="1"/>
          <p:nvPr/>
        </p:nvSpPr>
        <p:spPr>
          <a:xfrm>
            <a:off x="2031111"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7</a:t>
            </a:r>
          </a:p>
        </p:txBody>
      </p:sp>
      <p:sp>
        <p:nvSpPr>
          <p:cNvPr id="18" name="PHẠM DUYÊN 14 - 9Slide.vn">
            <a:extLst>
              <a:ext uri="{FF2B5EF4-FFF2-40B4-BE49-F238E27FC236}">
                <a16:creationId xmlns:a16="http://schemas.microsoft.com/office/drawing/2014/main" id="{A593D1D1-882A-7929-E4FE-97C7C1CF64B9}"/>
              </a:ext>
            </a:extLst>
          </p:cNvPr>
          <p:cNvSpPr txBox="1"/>
          <p:nvPr/>
        </p:nvSpPr>
        <p:spPr>
          <a:xfrm>
            <a:off x="2714588"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9</a:t>
            </a:r>
          </a:p>
        </p:txBody>
      </p:sp>
      <p:sp>
        <p:nvSpPr>
          <p:cNvPr id="19" name="PHẠM DUYÊN 15 - 9Slide.vn">
            <a:extLst>
              <a:ext uri="{FF2B5EF4-FFF2-40B4-BE49-F238E27FC236}">
                <a16:creationId xmlns:a16="http://schemas.microsoft.com/office/drawing/2014/main" id="{1B5C8C6E-4668-7556-979D-F2A87F383A59}"/>
              </a:ext>
            </a:extLst>
          </p:cNvPr>
          <p:cNvSpPr txBox="1"/>
          <p:nvPr/>
        </p:nvSpPr>
        <p:spPr>
          <a:xfrm>
            <a:off x="1689373"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21" name="PHẠM DUYÊN 17 - 9Slide.vn">
            <a:extLst>
              <a:ext uri="{FF2B5EF4-FFF2-40B4-BE49-F238E27FC236}">
                <a16:creationId xmlns:a16="http://schemas.microsoft.com/office/drawing/2014/main" id="{626BCB5E-7D0F-BE89-45F0-D0B86B2ED56F}"/>
              </a:ext>
            </a:extLst>
          </p:cNvPr>
          <p:cNvSpPr txBox="1"/>
          <p:nvPr/>
        </p:nvSpPr>
        <p:spPr>
          <a:xfrm>
            <a:off x="3597493"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22" name="PHẠM DUYÊN 18 - 9Slide.vn">
            <a:extLst>
              <a:ext uri="{FF2B5EF4-FFF2-40B4-BE49-F238E27FC236}">
                <a16:creationId xmlns:a16="http://schemas.microsoft.com/office/drawing/2014/main" id="{BCA6E424-BA1F-FBE2-60E9-405A2ED77880}"/>
              </a:ext>
            </a:extLst>
          </p:cNvPr>
          <p:cNvSpPr txBox="1"/>
          <p:nvPr/>
        </p:nvSpPr>
        <p:spPr>
          <a:xfrm>
            <a:off x="2031111"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23" name="PHẠM DUYÊN 19 - 9Slide.vn">
            <a:extLst>
              <a:ext uri="{FF2B5EF4-FFF2-40B4-BE49-F238E27FC236}">
                <a16:creationId xmlns:a16="http://schemas.microsoft.com/office/drawing/2014/main" id="{CD60CE3C-42DA-BFAC-CAAF-D572F3BAA0DE}"/>
              </a:ext>
            </a:extLst>
          </p:cNvPr>
          <p:cNvSpPr txBox="1"/>
          <p:nvPr/>
        </p:nvSpPr>
        <p:spPr>
          <a:xfrm>
            <a:off x="3936191"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24" name="PHẠM DUYÊN 20 - 9Slide.vn">
            <a:extLst>
              <a:ext uri="{FF2B5EF4-FFF2-40B4-BE49-F238E27FC236}">
                <a16:creationId xmlns:a16="http://schemas.microsoft.com/office/drawing/2014/main" id="{48D0084D-3FB9-3CC1-1638-834C0F5858DD}"/>
              </a:ext>
            </a:extLst>
          </p:cNvPr>
          <p:cNvSpPr txBox="1"/>
          <p:nvPr/>
        </p:nvSpPr>
        <p:spPr>
          <a:xfrm>
            <a:off x="2370651"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25" name="PHẠM DUYÊN 21 - 9Slide.vn">
            <a:extLst>
              <a:ext uri="{FF2B5EF4-FFF2-40B4-BE49-F238E27FC236}">
                <a16:creationId xmlns:a16="http://schemas.microsoft.com/office/drawing/2014/main" id="{80762D73-062E-3099-B29E-A9AB0F91F108}"/>
              </a:ext>
            </a:extLst>
          </p:cNvPr>
          <p:cNvSpPr txBox="1"/>
          <p:nvPr/>
        </p:nvSpPr>
        <p:spPr>
          <a:xfrm>
            <a:off x="2370651" y="3489044"/>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sp>
        <p:nvSpPr>
          <p:cNvPr id="26" name="PHẠM DUYÊN 22 - 9Slide.vn">
            <a:extLst>
              <a:ext uri="{FF2B5EF4-FFF2-40B4-BE49-F238E27FC236}">
                <a16:creationId xmlns:a16="http://schemas.microsoft.com/office/drawing/2014/main" id="{1776AF17-1516-A43C-0DBF-D7E6D69C1BCB}"/>
              </a:ext>
            </a:extLst>
          </p:cNvPr>
          <p:cNvSpPr txBox="1"/>
          <p:nvPr/>
        </p:nvSpPr>
        <p:spPr>
          <a:xfrm>
            <a:off x="2714588" y="34890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9</a:t>
            </a:r>
          </a:p>
        </p:txBody>
      </p:sp>
      <p:sp>
        <p:nvSpPr>
          <p:cNvPr id="27" name="PHẠM DUYÊN 23 - 9Slide.vn">
            <a:extLst>
              <a:ext uri="{FF2B5EF4-FFF2-40B4-BE49-F238E27FC236}">
                <a16:creationId xmlns:a16="http://schemas.microsoft.com/office/drawing/2014/main" id="{1E2BAF07-E223-9E6B-2A05-E324707AED92}"/>
              </a:ext>
            </a:extLst>
          </p:cNvPr>
          <p:cNvSpPr txBox="1"/>
          <p:nvPr/>
        </p:nvSpPr>
        <p:spPr>
          <a:xfrm>
            <a:off x="2714588" y="4076458"/>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28" name="PHẠM DUYÊN 24 - 9Slide.vn">
            <a:extLst>
              <a:ext uri="{FF2B5EF4-FFF2-40B4-BE49-F238E27FC236}">
                <a16:creationId xmlns:a16="http://schemas.microsoft.com/office/drawing/2014/main" id="{32A0CD45-D0D4-8D7F-533E-AF806BDF4CD5}"/>
              </a:ext>
            </a:extLst>
          </p:cNvPr>
          <p:cNvSpPr txBox="1"/>
          <p:nvPr/>
        </p:nvSpPr>
        <p:spPr>
          <a:xfrm>
            <a:off x="4274888"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32" name="PHẠM DUYÊN 44 - 9Slide.vn">
            <a:extLst>
              <a:ext uri="{FF2B5EF4-FFF2-40B4-BE49-F238E27FC236}">
                <a16:creationId xmlns:a16="http://schemas.microsoft.com/office/drawing/2014/main" id="{2E83973B-6679-8D93-2FFC-EEBFA33422B6}"/>
              </a:ext>
            </a:extLst>
          </p:cNvPr>
          <p:cNvSpPr txBox="1"/>
          <p:nvPr/>
        </p:nvSpPr>
        <p:spPr>
          <a:xfrm>
            <a:off x="9202395"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5</a:t>
            </a:r>
          </a:p>
        </p:txBody>
      </p:sp>
      <p:cxnSp>
        <p:nvCxnSpPr>
          <p:cNvPr id="33" name="PHẠM DUYÊN 45 - 9Slide.vn">
            <a:extLst>
              <a:ext uri="{FF2B5EF4-FFF2-40B4-BE49-F238E27FC236}">
                <a16:creationId xmlns:a16="http://schemas.microsoft.com/office/drawing/2014/main" id="{3B08241D-E5C7-123A-D701-0CEFD9502710}"/>
              </a:ext>
            </a:extLst>
          </p:cNvPr>
          <p:cNvCxnSpPr>
            <a:cxnSpLocks/>
          </p:cNvCxnSpPr>
          <p:nvPr/>
        </p:nvCxnSpPr>
        <p:spPr>
          <a:xfrm>
            <a:off x="9073760" y="1847988"/>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4" name="PHẠM DUYÊN 46 - 9Slide.vn">
            <a:extLst>
              <a:ext uri="{FF2B5EF4-FFF2-40B4-BE49-F238E27FC236}">
                <a16:creationId xmlns:a16="http://schemas.microsoft.com/office/drawing/2014/main" id="{DD05BE49-8487-7D65-872C-9647549FA55A}"/>
              </a:ext>
            </a:extLst>
          </p:cNvPr>
          <p:cNvSpPr txBox="1"/>
          <p:nvPr/>
        </p:nvSpPr>
        <p:spPr>
          <a:xfrm>
            <a:off x="7974711"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cxnSp>
        <p:nvCxnSpPr>
          <p:cNvPr id="35" name="PHẠM DUYÊN 47 - 9Slide.vn">
            <a:extLst>
              <a:ext uri="{FF2B5EF4-FFF2-40B4-BE49-F238E27FC236}">
                <a16:creationId xmlns:a16="http://schemas.microsoft.com/office/drawing/2014/main" id="{B5D4768B-84BB-2A49-CD44-4AA350A13582}"/>
              </a:ext>
            </a:extLst>
          </p:cNvPr>
          <p:cNvCxnSpPr>
            <a:cxnSpLocks/>
          </p:cNvCxnSpPr>
          <p:nvPr/>
        </p:nvCxnSpPr>
        <p:spPr>
          <a:xfrm>
            <a:off x="9084495" y="2317442"/>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36" name="PHẠM DUYÊN 48 - 9Slide.vn">
            <a:extLst>
              <a:ext uri="{FF2B5EF4-FFF2-40B4-BE49-F238E27FC236}">
                <a16:creationId xmlns:a16="http://schemas.microsoft.com/office/drawing/2014/main" id="{4B76B000-710B-DC1D-833E-8759F5C3EEE4}"/>
              </a:ext>
            </a:extLst>
          </p:cNvPr>
          <p:cNvSpPr txBox="1"/>
          <p:nvPr/>
        </p:nvSpPr>
        <p:spPr>
          <a:xfrm>
            <a:off x="9230540" y="1678721"/>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8</a:t>
            </a:r>
          </a:p>
        </p:txBody>
      </p:sp>
      <p:sp>
        <p:nvSpPr>
          <p:cNvPr id="37" name="PHẠM DUYÊN 49 - 9Slide.vn">
            <a:extLst>
              <a:ext uri="{FF2B5EF4-FFF2-40B4-BE49-F238E27FC236}">
                <a16:creationId xmlns:a16="http://schemas.microsoft.com/office/drawing/2014/main" id="{108E24B7-31CE-27A8-1C5D-E4E406166EC5}"/>
              </a:ext>
            </a:extLst>
          </p:cNvPr>
          <p:cNvSpPr txBox="1"/>
          <p:nvPr/>
        </p:nvSpPr>
        <p:spPr>
          <a:xfrm>
            <a:off x="7974711"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1</a:t>
            </a:r>
          </a:p>
        </p:txBody>
      </p:sp>
      <p:sp>
        <p:nvSpPr>
          <p:cNvPr id="38" name="PHẠM DUYÊN 50 - 9Slide.vn">
            <a:extLst>
              <a:ext uri="{FF2B5EF4-FFF2-40B4-BE49-F238E27FC236}">
                <a16:creationId xmlns:a16="http://schemas.microsoft.com/office/drawing/2014/main" id="{DA6B56B6-FCDA-F846-34C7-8B7B41764B43}"/>
              </a:ext>
            </a:extLst>
          </p:cNvPr>
          <p:cNvSpPr txBox="1"/>
          <p:nvPr/>
        </p:nvSpPr>
        <p:spPr>
          <a:xfrm>
            <a:off x="8316449"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39" name="PHẠM DUYÊN 51 - 9Slide.vn">
            <a:extLst>
              <a:ext uri="{FF2B5EF4-FFF2-40B4-BE49-F238E27FC236}">
                <a16:creationId xmlns:a16="http://schemas.microsoft.com/office/drawing/2014/main" id="{D4F8D275-70EF-7AC9-9F0D-DAF433AC274C}"/>
              </a:ext>
            </a:extLst>
          </p:cNvPr>
          <p:cNvSpPr txBox="1"/>
          <p:nvPr/>
        </p:nvSpPr>
        <p:spPr>
          <a:xfrm>
            <a:off x="8316449" y="2248276"/>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6</a:t>
            </a:r>
          </a:p>
        </p:txBody>
      </p:sp>
      <p:sp>
        <p:nvSpPr>
          <p:cNvPr id="40" name="PHẠM DUYÊN 52 - 9Slide.vn">
            <a:extLst>
              <a:ext uri="{FF2B5EF4-FFF2-40B4-BE49-F238E27FC236}">
                <a16:creationId xmlns:a16="http://schemas.microsoft.com/office/drawing/2014/main" id="{DA430299-5CA5-2A55-A83A-B7FA910FAE62}"/>
              </a:ext>
            </a:extLst>
          </p:cNvPr>
          <p:cNvSpPr txBox="1"/>
          <p:nvPr/>
        </p:nvSpPr>
        <p:spPr>
          <a:xfrm>
            <a:off x="8658188"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41" name="PHẠM DUYÊN 53 - 9Slide.vn">
            <a:extLst>
              <a:ext uri="{FF2B5EF4-FFF2-40B4-BE49-F238E27FC236}">
                <a16:creationId xmlns:a16="http://schemas.microsoft.com/office/drawing/2014/main" id="{59A17A51-1793-17D0-AEAD-99DB4C987817}"/>
              </a:ext>
            </a:extLst>
          </p:cNvPr>
          <p:cNvSpPr txBox="1"/>
          <p:nvPr/>
        </p:nvSpPr>
        <p:spPr>
          <a:xfrm>
            <a:off x="7632973" y="1678721"/>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4</a:t>
            </a:r>
          </a:p>
        </p:txBody>
      </p:sp>
      <p:sp>
        <p:nvSpPr>
          <p:cNvPr id="43" name="PHẠM DUYÊN 55 - 9Slide.vn">
            <a:extLst>
              <a:ext uri="{FF2B5EF4-FFF2-40B4-BE49-F238E27FC236}">
                <a16:creationId xmlns:a16="http://schemas.microsoft.com/office/drawing/2014/main" id="{F9E5A349-8B42-1DDC-15F3-75667769CA7F}"/>
              </a:ext>
            </a:extLst>
          </p:cNvPr>
          <p:cNvSpPr txBox="1"/>
          <p:nvPr/>
        </p:nvSpPr>
        <p:spPr>
          <a:xfrm>
            <a:off x="9541093"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44" name="PHẠM DUYÊN 56 - 9Slide.vn">
            <a:extLst>
              <a:ext uri="{FF2B5EF4-FFF2-40B4-BE49-F238E27FC236}">
                <a16:creationId xmlns:a16="http://schemas.microsoft.com/office/drawing/2014/main" id="{B28558CE-E420-6E10-C252-0285112ADC4A}"/>
              </a:ext>
            </a:extLst>
          </p:cNvPr>
          <p:cNvSpPr txBox="1"/>
          <p:nvPr/>
        </p:nvSpPr>
        <p:spPr>
          <a:xfrm>
            <a:off x="8316449"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sp>
        <p:nvSpPr>
          <p:cNvPr id="45" name="PHẠM DUYÊN 57 - 9Slide.vn">
            <a:extLst>
              <a:ext uri="{FF2B5EF4-FFF2-40B4-BE49-F238E27FC236}">
                <a16:creationId xmlns:a16="http://schemas.microsoft.com/office/drawing/2014/main" id="{D016BFA6-A1D6-F6C9-0F93-1D83F1CFB371}"/>
              </a:ext>
            </a:extLst>
          </p:cNvPr>
          <p:cNvSpPr txBox="1"/>
          <p:nvPr/>
        </p:nvSpPr>
        <p:spPr>
          <a:xfrm>
            <a:off x="9879791" y="2248276"/>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0</a:t>
            </a:r>
          </a:p>
        </p:txBody>
      </p:sp>
      <p:sp>
        <p:nvSpPr>
          <p:cNvPr id="46" name="PHẠM DUYÊN 58 - 9Slide.vn">
            <a:extLst>
              <a:ext uri="{FF2B5EF4-FFF2-40B4-BE49-F238E27FC236}">
                <a16:creationId xmlns:a16="http://schemas.microsoft.com/office/drawing/2014/main" id="{82C26A15-C046-F9C3-2B2D-BEAF39FC8B40}"/>
              </a:ext>
            </a:extLst>
          </p:cNvPr>
          <p:cNvSpPr txBox="1"/>
          <p:nvPr/>
        </p:nvSpPr>
        <p:spPr>
          <a:xfrm>
            <a:off x="8658188" y="28794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47" name="PHẠM DUYÊN 59 - 9Slide.vn">
            <a:extLst>
              <a:ext uri="{FF2B5EF4-FFF2-40B4-BE49-F238E27FC236}">
                <a16:creationId xmlns:a16="http://schemas.microsoft.com/office/drawing/2014/main" id="{DCB9D6D9-E3D3-F132-A387-BC2BFA517140}"/>
              </a:ext>
            </a:extLst>
          </p:cNvPr>
          <p:cNvSpPr txBox="1"/>
          <p:nvPr/>
        </p:nvSpPr>
        <p:spPr>
          <a:xfrm>
            <a:off x="8658188" y="3489044"/>
            <a:ext cx="285542"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3</a:t>
            </a:r>
          </a:p>
        </p:txBody>
      </p:sp>
      <p:sp>
        <p:nvSpPr>
          <p:cNvPr id="8" name="Rectangle 7">
            <a:extLst>
              <a:ext uri="{FF2B5EF4-FFF2-40B4-BE49-F238E27FC236}">
                <a16:creationId xmlns:a16="http://schemas.microsoft.com/office/drawing/2014/main" id="{B0ADBE00-4184-3378-2375-8EF92627A9F9}"/>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98076606"/>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HẠM DUYÊN 5 - 9Slide.vn">
            <a:extLst>
              <a:ext uri="{FF2B5EF4-FFF2-40B4-BE49-F238E27FC236}">
                <a16:creationId xmlns:a16="http://schemas.microsoft.com/office/drawing/2014/main" id="{E75E472B-A211-FC99-5495-D472EBA1B0D4}"/>
              </a:ext>
            </a:extLst>
          </p:cNvPr>
          <p:cNvSpPr txBox="1"/>
          <p:nvPr/>
        </p:nvSpPr>
        <p:spPr>
          <a:xfrm>
            <a:off x="1509623" y="565496"/>
            <a:ext cx="776377" cy="707886"/>
          </a:xfrm>
          <a:prstGeom prst="rect">
            <a:avLst/>
          </a:prstGeom>
          <a:noFill/>
        </p:spPr>
        <p:txBody>
          <a:bodyPr wrap="square" rtlCol="0">
            <a:spAutoFit/>
          </a:bodyPr>
          <a:lstStyle/>
          <a:p>
            <a:r>
              <a:rPr lang="en-GB" sz="4000" b="1">
                <a:solidFill>
                  <a:srgbClr val="FC8C05"/>
                </a:solidFill>
                <a:effectLst>
                  <a:outerShdw blurRad="38100" dist="38100" dir="2700000" algn="tl">
                    <a:srgbClr val="000000">
                      <a:alpha val="43137"/>
                    </a:srgbClr>
                  </a:outerShdw>
                </a:effectLst>
                <a:latin typeface="+mj-lt"/>
              </a:rPr>
              <a:t>b)</a:t>
            </a:r>
            <a:endParaRPr lang="en-US" sz="4000" b="1" dirty="0">
              <a:solidFill>
                <a:srgbClr val="FC8C05"/>
              </a:solidFill>
              <a:effectLst>
                <a:outerShdw blurRad="38100" dist="38100" dir="2700000" algn="tl">
                  <a:srgbClr val="000000">
                    <a:alpha val="43137"/>
                  </a:srgbClr>
                </a:outerShdw>
              </a:effectLst>
              <a:latin typeface="+mj-lt"/>
            </a:endParaRPr>
          </a:p>
        </p:txBody>
      </p:sp>
      <p:grpSp>
        <p:nvGrpSpPr>
          <p:cNvPr id="8" name="PHẠM DUYÊN 3 - 9Slide.vn">
            <a:extLst>
              <a:ext uri="{FF2B5EF4-FFF2-40B4-BE49-F238E27FC236}">
                <a16:creationId xmlns:a16="http://schemas.microsoft.com/office/drawing/2014/main" id="{EA83680A-235E-F7F7-14F5-8AB9D75E6809}"/>
              </a:ext>
            </a:extLst>
          </p:cNvPr>
          <p:cNvGrpSpPr/>
          <p:nvPr/>
        </p:nvGrpSpPr>
        <p:grpSpPr>
          <a:xfrm>
            <a:off x="2186017" y="527843"/>
            <a:ext cx="1319183" cy="783193"/>
            <a:chOff x="1295400" y="457200"/>
            <a:chExt cx="1319183" cy="783193"/>
          </a:xfrm>
        </p:grpSpPr>
        <p:sp>
          <p:nvSpPr>
            <p:cNvPr id="9" name="PHẠM DUYÊN 1 - 9Slide.vn">
              <a:extLst>
                <a:ext uri="{FF2B5EF4-FFF2-40B4-BE49-F238E27FC236}">
                  <a16:creationId xmlns:a16="http://schemas.microsoft.com/office/drawing/2014/main" id="{F37D399B-4337-64B7-DCCD-765011E68F94}"/>
                </a:ext>
              </a:extLst>
            </p:cNvPr>
            <p:cNvSpPr/>
            <p:nvPr/>
          </p:nvSpPr>
          <p:spPr>
            <a:xfrm>
              <a:off x="1334644" y="510780"/>
              <a:ext cx="818006" cy="668922"/>
            </a:xfrm>
            <a:prstGeom prst="roundRect">
              <a:avLst/>
            </a:prstGeom>
            <a:gradFill flip="none" rotWithShape="1">
              <a:gsLst>
                <a:gs pos="22000">
                  <a:srgbClr val="A54C26"/>
                </a:gs>
                <a:gs pos="87000">
                  <a:srgbClr val="FFBD59"/>
                </a:gs>
              </a:gsLst>
              <a:lin ang="16200000" scaled="1"/>
              <a:tileRect/>
            </a:gradFill>
            <a:ln>
              <a:noFill/>
            </a:ln>
            <a:effectLst>
              <a:outerShdw blurRad="50800" dist="38100" dir="2700000" algn="tl" rotWithShape="0">
                <a:prstClr val="black">
                  <a:alpha val="40000"/>
                </a:prstClr>
              </a:outerShdw>
            </a:effectLst>
          </p:spPr>
          <p:txBody>
            <a:bodyPr/>
            <a:lstStyle/>
            <a:p>
              <a:endParaRPr lang="en-US" kern="0">
                <a:solidFill>
                  <a:srgbClr val="FC8C05"/>
                </a:solidFill>
              </a:endParaRPr>
            </a:p>
          </p:txBody>
        </p:sp>
        <p:sp>
          <p:nvSpPr>
            <p:cNvPr id="10" name="PHẠM DUYÊN 3 - 9Slide.vn">
              <a:extLst>
                <a:ext uri="{FF2B5EF4-FFF2-40B4-BE49-F238E27FC236}">
                  <a16:creationId xmlns:a16="http://schemas.microsoft.com/office/drawing/2014/main" id="{1A1B9357-224D-7EBA-E827-44B452A27A6A}"/>
                </a:ext>
              </a:extLst>
            </p:cNvPr>
            <p:cNvSpPr txBox="1"/>
            <p:nvPr/>
          </p:nvSpPr>
          <p:spPr>
            <a:xfrm>
              <a:off x="1295400" y="457200"/>
              <a:ext cx="840690" cy="783193"/>
            </a:xfrm>
            <a:prstGeom prst="roundRect">
              <a:avLst/>
            </a:prstGeom>
            <a:noFill/>
          </p:spPr>
          <p:txBody>
            <a:bodyPr wrap="none" rtlCol="0">
              <a:spAutoFit/>
            </a:bodyPr>
            <a:lstStyle/>
            <a:p>
              <a:pPr algn="ctr"/>
              <a:r>
                <a:rPr lang="en-US" sz="4000" b="1">
                  <a:solidFill>
                    <a:schemeClr val="bg1"/>
                  </a:solidFill>
                  <a:effectLst>
                    <a:outerShdw blurRad="38100" dist="38100" dir="2700000" algn="tl">
                      <a:srgbClr val="000000">
                        <a:alpha val="43137"/>
                      </a:srgbClr>
                    </a:outerShdw>
                  </a:effectLst>
                  <a:latin typeface="+mj-lt"/>
                </a:rPr>
                <a:t>Số</a:t>
              </a:r>
            </a:p>
          </p:txBody>
        </p:sp>
        <p:sp>
          <p:nvSpPr>
            <p:cNvPr id="11" name="PHẠM DUYÊN 4 - 9Slide.vn">
              <a:extLst>
                <a:ext uri="{FF2B5EF4-FFF2-40B4-BE49-F238E27FC236}">
                  <a16:creationId xmlns:a16="http://schemas.microsoft.com/office/drawing/2014/main" id="{AAFCDC15-846D-5C59-C8F3-D831868832B3}"/>
                </a:ext>
              </a:extLst>
            </p:cNvPr>
            <p:cNvSpPr txBox="1"/>
            <p:nvPr/>
          </p:nvSpPr>
          <p:spPr>
            <a:xfrm>
              <a:off x="2133600" y="475804"/>
              <a:ext cx="480983" cy="748963"/>
            </a:xfrm>
            <a:prstGeom prst="roundRect">
              <a:avLst/>
            </a:prstGeom>
            <a:noFill/>
          </p:spPr>
          <p:txBody>
            <a:bodyPr wrap="none" rtlCol="0">
              <a:spAutoFit/>
            </a:bodyPr>
            <a:lstStyle/>
            <a:p>
              <a:pPr algn="ctr"/>
              <a:r>
                <a:rPr lang="en-US" sz="4000" b="1">
                  <a:solidFill>
                    <a:srgbClr val="FC8C05"/>
                  </a:solidFill>
                  <a:effectLst>
                    <a:outerShdw blurRad="38100" dist="38100" dir="2700000" algn="tl">
                      <a:srgbClr val="000000">
                        <a:alpha val="43137"/>
                      </a:srgbClr>
                    </a:outerShdw>
                  </a:effectLst>
                  <a:latin typeface="+mj-lt"/>
                </a:rPr>
                <a:t>?</a:t>
              </a:r>
            </a:p>
          </p:txBody>
        </p:sp>
      </p:grpSp>
      <p:grpSp>
        <p:nvGrpSpPr>
          <p:cNvPr id="12" name="PHẠM DUYÊN 4 - 9Slide.vn">
            <a:extLst>
              <a:ext uri="{FF2B5EF4-FFF2-40B4-BE49-F238E27FC236}">
                <a16:creationId xmlns:a16="http://schemas.microsoft.com/office/drawing/2014/main" id="{1C87FD00-9FC2-2DD5-9928-C222B2515B89}"/>
              </a:ext>
            </a:extLst>
          </p:cNvPr>
          <p:cNvGrpSpPr/>
          <p:nvPr/>
        </p:nvGrpSpPr>
        <p:grpSpPr>
          <a:xfrm>
            <a:off x="651934" y="544346"/>
            <a:ext cx="668922" cy="707886"/>
            <a:chOff x="1559434" y="1176116"/>
            <a:chExt cx="668922" cy="707886"/>
          </a:xfrm>
        </p:grpSpPr>
        <p:grpSp>
          <p:nvGrpSpPr>
            <p:cNvPr id="13" name="Group 12">
              <a:extLst>
                <a:ext uri="{FF2B5EF4-FFF2-40B4-BE49-F238E27FC236}">
                  <a16:creationId xmlns:a16="http://schemas.microsoft.com/office/drawing/2014/main" id="{ADD65052-3DB9-3F43-7D7E-7D1A1ABF76F9}"/>
                </a:ext>
              </a:extLst>
            </p:cNvPr>
            <p:cNvGrpSpPr/>
            <p:nvPr/>
          </p:nvGrpSpPr>
          <p:grpSpPr>
            <a:xfrm>
              <a:off x="1559434" y="1197548"/>
              <a:ext cx="668922" cy="668922"/>
              <a:chOff x="1959266" y="1758940"/>
              <a:chExt cx="668922" cy="668922"/>
            </a:xfrm>
          </p:grpSpPr>
          <p:sp>
            <p:nvSpPr>
              <p:cNvPr id="15" name="Oval 14">
                <a:extLst>
                  <a:ext uri="{FF2B5EF4-FFF2-40B4-BE49-F238E27FC236}">
                    <a16:creationId xmlns:a16="http://schemas.microsoft.com/office/drawing/2014/main" id="{69B8A500-4FB1-A8C3-C064-62DDEE3693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6" name="Oval 15">
                <a:extLst>
                  <a:ext uri="{FF2B5EF4-FFF2-40B4-BE49-F238E27FC236}">
                    <a16:creationId xmlns:a16="http://schemas.microsoft.com/office/drawing/2014/main" id="{15AEF990-00CD-406C-B149-1EEAF9CF4950}"/>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14" name="TextBox 13">
              <a:extLst>
                <a:ext uri="{FF2B5EF4-FFF2-40B4-BE49-F238E27FC236}">
                  <a16:creationId xmlns:a16="http://schemas.microsoft.com/office/drawing/2014/main" id="{A61B0ACA-3790-6416-3555-982B5E435BB1}"/>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graphicFrame>
        <p:nvGraphicFramePr>
          <p:cNvPr id="17" name="PHẠM DUYÊN 4 - 9Slide.vn">
            <a:extLst>
              <a:ext uri="{FF2B5EF4-FFF2-40B4-BE49-F238E27FC236}">
                <a16:creationId xmlns:a16="http://schemas.microsoft.com/office/drawing/2014/main" id="{34F16A21-1D12-B3C5-4BD2-49F1A96B6589}"/>
              </a:ext>
            </a:extLst>
          </p:cNvPr>
          <p:cNvGraphicFramePr>
            <a:graphicFrameLocks noGrp="1"/>
          </p:cNvGraphicFramePr>
          <p:nvPr>
            <p:extLst>
              <p:ext uri="{D42A27DB-BD31-4B8C-83A1-F6EECF244321}">
                <p14:modId xmlns:p14="http://schemas.microsoft.com/office/powerpoint/2010/main" val="93357762"/>
              </p:ext>
            </p:extLst>
          </p:nvPr>
        </p:nvGraphicFramePr>
        <p:xfrm>
          <a:off x="689925" y="1600200"/>
          <a:ext cx="10812150" cy="30480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162430">
                  <a:extLst>
                    <a:ext uri="{9D8B030D-6E8A-4147-A177-3AD203B41FA5}">
                      <a16:colId xmlns:a16="http://schemas.microsoft.com/office/drawing/2014/main" val="3815317150"/>
                    </a:ext>
                  </a:extLst>
                </a:gridCol>
                <a:gridCol w="2162430">
                  <a:extLst>
                    <a:ext uri="{9D8B030D-6E8A-4147-A177-3AD203B41FA5}">
                      <a16:colId xmlns:a16="http://schemas.microsoft.com/office/drawing/2014/main" val="3671788171"/>
                    </a:ext>
                  </a:extLst>
                </a:gridCol>
                <a:gridCol w="2162430">
                  <a:extLst>
                    <a:ext uri="{9D8B030D-6E8A-4147-A177-3AD203B41FA5}">
                      <a16:colId xmlns:a16="http://schemas.microsoft.com/office/drawing/2014/main" val="368672496"/>
                    </a:ext>
                  </a:extLst>
                </a:gridCol>
                <a:gridCol w="2162430">
                  <a:extLst>
                    <a:ext uri="{9D8B030D-6E8A-4147-A177-3AD203B41FA5}">
                      <a16:colId xmlns:a16="http://schemas.microsoft.com/office/drawing/2014/main" val="4083660486"/>
                    </a:ext>
                  </a:extLst>
                </a:gridCol>
                <a:gridCol w="2162430">
                  <a:extLst>
                    <a:ext uri="{9D8B030D-6E8A-4147-A177-3AD203B41FA5}">
                      <a16:colId xmlns:a16="http://schemas.microsoft.com/office/drawing/2014/main" val="650972657"/>
                    </a:ext>
                  </a:extLst>
                </a:gridCol>
              </a:tblGrid>
              <a:tr h="1016000">
                <a:tc>
                  <a:txBody>
                    <a:bodyPr/>
                    <a:lstStyle/>
                    <a:p>
                      <a:pPr algn="ctr"/>
                      <a:r>
                        <a:rPr lang="en-US" sz="3200"/>
                        <a:t>Phép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bị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chia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Thương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3200"/>
                        <a:t>Số dư</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3980635"/>
                  </a:ext>
                </a:extLst>
              </a:tr>
              <a:tr h="1016000">
                <a:tc>
                  <a:txBody>
                    <a:bodyPr/>
                    <a:lstStyle/>
                    <a:p>
                      <a:pPr algn="ctr"/>
                      <a:r>
                        <a:rPr lang="en-US" sz="3600">
                          <a:solidFill>
                            <a:schemeClr val="accent3">
                              <a:lumMod val="75000"/>
                            </a:schemeClr>
                          </a:solidFill>
                          <a:latin typeface="+mj-lt"/>
                        </a:rPr>
                        <a:t>6 729 : 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1013270"/>
                  </a:ext>
                </a:extLst>
              </a:tr>
              <a:tr h="1016000">
                <a:tc>
                  <a:txBody>
                    <a:bodyPr/>
                    <a:lstStyle/>
                    <a:p>
                      <a:pPr algn="ctr"/>
                      <a:r>
                        <a:rPr lang="en-US" sz="3600">
                          <a:solidFill>
                            <a:srgbClr val="284D6E"/>
                          </a:solidFill>
                          <a:latin typeface="+mj-lt"/>
                        </a:rPr>
                        <a:t>4 163 : 8</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4400">
                          <a:solidFill>
                            <a:schemeClr val="accent5"/>
                          </a:solidFill>
                          <a:latin typeface="+mj-lt"/>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2535415"/>
                  </a:ext>
                </a:extLst>
              </a:tr>
            </a:tbl>
          </a:graphicData>
        </a:graphic>
      </p:graphicFrame>
      <p:sp>
        <p:nvSpPr>
          <p:cNvPr id="18" name="PHẠM DUYÊN 8 - 9Slide.vn">
            <a:extLst>
              <a:ext uri="{FF2B5EF4-FFF2-40B4-BE49-F238E27FC236}">
                <a16:creationId xmlns:a16="http://schemas.microsoft.com/office/drawing/2014/main" id="{44E52B8C-1B22-2025-98EF-E6D0E93387B4}"/>
              </a:ext>
            </a:extLst>
          </p:cNvPr>
          <p:cNvSpPr/>
          <p:nvPr/>
        </p:nvSpPr>
        <p:spPr>
          <a:xfrm>
            <a:off x="3581400"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19" name="PHẠM DUYÊN 8 - 9Slide.vn">
            <a:extLst>
              <a:ext uri="{FF2B5EF4-FFF2-40B4-BE49-F238E27FC236}">
                <a16:creationId xmlns:a16="http://schemas.microsoft.com/office/drawing/2014/main" id="{DBB5924C-E309-BD47-D907-3EA4F4ACEB72}"/>
              </a:ext>
            </a:extLst>
          </p:cNvPr>
          <p:cNvSpPr/>
          <p:nvPr/>
        </p:nvSpPr>
        <p:spPr>
          <a:xfrm>
            <a:off x="3581400"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0" name="PHẠM DUYÊN 8 - 9Slide.vn">
            <a:extLst>
              <a:ext uri="{FF2B5EF4-FFF2-40B4-BE49-F238E27FC236}">
                <a16:creationId xmlns:a16="http://schemas.microsoft.com/office/drawing/2014/main" id="{87575E7B-DBCF-8E3E-BA20-14CEC8D1D22F}"/>
              </a:ext>
            </a:extLst>
          </p:cNvPr>
          <p:cNvSpPr/>
          <p:nvPr/>
        </p:nvSpPr>
        <p:spPr>
          <a:xfrm>
            <a:off x="5771388"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1" name="PHẠM DUYÊN 8 - 9Slide.vn">
            <a:extLst>
              <a:ext uri="{FF2B5EF4-FFF2-40B4-BE49-F238E27FC236}">
                <a16:creationId xmlns:a16="http://schemas.microsoft.com/office/drawing/2014/main" id="{43398F5B-AA50-2BA5-73C2-747687362417}"/>
              </a:ext>
            </a:extLst>
          </p:cNvPr>
          <p:cNvSpPr/>
          <p:nvPr/>
        </p:nvSpPr>
        <p:spPr>
          <a:xfrm>
            <a:off x="5771388"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2" name="PHẠM DUYÊN 8 - 9Slide.vn">
            <a:extLst>
              <a:ext uri="{FF2B5EF4-FFF2-40B4-BE49-F238E27FC236}">
                <a16:creationId xmlns:a16="http://schemas.microsoft.com/office/drawing/2014/main" id="{6542AB87-121E-B8FB-2A6E-C817329DF482}"/>
              </a:ext>
            </a:extLst>
          </p:cNvPr>
          <p:cNvSpPr/>
          <p:nvPr/>
        </p:nvSpPr>
        <p:spPr>
          <a:xfrm>
            <a:off x="7924800"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3" name="PHẠM DUYÊN 8 - 9Slide.vn">
            <a:extLst>
              <a:ext uri="{FF2B5EF4-FFF2-40B4-BE49-F238E27FC236}">
                <a16:creationId xmlns:a16="http://schemas.microsoft.com/office/drawing/2014/main" id="{7D24002E-DFA0-07BE-CC54-D42306994EF2}"/>
              </a:ext>
            </a:extLst>
          </p:cNvPr>
          <p:cNvSpPr/>
          <p:nvPr/>
        </p:nvSpPr>
        <p:spPr>
          <a:xfrm>
            <a:off x="7924800"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4" name="PHẠM DUYÊN 8 - 9Slide.vn">
            <a:extLst>
              <a:ext uri="{FF2B5EF4-FFF2-40B4-BE49-F238E27FC236}">
                <a16:creationId xmlns:a16="http://schemas.microsoft.com/office/drawing/2014/main" id="{75E72930-78E6-C89B-341D-BF565759BF98}"/>
              </a:ext>
            </a:extLst>
          </p:cNvPr>
          <p:cNvSpPr/>
          <p:nvPr/>
        </p:nvSpPr>
        <p:spPr>
          <a:xfrm>
            <a:off x="10078212" y="2788030"/>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5" name="PHẠM DUYÊN 8 - 9Slide.vn">
            <a:extLst>
              <a:ext uri="{FF2B5EF4-FFF2-40B4-BE49-F238E27FC236}">
                <a16:creationId xmlns:a16="http://schemas.microsoft.com/office/drawing/2014/main" id="{D814030C-F88B-E187-4F70-23BEB66D71E4}"/>
              </a:ext>
            </a:extLst>
          </p:cNvPr>
          <p:cNvSpPr/>
          <p:nvPr/>
        </p:nvSpPr>
        <p:spPr>
          <a:xfrm>
            <a:off x="10078212" y="3803142"/>
            <a:ext cx="649224" cy="650595"/>
          </a:xfrm>
          <a:prstGeom prst="roundRect">
            <a:avLst>
              <a:gd name="adj" fmla="val 20983"/>
            </a:avLst>
          </a:prstGeom>
          <a:noFill/>
          <a:ln w="28575">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solidFill>
                <a:srgbClr val="FF0000"/>
              </a:solidFill>
              <a:latin typeface="Arial" panose="020B0604020202020204" pitchFamily="34" charset="0"/>
              <a:cs typeface="Arial" panose="020B0604020202020204" pitchFamily="34" charset="0"/>
            </a:endParaRPr>
          </a:p>
        </p:txBody>
      </p:sp>
      <p:sp>
        <p:nvSpPr>
          <p:cNvPr id="26" name="PHẠM DUYÊN 15 - 9Slide.vn">
            <a:extLst>
              <a:ext uri="{FF2B5EF4-FFF2-40B4-BE49-F238E27FC236}">
                <a16:creationId xmlns:a16="http://schemas.microsoft.com/office/drawing/2014/main" id="{2B6B1D7B-124E-43DA-758B-C07EEBC87368}"/>
              </a:ext>
            </a:extLst>
          </p:cNvPr>
          <p:cNvSpPr/>
          <p:nvPr/>
        </p:nvSpPr>
        <p:spPr>
          <a:xfrm>
            <a:off x="3124200"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27" name="PHẠM DUYÊN 16 - 9Slide.vn">
            <a:extLst>
              <a:ext uri="{FF2B5EF4-FFF2-40B4-BE49-F238E27FC236}">
                <a16:creationId xmlns:a16="http://schemas.microsoft.com/office/drawing/2014/main" id="{767C9045-1BD5-81AB-1454-DE3FE84A018F}"/>
              </a:ext>
            </a:extLst>
          </p:cNvPr>
          <p:cNvSpPr/>
          <p:nvPr/>
        </p:nvSpPr>
        <p:spPr>
          <a:xfrm>
            <a:off x="3251948"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chemeClr val="accent3">
                    <a:lumMod val="50000"/>
                  </a:schemeClr>
                </a:solidFill>
                <a:latin typeface="+mj-lt"/>
              </a:rPr>
              <a:t>6 729</a:t>
            </a:r>
            <a:endParaRPr lang="vi-VN" sz="3600" dirty="0">
              <a:solidFill>
                <a:schemeClr val="accent3">
                  <a:lumMod val="50000"/>
                </a:schemeClr>
              </a:solidFill>
              <a:latin typeface="+mj-lt"/>
            </a:endParaRPr>
          </a:p>
        </p:txBody>
      </p:sp>
      <p:sp>
        <p:nvSpPr>
          <p:cNvPr id="30" name="PHẠM DUYÊN 15 - 9Slide.vn">
            <a:extLst>
              <a:ext uri="{FF2B5EF4-FFF2-40B4-BE49-F238E27FC236}">
                <a16:creationId xmlns:a16="http://schemas.microsoft.com/office/drawing/2014/main" id="{CB45B939-D48E-F13E-34BB-6F0DB3B80827}"/>
              </a:ext>
            </a:extLst>
          </p:cNvPr>
          <p:cNvSpPr/>
          <p:nvPr/>
        </p:nvSpPr>
        <p:spPr>
          <a:xfrm>
            <a:off x="3124200"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chemeClr val="bg1"/>
              </a:solidFill>
              <a:effectLst>
                <a:outerShdw blurRad="38100" dist="38100" dir="2700000" algn="tl">
                  <a:srgbClr val="000000">
                    <a:alpha val="43137"/>
                  </a:srgbClr>
                </a:outerShdw>
              </a:effectLst>
              <a:cs typeface="+mn-ea"/>
            </a:endParaRPr>
          </a:p>
        </p:txBody>
      </p:sp>
      <p:sp>
        <p:nvSpPr>
          <p:cNvPr id="31" name="PHẠM DUYÊN 16 - 9Slide.vn">
            <a:extLst>
              <a:ext uri="{FF2B5EF4-FFF2-40B4-BE49-F238E27FC236}">
                <a16:creationId xmlns:a16="http://schemas.microsoft.com/office/drawing/2014/main" id="{8667B72D-D1DF-0D26-6E89-9CF6CB9BBE2E}"/>
              </a:ext>
            </a:extLst>
          </p:cNvPr>
          <p:cNvSpPr/>
          <p:nvPr/>
        </p:nvSpPr>
        <p:spPr>
          <a:xfrm>
            <a:off x="3251948"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346490"/>
                </a:solidFill>
                <a:latin typeface="+mj-lt"/>
              </a:rPr>
              <a:t>4 163</a:t>
            </a:r>
            <a:endParaRPr lang="vi-VN" sz="3600" dirty="0">
              <a:solidFill>
                <a:srgbClr val="346490"/>
              </a:solidFill>
              <a:latin typeface="+mj-lt"/>
            </a:endParaRPr>
          </a:p>
        </p:txBody>
      </p:sp>
      <p:sp>
        <p:nvSpPr>
          <p:cNvPr id="32" name="PHẠM DUYÊN 15 - 9Slide.vn">
            <a:extLst>
              <a:ext uri="{FF2B5EF4-FFF2-40B4-BE49-F238E27FC236}">
                <a16:creationId xmlns:a16="http://schemas.microsoft.com/office/drawing/2014/main" id="{84559432-221B-3651-874F-AC9537165393}"/>
              </a:ext>
            </a:extLst>
          </p:cNvPr>
          <p:cNvSpPr/>
          <p:nvPr/>
        </p:nvSpPr>
        <p:spPr>
          <a:xfrm>
            <a:off x="5277258"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3" name="PHẠM DUYÊN 16 - 9Slide.vn">
            <a:extLst>
              <a:ext uri="{FF2B5EF4-FFF2-40B4-BE49-F238E27FC236}">
                <a16:creationId xmlns:a16="http://schemas.microsoft.com/office/drawing/2014/main" id="{AAFDFE24-DAC3-1388-0084-94E71ECD5E95}"/>
              </a:ext>
            </a:extLst>
          </p:cNvPr>
          <p:cNvSpPr/>
          <p:nvPr/>
        </p:nvSpPr>
        <p:spPr>
          <a:xfrm>
            <a:off x="5405006"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6</a:t>
            </a:r>
            <a:endParaRPr lang="vi-VN" sz="3600" dirty="0">
              <a:solidFill>
                <a:srgbClr val="FF0000"/>
              </a:solidFill>
              <a:latin typeface="+mj-lt"/>
            </a:endParaRPr>
          </a:p>
        </p:txBody>
      </p:sp>
      <p:sp>
        <p:nvSpPr>
          <p:cNvPr id="34" name="PHẠM DUYÊN 15 - 9Slide.vn">
            <a:extLst>
              <a:ext uri="{FF2B5EF4-FFF2-40B4-BE49-F238E27FC236}">
                <a16:creationId xmlns:a16="http://schemas.microsoft.com/office/drawing/2014/main" id="{A4616AF3-B4C5-8162-1880-406E82D04BDC}"/>
              </a:ext>
            </a:extLst>
          </p:cNvPr>
          <p:cNvSpPr/>
          <p:nvPr/>
        </p:nvSpPr>
        <p:spPr>
          <a:xfrm>
            <a:off x="5277258"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5" name="PHẠM DUYÊN 16 - 9Slide.vn">
            <a:extLst>
              <a:ext uri="{FF2B5EF4-FFF2-40B4-BE49-F238E27FC236}">
                <a16:creationId xmlns:a16="http://schemas.microsoft.com/office/drawing/2014/main" id="{E5C8CF48-2D68-0474-67F9-0E4BDA9A98A1}"/>
              </a:ext>
            </a:extLst>
          </p:cNvPr>
          <p:cNvSpPr/>
          <p:nvPr/>
        </p:nvSpPr>
        <p:spPr>
          <a:xfrm>
            <a:off x="5405006"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8</a:t>
            </a:r>
            <a:endParaRPr lang="vi-VN" sz="3600" dirty="0">
              <a:solidFill>
                <a:srgbClr val="FF0000"/>
              </a:solidFill>
              <a:latin typeface="+mj-lt"/>
            </a:endParaRPr>
          </a:p>
        </p:txBody>
      </p:sp>
      <p:sp>
        <p:nvSpPr>
          <p:cNvPr id="36" name="PHẠM DUYÊN 15 - 9Slide.vn">
            <a:extLst>
              <a:ext uri="{FF2B5EF4-FFF2-40B4-BE49-F238E27FC236}">
                <a16:creationId xmlns:a16="http://schemas.microsoft.com/office/drawing/2014/main" id="{1CFEDE12-EC3C-4D2E-5389-69075D3B03C9}"/>
              </a:ext>
            </a:extLst>
          </p:cNvPr>
          <p:cNvSpPr/>
          <p:nvPr/>
        </p:nvSpPr>
        <p:spPr>
          <a:xfrm>
            <a:off x="7430316"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7" name="PHẠM DUYÊN 16 - 9Slide.vn">
            <a:extLst>
              <a:ext uri="{FF2B5EF4-FFF2-40B4-BE49-F238E27FC236}">
                <a16:creationId xmlns:a16="http://schemas.microsoft.com/office/drawing/2014/main" id="{7DAB4499-96F8-F80E-3BF7-E25F1364D1F9}"/>
              </a:ext>
            </a:extLst>
          </p:cNvPr>
          <p:cNvSpPr/>
          <p:nvPr/>
        </p:nvSpPr>
        <p:spPr>
          <a:xfrm>
            <a:off x="7558064"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1 121</a:t>
            </a:r>
            <a:endParaRPr lang="vi-VN" sz="3600" dirty="0">
              <a:solidFill>
                <a:srgbClr val="FF0000"/>
              </a:solidFill>
              <a:latin typeface="+mj-lt"/>
            </a:endParaRPr>
          </a:p>
        </p:txBody>
      </p:sp>
      <p:sp>
        <p:nvSpPr>
          <p:cNvPr id="38" name="PHẠM DUYÊN 15 - 9Slide.vn">
            <a:extLst>
              <a:ext uri="{FF2B5EF4-FFF2-40B4-BE49-F238E27FC236}">
                <a16:creationId xmlns:a16="http://schemas.microsoft.com/office/drawing/2014/main" id="{119E09AD-9F5A-D65F-0EF6-32B3624652F4}"/>
              </a:ext>
            </a:extLst>
          </p:cNvPr>
          <p:cNvSpPr/>
          <p:nvPr/>
        </p:nvSpPr>
        <p:spPr>
          <a:xfrm>
            <a:off x="7430316"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39" name="PHẠM DUYÊN 16 - 9Slide.vn">
            <a:extLst>
              <a:ext uri="{FF2B5EF4-FFF2-40B4-BE49-F238E27FC236}">
                <a16:creationId xmlns:a16="http://schemas.microsoft.com/office/drawing/2014/main" id="{592D74AE-7C6A-024F-2560-6B37C409876B}"/>
              </a:ext>
            </a:extLst>
          </p:cNvPr>
          <p:cNvSpPr/>
          <p:nvPr/>
        </p:nvSpPr>
        <p:spPr>
          <a:xfrm>
            <a:off x="7558064"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520</a:t>
            </a:r>
            <a:endParaRPr lang="vi-VN" sz="3600" dirty="0">
              <a:solidFill>
                <a:srgbClr val="FF0000"/>
              </a:solidFill>
              <a:latin typeface="+mj-lt"/>
            </a:endParaRPr>
          </a:p>
        </p:txBody>
      </p:sp>
      <p:sp>
        <p:nvSpPr>
          <p:cNvPr id="40" name="PHẠM DUYÊN 15 - 9Slide.vn">
            <a:extLst>
              <a:ext uri="{FF2B5EF4-FFF2-40B4-BE49-F238E27FC236}">
                <a16:creationId xmlns:a16="http://schemas.microsoft.com/office/drawing/2014/main" id="{E9301781-6065-67C1-018D-535733765E72}"/>
              </a:ext>
            </a:extLst>
          </p:cNvPr>
          <p:cNvSpPr/>
          <p:nvPr/>
        </p:nvSpPr>
        <p:spPr>
          <a:xfrm>
            <a:off x="9583374" y="2704857"/>
            <a:ext cx="1637484" cy="828918"/>
          </a:xfrm>
          <a:prstGeom prst="roundRect">
            <a:avLst>
              <a:gd name="adj" fmla="val 4167"/>
            </a:avLst>
          </a:prstGeom>
          <a:solidFill>
            <a:srgbClr val="FEDBCF"/>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41" name="PHẠM DUYÊN 16 - 9Slide.vn">
            <a:extLst>
              <a:ext uri="{FF2B5EF4-FFF2-40B4-BE49-F238E27FC236}">
                <a16:creationId xmlns:a16="http://schemas.microsoft.com/office/drawing/2014/main" id="{2CDE39E2-25FC-1854-1151-5A0FCAF8BB61}"/>
              </a:ext>
            </a:extLst>
          </p:cNvPr>
          <p:cNvSpPr/>
          <p:nvPr/>
        </p:nvSpPr>
        <p:spPr>
          <a:xfrm>
            <a:off x="9711122" y="2796151"/>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3</a:t>
            </a:r>
            <a:endParaRPr lang="vi-VN" sz="3600" dirty="0">
              <a:solidFill>
                <a:srgbClr val="FF0000"/>
              </a:solidFill>
              <a:latin typeface="+mj-lt"/>
            </a:endParaRPr>
          </a:p>
        </p:txBody>
      </p:sp>
      <p:sp>
        <p:nvSpPr>
          <p:cNvPr id="42" name="PHẠM DUYÊN 15 - 9Slide.vn">
            <a:extLst>
              <a:ext uri="{FF2B5EF4-FFF2-40B4-BE49-F238E27FC236}">
                <a16:creationId xmlns:a16="http://schemas.microsoft.com/office/drawing/2014/main" id="{337C334B-3249-4AD1-D3DC-F5F2156FDE4A}"/>
              </a:ext>
            </a:extLst>
          </p:cNvPr>
          <p:cNvSpPr/>
          <p:nvPr/>
        </p:nvSpPr>
        <p:spPr>
          <a:xfrm>
            <a:off x="9583374" y="3733800"/>
            <a:ext cx="1637484" cy="785570"/>
          </a:xfrm>
          <a:prstGeom prst="roundRect">
            <a:avLst>
              <a:gd name="adj" fmla="val 4167"/>
            </a:avLst>
          </a:prstGeom>
          <a:solidFill>
            <a:srgbClr val="FFEEE8"/>
          </a:solidFill>
          <a:ln>
            <a:noFill/>
          </a:ln>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en-US" sz="3200" b="1">
              <a:solidFill>
                <a:srgbClr val="FF0000"/>
              </a:solidFill>
              <a:effectLst>
                <a:outerShdw blurRad="38100" dist="38100" dir="2700000" algn="tl">
                  <a:srgbClr val="000000">
                    <a:alpha val="43137"/>
                  </a:srgbClr>
                </a:outerShdw>
              </a:effectLst>
              <a:cs typeface="+mn-ea"/>
            </a:endParaRPr>
          </a:p>
        </p:txBody>
      </p:sp>
      <p:sp>
        <p:nvSpPr>
          <p:cNvPr id="43" name="PHẠM DUYÊN 16 - 9Slide.vn">
            <a:extLst>
              <a:ext uri="{FF2B5EF4-FFF2-40B4-BE49-F238E27FC236}">
                <a16:creationId xmlns:a16="http://schemas.microsoft.com/office/drawing/2014/main" id="{886D33AA-731D-01F9-4F7C-C69F35B546FF}"/>
              </a:ext>
            </a:extLst>
          </p:cNvPr>
          <p:cNvSpPr/>
          <p:nvPr/>
        </p:nvSpPr>
        <p:spPr>
          <a:xfrm>
            <a:off x="9711122" y="3803420"/>
            <a:ext cx="1381988" cy="646331"/>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600">
                <a:solidFill>
                  <a:srgbClr val="FF0000"/>
                </a:solidFill>
                <a:latin typeface="+mj-lt"/>
              </a:rPr>
              <a:t>3</a:t>
            </a:r>
            <a:endParaRPr lang="vi-VN" sz="3600" dirty="0">
              <a:solidFill>
                <a:srgbClr val="FF0000"/>
              </a:solidFill>
              <a:latin typeface="+mj-lt"/>
            </a:endParaRPr>
          </a:p>
        </p:txBody>
      </p:sp>
      <p:sp>
        <p:nvSpPr>
          <p:cNvPr id="2" name="Rectangle 1">
            <a:extLst>
              <a:ext uri="{FF2B5EF4-FFF2-40B4-BE49-F238E27FC236}">
                <a16:creationId xmlns:a16="http://schemas.microsoft.com/office/drawing/2014/main" id="{7BB85424-0BAA-FF9C-9D80-A6A84284CC3E}"/>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15145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2" presetClass="entr" presetSubtype="2"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1500"/>
                                        <p:tgtEl>
                                          <p:spTgt spid="27"/>
                                        </p:tgtEl>
                                        <p:attrNameLst>
                                          <p:attrName>ppt_x</p:attrName>
                                        </p:attrNameLst>
                                      </p:cBhvr>
                                      <p:tavLst>
                                        <p:tav tm="0">
                                          <p:val>
                                            <p:strVal val="#ppt_x+#ppt_w*1.125000"/>
                                          </p:val>
                                        </p:tav>
                                        <p:tav tm="100000">
                                          <p:val>
                                            <p:strVal val="#ppt_x"/>
                                          </p:val>
                                        </p:tav>
                                      </p:tavLst>
                                    </p:anim>
                                    <p:animEffect transition="in" filter="wipe(left)">
                                      <p:cBhvr>
                                        <p:cTn id="55" dur="1500"/>
                                        <p:tgtEl>
                                          <p:spTgt spid="27"/>
                                        </p:tgtEl>
                                      </p:cBhvr>
                                    </p:animEffect>
                                  </p:childTnLst>
                                </p:cTn>
                              </p:par>
                              <p:par>
                                <p:cTn id="56" presetID="12" presetClass="entr" presetSubtype="2"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additive="base">
                                        <p:cTn id="58" dur="1500"/>
                                        <p:tgtEl>
                                          <p:spTgt spid="26"/>
                                        </p:tgtEl>
                                        <p:attrNameLst>
                                          <p:attrName>ppt_x</p:attrName>
                                        </p:attrNameLst>
                                      </p:cBhvr>
                                      <p:tavLst>
                                        <p:tav tm="0">
                                          <p:val>
                                            <p:strVal val="#ppt_x+#ppt_w*1.125000"/>
                                          </p:val>
                                        </p:tav>
                                        <p:tav tm="100000">
                                          <p:val>
                                            <p:strVal val="#ppt_x"/>
                                          </p:val>
                                        </p:tav>
                                      </p:tavLst>
                                    </p:anim>
                                    <p:animEffect transition="in" filter="wipe(left)">
                                      <p:cBhvr>
                                        <p:cTn id="59" dur="1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1500"/>
                                        <p:tgtEl>
                                          <p:spTgt spid="33"/>
                                        </p:tgtEl>
                                        <p:attrNameLst>
                                          <p:attrName>ppt_x</p:attrName>
                                        </p:attrNameLst>
                                      </p:cBhvr>
                                      <p:tavLst>
                                        <p:tav tm="0">
                                          <p:val>
                                            <p:strVal val="#ppt_x+#ppt_w*1.125000"/>
                                          </p:val>
                                        </p:tav>
                                        <p:tav tm="100000">
                                          <p:val>
                                            <p:strVal val="#ppt_x"/>
                                          </p:val>
                                        </p:tav>
                                      </p:tavLst>
                                    </p:anim>
                                    <p:animEffect transition="in" filter="wipe(left)">
                                      <p:cBhvr>
                                        <p:cTn id="65" dur="1500"/>
                                        <p:tgtEl>
                                          <p:spTgt spid="33"/>
                                        </p:tgtEl>
                                      </p:cBhvr>
                                    </p:animEffect>
                                  </p:childTnLst>
                                </p:cTn>
                              </p:par>
                              <p:par>
                                <p:cTn id="66" presetID="12" presetClass="entr" presetSubtype="2"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1500"/>
                                        <p:tgtEl>
                                          <p:spTgt spid="32"/>
                                        </p:tgtEl>
                                        <p:attrNameLst>
                                          <p:attrName>ppt_x</p:attrName>
                                        </p:attrNameLst>
                                      </p:cBhvr>
                                      <p:tavLst>
                                        <p:tav tm="0">
                                          <p:val>
                                            <p:strVal val="#ppt_x+#ppt_w*1.125000"/>
                                          </p:val>
                                        </p:tav>
                                        <p:tav tm="100000">
                                          <p:val>
                                            <p:strVal val="#ppt_x"/>
                                          </p:val>
                                        </p:tav>
                                      </p:tavLst>
                                    </p:anim>
                                    <p:animEffect transition="in" filter="wipe(left)">
                                      <p:cBhvr>
                                        <p:cTn id="69" dur="1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2"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additive="base">
                                        <p:cTn id="74" dur="1500"/>
                                        <p:tgtEl>
                                          <p:spTgt spid="37"/>
                                        </p:tgtEl>
                                        <p:attrNameLst>
                                          <p:attrName>ppt_x</p:attrName>
                                        </p:attrNameLst>
                                      </p:cBhvr>
                                      <p:tavLst>
                                        <p:tav tm="0">
                                          <p:val>
                                            <p:strVal val="#ppt_x+#ppt_w*1.125000"/>
                                          </p:val>
                                        </p:tav>
                                        <p:tav tm="100000">
                                          <p:val>
                                            <p:strVal val="#ppt_x"/>
                                          </p:val>
                                        </p:tav>
                                      </p:tavLst>
                                    </p:anim>
                                    <p:animEffect transition="in" filter="wipe(left)">
                                      <p:cBhvr>
                                        <p:cTn id="75" dur="1500"/>
                                        <p:tgtEl>
                                          <p:spTgt spid="37"/>
                                        </p:tgtEl>
                                      </p:cBhvr>
                                    </p:animEffect>
                                  </p:childTnLst>
                                </p:cTn>
                              </p:par>
                              <p:par>
                                <p:cTn id="76" presetID="12" presetClass="entr" presetSubtype="2"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 calcmode="lin" valueType="num">
                                      <p:cBhvr additive="base">
                                        <p:cTn id="78" dur="1500"/>
                                        <p:tgtEl>
                                          <p:spTgt spid="36"/>
                                        </p:tgtEl>
                                        <p:attrNameLst>
                                          <p:attrName>ppt_x</p:attrName>
                                        </p:attrNameLst>
                                      </p:cBhvr>
                                      <p:tavLst>
                                        <p:tav tm="0">
                                          <p:val>
                                            <p:strVal val="#ppt_x+#ppt_w*1.125000"/>
                                          </p:val>
                                        </p:tav>
                                        <p:tav tm="100000">
                                          <p:val>
                                            <p:strVal val="#ppt_x"/>
                                          </p:val>
                                        </p:tav>
                                      </p:tavLst>
                                    </p:anim>
                                    <p:animEffect transition="in" filter="wipe(left)">
                                      <p:cBhvr>
                                        <p:cTn id="79" dur="1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2"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additive="base">
                                        <p:cTn id="84" dur="1500"/>
                                        <p:tgtEl>
                                          <p:spTgt spid="41"/>
                                        </p:tgtEl>
                                        <p:attrNameLst>
                                          <p:attrName>ppt_x</p:attrName>
                                        </p:attrNameLst>
                                      </p:cBhvr>
                                      <p:tavLst>
                                        <p:tav tm="0">
                                          <p:val>
                                            <p:strVal val="#ppt_x+#ppt_w*1.125000"/>
                                          </p:val>
                                        </p:tav>
                                        <p:tav tm="100000">
                                          <p:val>
                                            <p:strVal val="#ppt_x"/>
                                          </p:val>
                                        </p:tav>
                                      </p:tavLst>
                                    </p:anim>
                                    <p:animEffect transition="in" filter="wipe(left)">
                                      <p:cBhvr>
                                        <p:cTn id="85" dur="1500"/>
                                        <p:tgtEl>
                                          <p:spTgt spid="41"/>
                                        </p:tgtEl>
                                      </p:cBhvr>
                                    </p:animEffect>
                                  </p:childTnLst>
                                </p:cTn>
                              </p:par>
                              <p:par>
                                <p:cTn id="86" presetID="12" presetClass="entr" presetSubtype="2"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 calcmode="lin" valueType="num">
                                      <p:cBhvr additive="base">
                                        <p:cTn id="88" dur="1500"/>
                                        <p:tgtEl>
                                          <p:spTgt spid="40"/>
                                        </p:tgtEl>
                                        <p:attrNameLst>
                                          <p:attrName>ppt_x</p:attrName>
                                        </p:attrNameLst>
                                      </p:cBhvr>
                                      <p:tavLst>
                                        <p:tav tm="0">
                                          <p:val>
                                            <p:strVal val="#ppt_x+#ppt_w*1.125000"/>
                                          </p:val>
                                        </p:tav>
                                        <p:tav tm="100000">
                                          <p:val>
                                            <p:strVal val="#ppt_x"/>
                                          </p:val>
                                        </p:tav>
                                      </p:tavLst>
                                    </p:anim>
                                    <p:animEffect transition="in" filter="wipe(left)">
                                      <p:cBhvr>
                                        <p:cTn id="89" dur="1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2"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1500"/>
                                        <p:tgtEl>
                                          <p:spTgt spid="31"/>
                                        </p:tgtEl>
                                        <p:attrNameLst>
                                          <p:attrName>ppt_x</p:attrName>
                                        </p:attrNameLst>
                                      </p:cBhvr>
                                      <p:tavLst>
                                        <p:tav tm="0">
                                          <p:val>
                                            <p:strVal val="#ppt_x+#ppt_w*1.125000"/>
                                          </p:val>
                                        </p:tav>
                                        <p:tav tm="100000">
                                          <p:val>
                                            <p:strVal val="#ppt_x"/>
                                          </p:val>
                                        </p:tav>
                                      </p:tavLst>
                                    </p:anim>
                                    <p:animEffect transition="in" filter="wipe(left)">
                                      <p:cBhvr>
                                        <p:cTn id="95" dur="1500"/>
                                        <p:tgtEl>
                                          <p:spTgt spid="31"/>
                                        </p:tgtEl>
                                      </p:cBhvr>
                                    </p:animEffect>
                                  </p:childTnLst>
                                </p:cTn>
                              </p:par>
                              <p:par>
                                <p:cTn id="96" presetID="12" presetClass="entr" presetSubtype="2" fill="hold" grpId="0" nodeType="withEffect">
                                  <p:stCondLst>
                                    <p:cond delay="0"/>
                                  </p:stCondLst>
                                  <p:childTnLst>
                                    <p:set>
                                      <p:cBhvr>
                                        <p:cTn id="97" dur="1" fill="hold">
                                          <p:stCondLst>
                                            <p:cond delay="0"/>
                                          </p:stCondLst>
                                        </p:cTn>
                                        <p:tgtEl>
                                          <p:spTgt spid="30"/>
                                        </p:tgtEl>
                                        <p:attrNameLst>
                                          <p:attrName>style.visibility</p:attrName>
                                        </p:attrNameLst>
                                      </p:cBhvr>
                                      <p:to>
                                        <p:strVal val="visible"/>
                                      </p:to>
                                    </p:set>
                                    <p:anim calcmode="lin" valueType="num">
                                      <p:cBhvr additive="base">
                                        <p:cTn id="98" dur="1500"/>
                                        <p:tgtEl>
                                          <p:spTgt spid="30"/>
                                        </p:tgtEl>
                                        <p:attrNameLst>
                                          <p:attrName>ppt_x</p:attrName>
                                        </p:attrNameLst>
                                      </p:cBhvr>
                                      <p:tavLst>
                                        <p:tav tm="0">
                                          <p:val>
                                            <p:strVal val="#ppt_x+#ppt_w*1.125000"/>
                                          </p:val>
                                        </p:tav>
                                        <p:tav tm="100000">
                                          <p:val>
                                            <p:strVal val="#ppt_x"/>
                                          </p:val>
                                        </p:tav>
                                      </p:tavLst>
                                    </p:anim>
                                    <p:animEffect transition="in" filter="wipe(left)">
                                      <p:cBhvr>
                                        <p:cTn id="99" dur="1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2" presetClass="entr" presetSubtype="2"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1500"/>
                                        <p:tgtEl>
                                          <p:spTgt spid="35"/>
                                        </p:tgtEl>
                                        <p:attrNameLst>
                                          <p:attrName>ppt_x</p:attrName>
                                        </p:attrNameLst>
                                      </p:cBhvr>
                                      <p:tavLst>
                                        <p:tav tm="0">
                                          <p:val>
                                            <p:strVal val="#ppt_x+#ppt_w*1.125000"/>
                                          </p:val>
                                        </p:tav>
                                        <p:tav tm="100000">
                                          <p:val>
                                            <p:strVal val="#ppt_x"/>
                                          </p:val>
                                        </p:tav>
                                      </p:tavLst>
                                    </p:anim>
                                    <p:animEffect transition="in" filter="wipe(left)">
                                      <p:cBhvr>
                                        <p:cTn id="105" dur="1500"/>
                                        <p:tgtEl>
                                          <p:spTgt spid="35"/>
                                        </p:tgtEl>
                                      </p:cBhvr>
                                    </p:animEffect>
                                  </p:childTnLst>
                                </p:cTn>
                              </p:par>
                              <p:par>
                                <p:cTn id="106" presetID="12" presetClass="entr" presetSubtype="2"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additive="base">
                                        <p:cTn id="108" dur="1500"/>
                                        <p:tgtEl>
                                          <p:spTgt spid="34"/>
                                        </p:tgtEl>
                                        <p:attrNameLst>
                                          <p:attrName>ppt_x</p:attrName>
                                        </p:attrNameLst>
                                      </p:cBhvr>
                                      <p:tavLst>
                                        <p:tav tm="0">
                                          <p:val>
                                            <p:strVal val="#ppt_x+#ppt_w*1.125000"/>
                                          </p:val>
                                        </p:tav>
                                        <p:tav tm="100000">
                                          <p:val>
                                            <p:strVal val="#ppt_x"/>
                                          </p:val>
                                        </p:tav>
                                      </p:tavLst>
                                    </p:anim>
                                    <p:animEffect transition="in" filter="wipe(left)">
                                      <p:cBhvr>
                                        <p:cTn id="109" dur="1500"/>
                                        <p:tgtEl>
                                          <p:spTgt spid="34"/>
                                        </p:tgtEl>
                                      </p:cBhvr>
                                    </p:animEffect>
                                  </p:childTnLst>
                                </p:cTn>
                              </p:par>
                            </p:childTnLst>
                          </p:cTn>
                        </p:par>
                      </p:childTnLst>
                    </p:cTn>
                  </p:par>
                  <p:par>
                    <p:cTn id="110" fill="hold">
                      <p:stCondLst>
                        <p:cond delay="indefinite"/>
                      </p:stCondLst>
                      <p:childTnLst>
                        <p:par>
                          <p:cTn id="111" fill="hold">
                            <p:stCondLst>
                              <p:cond delay="0"/>
                            </p:stCondLst>
                            <p:childTnLst>
                              <p:par>
                                <p:cTn id="112" presetID="12" presetClass="entr" presetSubtype="2" fill="hold" grpId="0" nodeType="clickEffect">
                                  <p:stCondLst>
                                    <p:cond delay="0"/>
                                  </p:stCondLst>
                                  <p:childTnLst>
                                    <p:set>
                                      <p:cBhvr>
                                        <p:cTn id="113" dur="1" fill="hold">
                                          <p:stCondLst>
                                            <p:cond delay="0"/>
                                          </p:stCondLst>
                                        </p:cTn>
                                        <p:tgtEl>
                                          <p:spTgt spid="39"/>
                                        </p:tgtEl>
                                        <p:attrNameLst>
                                          <p:attrName>style.visibility</p:attrName>
                                        </p:attrNameLst>
                                      </p:cBhvr>
                                      <p:to>
                                        <p:strVal val="visible"/>
                                      </p:to>
                                    </p:set>
                                    <p:anim calcmode="lin" valueType="num">
                                      <p:cBhvr additive="base">
                                        <p:cTn id="114" dur="1500"/>
                                        <p:tgtEl>
                                          <p:spTgt spid="39"/>
                                        </p:tgtEl>
                                        <p:attrNameLst>
                                          <p:attrName>ppt_x</p:attrName>
                                        </p:attrNameLst>
                                      </p:cBhvr>
                                      <p:tavLst>
                                        <p:tav tm="0">
                                          <p:val>
                                            <p:strVal val="#ppt_x+#ppt_w*1.125000"/>
                                          </p:val>
                                        </p:tav>
                                        <p:tav tm="100000">
                                          <p:val>
                                            <p:strVal val="#ppt_x"/>
                                          </p:val>
                                        </p:tav>
                                      </p:tavLst>
                                    </p:anim>
                                    <p:animEffect transition="in" filter="wipe(left)">
                                      <p:cBhvr>
                                        <p:cTn id="115" dur="1500"/>
                                        <p:tgtEl>
                                          <p:spTgt spid="39"/>
                                        </p:tgtEl>
                                      </p:cBhvr>
                                    </p:animEffect>
                                  </p:childTnLst>
                                </p:cTn>
                              </p:par>
                              <p:par>
                                <p:cTn id="116" presetID="12" presetClass="entr" presetSubtype="2"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additive="base">
                                        <p:cTn id="118" dur="1500"/>
                                        <p:tgtEl>
                                          <p:spTgt spid="38"/>
                                        </p:tgtEl>
                                        <p:attrNameLst>
                                          <p:attrName>ppt_x</p:attrName>
                                        </p:attrNameLst>
                                      </p:cBhvr>
                                      <p:tavLst>
                                        <p:tav tm="0">
                                          <p:val>
                                            <p:strVal val="#ppt_x+#ppt_w*1.125000"/>
                                          </p:val>
                                        </p:tav>
                                        <p:tav tm="100000">
                                          <p:val>
                                            <p:strVal val="#ppt_x"/>
                                          </p:val>
                                        </p:tav>
                                      </p:tavLst>
                                    </p:anim>
                                    <p:animEffect transition="in" filter="wipe(left)">
                                      <p:cBhvr>
                                        <p:cTn id="119" dur="1500"/>
                                        <p:tgtEl>
                                          <p:spTgt spid="38"/>
                                        </p:tgtEl>
                                      </p:cBhvr>
                                    </p:animEffect>
                                  </p:childTnLst>
                                </p:cTn>
                              </p:par>
                            </p:childTnLst>
                          </p:cTn>
                        </p:par>
                      </p:childTnLst>
                    </p:cTn>
                  </p:par>
                  <p:par>
                    <p:cTn id="120" fill="hold">
                      <p:stCondLst>
                        <p:cond delay="indefinite"/>
                      </p:stCondLst>
                      <p:childTnLst>
                        <p:par>
                          <p:cTn id="121" fill="hold">
                            <p:stCondLst>
                              <p:cond delay="0"/>
                            </p:stCondLst>
                            <p:childTnLst>
                              <p:par>
                                <p:cTn id="122" presetID="12" presetClass="entr" presetSubtype="2" fill="hold" grpId="0" nodeType="clickEffect">
                                  <p:stCondLst>
                                    <p:cond delay="0"/>
                                  </p:stCondLst>
                                  <p:childTnLst>
                                    <p:set>
                                      <p:cBhvr>
                                        <p:cTn id="123" dur="1" fill="hold">
                                          <p:stCondLst>
                                            <p:cond delay="0"/>
                                          </p:stCondLst>
                                        </p:cTn>
                                        <p:tgtEl>
                                          <p:spTgt spid="43"/>
                                        </p:tgtEl>
                                        <p:attrNameLst>
                                          <p:attrName>style.visibility</p:attrName>
                                        </p:attrNameLst>
                                      </p:cBhvr>
                                      <p:to>
                                        <p:strVal val="visible"/>
                                      </p:to>
                                    </p:set>
                                    <p:anim calcmode="lin" valueType="num">
                                      <p:cBhvr additive="base">
                                        <p:cTn id="124" dur="1500"/>
                                        <p:tgtEl>
                                          <p:spTgt spid="43"/>
                                        </p:tgtEl>
                                        <p:attrNameLst>
                                          <p:attrName>ppt_x</p:attrName>
                                        </p:attrNameLst>
                                      </p:cBhvr>
                                      <p:tavLst>
                                        <p:tav tm="0">
                                          <p:val>
                                            <p:strVal val="#ppt_x+#ppt_w*1.125000"/>
                                          </p:val>
                                        </p:tav>
                                        <p:tav tm="100000">
                                          <p:val>
                                            <p:strVal val="#ppt_x"/>
                                          </p:val>
                                        </p:tav>
                                      </p:tavLst>
                                    </p:anim>
                                    <p:animEffect transition="in" filter="wipe(left)">
                                      <p:cBhvr>
                                        <p:cTn id="125" dur="1500"/>
                                        <p:tgtEl>
                                          <p:spTgt spid="43"/>
                                        </p:tgtEl>
                                      </p:cBhvr>
                                    </p:animEffect>
                                  </p:childTnLst>
                                </p:cTn>
                              </p:par>
                              <p:par>
                                <p:cTn id="126" presetID="12" presetClass="entr" presetSubtype="2"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 calcmode="lin" valueType="num">
                                      <p:cBhvr additive="base">
                                        <p:cTn id="128" dur="1500"/>
                                        <p:tgtEl>
                                          <p:spTgt spid="42"/>
                                        </p:tgtEl>
                                        <p:attrNameLst>
                                          <p:attrName>ppt_x</p:attrName>
                                        </p:attrNameLst>
                                      </p:cBhvr>
                                      <p:tavLst>
                                        <p:tav tm="0">
                                          <p:val>
                                            <p:strVal val="#ppt_x+#ppt_w*1.125000"/>
                                          </p:val>
                                        </p:tav>
                                        <p:tav tm="100000">
                                          <p:val>
                                            <p:strVal val="#ppt_x"/>
                                          </p:val>
                                        </p:tav>
                                      </p:tavLst>
                                    </p:anim>
                                    <p:animEffect transition="in" filter="wipe(left)">
                                      <p:cBhvr>
                                        <p:cTn id="129"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30" grpId="0" animBg="1"/>
      <p:bldP spid="31" grpId="0"/>
      <p:bldP spid="32" grpId="0" animBg="1"/>
      <p:bldP spid="33" grpId="0"/>
      <p:bldP spid="34" grpId="0" animBg="1"/>
      <p:bldP spid="35" grpId="0"/>
      <p:bldP spid="36" grpId="0" animBg="1"/>
      <p:bldP spid="37" grpId="0"/>
      <p:bldP spid="38" grpId="0" animBg="1"/>
      <p:bldP spid="39" grpId="0"/>
      <p:bldP spid="40" grpId="0" animBg="1"/>
      <p:bldP spid="41" grpId="0"/>
      <p:bldP spid="42" grpId="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31B61798-C98F-9A6D-E7E1-B980FF2790CE}"/>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2F50CD5A-C3E0-6DD7-A9B8-2A325C89085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464E1EB-B9E0-0C1B-518B-53786804B1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8EAAFBE8-8BBB-CFFB-200F-652EF87F7A4A}"/>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23918AC6-EE30-BCB9-BD25-41E71C3DA4DC}"/>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pic>
        <p:nvPicPr>
          <p:cNvPr id="8" name="PHẠM DUYÊN 2 - 9Slide.vn">
            <a:extLst>
              <a:ext uri="{FF2B5EF4-FFF2-40B4-BE49-F238E27FC236}">
                <a16:creationId xmlns:a16="http://schemas.microsoft.com/office/drawing/2014/main" id="{2DAE8FDB-9252-5FB4-F317-CAD30A842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1400" y="670134"/>
            <a:ext cx="7569200" cy="3444666"/>
          </a:xfrm>
          <a:prstGeom prst="roundRect">
            <a:avLst>
              <a:gd name="adj" fmla="val 10889"/>
            </a:avLst>
          </a:prstGeom>
          <a:effectLst>
            <a:softEdge rad="31750"/>
          </a:effectLst>
        </p:spPr>
      </p:pic>
      <p:sp>
        <p:nvSpPr>
          <p:cNvPr id="9" name="PHẠM DUYÊN 3 - 9Slide.vn">
            <a:extLst>
              <a:ext uri="{FF2B5EF4-FFF2-40B4-BE49-F238E27FC236}">
                <a16:creationId xmlns:a16="http://schemas.microsoft.com/office/drawing/2014/main" id="{C0577C86-A006-6AEE-30DA-B90815E31C73}"/>
              </a:ext>
            </a:extLst>
          </p:cNvPr>
          <p:cNvSpPr txBox="1"/>
          <p:nvPr/>
        </p:nvSpPr>
        <p:spPr>
          <a:xfrm>
            <a:off x="1041400" y="4114800"/>
            <a:ext cx="10134600" cy="2123658"/>
          </a:xfrm>
          <a:prstGeom prst="rect">
            <a:avLst/>
          </a:prstGeom>
          <a:noFill/>
        </p:spPr>
        <p:txBody>
          <a:bodyPr wrap="square" rtlCol="0">
            <a:spAutoFit/>
          </a:bodyPr>
          <a:lstStyle>
            <a:defPPr>
              <a:defRPr lang="en-US"/>
            </a:defPPr>
            <a:lvl1pPr>
              <a:defRPr sz="4400" spc="-60"/>
            </a:lvl1pPr>
          </a:lstStyle>
          <a:p>
            <a:pPr algn="just"/>
            <a:r>
              <a:rPr lang="vi-VN" sz="3300" spc="-20">
                <a:solidFill>
                  <a:schemeClr val="tx1">
                    <a:lumMod val="75000"/>
                    <a:lumOff val="25000"/>
                  </a:schemeClr>
                </a:solidFill>
                <a:latin typeface="+mj-lt"/>
              </a:rPr>
              <a:t>Đội quân của tướng Cao Lỗ có 6 308 người. Tướng quân muốn chia số người ấy thành các nhóm nhỏ, mỗi nhóm 7 người. Hỏi có thể chia thành bao nhiêu nhóm và còn dư mấy người?</a:t>
            </a:r>
            <a:endParaRPr lang="en-US" sz="3300" spc="-20">
              <a:solidFill>
                <a:schemeClr val="tx1">
                  <a:lumMod val="75000"/>
                  <a:lumOff val="25000"/>
                </a:schemeClr>
              </a:solidFill>
              <a:latin typeface="+mj-lt"/>
            </a:endParaRPr>
          </a:p>
        </p:txBody>
      </p:sp>
      <p:sp>
        <p:nvSpPr>
          <p:cNvPr id="7" name="Rectangle 6">
            <a:extLst>
              <a:ext uri="{FF2B5EF4-FFF2-40B4-BE49-F238E27FC236}">
                <a16:creationId xmlns:a16="http://schemas.microsoft.com/office/drawing/2014/main" id="{6394454F-DDCF-0042-EA82-5DD624A707C3}"/>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09551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dirty="0">
              <a:solidFill>
                <a:prstClr val="white"/>
              </a:solidFill>
              <a:latin typeface="Cambria" panose="02040503050406030204" pitchFamily="18" charset="0"/>
              <a:ea typeface="Cambria" panose="02040503050406030204" pitchFamily="18" charset="0"/>
            </a:endParaRPr>
          </a:p>
        </p:txBody>
      </p:sp>
      <p:pic>
        <p:nvPicPr>
          <p:cNvPr id="62" name="Picture 61">
            <a:extLst>
              <a:ext uri="{FF2B5EF4-FFF2-40B4-BE49-F238E27FC236}">
                <a16:creationId xmlns:a16="http://schemas.microsoft.com/office/drawing/2014/main" id="{756A689D-EB6C-470D-A6E0-1C396D2E770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857928" y="3503913"/>
            <a:ext cx="2600325" cy="2811162"/>
          </a:xfrm>
          <a:prstGeom prst="rect">
            <a:avLst/>
          </a:prstGeom>
        </p:spPr>
      </p:pic>
      <p:sp>
        <p:nvSpPr>
          <p:cNvPr id="64" name="Oval Callout 5">
            <a:extLst>
              <a:ext uri="{FF2B5EF4-FFF2-40B4-BE49-F238E27FC236}">
                <a16:creationId xmlns:a16="http://schemas.microsoft.com/office/drawing/2014/main" id="{A2D5FB95-5D59-4AF4-84F3-0A7B66D6CFB2}"/>
              </a:ext>
            </a:extLst>
          </p:cNvPr>
          <p:cNvSpPr/>
          <p:nvPr/>
        </p:nvSpPr>
        <p:spPr>
          <a:xfrm>
            <a:off x="3429000" y="471348"/>
            <a:ext cx="8277225" cy="2209800"/>
          </a:xfrm>
          <a:prstGeom prst="wedgeRoundRectCallout">
            <a:avLst>
              <a:gd name="adj1" fmla="val -51317"/>
              <a:gd name="adj2" fmla="val 80356"/>
              <a:gd name="adj3" fmla="val 166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defTabSz="1218900"/>
            <a:r>
              <a:rPr lang="vi-VN" sz="3200" b="1" dirty="0">
                <a:solidFill>
                  <a:prstClr val="black"/>
                </a:solidFill>
                <a:latin typeface="Cambria" pitchFamily="18" charset="0"/>
                <a:ea typeface="Cambria" pitchFamily="18" charset="0"/>
              </a:rPr>
              <a:t>Tướng quân Cao Lỗ là một vị tướng giỏi của An Dương Vương. Theo truyền thuyết, ông là người chế tạo ra nỏ thần mỗi lần bắn được hàng trăm mũi tên. </a:t>
            </a:r>
            <a:endParaRPr lang="en-US" sz="3200" b="1" dirty="0">
              <a:solidFill>
                <a:prstClr val="black"/>
              </a:solidFill>
              <a:latin typeface="Cambria" pitchFamily="18" charset="0"/>
              <a:ea typeface="Cambria" pitchFamily="18" charset="0"/>
            </a:endParaRPr>
          </a:p>
        </p:txBody>
      </p:sp>
      <p:pic>
        <p:nvPicPr>
          <p:cNvPr id="1026" name="Picture 2" descr="Cao Lỗ Hầu - Ông Nỏ - Thành Cổ Loa">
            <a:extLst>
              <a:ext uri="{FF2B5EF4-FFF2-40B4-BE49-F238E27FC236}">
                <a16:creationId xmlns:a16="http://schemas.microsoft.com/office/drawing/2014/main" id="{1A7819E4-FB7A-4819-A8CB-F720E15758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675" y="3000375"/>
            <a:ext cx="641985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AA27394-E487-A796-E55A-13E44E83EADA}"/>
              </a:ext>
            </a:extLst>
          </p:cNvPr>
          <p:cNvSpPr/>
          <p:nvPr/>
        </p:nvSpPr>
        <p:spPr>
          <a:xfrm>
            <a:off x="-1572126" y="201655"/>
            <a:ext cx="1454533" cy="14598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9336023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HẠM DUYÊN 1 - 9Slide.vn">
            <a:extLst>
              <a:ext uri="{FF2B5EF4-FFF2-40B4-BE49-F238E27FC236}">
                <a16:creationId xmlns:a16="http://schemas.microsoft.com/office/drawing/2014/main" id="{2DAE8FDB-9252-5FB4-F317-CAD30A8420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1085" y="2971800"/>
            <a:ext cx="6103258" cy="2777532"/>
          </a:xfrm>
          <a:prstGeom prst="roundRect">
            <a:avLst>
              <a:gd name="adj" fmla="val 10889"/>
            </a:avLst>
          </a:prstGeom>
          <a:effectLst>
            <a:softEdge rad="31750"/>
          </a:effectLst>
        </p:spPr>
      </p:pic>
      <p:grpSp>
        <p:nvGrpSpPr>
          <p:cNvPr id="2" name="PHẠM DUYÊN 2 - 9Slide.vn">
            <a:extLst>
              <a:ext uri="{FF2B5EF4-FFF2-40B4-BE49-F238E27FC236}">
                <a16:creationId xmlns:a16="http://schemas.microsoft.com/office/drawing/2014/main" id="{31B61798-C98F-9A6D-E7E1-B980FF2790CE}"/>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2F50CD5A-C3E0-6DD7-A9B8-2A325C89085E}"/>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464E1EB-B9E0-0C1B-518B-53786804B1EC}"/>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8EAAFBE8-8BBB-CFFB-200F-652EF87F7A4A}"/>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23918AC6-EE30-BCB9-BD25-41E71C3DA4DC}"/>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9" name="PHẠM DUYÊN 3 - 9Slide.vn">
            <a:extLst>
              <a:ext uri="{FF2B5EF4-FFF2-40B4-BE49-F238E27FC236}">
                <a16:creationId xmlns:a16="http://schemas.microsoft.com/office/drawing/2014/main" id="{C0577C86-A006-6AEE-30DA-B90815E31C73}"/>
              </a:ext>
            </a:extLst>
          </p:cNvPr>
          <p:cNvSpPr txBox="1"/>
          <p:nvPr/>
        </p:nvSpPr>
        <p:spPr>
          <a:xfrm>
            <a:off x="1414398" y="607896"/>
            <a:ext cx="10134600" cy="2123658"/>
          </a:xfrm>
          <a:prstGeom prst="rect">
            <a:avLst/>
          </a:prstGeom>
          <a:noFill/>
        </p:spPr>
        <p:txBody>
          <a:bodyPr wrap="square" rtlCol="0">
            <a:spAutoFit/>
          </a:bodyPr>
          <a:lstStyle>
            <a:defPPr>
              <a:defRPr lang="en-US"/>
            </a:defPPr>
            <a:lvl1pPr>
              <a:defRPr sz="4400" spc="-60"/>
            </a:lvl1pPr>
          </a:lstStyle>
          <a:p>
            <a:pPr algn="just"/>
            <a:r>
              <a:rPr lang="vi-VN" sz="3300" spc="-20" dirty="0">
                <a:solidFill>
                  <a:schemeClr val="tx1">
                    <a:lumMod val="75000"/>
                    <a:lumOff val="25000"/>
                  </a:schemeClr>
                </a:solidFill>
                <a:latin typeface="+mj-lt"/>
              </a:rPr>
              <a:t>Đội quân của tướng Cao </a:t>
            </a:r>
            <a:r>
              <a:rPr lang="vi-VN" sz="3300" spc="-20" dirty="0">
                <a:latin typeface="+mj-lt"/>
              </a:rPr>
              <a:t>Lỗ có 6 308 người. Tướng quân muốn chia số người ấy thành các nhóm nhỏ, mỗi nhóm 7 người. Hỏi có thể chia thành bao nhiêu nhóm và còn dư mấy người?</a:t>
            </a:r>
            <a:endParaRPr lang="en-US" sz="3300" spc="-20" dirty="0">
              <a:latin typeface="+mj-lt"/>
            </a:endParaRPr>
          </a:p>
        </p:txBody>
      </p:sp>
      <p:sp>
        <p:nvSpPr>
          <p:cNvPr id="7" name="PHẠM DUYÊN 4 - 9Slide.vn">
            <a:extLst>
              <a:ext uri="{FF2B5EF4-FFF2-40B4-BE49-F238E27FC236}">
                <a16:creationId xmlns:a16="http://schemas.microsoft.com/office/drawing/2014/main" id="{C70EC1E5-6350-4A9D-742E-48B2220CC9E4}"/>
              </a:ext>
            </a:extLst>
          </p:cNvPr>
          <p:cNvSpPr txBox="1">
            <a:spLocks noChangeAspect="1"/>
          </p:cNvSpPr>
          <p:nvPr>
            <p:custDataLst>
              <p:tags r:id="rId1"/>
            </p:custDataLst>
          </p:nvPr>
        </p:nvSpPr>
        <p:spPr>
          <a:xfrm>
            <a:off x="609600" y="3667448"/>
            <a:ext cx="1894765" cy="715089"/>
          </a:xfrm>
          <a:prstGeom prst="roundRect">
            <a:avLst/>
          </a:prstGeom>
          <a:solidFill>
            <a:scrgbClr r="0" g="0" b="0">
              <a:alpha val="0"/>
            </a:scrgbClr>
          </a:solidFill>
        </p:spPr>
        <p:txBody>
          <a:bodyPr wrap="square" rtlCol="0">
            <a:spAutoFit/>
          </a:bodyPr>
          <a:lstStyle/>
          <a:p>
            <a:r>
              <a:rPr lang="en-US" sz="3600" b="1">
                <a:solidFill>
                  <a:srgbClr val="284D6E"/>
                </a:solidFill>
                <a:latin typeface="+mj-lt"/>
                <a:cs typeface="Arial" panose="020B0604020202020204" pitchFamily="34" charset="0"/>
              </a:rPr>
              <a:t>7</a:t>
            </a:r>
            <a:r>
              <a:rPr lang="en-US" sz="3600" spc="-100">
                <a:solidFill>
                  <a:schemeClr val="tx1">
                    <a:lumMod val="75000"/>
                    <a:lumOff val="25000"/>
                  </a:schemeClr>
                </a:solidFill>
              </a:rPr>
              <a:t> người:</a:t>
            </a:r>
            <a:endParaRPr lang="vi-VN" sz="3600" spc="-100">
              <a:solidFill>
                <a:schemeClr val="tx1">
                  <a:lumMod val="75000"/>
                  <a:lumOff val="25000"/>
                </a:schemeClr>
              </a:solidFill>
            </a:endParaRPr>
          </a:p>
        </p:txBody>
      </p:sp>
      <p:sp>
        <p:nvSpPr>
          <p:cNvPr id="10" name="PHẠM DUYÊN 5 - 9Slide.vn">
            <a:extLst>
              <a:ext uri="{FF2B5EF4-FFF2-40B4-BE49-F238E27FC236}">
                <a16:creationId xmlns:a16="http://schemas.microsoft.com/office/drawing/2014/main" id="{AABD2E96-D095-B11C-C242-1CBDB6AF45BF}"/>
              </a:ext>
            </a:extLst>
          </p:cNvPr>
          <p:cNvSpPr txBox="1"/>
          <p:nvPr/>
        </p:nvSpPr>
        <p:spPr>
          <a:xfrm>
            <a:off x="1600200" y="2819400"/>
            <a:ext cx="1813317" cy="646331"/>
          </a:xfrm>
          <a:prstGeom prst="rect">
            <a:avLst/>
          </a:prstGeom>
          <a:noFill/>
        </p:spPr>
        <p:txBody>
          <a:bodyPr wrap="none" rtlCol="0">
            <a:spAutoFit/>
          </a:bodyPr>
          <a:lstStyle/>
          <a:p>
            <a:r>
              <a:rPr lang="en-US" sz="3600" u="sng" dirty="0" err="1">
                <a:solidFill>
                  <a:srgbClr val="A54C26"/>
                </a:solidFill>
                <a:latin typeface="+mj-lt"/>
              </a:rPr>
              <a:t>Tóm</a:t>
            </a:r>
            <a:r>
              <a:rPr lang="en-US" sz="3600" u="sng" dirty="0">
                <a:solidFill>
                  <a:srgbClr val="A54C26"/>
                </a:solidFill>
                <a:latin typeface="+mj-lt"/>
              </a:rPr>
              <a:t> </a:t>
            </a:r>
            <a:r>
              <a:rPr lang="en-US" sz="3600" u="sng" dirty="0" err="1">
                <a:solidFill>
                  <a:srgbClr val="A54C26"/>
                </a:solidFill>
                <a:latin typeface="+mj-lt"/>
              </a:rPr>
              <a:t>tắt</a:t>
            </a:r>
            <a:endParaRPr lang="en-US" sz="3600" u="sng" dirty="0">
              <a:solidFill>
                <a:srgbClr val="A54C26"/>
              </a:solidFill>
              <a:latin typeface="+mj-lt"/>
            </a:endParaRPr>
          </a:p>
        </p:txBody>
      </p:sp>
      <p:sp>
        <p:nvSpPr>
          <p:cNvPr id="11" name="PHẠM DUYÊN 6 - 9Slide.vn">
            <a:extLst>
              <a:ext uri="{FF2B5EF4-FFF2-40B4-BE49-F238E27FC236}">
                <a16:creationId xmlns:a16="http://schemas.microsoft.com/office/drawing/2014/main" id="{DC8D7A35-CB41-E439-DE47-5B2309C27A88}"/>
              </a:ext>
            </a:extLst>
          </p:cNvPr>
          <p:cNvSpPr txBox="1">
            <a:spLocks noChangeAspect="1"/>
          </p:cNvSpPr>
          <p:nvPr>
            <p:custDataLst>
              <p:tags r:id="rId2"/>
            </p:custDataLst>
          </p:nvPr>
        </p:nvSpPr>
        <p:spPr>
          <a:xfrm>
            <a:off x="2339581" y="3667448"/>
            <a:ext cx="2842019" cy="715089"/>
          </a:xfrm>
          <a:prstGeom prst="roundRect">
            <a:avLst/>
          </a:prstGeom>
          <a:solidFill>
            <a:scrgbClr r="0" g="0" b="0">
              <a:alpha val="0"/>
            </a:scrgbClr>
          </a:solidFill>
        </p:spPr>
        <p:txBody>
          <a:bodyPr wrap="square" rtlCol="0">
            <a:spAutoFit/>
          </a:bodyPr>
          <a:lstStyle/>
          <a:p>
            <a:r>
              <a:rPr lang="en-US" sz="3600" b="1">
                <a:solidFill>
                  <a:schemeClr val="accent5">
                    <a:lumMod val="75000"/>
                  </a:schemeClr>
                </a:solidFill>
                <a:latin typeface="+mj-lt"/>
                <a:cs typeface="Arial" panose="020B0604020202020204" pitchFamily="34" charset="0"/>
              </a:rPr>
              <a:t>1</a:t>
            </a:r>
            <a:r>
              <a:rPr lang="en-US" sz="3600" spc="-100">
                <a:solidFill>
                  <a:schemeClr val="tx1">
                    <a:lumMod val="75000"/>
                    <a:lumOff val="25000"/>
                  </a:schemeClr>
                </a:solidFill>
              </a:rPr>
              <a:t> nhóm</a:t>
            </a:r>
          </a:p>
        </p:txBody>
      </p:sp>
      <p:sp>
        <p:nvSpPr>
          <p:cNvPr id="12" name="PHẠM DUYÊN 7 - 9Slide.vn">
            <a:extLst>
              <a:ext uri="{FF2B5EF4-FFF2-40B4-BE49-F238E27FC236}">
                <a16:creationId xmlns:a16="http://schemas.microsoft.com/office/drawing/2014/main" id="{67465D86-075F-50E1-5336-3222ACE73974}"/>
              </a:ext>
            </a:extLst>
          </p:cNvPr>
          <p:cNvSpPr txBox="1">
            <a:spLocks noChangeAspect="1"/>
          </p:cNvSpPr>
          <p:nvPr>
            <p:custDataLst>
              <p:tags r:id="rId3"/>
            </p:custDataLst>
          </p:nvPr>
        </p:nvSpPr>
        <p:spPr>
          <a:xfrm>
            <a:off x="609600" y="4350842"/>
            <a:ext cx="2971800" cy="715089"/>
          </a:xfrm>
          <a:prstGeom prst="roundRect">
            <a:avLst/>
          </a:prstGeom>
          <a:solidFill>
            <a:scrgbClr r="0" g="0" b="0">
              <a:alpha val="0"/>
            </a:scrgbClr>
          </a:solidFill>
        </p:spPr>
        <p:txBody>
          <a:bodyPr wrap="square" rtlCol="0">
            <a:spAutoFit/>
          </a:bodyPr>
          <a:lstStyle/>
          <a:p>
            <a:r>
              <a:rPr lang="en-US" sz="3600" b="1">
                <a:solidFill>
                  <a:srgbClr val="284D6E"/>
                </a:solidFill>
                <a:latin typeface="+mj-lt"/>
                <a:cs typeface="Arial" panose="020B0604020202020204" pitchFamily="34" charset="0"/>
              </a:rPr>
              <a:t>6 308</a:t>
            </a:r>
            <a:r>
              <a:rPr lang="en-US" sz="3600" spc="-100">
                <a:solidFill>
                  <a:schemeClr val="tx1">
                    <a:lumMod val="75000"/>
                    <a:lumOff val="25000"/>
                  </a:schemeClr>
                </a:solidFill>
              </a:rPr>
              <a:t> người:</a:t>
            </a:r>
            <a:endParaRPr lang="vi-VN" sz="3600" spc="-100">
              <a:solidFill>
                <a:schemeClr val="tx1">
                  <a:lumMod val="75000"/>
                  <a:lumOff val="25000"/>
                </a:schemeClr>
              </a:solidFill>
            </a:endParaRPr>
          </a:p>
        </p:txBody>
      </p:sp>
      <p:sp>
        <p:nvSpPr>
          <p:cNvPr id="13" name="PHẠM DUYÊN 8 - 9Slide.vn">
            <a:extLst>
              <a:ext uri="{FF2B5EF4-FFF2-40B4-BE49-F238E27FC236}">
                <a16:creationId xmlns:a16="http://schemas.microsoft.com/office/drawing/2014/main" id="{39C45B94-443A-0721-12C5-64471749D286}"/>
              </a:ext>
            </a:extLst>
          </p:cNvPr>
          <p:cNvSpPr txBox="1">
            <a:spLocks noChangeAspect="1"/>
          </p:cNvSpPr>
          <p:nvPr>
            <p:custDataLst>
              <p:tags r:id="rId4"/>
            </p:custDataLst>
          </p:nvPr>
        </p:nvSpPr>
        <p:spPr>
          <a:xfrm>
            <a:off x="3210380" y="4350842"/>
            <a:ext cx="2428420" cy="715089"/>
          </a:xfrm>
          <a:prstGeom prst="roundRect">
            <a:avLst/>
          </a:prstGeom>
          <a:solidFill>
            <a:scrgbClr r="0" g="0" b="0">
              <a:alpha val="0"/>
            </a:scrgbClr>
          </a:solidFill>
        </p:spPr>
        <p:txBody>
          <a:bodyPr wrap="square" rtlCol="0">
            <a:spAutoFit/>
          </a:bodyPr>
          <a:lstStyle/>
          <a:p>
            <a:r>
              <a:rPr lang="en-US" sz="3600" b="1" dirty="0">
                <a:solidFill>
                  <a:srgbClr val="D34911"/>
                </a:solidFill>
                <a:latin typeface="+mj-lt"/>
                <a:cs typeface="Arial" panose="020B0604020202020204" pitchFamily="34" charset="0"/>
              </a:rPr>
              <a:t>...</a:t>
            </a:r>
            <a:r>
              <a:rPr lang="en-US" sz="3600" spc="-100" dirty="0">
                <a:solidFill>
                  <a:schemeClr val="tx1">
                    <a:lumMod val="75000"/>
                    <a:lumOff val="25000"/>
                  </a:schemeClr>
                </a:solidFill>
              </a:rPr>
              <a:t> </a:t>
            </a:r>
            <a:r>
              <a:rPr lang="en-US" sz="3600" spc="-100" dirty="0" err="1">
                <a:solidFill>
                  <a:schemeClr val="tx1">
                    <a:lumMod val="75000"/>
                    <a:lumOff val="25000"/>
                  </a:schemeClr>
                </a:solidFill>
              </a:rPr>
              <a:t>nhóm</a:t>
            </a:r>
            <a:r>
              <a:rPr lang="en-US" sz="3600" spc="-100" dirty="0">
                <a:solidFill>
                  <a:schemeClr val="tx1">
                    <a:lumMod val="75000"/>
                    <a:lumOff val="25000"/>
                  </a:schemeClr>
                </a:solidFill>
              </a:rPr>
              <a:t> ?</a:t>
            </a:r>
          </a:p>
        </p:txBody>
      </p:sp>
      <p:sp>
        <p:nvSpPr>
          <p:cNvPr id="14" name="PHẠM DUYÊN 7 - 9Slide.vn">
            <a:extLst>
              <a:ext uri="{FF2B5EF4-FFF2-40B4-BE49-F238E27FC236}">
                <a16:creationId xmlns:a16="http://schemas.microsoft.com/office/drawing/2014/main" id="{FFBE8390-7C1C-8687-9CF1-798786103DA3}"/>
              </a:ext>
            </a:extLst>
          </p:cNvPr>
          <p:cNvSpPr txBox="1">
            <a:spLocks noChangeAspect="1"/>
          </p:cNvSpPr>
          <p:nvPr>
            <p:custDataLst>
              <p:tags r:id="rId5"/>
            </p:custDataLst>
          </p:nvPr>
        </p:nvSpPr>
        <p:spPr>
          <a:xfrm>
            <a:off x="609600" y="5031778"/>
            <a:ext cx="2971800" cy="715089"/>
          </a:xfrm>
          <a:prstGeom prst="roundRect">
            <a:avLst/>
          </a:prstGeom>
          <a:solidFill>
            <a:scrgbClr r="0" g="0" b="0">
              <a:alpha val="0"/>
            </a:scrgbClr>
          </a:solidFill>
        </p:spPr>
        <p:txBody>
          <a:bodyPr wrap="square" rtlCol="0">
            <a:spAutoFit/>
          </a:bodyPr>
          <a:lstStyle/>
          <a:p>
            <a:r>
              <a:rPr lang="en-US" sz="3600" spc="-100">
                <a:solidFill>
                  <a:schemeClr val="tx1">
                    <a:lumMod val="75000"/>
                    <a:lumOff val="25000"/>
                  </a:schemeClr>
                </a:solidFill>
              </a:rPr>
              <a:t>Còn dư:</a:t>
            </a:r>
            <a:endParaRPr lang="vi-VN" sz="3600" spc="-100">
              <a:solidFill>
                <a:schemeClr val="tx1">
                  <a:lumMod val="75000"/>
                  <a:lumOff val="25000"/>
                </a:schemeClr>
              </a:solidFill>
            </a:endParaRPr>
          </a:p>
        </p:txBody>
      </p:sp>
      <p:sp>
        <p:nvSpPr>
          <p:cNvPr id="15" name="PHẠM DUYÊN 8 - 9Slide.vn">
            <a:extLst>
              <a:ext uri="{FF2B5EF4-FFF2-40B4-BE49-F238E27FC236}">
                <a16:creationId xmlns:a16="http://schemas.microsoft.com/office/drawing/2014/main" id="{314E5551-7B75-B02F-7740-59B873EBA57F}"/>
              </a:ext>
            </a:extLst>
          </p:cNvPr>
          <p:cNvSpPr txBox="1">
            <a:spLocks noChangeAspect="1"/>
          </p:cNvSpPr>
          <p:nvPr>
            <p:custDataLst>
              <p:tags r:id="rId6"/>
            </p:custDataLst>
          </p:nvPr>
        </p:nvSpPr>
        <p:spPr>
          <a:xfrm>
            <a:off x="2438400" y="5031778"/>
            <a:ext cx="2428420" cy="715089"/>
          </a:xfrm>
          <a:prstGeom prst="roundRect">
            <a:avLst/>
          </a:prstGeom>
          <a:solidFill>
            <a:scrgbClr r="0" g="0" b="0">
              <a:alpha val="0"/>
            </a:scrgbClr>
          </a:solidFill>
        </p:spPr>
        <p:txBody>
          <a:bodyPr wrap="square" rtlCol="0">
            <a:spAutoFit/>
          </a:bodyPr>
          <a:lstStyle/>
          <a:p>
            <a:r>
              <a:rPr lang="en-US" sz="3600" b="1">
                <a:solidFill>
                  <a:srgbClr val="D34911"/>
                </a:solidFill>
                <a:latin typeface="+mj-lt"/>
                <a:cs typeface="Arial" panose="020B0604020202020204" pitchFamily="34" charset="0"/>
              </a:rPr>
              <a:t>...</a:t>
            </a:r>
            <a:r>
              <a:rPr lang="en-US" sz="3600" spc="-100">
                <a:solidFill>
                  <a:schemeClr val="tx1">
                    <a:lumMod val="75000"/>
                    <a:lumOff val="25000"/>
                  </a:schemeClr>
                </a:solidFill>
              </a:rPr>
              <a:t> người ?</a:t>
            </a:r>
          </a:p>
        </p:txBody>
      </p:sp>
      <p:sp>
        <p:nvSpPr>
          <p:cNvPr id="16" name="Cloud Callout 15"/>
          <p:cNvSpPr/>
          <p:nvPr/>
        </p:nvSpPr>
        <p:spPr>
          <a:xfrm>
            <a:off x="7315200" y="2101063"/>
            <a:ext cx="2514600" cy="1436673"/>
          </a:xfrm>
          <a:prstGeom prst="cloudCallout">
            <a:avLst>
              <a:gd name="adj1" fmla="val -74828"/>
              <a:gd name="adj2" fmla="val 3999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Làm</a:t>
            </a:r>
            <a:r>
              <a:rPr lang="en-US" sz="3200" b="1" dirty="0">
                <a:solidFill>
                  <a:srgbClr val="FF0000"/>
                </a:solidFill>
              </a:rPr>
              <a:t> </a:t>
            </a:r>
            <a:r>
              <a:rPr lang="en-US" sz="3200" b="1" dirty="0" err="1">
                <a:solidFill>
                  <a:srgbClr val="FF0000"/>
                </a:solidFill>
              </a:rPr>
              <a:t>vào</a:t>
            </a:r>
            <a:r>
              <a:rPr lang="en-US" sz="3200" b="1" dirty="0">
                <a:solidFill>
                  <a:srgbClr val="FF0000"/>
                </a:solidFill>
              </a:rPr>
              <a:t> </a:t>
            </a:r>
            <a:r>
              <a:rPr lang="en-US" sz="3200" b="1" dirty="0" err="1">
                <a:solidFill>
                  <a:srgbClr val="FF0000"/>
                </a:solidFill>
              </a:rPr>
              <a:t>vở</a:t>
            </a:r>
            <a:endParaRPr lang="en-US" sz="3200" b="1" dirty="0">
              <a:solidFill>
                <a:srgbClr val="FF0000"/>
              </a:solidFill>
            </a:endParaRPr>
          </a:p>
        </p:txBody>
      </p:sp>
      <p:cxnSp>
        <p:nvCxnSpPr>
          <p:cNvPr id="17" name="Straight Connector 16"/>
          <p:cNvCxnSpPr/>
          <p:nvPr/>
        </p:nvCxnSpPr>
        <p:spPr>
          <a:xfrm>
            <a:off x="7772400" y="1066800"/>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600200" y="2094405"/>
            <a:ext cx="3352800" cy="66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924300" y="1524000"/>
            <a:ext cx="7429500"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431350" y="2101063"/>
            <a:ext cx="3962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24000" y="2590800"/>
            <a:ext cx="502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B1F9B87-0981-FA47-89EE-8290121CB882}"/>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52321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2" grpId="0" animBg="1"/>
      <p:bldP spid="1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4 - 9Slide.vn">
            <a:extLst>
              <a:ext uri="{FF2B5EF4-FFF2-40B4-BE49-F238E27FC236}">
                <a16:creationId xmlns:a16="http://schemas.microsoft.com/office/drawing/2014/main" id="{74F2E5F5-2330-A8F7-14AC-E552F6990016}"/>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D15DAB80-0D21-3085-7B17-10FFDF9C502B}"/>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BFA40C72-B6D0-12E8-A54B-182156F62188}"/>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4C376462-33D2-EBA9-B3A1-F14A3DD627BE}"/>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C77D4C2D-6BBB-70AD-2AFE-5C1D1ABB0DB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17" name="PHẠM DUYÊN 7 - 9Slide.vn">
            <a:extLst>
              <a:ext uri="{FF2B5EF4-FFF2-40B4-BE49-F238E27FC236}">
                <a16:creationId xmlns:a16="http://schemas.microsoft.com/office/drawing/2014/main" id="{EB7842F8-449F-EC5E-4899-5FE5270B78B1}"/>
              </a:ext>
            </a:extLst>
          </p:cNvPr>
          <p:cNvSpPr>
            <a:spLocks/>
          </p:cNvSpPr>
          <p:nvPr/>
        </p:nvSpPr>
        <p:spPr>
          <a:xfrm>
            <a:off x="2012302" y="3792717"/>
            <a:ext cx="8808098" cy="2480202"/>
          </a:xfrm>
          <a:prstGeom prst="roundRect">
            <a:avLst>
              <a:gd name="adj" fmla="val 6263"/>
            </a:avLst>
          </a:prstGeom>
          <a:solidFill>
            <a:srgbClr val="FDEAE7"/>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18" name="PHẠM DUYÊN 8 - 9Slide.vn">
            <a:extLst>
              <a:ext uri="{FF2B5EF4-FFF2-40B4-BE49-F238E27FC236}">
                <a16:creationId xmlns:a16="http://schemas.microsoft.com/office/drawing/2014/main" id="{08896DAC-795A-2C5B-DFBF-5B4F28E6C338}"/>
              </a:ext>
            </a:extLst>
          </p:cNvPr>
          <p:cNvSpPr txBox="1"/>
          <p:nvPr/>
        </p:nvSpPr>
        <p:spPr>
          <a:xfrm>
            <a:off x="3506581" y="3886200"/>
            <a:ext cx="1580242"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3200" spc="-100">
                <a:solidFill>
                  <a:schemeClr val="tx1">
                    <a:lumMod val="75000"/>
                    <a:lumOff val="25000"/>
                  </a:schemeClr>
                </a:solidFill>
              </a:rPr>
              <a:t>Ta có:</a:t>
            </a:r>
          </a:p>
        </p:txBody>
      </p:sp>
      <mc:AlternateContent xmlns:mc="http://schemas.openxmlformats.org/markup-compatibility/2006" xmlns:a14="http://schemas.microsoft.com/office/drawing/2010/main">
        <mc:Choice Requires="a14">
          <p:sp>
            <p:nvSpPr>
              <p:cNvPr id="19" name="PHẠM DUYÊN 9 - 9Slide.vn">
                <a:extLst>
                  <a:ext uri="{FF2B5EF4-FFF2-40B4-BE49-F238E27FC236}">
                    <a16:creationId xmlns:a16="http://schemas.microsoft.com/office/drawing/2014/main" id="{8A014882-73E4-E85B-AB1D-DFF0DD8DA639}"/>
                  </a:ext>
                </a:extLst>
              </p:cNvPr>
              <p:cNvSpPr txBox="1"/>
              <p:nvPr/>
            </p:nvSpPr>
            <p:spPr>
              <a:xfrm>
                <a:off x="4860903" y="3916978"/>
                <a:ext cx="3276600" cy="584775"/>
              </a:xfrm>
              <a:prstGeom prst="rect">
                <a:avLst/>
              </a:prstGeom>
              <a:noFill/>
            </p:spPr>
            <p:txBody>
              <a:bodyPr wrap="square" rtlCol="0">
                <a:spAutoFit/>
              </a:bodyPr>
              <a:lstStyle/>
              <a:p>
                <a:r>
                  <a:rPr lang="en-US" sz="3200" b="1">
                    <a:solidFill>
                      <a:srgbClr val="AE4B24"/>
                    </a:solidFill>
                    <a:latin typeface="+mj-lt"/>
                    <a:ea typeface="Cambria" panose="02040503050406030204" pitchFamily="18" charset="0"/>
                    <a:cs typeface="Arial" panose="020B0604020202020204" pitchFamily="34" charset="0"/>
                  </a:rPr>
                  <a:t>6 308 </a:t>
                </a:r>
                <a14:m>
                  <m:oMath xmlns:m="http://schemas.openxmlformats.org/officeDocument/2006/math">
                    <m:r>
                      <a:rPr lang="en-US" sz="32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a:solidFill>
                      <a:srgbClr val="AE4B24"/>
                    </a:solidFill>
                    <a:latin typeface="+mj-lt"/>
                    <a:ea typeface="Cambria" panose="02040503050406030204" pitchFamily="18" charset="0"/>
                    <a:cs typeface="Arial" panose="020B0604020202020204" pitchFamily="34" charset="0"/>
                  </a:rPr>
                  <a:t> 7 = </a:t>
                </a:r>
                <a:r>
                  <a:rPr lang="en-US" sz="3200">
                    <a:solidFill>
                      <a:schemeClr val="tx1">
                        <a:lumMod val="75000"/>
                        <a:lumOff val="25000"/>
                      </a:schemeClr>
                    </a:solidFill>
                    <a:latin typeface="+mj-lt"/>
                  </a:rPr>
                  <a:t>   </a:t>
                </a:r>
                <a:r>
                  <a:rPr lang="en-US" sz="3200">
                    <a:solidFill>
                      <a:srgbClr val="FF0000"/>
                    </a:solidFill>
                    <a:latin typeface="+mj-lt"/>
                  </a:rPr>
                  <a:t>?</a:t>
                </a:r>
                <a:r>
                  <a:rPr lang="en-US" sz="3200">
                    <a:solidFill>
                      <a:schemeClr val="tx1">
                        <a:lumMod val="75000"/>
                        <a:lumOff val="25000"/>
                      </a:schemeClr>
                    </a:solidFill>
                    <a:latin typeface="+mj-lt"/>
                  </a:rPr>
                  <a:t>     </a:t>
                </a:r>
                <a:endParaRPr lang="en-US" sz="3200" spc="-60">
                  <a:solidFill>
                    <a:schemeClr val="tx1">
                      <a:lumMod val="75000"/>
                      <a:lumOff val="25000"/>
                    </a:schemeClr>
                  </a:solidFill>
                </a:endParaRPr>
              </a:p>
            </p:txBody>
          </p:sp>
        </mc:Choice>
        <mc:Fallback xmlns="">
          <p:sp>
            <p:nvSpPr>
              <p:cNvPr id="19" name="PHẠM DUYÊN 9 - 9Slide.vn">
                <a:extLst>
                  <a:ext uri="{FF2B5EF4-FFF2-40B4-BE49-F238E27FC236}">
                    <a16:creationId xmlns:a16="http://schemas.microsoft.com/office/drawing/2014/main" xmlns:a14="http://schemas.microsoft.com/office/drawing/2010/main" xmlns="" id="{8A014882-73E4-E85B-AB1D-DFF0DD8DA639}"/>
                  </a:ext>
                </a:extLst>
              </p:cNvPr>
              <p:cNvSpPr txBox="1">
                <a:spLocks noRot="1" noChangeAspect="1" noMove="1" noResize="1" noEditPoints="1" noAdjustHandles="1" noChangeArrowheads="1" noChangeShapeType="1" noTextEdit="1"/>
              </p:cNvSpPr>
              <p:nvPr/>
            </p:nvSpPr>
            <p:spPr>
              <a:xfrm>
                <a:off x="4860903" y="3916978"/>
                <a:ext cx="3276600" cy="584775"/>
              </a:xfrm>
              <a:prstGeom prst="rect">
                <a:avLst/>
              </a:prstGeom>
              <a:blipFill rotWithShape="0">
                <a:blip r:embed="rId8"/>
                <a:stretch>
                  <a:fillRect l="-4647" t="-13684" b="-34737"/>
                </a:stretch>
              </a:blipFill>
            </p:spPr>
            <p:txBody>
              <a:bodyPr/>
              <a:lstStyle/>
              <a:p>
                <a:r>
                  <a:rPr lang="en-US">
                    <a:noFill/>
                  </a:rPr>
                  <a:t> </a:t>
                </a:r>
              </a:p>
            </p:txBody>
          </p:sp>
        </mc:Fallback>
      </mc:AlternateContent>
      <p:grpSp>
        <p:nvGrpSpPr>
          <p:cNvPr id="20" name="PHẠM DUYÊN 10 - 9Slide.vn">
            <a:extLst>
              <a:ext uri="{FF2B5EF4-FFF2-40B4-BE49-F238E27FC236}">
                <a16:creationId xmlns:a16="http://schemas.microsoft.com/office/drawing/2014/main" id="{3EDC4947-9030-2207-8DC2-DDBE9EE1D641}"/>
              </a:ext>
            </a:extLst>
          </p:cNvPr>
          <p:cNvGrpSpPr/>
          <p:nvPr/>
        </p:nvGrpSpPr>
        <p:grpSpPr>
          <a:xfrm>
            <a:off x="7050631" y="3916978"/>
            <a:ext cx="856494" cy="584775"/>
            <a:chOff x="3782533" y="2882840"/>
            <a:chExt cx="856494" cy="584775"/>
          </a:xfrm>
        </p:grpSpPr>
        <p:sp>
          <p:nvSpPr>
            <p:cNvPr id="21" name="Rectangle: Rounded Corners 20">
              <a:extLst>
                <a:ext uri="{FF2B5EF4-FFF2-40B4-BE49-F238E27FC236}">
                  <a16:creationId xmlns:a16="http://schemas.microsoft.com/office/drawing/2014/main" id="{C15D5FEB-4F2D-5BB2-9A0F-089BE88DC248}"/>
                </a:ext>
              </a:extLst>
            </p:cNvPr>
            <p:cNvSpPr/>
            <p:nvPr/>
          </p:nvSpPr>
          <p:spPr>
            <a:xfrm>
              <a:off x="3782533" y="2965072"/>
              <a:ext cx="856494"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2" name="TextBox 21">
              <a:extLst>
                <a:ext uri="{FF2B5EF4-FFF2-40B4-BE49-F238E27FC236}">
                  <a16:creationId xmlns:a16="http://schemas.microsoft.com/office/drawing/2014/main" id="{B2169EB7-9AF1-3B1F-5B3B-61AE503B8BCE}"/>
                </a:ext>
              </a:extLst>
            </p:cNvPr>
            <p:cNvSpPr txBox="1"/>
            <p:nvPr/>
          </p:nvSpPr>
          <p:spPr>
            <a:xfrm>
              <a:off x="3800253" y="2882840"/>
              <a:ext cx="821059" cy="584775"/>
            </a:xfrm>
            <a:prstGeom prst="rect">
              <a:avLst/>
            </a:prstGeom>
            <a:noFill/>
          </p:spPr>
          <p:txBody>
            <a:bodyPr wrap="none" rtlCol="0">
              <a:spAutoFit/>
            </a:bodyPr>
            <a:lstStyle/>
            <a:p>
              <a:pPr algn="ctr"/>
              <a:r>
                <a:rPr lang="en-US" sz="3200" dirty="0">
                  <a:solidFill>
                    <a:srgbClr val="FF0000"/>
                  </a:solidFill>
                  <a:latin typeface="+mj-lt"/>
                </a:rPr>
                <a:t>901</a:t>
              </a:r>
            </a:p>
          </p:txBody>
        </p:sp>
      </p:grpSp>
      <p:sp>
        <p:nvSpPr>
          <p:cNvPr id="23" name="PHẠM DUYÊN 11 - 9Slide.vn">
            <a:extLst>
              <a:ext uri="{FF2B5EF4-FFF2-40B4-BE49-F238E27FC236}">
                <a16:creationId xmlns:a16="http://schemas.microsoft.com/office/drawing/2014/main" id="{757B863B-99FB-4632-B16E-123AFAB58E6D}"/>
              </a:ext>
            </a:extLst>
          </p:cNvPr>
          <p:cNvSpPr txBox="1"/>
          <p:nvPr/>
        </p:nvSpPr>
        <p:spPr>
          <a:xfrm>
            <a:off x="2028466" y="4564752"/>
            <a:ext cx="8382902" cy="156966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40" dirty="0" err="1">
                <a:solidFill>
                  <a:schemeClr val="tx1">
                    <a:lumMod val="85000"/>
                    <a:lumOff val="15000"/>
                  </a:schemeClr>
                </a:solidFill>
                <a:latin typeface="+mn-lt"/>
              </a:rPr>
              <a:t>Vậy</a:t>
            </a:r>
            <a:r>
              <a:rPr lang="en-US" sz="3200" spc="-140" dirty="0">
                <a:solidFill>
                  <a:schemeClr val="tx1">
                    <a:lumMod val="85000"/>
                    <a:lumOff val="15000"/>
                  </a:schemeClr>
                </a:solidFill>
                <a:latin typeface="+mn-lt"/>
              </a:rPr>
              <a:t> </a:t>
            </a:r>
            <a:r>
              <a:rPr lang="en-US" sz="3200" b="1" spc="-140" dirty="0">
                <a:solidFill>
                  <a:srgbClr val="284D6E"/>
                </a:solidFill>
                <a:cs typeface="Arial" panose="020B0604020202020204" pitchFamily="34" charset="0"/>
              </a:rPr>
              <a:t>6 308</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người</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có</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thể</a:t>
            </a:r>
            <a:r>
              <a:rPr lang="en-US" sz="3200" spc="-140" dirty="0">
                <a:solidFill>
                  <a:schemeClr val="tx1">
                    <a:lumMod val="85000"/>
                    <a:lumOff val="15000"/>
                  </a:schemeClr>
                </a:solidFill>
                <a:latin typeface="+mn-lt"/>
              </a:rPr>
              <a:t> chia </a:t>
            </a:r>
            <a:r>
              <a:rPr lang="en-US" sz="3200" spc="-140" dirty="0" err="1">
                <a:solidFill>
                  <a:schemeClr val="tx1">
                    <a:lumMod val="85000"/>
                    <a:lumOff val="15000"/>
                  </a:schemeClr>
                </a:solidFill>
                <a:latin typeface="+mn-lt"/>
              </a:rPr>
              <a:t>thành</a:t>
            </a:r>
            <a:r>
              <a:rPr lang="en-US" sz="3200" spc="-140" dirty="0">
                <a:solidFill>
                  <a:schemeClr val="tx1">
                    <a:lumMod val="85000"/>
                    <a:lumOff val="15000"/>
                  </a:schemeClr>
                </a:solidFill>
                <a:latin typeface="+mn-lt"/>
              </a:rPr>
              <a:t> </a:t>
            </a:r>
            <a:r>
              <a:rPr lang="en-US" sz="3200" spc="-140" dirty="0">
                <a:solidFill>
                  <a:srgbClr val="FF0000"/>
                </a:solidFill>
              </a:rPr>
              <a:t>901</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nhóm</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và</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còn</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dư</a:t>
            </a:r>
            <a:r>
              <a:rPr lang="en-US" sz="3200" spc="-140" dirty="0">
                <a:solidFill>
                  <a:schemeClr val="tx1">
                    <a:lumMod val="85000"/>
                    <a:lumOff val="15000"/>
                  </a:schemeClr>
                </a:solidFill>
                <a:latin typeface="+mn-lt"/>
              </a:rPr>
              <a:t> </a:t>
            </a:r>
            <a:r>
              <a:rPr lang="en-US" sz="3200" spc="-140" dirty="0">
                <a:solidFill>
                  <a:srgbClr val="FF0000"/>
                </a:solidFill>
              </a:rPr>
              <a:t>1</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người</a:t>
            </a:r>
            <a:r>
              <a:rPr lang="en-US" sz="3200" spc="-140" dirty="0">
                <a:solidFill>
                  <a:schemeClr val="tx1">
                    <a:lumMod val="85000"/>
                    <a:lumOff val="15000"/>
                  </a:schemeClr>
                </a:solidFill>
                <a:latin typeface="+mn-lt"/>
              </a:rPr>
              <a:t>.</a:t>
            </a:r>
          </a:p>
          <a:p>
            <a:pPr algn="just"/>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Đáp</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số</a:t>
            </a:r>
            <a:r>
              <a:rPr lang="en-US" sz="3200" spc="-140" dirty="0">
                <a:solidFill>
                  <a:schemeClr val="tx1">
                    <a:lumMod val="85000"/>
                    <a:lumOff val="15000"/>
                  </a:schemeClr>
                </a:solidFill>
                <a:latin typeface="+mn-lt"/>
              </a:rPr>
              <a:t>: 901 </a:t>
            </a:r>
            <a:r>
              <a:rPr lang="en-US" sz="3200" spc="-140" dirty="0" err="1">
                <a:solidFill>
                  <a:schemeClr val="tx1">
                    <a:lumMod val="85000"/>
                    <a:lumOff val="15000"/>
                  </a:schemeClr>
                </a:solidFill>
                <a:latin typeface="+mn-lt"/>
              </a:rPr>
              <a:t>nhóm</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và</a:t>
            </a:r>
            <a:r>
              <a:rPr lang="en-US" sz="3200" spc="-140" dirty="0">
                <a:solidFill>
                  <a:schemeClr val="tx1">
                    <a:lumMod val="85000"/>
                    <a:lumOff val="15000"/>
                  </a:schemeClr>
                </a:solidFill>
                <a:latin typeface="+mn-lt"/>
              </a:rPr>
              <a:t> </a:t>
            </a:r>
            <a:r>
              <a:rPr lang="en-US" sz="3200" spc="-140" dirty="0" err="1">
                <a:solidFill>
                  <a:schemeClr val="tx1">
                    <a:lumMod val="85000"/>
                    <a:lumOff val="15000"/>
                  </a:schemeClr>
                </a:solidFill>
                <a:latin typeface="+mn-lt"/>
              </a:rPr>
              <a:t>dư</a:t>
            </a:r>
            <a:r>
              <a:rPr lang="en-US" sz="3200" spc="-140" dirty="0">
                <a:solidFill>
                  <a:schemeClr val="tx1">
                    <a:lumMod val="85000"/>
                    <a:lumOff val="15000"/>
                  </a:schemeClr>
                </a:solidFill>
                <a:latin typeface="+mn-lt"/>
              </a:rPr>
              <a:t> 1 </a:t>
            </a:r>
            <a:r>
              <a:rPr lang="en-US" sz="3200" spc="-140" dirty="0" err="1">
                <a:solidFill>
                  <a:schemeClr val="tx1">
                    <a:lumMod val="85000"/>
                    <a:lumOff val="15000"/>
                  </a:schemeClr>
                </a:solidFill>
                <a:latin typeface="+mn-lt"/>
              </a:rPr>
              <a:t>người</a:t>
            </a:r>
            <a:endParaRPr lang="vi-VN" sz="3200" spc="-140" dirty="0">
              <a:solidFill>
                <a:schemeClr val="tx1">
                  <a:lumMod val="85000"/>
                  <a:lumOff val="15000"/>
                </a:schemeClr>
              </a:solidFill>
              <a:latin typeface="+mn-lt"/>
            </a:endParaRPr>
          </a:p>
        </p:txBody>
      </p:sp>
      <p:sp>
        <p:nvSpPr>
          <p:cNvPr id="25" name="PHẠM DUYÊN 13 - 9Slide.vn">
            <a:extLst>
              <a:ext uri="{FF2B5EF4-FFF2-40B4-BE49-F238E27FC236}">
                <a16:creationId xmlns:a16="http://schemas.microsoft.com/office/drawing/2014/main" id="{41C234DB-C151-7C99-B245-8BC6449360C4}"/>
              </a:ext>
            </a:extLst>
          </p:cNvPr>
          <p:cNvSpPr txBox="1"/>
          <p:nvPr/>
        </p:nvSpPr>
        <p:spPr>
          <a:xfrm>
            <a:off x="5125012" y="3011269"/>
            <a:ext cx="1907109"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ctr"/>
            <a:r>
              <a:rPr lang="en-US" u="sng">
                <a:solidFill>
                  <a:srgbClr val="A54C26"/>
                </a:solidFill>
              </a:rPr>
              <a:t>Bài giải</a:t>
            </a:r>
            <a:endParaRPr lang="vi-VN" u="sng">
              <a:solidFill>
                <a:srgbClr val="A54C26"/>
              </a:solidFill>
            </a:endParaRPr>
          </a:p>
        </p:txBody>
      </p:sp>
      <p:grpSp>
        <p:nvGrpSpPr>
          <p:cNvPr id="26" name="PHẠM DUYÊN 10 - 9Slide.vn">
            <a:extLst>
              <a:ext uri="{FF2B5EF4-FFF2-40B4-BE49-F238E27FC236}">
                <a16:creationId xmlns:a16="http://schemas.microsoft.com/office/drawing/2014/main" id="{274D5258-B241-A53E-CD54-3E9764ECEFE9}"/>
              </a:ext>
            </a:extLst>
          </p:cNvPr>
          <p:cNvGrpSpPr/>
          <p:nvPr/>
        </p:nvGrpSpPr>
        <p:grpSpPr>
          <a:xfrm>
            <a:off x="7975090" y="3916978"/>
            <a:ext cx="1168910" cy="584775"/>
            <a:chOff x="3626331" y="2882840"/>
            <a:chExt cx="1168910" cy="584775"/>
          </a:xfrm>
        </p:grpSpPr>
        <p:sp>
          <p:nvSpPr>
            <p:cNvPr id="27" name="Rectangle: Rounded Corners 26">
              <a:extLst>
                <a:ext uri="{FF2B5EF4-FFF2-40B4-BE49-F238E27FC236}">
                  <a16:creationId xmlns:a16="http://schemas.microsoft.com/office/drawing/2014/main" id="{38548A1C-6EDF-26E7-F799-8CF6DD62D84A}"/>
                </a:ext>
              </a:extLst>
            </p:cNvPr>
            <p:cNvSpPr/>
            <p:nvPr/>
          </p:nvSpPr>
          <p:spPr>
            <a:xfrm>
              <a:off x="3782533" y="2965072"/>
              <a:ext cx="856494"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TextBox 27">
              <a:extLst>
                <a:ext uri="{FF2B5EF4-FFF2-40B4-BE49-F238E27FC236}">
                  <a16:creationId xmlns:a16="http://schemas.microsoft.com/office/drawing/2014/main" id="{727FADB3-175D-539D-74F2-9A5257B8366E}"/>
                </a:ext>
              </a:extLst>
            </p:cNvPr>
            <p:cNvSpPr txBox="1"/>
            <p:nvPr/>
          </p:nvSpPr>
          <p:spPr>
            <a:xfrm>
              <a:off x="3626331" y="2882840"/>
              <a:ext cx="1168910" cy="584775"/>
            </a:xfrm>
            <a:prstGeom prst="rect">
              <a:avLst/>
            </a:prstGeom>
            <a:noFill/>
          </p:spPr>
          <p:txBody>
            <a:bodyPr wrap="none" rtlCol="0">
              <a:spAutoFit/>
            </a:bodyPr>
            <a:lstStyle/>
            <a:p>
              <a:pPr algn="ctr"/>
              <a:r>
                <a:rPr lang="en-US" sz="3200">
                  <a:solidFill>
                    <a:srgbClr val="FF0000"/>
                  </a:solidFill>
                  <a:latin typeface="+mj-lt"/>
                </a:rPr>
                <a:t>(dư 1)</a:t>
              </a:r>
            </a:p>
          </p:txBody>
        </p:sp>
      </p:grpSp>
      <p:sp>
        <p:nvSpPr>
          <p:cNvPr id="30" name="PHẠM DUYÊN 4 - 9Slide.vn">
            <a:extLst>
              <a:ext uri="{FF2B5EF4-FFF2-40B4-BE49-F238E27FC236}">
                <a16:creationId xmlns:a16="http://schemas.microsoft.com/office/drawing/2014/main" id="{2B6B0F05-BE78-657E-FB0E-1837CE02757B}"/>
              </a:ext>
            </a:extLst>
          </p:cNvPr>
          <p:cNvSpPr txBox="1">
            <a:spLocks noChangeAspect="1"/>
          </p:cNvSpPr>
          <p:nvPr>
            <p:custDataLst>
              <p:tags r:id="rId1"/>
            </p:custDataLst>
          </p:nvPr>
        </p:nvSpPr>
        <p:spPr>
          <a:xfrm>
            <a:off x="4083151" y="1151520"/>
            <a:ext cx="1992815" cy="591422"/>
          </a:xfrm>
          <a:prstGeom prst="roundRect">
            <a:avLst/>
          </a:prstGeom>
          <a:solidFill>
            <a:scrgbClr r="0" g="0" b="0">
              <a:alpha val="0"/>
            </a:scrgbClr>
          </a:solidFill>
        </p:spPr>
        <p:txBody>
          <a:bodyPr wrap="square" rtlCol="0">
            <a:spAutoFit/>
          </a:bodyPr>
          <a:lstStyle/>
          <a:p>
            <a:r>
              <a:rPr lang="en-US" sz="3600" b="1">
                <a:solidFill>
                  <a:srgbClr val="284D6E"/>
                </a:solidFill>
                <a:latin typeface="+mj-lt"/>
                <a:cs typeface="Arial" panose="020B0604020202020204" pitchFamily="34" charset="0"/>
              </a:rPr>
              <a:t>7</a:t>
            </a:r>
            <a:r>
              <a:rPr lang="en-US" sz="3600" spc="-100">
                <a:solidFill>
                  <a:schemeClr val="tx1">
                    <a:lumMod val="75000"/>
                    <a:lumOff val="25000"/>
                  </a:schemeClr>
                </a:solidFill>
              </a:rPr>
              <a:t> người:</a:t>
            </a:r>
            <a:endParaRPr lang="vi-VN" sz="3600" spc="-100">
              <a:solidFill>
                <a:schemeClr val="tx1">
                  <a:lumMod val="75000"/>
                  <a:lumOff val="25000"/>
                </a:schemeClr>
              </a:solidFill>
            </a:endParaRPr>
          </a:p>
        </p:txBody>
      </p:sp>
      <p:sp>
        <p:nvSpPr>
          <p:cNvPr id="31" name="PHẠM DUYÊN 5 - 9Slide.vn">
            <a:extLst>
              <a:ext uri="{FF2B5EF4-FFF2-40B4-BE49-F238E27FC236}">
                <a16:creationId xmlns:a16="http://schemas.microsoft.com/office/drawing/2014/main" id="{FED2F72A-1457-9C1D-ACE4-028F2BEB16E1}"/>
              </a:ext>
            </a:extLst>
          </p:cNvPr>
          <p:cNvSpPr txBox="1"/>
          <p:nvPr/>
        </p:nvSpPr>
        <p:spPr>
          <a:xfrm>
            <a:off x="5125012" y="457200"/>
            <a:ext cx="1907152" cy="534555"/>
          </a:xfrm>
          <a:prstGeom prst="rect">
            <a:avLst/>
          </a:prstGeom>
          <a:noFill/>
        </p:spPr>
        <p:txBody>
          <a:bodyPr wrap="none" rtlCol="0">
            <a:spAutoFit/>
          </a:bodyPr>
          <a:lstStyle/>
          <a:p>
            <a:r>
              <a:rPr lang="en-US" sz="3600" u="sng">
                <a:solidFill>
                  <a:srgbClr val="A54C26"/>
                </a:solidFill>
                <a:latin typeface="+mj-lt"/>
              </a:rPr>
              <a:t>Tóm tắt</a:t>
            </a:r>
          </a:p>
        </p:txBody>
      </p:sp>
      <p:sp>
        <p:nvSpPr>
          <p:cNvPr id="32" name="PHẠM DUYÊN 6 - 9Slide.vn">
            <a:extLst>
              <a:ext uri="{FF2B5EF4-FFF2-40B4-BE49-F238E27FC236}">
                <a16:creationId xmlns:a16="http://schemas.microsoft.com/office/drawing/2014/main" id="{8166B4CE-C5E6-99C5-6379-627C0C9B07DD}"/>
              </a:ext>
            </a:extLst>
          </p:cNvPr>
          <p:cNvSpPr txBox="1">
            <a:spLocks noChangeAspect="1"/>
          </p:cNvSpPr>
          <p:nvPr>
            <p:custDataLst>
              <p:tags r:id="rId2"/>
            </p:custDataLst>
          </p:nvPr>
        </p:nvSpPr>
        <p:spPr>
          <a:xfrm>
            <a:off x="5902654" y="1151520"/>
            <a:ext cx="2989087" cy="591422"/>
          </a:xfrm>
          <a:prstGeom prst="roundRect">
            <a:avLst/>
          </a:prstGeom>
          <a:solidFill>
            <a:scrgbClr r="0" g="0" b="0">
              <a:alpha val="0"/>
            </a:scrgbClr>
          </a:solidFill>
        </p:spPr>
        <p:txBody>
          <a:bodyPr wrap="square" rtlCol="0">
            <a:spAutoFit/>
          </a:bodyPr>
          <a:lstStyle/>
          <a:p>
            <a:r>
              <a:rPr lang="en-US" sz="3600" b="1">
                <a:solidFill>
                  <a:schemeClr val="accent5">
                    <a:lumMod val="75000"/>
                  </a:schemeClr>
                </a:solidFill>
                <a:latin typeface="+mj-lt"/>
                <a:cs typeface="Arial" panose="020B0604020202020204" pitchFamily="34" charset="0"/>
              </a:rPr>
              <a:t>1</a:t>
            </a:r>
            <a:r>
              <a:rPr lang="en-US" sz="3600" spc="-100">
                <a:solidFill>
                  <a:schemeClr val="tx1">
                    <a:lumMod val="75000"/>
                    <a:lumOff val="25000"/>
                  </a:schemeClr>
                </a:solidFill>
              </a:rPr>
              <a:t> nhóm</a:t>
            </a:r>
          </a:p>
        </p:txBody>
      </p:sp>
      <p:sp>
        <p:nvSpPr>
          <p:cNvPr id="33" name="PHẠM DUYÊN 7 - 9Slide.vn">
            <a:extLst>
              <a:ext uri="{FF2B5EF4-FFF2-40B4-BE49-F238E27FC236}">
                <a16:creationId xmlns:a16="http://schemas.microsoft.com/office/drawing/2014/main" id="{26A95302-C741-D895-0E32-8EAE046324AB}"/>
              </a:ext>
            </a:extLst>
          </p:cNvPr>
          <p:cNvSpPr txBox="1">
            <a:spLocks noChangeAspect="1"/>
          </p:cNvSpPr>
          <p:nvPr>
            <p:custDataLst>
              <p:tags r:id="rId3"/>
            </p:custDataLst>
          </p:nvPr>
        </p:nvSpPr>
        <p:spPr>
          <a:xfrm>
            <a:off x="4083151" y="1716729"/>
            <a:ext cx="3125584" cy="591422"/>
          </a:xfrm>
          <a:prstGeom prst="roundRect">
            <a:avLst/>
          </a:prstGeom>
          <a:solidFill>
            <a:scrgbClr r="0" g="0" b="0">
              <a:alpha val="0"/>
            </a:scrgbClr>
          </a:solidFill>
        </p:spPr>
        <p:txBody>
          <a:bodyPr wrap="square" rtlCol="0">
            <a:spAutoFit/>
          </a:bodyPr>
          <a:lstStyle/>
          <a:p>
            <a:r>
              <a:rPr lang="en-US" sz="3600" b="1">
                <a:solidFill>
                  <a:srgbClr val="284D6E"/>
                </a:solidFill>
                <a:latin typeface="+mj-lt"/>
                <a:cs typeface="Arial" panose="020B0604020202020204" pitchFamily="34" charset="0"/>
              </a:rPr>
              <a:t>6 308</a:t>
            </a:r>
            <a:r>
              <a:rPr lang="en-US" sz="3600" spc="-100">
                <a:solidFill>
                  <a:schemeClr val="tx1">
                    <a:lumMod val="75000"/>
                    <a:lumOff val="25000"/>
                  </a:schemeClr>
                </a:solidFill>
              </a:rPr>
              <a:t> người:</a:t>
            </a:r>
            <a:endParaRPr lang="vi-VN" sz="3600" spc="-100">
              <a:solidFill>
                <a:schemeClr val="tx1">
                  <a:lumMod val="75000"/>
                  <a:lumOff val="25000"/>
                </a:schemeClr>
              </a:solidFill>
            </a:endParaRPr>
          </a:p>
        </p:txBody>
      </p:sp>
      <p:sp>
        <p:nvSpPr>
          <p:cNvPr id="34" name="PHẠM DUYÊN 8 - 9Slide.vn">
            <a:extLst>
              <a:ext uri="{FF2B5EF4-FFF2-40B4-BE49-F238E27FC236}">
                <a16:creationId xmlns:a16="http://schemas.microsoft.com/office/drawing/2014/main" id="{B1622BDD-F9A7-D465-671A-24F19712F76D}"/>
              </a:ext>
            </a:extLst>
          </p:cNvPr>
          <p:cNvSpPr txBox="1">
            <a:spLocks noChangeAspect="1"/>
          </p:cNvSpPr>
          <p:nvPr>
            <p:custDataLst>
              <p:tags r:id="rId4"/>
            </p:custDataLst>
          </p:nvPr>
        </p:nvSpPr>
        <p:spPr>
          <a:xfrm>
            <a:off x="6818515" y="1716729"/>
            <a:ext cx="2554085" cy="591422"/>
          </a:xfrm>
          <a:prstGeom prst="roundRect">
            <a:avLst/>
          </a:prstGeom>
          <a:solidFill>
            <a:scrgbClr r="0" g="0" b="0">
              <a:alpha val="0"/>
            </a:scrgbClr>
          </a:solidFill>
        </p:spPr>
        <p:txBody>
          <a:bodyPr wrap="square" rtlCol="0">
            <a:spAutoFit/>
          </a:bodyPr>
          <a:lstStyle/>
          <a:p>
            <a:r>
              <a:rPr lang="en-US" sz="3600" b="1">
                <a:solidFill>
                  <a:srgbClr val="D34911"/>
                </a:solidFill>
                <a:latin typeface="+mj-lt"/>
                <a:cs typeface="Arial" panose="020B0604020202020204" pitchFamily="34" charset="0"/>
              </a:rPr>
              <a:t>...</a:t>
            </a:r>
            <a:r>
              <a:rPr lang="en-US" sz="3600" spc="-100">
                <a:solidFill>
                  <a:schemeClr val="tx1">
                    <a:lumMod val="75000"/>
                    <a:lumOff val="25000"/>
                  </a:schemeClr>
                </a:solidFill>
              </a:rPr>
              <a:t> nhóm ?</a:t>
            </a:r>
          </a:p>
        </p:txBody>
      </p:sp>
      <p:sp>
        <p:nvSpPr>
          <p:cNvPr id="35" name="PHẠM DUYÊN 7 - 9Slide.vn">
            <a:extLst>
              <a:ext uri="{FF2B5EF4-FFF2-40B4-BE49-F238E27FC236}">
                <a16:creationId xmlns:a16="http://schemas.microsoft.com/office/drawing/2014/main" id="{32665E01-CECC-A809-2B38-603FCBA0D4B2}"/>
              </a:ext>
            </a:extLst>
          </p:cNvPr>
          <p:cNvSpPr txBox="1">
            <a:spLocks noChangeAspect="1"/>
          </p:cNvSpPr>
          <p:nvPr>
            <p:custDataLst>
              <p:tags r:id="rId5"/>
            </p:custDataLst>
          </p:nvPr>
        </p:nvSpPr>
        <p:spPr>
          <a:xfrm>
            <a:off x="4083151" y="2279905"/>
            <a:ext cx="3125584" cy="591422"/>
          </a:xfrm>
          <a:prstGeom prst="roundRect">
            <a:avLst/>
          </a:prstGeom>
          <a:solidFill>
            <a:scrgbClr r="0" g="0" b="0">
              <a:alpha val="0"/>
            </a:scrgbClr>
          </a:solidFill>
        </p:spPr>
        <p:txBody>
          <a:bodyPr wrap="square" rtlCol="0">
            <a:spAutoFit/>
          </a:bodyPr>
          <a:lstStyle/>
          <a:p>
            <a:r>
              <a:rPr lang="en-US" sz="3600" spc="-100">
                <a:solidFill>
                  <a:schemeClr val="tx1">
                    <a:lumMod val="75000"/>
                    <a:lumOff val="25000"/>
                  </a:schemeClr>
                </a:solidFill>
              </a:rPr>
              <a:t>Còn dư:</a:t>
            </a:r>
            <a:endParaRPr lang="vi-VN" sz="3600" spc="-100">
              <a:solidFill>
                <a:schemeClr val="tx1">
                  <a:lumMod val="75000"/>
                  <a:lumOff val="25000"/>
                </a:schemeClr>
              </a:solidFill>
            </a:endParaRPr>
          </a:p>
        </p:txBody>
      </p:sp>
      <p:sp>
        <p:nvSpPr>
          <p:cNvPr id="36" name="PHẠM DUYÊN 8 - 9Slide.vn">
            <a:extLst>
              <a:ext uri="{FF2B5EF4-FFF2-40B4-BE49-F238E27FC236}">
                <a16:creationId xmlns:a16="http://schemas.microsoft.com/office/drawing/2014/main" id="{5EC2D81A-8953-93E3-A9FB-DC5B7B5D4BAD}"/>
              </a:ext>
            </a:extLst>
          </p:cNvPr>
          <p:cNvSpPr txBox="1">
            <a:spLocks noChangeAspect="1"/>
          </p:cNvSpPr>
          <p:nvPr>
            <p:custDataLst>
              <p:tags r:id="rId6"/>
            </p:custDataLst>
          </p:nvPr>
        </p:nvSpPr>
        <p:spPr>
          <a:xfrm>
            <a:off x="6006587" y="2279905"/>
            <a:ext cx="2554085" cy="591422"/>
          </a:xfrm>
          <a:prstGeom prst="roundRect">
            <a:avLst/>
          </a:prstGeom>
          <a:solidFill>
            <a:scrgbClr r="0" g="0" b="0">
              <a:alpha val="0"/>
            </a:scrgbClr>
          </a:solidFill>
        </p:spPr>
        <p:txBody>
          <a:bodyPr wrap="square" rtlCol="0">
            <a:spAutoFit/>
          </a:bodyPr>
          <a:lstStyle/>
          <a:p>
            <a:r>
              <a:rPr lang="en-US" sz="3600" b="1">
                <a:solidFill>
                  <a:srgbClr val="D34911"/>
                </a:solidFill>
                <a:latin typeface="+mj-lt"/>
                <a:cs typeface="Arial" panose="020B0604020202020204" pitchFamily="34" charset="0"/>
              </a:rPr>
              <a:t>...</a:t>
            </a:r>
            <a:r>
              <a:rPr lang="en-US" sz="3600" spc="-100">
                <a:solidFill>
                  <a:schemeClr val="tx1">
                    <a:lumMod val="75000"/>
                    <a:lumOff val="25000"/>
                  </a:schemeClr>
                </a:solidFill>
              </a:rPr>
              <a:t> người ?</a:t>
            </a:r>
          </a:p>
        </p:txBody>
      </p:sp>
      <p:sp>
        <p:nvSpPr>
          <p:cNvPr id="7" name="Rectangle 6">
            <a:extLst>
              <a:ext uri="{FF2B5EF4-FFF2-40B4-BE49-F238E27FC236}">
                <a16:creationId xmlns:a16="http://schemas.microsoft.com/office/drawing/2014/main" id="{9133A4CE-46D0-23A6-C1B4-0E85279091E9}"/>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86303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EBC80A8C-8F20-D5E6-7342-32514FB11FC5}"/>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22A6A719-7E26-A9A6-4ADC-9A06DE7F144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B96850E-10CB-A3D2-FA3D-3BACDDA68887}"/>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620E83F0-A2B0-FAAC-6FD8-4E31ABB83D76}"/>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FBE6E1DF-C605-6C82-48FB-185E39C634E2}"/>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027676C2-BBED-E8DC-F028-D03DD6D6C2CF}"/>
              </a:ext>
            </a:extLst>
          </p:cNvPr>
          <p:cNvSpPr txBox="1"/>
          <p:nvPr/>
        </p:nvSpPr>
        <p:spPr>
          <a:xfrm>
            <a:off x="1456516" y="607896"/>
            <a:ext cx="10202084" cy="1938992"/>
          </a:xfrm>
          <a:prstGeom prst="rect">
            <a:avLst/>
          </a:prstGeom>
          <a:noFill/>
        </p:spPr>
        <p:txBody>
          <a:bodyPr wrap="square" rtlCol="0">
            <a:spAutoFit/>
          </a:bodyPr>
          <a:lstStyle>
            <a:defPPr>
              <a:defRPr lang="en-US"/>
            </a:defPPr>
            <a:lvl1pPr>
              <a:defRPr sz="4400" spc="-60"/>
            </a:lvl1pPr>
          </a:lstStyle>
          <a:p>
            <a:pPr algn="just"/>
            <a:r>
              <a:rPr lang="vi-VN" sz="3000" spc="-80" dirty="0"/>
              <a:t>a) Một con kiến chúa có tuổi thọ là 9 490 ngày và gấp đôi tuổi thọ của ve sầu. Hỏi ve sầu có tuổi thọ là bao nhiêu ngày?</a:t>
            </a:r>
          </a:p>
          <a:p>
            <a:pPr algn="just"/>
            <a:r>
              <a:rPr lang="vi-VN" sz="3000" spc="-80" dirty="0"/>
              <a:t>b) Tìm đường đi cho ve sầu chui lên mặt đất mà không gặp con chim.</a:t>
            </a:r>
          </a:p>
        </p:txBody>
      </p:sp>
      <p:pic>
        <p:nvPicPr>
          <p:cNvPr id="8" name="PHẠM DUYÊN 3 - 9Slide.vn">
            <a:extLst>
              <a:ext uri="{FF2B5EF4-FFF2-40B4-BE49-F238E27FC236}">
                <a16:creationId xmlns:a16="http://schemas.microsoft.com/office/drawing/2014/main" id="{8DA5B9DC-B396-E0A9-4B29-E6EB7C69E6F5}"/>
              </a:ext>
            </a:extLst>
          </p:cNvPr>
          <p:cNvPicPr>
            <a:picLocks noChangeAspect="1"/>
          </p:cNvPicPr>
          <p:nvPr/>
        </p:nvPicPr>
        <p:blipFill>
          <a:blip r:embed="rId2">
            <a:extLst>
              <a:ext uri="{28A0092B-C50C-407E-A947-70E740481C1C}">
                <a14:useLocalDpi xmlns:a14="http://schemas.microsoft.com/office/drawing/2010/main" val="0"/>
              </a:ext>
            </a:extLst>
          </a:blip>
          <a:srcRect l="2456" t="3568" r="2781" b="4210"/>
          <a:stretch>
            <a:fillRect/>
          </a:stretch>
        </p:blipFill>
        <p:spPr>
          <a:xfrm>
            <a:off x="787594" y="3166919"/>
            <a:ext cx="3684168" cy="2288388"/>
          </a:xfrm>
          <a:custGeom>
            <a:avLst/>
            <a:gdLst>
              <a:gd name="connsiteX0" fmla="*/ 539741 w 10182225"/>
              <a:gd name="connsiteY0" fmla="*/ 0 h 6324600"/>
              <a:gd name="connsiteX1" fmla="*/ 9642484 w 10182225"/>
              <a:gd name="connsiteY1" fmla="*/ 0 h 6324600"/>
              <a:gd name="connsiteX2" fmla="*/ 10182225 w 10182225"/>
              <a:gd name="connsiteY2" fmla="*/ 539741 h 6324600"/>
              <a:gd name="connsiteX3" fmla="*/ 10182225 w 10182225"/>
              <a:gd name="connsiteY3" fmla="*/ 5784859 h 6324600"/>
              <a:gd name="connsiteX4" fmla="*/ 9642484 w 10182225"/>
              <a:gd name="connsiteY4" fmla="*/ 6324600 h 6324600"/>
              <a:gd name="connsiteX5" fmla="*/ 539741 w 10182225"/>
              <a:gd name="connsiteY5" fmla="*/ 6324600 h 6324600"/>
              <a:gd name="connsiteX6" fmla="*/ 0 w 10182225"/>
              <a:gd name="connsiteY6" fmla="*/ 5784859 h 6324600"/>
              <a:gd name="connsiteX7" fmla="*/ 0 w 10182225"/>
              <a:gd name="connsiteY7" fmla="*/ 539741 h 6324600"/>
              <a:gd name="connsiteX8" fmla="*/ 539741 w 10182225"/>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2225" h="6324600">
                <a:moveTo>
                  <a:pt x="539741" y="0"/>
                </a:moveTo>
                <a:lnTo>
                  <a:pt x="9642484" y="0"/>
                </a:lnTo>
                <a:cubicBezTo>
                  <a:pt x="9940575" y="0"/>
                  <a:pt x="10182225" y="241650"/>
                  <a:pt x="10182225" y="539741"/>
                </a:cubicBezTo>
                <a:lnTo>
                  <a:pt x="10182225" y="5784859"/>
                </a:lnTo>
                <a:cubicBezTo>
                  <a:pt x="10182225" y="6082950"/>
                  <a:pt x="9940575" y="6324600"/>
                  <a:pt x="9642484" y="6324600"/>
                </a:cubicBezTo>
                <a:lnTo>
                  <a:pt x="539741" y="6324600"/>
                </a:lnTo>
                <a:cubicBezTo>
                  <a:pt x="241650" y="6324600"/>
                  <a:pt x="0" y="6082950"/>
                  <a:pt x="0" y="5784859"/>
                </a:cubicBezTo>
                <a:lnTo>
                  <a:pt x="0" y="539741"/>
                </a:lnTo>
                <a:cubicBezTo>
                  <a:pt x="0" y="241650"/>
                  <a:pt x="241650" y="0"/>
                  <a:pt x="539741" y="0"/>
                </a:cubicBezTo>
                <a:close/>
              </a:path>
            </a:pathLst>
          </a:custGeom>
        </p:spPr>
      </p:pic>
      <p:sp>
        <p:nvSpPr>
          <p:cNvPr id="9" name="PHẠM DUYÊN 4 - 9Slide.vn">
            <a:extLst>
              <a:ext uri="{FF2B5EF4-FFF2-40B4-BE49-F238E27FC236}">
                <a16:creationId xmlns:a16="http://schemas.microsoft.com/office/drawing/2014/main" id="{66257198-5056-7EF2-23B4-261EDA4F059E}"/>
              </a:ext>
            </a:extLst>
          </p:cNvPr>
          <p:cNvSpPr txBox="1"/>
          <p:nvPr/>
        </p:nvSpPr>
        <p:spPr>
          <a:xfrm>
            <a:off x="7543800" y="2843753"/>
            <a:ext cx="1813317" cy="646331"/>
          </a:xfrm>
          <a:prstGeom prst="rect">
            <a:avLst/>
          </a:prstGeom>
          <a:noFill/>
        </p:spPr>
        <p:txBody>
          <a:bodyPr wrap="none" rtlCol="0">
            <a:spAutoFit/>
          </a:bodyPr>
          <a:lstStyle>
            <a:defPPr>
              <a:defRPr lang="en-US"/>
            </a:defPPr>
            <a:lvl1pPr>
              <a:defRPr sz="3600" u="sng">
                <a:solidFill>
                  <a:srgbClr val="4E05DD"/>
                </a:solidFill>
                <a:latin typeface="+mj-lt"/>
              </a:defRPr>
            </a:lvl1pPr>
          </a:lstStyle>
          <a:p>
            <a:r>
              <a:rPr lang="en-US" dirty="0" err="1">
                <a:solidFill>
                  <a:srgbClr val="A54C26"/>
                </a:solidFill>
              </a:rPr>
              <a:t>Tóm</a:t>
            </a:r>
            <a:r>
              <a:rPr lang="en-US" dirty="0">
                <a:solidFill>
                  <a:srgbClr val="A54C26"/>
                </a:solidFill>
              </a:rPr>
              <a:t> </a:t>
            </a:r>
            <a:r>
              <a:rPr lang="en-US" dirty="0" err="1">
                <a:solidFill>
                  <a:srgbClr val="A54C26"/>
                </a:solidFill>
              </a:rPr>
              <a:t>tắt</a:t>
            </a:r>
            <a:endParaRPr lang="en-US" dirty="0">
              <a:solidFill>
                <a:srgbClr val="A54C26"/>
              </a:solidFill>
            </a:endParaRPr>
          </a:p>
        </p:txBody>
      </p:sp>
      <p:sp>
        <p:nvSpPr>
          <p:cNvPr id="10" name="PHẠM DUYÊN 5 - 9Slide.vn">
            <a:extLst>
              <a:ext uri="{FF2B5EF4-FFF2-40B4-BE49-F238E27FC236}">
                <a16:creationId xmlns:a16="http://schemas.microsoft.com/office/drawing/2014/main" id="{1EE04A81-0CAC-8041-23AB-17E2F23B88D9}"/>
              </a:ext>
            </a:extLst>
          </p:cNvPr>
          <p:cNvSpPr txBox="1"/>
          <p:nvPr/>
        </p:nvSpPr>
        <p:spPr>
          <a:xfrm>
            <a:off x="5546997" y="4070881"/>
            <a:ext cx="2073003" cy="584775"/>
          </a:xfrm>
          <a:prstGeom prst="rect">
            <a:avLst/>
          </a:prstGeom>
          <a:noFill/>
        </p:spPr>
        <p:txBody>
          <a:bodyPr wrap="none" rtlCol="0">
            <a:spAutoFit/>
          </a:bodyPr>
          <a:lstStyle/>
          <a:p>
            <a:r>
              <a:rPr lang="en-US" sz="3200" dirty="0" err="1">
                <a:solidFill>
                  <a:schemeClr val="tx1">
                    <a:lumMod val="75000"/>
                    <a:lumOff val="25000"/>
                  </a:schemeClr>
                </a:solidFill>
              </a:rPr>
              <a:t>Kiến</a:t>
            </a:r>
            <a:r>
              <a:rPr lang="en-US" sz="3200" dirty="0">
                <a:solidFill>
                  <a:schemeClr val="tx1">
                    <a:lumMod val="75000"/>
                    <a:lumOff val="25000"/>
                  </a:schemeClr>
                </a:solidFill>
              </a:rPr>
              <a:t> </a:t>
            </a:r>
            <a:r>
              <a:rPr lang="en-US" sz="3200" dirty="0" err="1">
                <a:solidFill>
                  <a:schemeClr val="tx1">
                    <a:lumMod val="75000"/>
                    <a:lumOff val="25000"/>
                  </a:schemeClr>
                </a:solidFill>
              </a:rPr>
              <a:t>chúa</a:t>
            </a:r>
            <a:r>
              <a:rPr lang="en-US" sz="3200" dirty="0">
                <a:solidFill>
                  <a:schemeClr val="tx1">
                    <a:lumMod val="75000"/>
                    <a:lumOff val="25000"/>
                  </a:schemeClr>
                </a:solidFill>
              </a:rPr>
              <a:t>:</a:t>
            </a:r>
          </a:p>
        </p:txBody>
      </p:sp>
      <p:sp>
        <p:nvSpPr>
          <p:cNvPr id="11" name="PHẠM DUYÊN 6 - 9Slide.vn">
            <a:extLst>
              <a:ext uri="{FF2B5EF4-FFF2-40B4-BE49-F238E27FC236}">
                <a16:creationId xmlns:a16="http://schemas.microsoft.com/office/drawing/2014/main" id="{4A739740-EED7-21B5-C965-6319373AD947}"/>
              </a:ext>
            </a:extLst>
          </p:cNvPr>
          <p:cNvSpPr txBox="1"/>
          <p:nvPr/>
        </p:nvSpPr>
        <p:spPr>
          <a:xfrm>
            <a:off x="8555645" y="3547370"/>
            <a:ext cx="2005677" cy="523220"/>
          </a:xfrm>
          <a:prstGeom prst="rect">
            <a:avLst/>
          </a:prstGeom>
          <a:noFill/>
        </p:spPr>
        <p:txBody>
          <a:bodyPr wrap="none" rtlCol="0">
            <a:spAutoFit/>
          </a:bodyPr>
          <a:lstStyle/>
          <a:p>
            <a:r>
              <a:rPr lang="en-US" sz="2800" b="1" dirty="0">
                <a:solidFill>
                  <a:schemeClr val="tx1">
                    <a:lumMod val="75000"/>
                    <a:lumOff val="25000"/>
                  </a:schemeClr>
                </a:solidFill>
              </a:rPr>
              <a:t>9 490 </a:t>
            </a:r>
            <a:r>
              <a:rPr lang="en-US" sz="2800" b="1" dirty="0" err="1">
                <a:solidFill>
                  <a:schemeClr val="tx1">
                    <a:lumMod val="75000"/>
                    <a:lumOff val="25000"/>
                  </a:schemeClr>
                </a:solidFill>
              </a:rPr>
              <a:t>ngày</a:t>
            </a:r>
            <a:endParaRPr lang="en-US" sz="2800" dirty="0">
              <a:solidFill>
                <a:schemeClr val="tx1">
                  <a:lumMod val="75000"/>
                  <a:lumOff val="25000"/>
                </a:schemeClr>
              </a:solidFill>
            </a:endParaRPr>
          </a:p>
        </p:txBody>
      </p:sp>
      <p:sp>
        <p:nvSpPr>
          <p:cNvPr id="12" name="PHẠM DUYÊN 7 - 9Slide.vn">
            <a:extLst>
              <a:ext uri="{FF2B5EF4-FFF2-40B4-BE49-F238E27FC236}">
                <a16:creationId xmlns:a16="http://schemas.microsoft.com/office/drawing/2014/main" id="{840A289A-F92E-1270-BAAD-D605D08A4604}"/>
              </a:ext>
            </a:extLst>
          </p:cNvPr>
          <p:cNvSpPr txBox="1"/>
          <p:nvPr/>
        </p:nvSpPr>
        <p:spPr>
          <a:xfrm>
            <a:off x="5546997" y="4728006"/>
            <a:ext cx="1494320" cy="584775"/>
          </a:xfrm>
          <a:prstGeom prst="rect">
            <a:avLst/>
          </a:prstGeom>
          <a:noFill/>
        </p:spPr>
        <p:txBody>
          <a:bodyPr wrap="none" rtlCol="0">
            <a:spAutoFit/>
          </a:bodyPr>
          <a:lstStyle/>
          <a:p>
            <a:r>
              <a:rPr lang="en-US" sz="3200">
                <a:solidFill>
                  <a:schemeClr val="tx1">
                    <a:lumMod val="75000"/>
                    <a:lumOff val="25000"/>
                  </a:schemeClr>
                </a:solidFill>
              </a:rPr>
              <a:t>Ve sầu:</a:t>
            </a:r>
          </a:p>
        </p:txBody>
      </p:sp>
      <p:cxnSp>
        <p:nvCxnSpPr>
          <p:cNvPr id="16" name="Straight Connector 15">
            <a:extLst>
              <a:ext uri="{FF2B5EF4-FFF2-40B4-BE49-F238E27FC236}">
                <a16:creationId xmlns:a16="http://schemas.microsoft.com/office/drawing/2014/main" id="{6A3C5A30-8815-85F4-B3AE-05A04DCA2D48}"/>
              </a:ext>
            </a:extLst>
          </p:cNvPr>
          <p:cNvCxnSpPr>
            <a:cxnSpLocks/>
          </p:cNvCxnSpPr>
          <p:nvPr/>
        </p:nvCxnSpPr>
        <p:spPr>
          <a:xfrm>
            <a:off x="9463087" y="4226108"/>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7618388" y="4226108"/>
            <a:ext cx="3657600" cy="274320"/>
            <a:chOff x="7618388" y="4226108"/>
            <a:chExt cx="3657600" cy="274320"/>
          </a:xfrm>
        </p:grpSpPr>
        <p:cxnSp>
          <p:nvCxnSpPr>
            <p:cNvPr id="14" name="Straight Connector 13">
              <a:extLst>
                <a:ext uri="{FF2B5EF4-FFF2-40B4-BE49-F238E27FC236}">
                  <a16:creationId xmlns:a16="http://schemas.microsoft.com/office/drawing/2014/main" id="{D7213022-BBB6-FDED-FA7D-CFE916E56E42}"/>
                </a:ext>
              </a:extLst>
            </p:cNvPr>
            <p:cNvCxnSpPr>
              <a:cxnSpLocks/>
            </p:cNvCxnSpPr>
            <p:nvPr/>
          </p:nvCxnSpPr>
          <p:spPr>
            <a:xfrm>
              <a:off x="7618388" y="4226108"/>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B716A8-F40C-5910-D1DE-C75C6AFDF1E7}"/>
                </a:ext>
              </a:extLst>
            </p:cNvPr>
            <p:cNvCxnSpPr>
              <a:cxnSpLocks/>
            </p:cNvCxnSpPr>
            <p:nvPr/>
          </p:nvCxnSpPr>
          <p:spPr>
            <a:xfrm>
              <a:off x="7618388" y="4363268"/>
              <a:ext cx="36576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DC2ED-D767-A05F-F9C2-8C6CD3D3F584}"/>
                </a:ext>
              </a:extLst>
            </p:cNvPr>
            <p:cNvCxnSpPr>
              <a:cxnSpLocks/>
            </p:cNvCxnSpPr>
            <p:nvPr/>
          </p:nvCxnSpPr>
          <p:spPr>
            <a:xfrm>
              <a:off x="11272056" y="4226108"/>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sp>
        <p:nvSpPr>
          <p:cNvPr id="17" name="PHẠM DUYÊN 9 - 9Slide.vn">
            <a:extLst>
              <a:ext uri="{FF2B5EF4-FFF2-40B4-BE49-F238E27FC236}">
                <a16:creationId xmlns:a16="http://schemas.microsoft.com/office/drawing/2014/main" id="{74828F1E-3626-E277-8D3D-92F07D94E828}"/>
              </a:ext>
            </a:extLst>
          </p:cNvPr>
          <p:cNvSpPr/>
          <p:nvPr/>
        </p:nvSpPr>
        <p:spPr>
          <a:xfrm rot="5400000" flipV="1">
            <a:off x="9331018" y="2366975"/>
            <a:ext cx="235629" cy="3543239"/>
          </a:xfrm>
          <a:prstGeom prst="leftBrace">
            <a:avLst>
              <a:gd name="adj1" fmla="val 83421"/>
              <a:gd name="adj2" fmla="val 50000"/>
            </a:avLst>
          </a:prstGeom>
          <a:ln w="28575" cap="rnd">
            <a:solidFill>
              <a:schemeClr val="accent1">
                <a:lumMod val="75000"/>
              </a:schemeClr>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PHẠM DUYÊN 10 - 9Slide.vn">
            <a:extLst>
              <a:ext uri="{FF2B5EF4-FFF2-40B4-BE49-F238E27FC236}">
                <a16:creationId xmlns:a16="http://schemas.microsoft.com/office/drawing/2014/main" id="{8D06A330-8149-A1CE-E6C2-581EF04F75DE}"/>
              </a:ext>
            </a:extLst>
          </p:cNvPr>
          <p:cNvSpPr txBox="1"/>
          <p:nvPr/>
        </p:nvSpPr>
        <p:spPr>
          <a:xfrm>
            <a:off x="7840491" y="5039380"/>
            <a:ext cx="1268296" cy="523220"/>
          </a:xfrm>
          <a:prstGeom prst="rect">
            <a:avLst/>
          </a:prstGeom>
          <a:noFill/>
        </p:spPr>
        <p:txBody>
          <a:bodyPr wrap="none" rtlCol="0">
            <a:spAutoFit/>
          </a:bodyPr>
          <a:lstStyle/>
          <a:p>
            <a:r>
              <a:rPr lang="en-US" sz="2800" dirty="0">
                <a:solidFill>
                  <a:srgbClr val="FF0000"/>
                </a:solidFill>
              </a:rPr>
              <a:t>?</a:t>
            </a:r>
            <a:r>
              <a:rPr lang="en-US" sz="2800" dirty="0">
                <a:solidFill>
                  <a:schemeClr val="tx1">
                    <a:lumMod val="75000"/>
                    <a:lumOff val="25000"/>
                  </a:schemeClr>
                </a:solidFill>
              </a:rPr>
              <a:t> </a:t>
            </a:r>
            <a:r>
              <a:rPr lang="en-US" sz="2800" dirty="0" err="1">
                <a:solidFill>
                  <a:schemeClr val="tx1">
                    <a:lumMod val="75000"/>
                    <a:lumOff val="25000"/>
                  </a:schemeClr>
                </a:solidFill>
              </a:rPr>
              <a:t>ngày</a:t>
            </a:r>
            <a:endParaRPr lang="en-US" sz="2800" dirty="0">
              <a:solidFill>
                <a:schemeClr val="tx1">
                  <a:lumMod val="75000"/>
                  <a:lumOff val="25000"/>
                </a:schemeClr>
              </a:solidFill>
            </a:endParaRPr>
          </a:p>
        </p:txBody>
      </p:sp>
      <p:grpSp>
        <p:nvGrpSpPr>
          <p:cNvPr id="19" name="PHẠM DUYÊN 11 - 9Slide.vn">
            <a:extLst>
              <a:ext uri="{FF2B5EF4-FFF2-40B4-BE49-F238E27FC236}">
                <a16:creationId xmlns:a16="http://schemas.microsoft.com/office/drawing/2014/main" id="{E250EE96-BAB9-87D2-000D-536433517F99}"/>
              </a:ext>
            </a:extLst>
          </p:cNvPr>
          <p:cNvGrpSpPr/>
          <p:nvPr/>
        </p:nvGrpSpPr>
        <p:grpSpPr>
          <a:xfrm>
            <a:off x="7618385" y="4878471"/>
            <a:ext cx="1848657" cy="279082"/>
            <a:chOff x="4646585" y="4471393"/>
            <a:chExt cx="1848657" cy="279082"/>
          </a:xfrm>
        </p:grpSpPr>
        <p:cxnSp>
          <p:nvCxnSpPr>
            <p:cNvPr id="20" name="Straight Connector 19">
              <a:extLst>
                <a:ext uri="{FF2B5EF4-FFF2-40B4-BE49-F238E27FC236}">
                  <a16:creationId xmlns:a16="http://schemas.microsoft.com/office/drawing/2014/main" id="{B8E4BCE9-679D-0A8A-96F2-A5FDAD8942DE}"/>
                </a:ext>
              </a:extLst>
            </p:cNvPr>
            <p:cNvCxnSpPr>
              <a:cxnSpLocks/>
            </p:cNvCxnSpPr>
            <p:nvPr/>
          </p:nvCxnSpPr>
          <p:spPr>
            <a:xfrm>
              <a:off x="4646586" y="4476155"/>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271A5B-0356-64BC-CAA4-9D78E49520F2}"/>
                </a:ext>
              </a:extLst>
            </p:cNvPr>
            <p:cNvCxnSpPr>
              <a:cxnSpLocks/>
            </p:cNvCxnSpPr>
            <p:nvPr/>
          </p:nvCxnSpPr>
          <p:spPr>
            <a:xfrm>
              <a:off x="4646585" y="4613315"/>
              <a:ext cx="18288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A32FC7-7520-FFA4-B01E-7832A9EE3715}"/>
                </a:ext>
              </a:extLst>
            </p:cNvPr>
            <p:cNvCxnSpPr>
              <a:cxnSpLocks/>
            </p:cNvCxnSpPr>
            <p:nvPr/>
          </p:nvCxnSpPr>
          <p:spPr>
            <a:xfrm>
              <a:off x="6495242" y="4471393"/>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cxnSp>
        <p:nvCxnSpPr>
          <p:cNvPr id="26" name="PHẠM DUYÊN 12 - 9Slide.vn">
            <a:extLst>
              <a:ext uri="{FF2B5EF4-FFF2-40B4-BE49-F238E27FC236}">
                <a16:creationId xmlns:a16="http://schemas.microsoft.com/office/drawing/2014/main" id="{0A2DE3C2-A93B-E56D-12C4-90CA70AC4BAE}"/>
              </a:ext>
            </a:extLst>
          </p:cNvPr>
          <p:cNvCxnSpPr>
            <a:cxnSpLocks/>
          </p:cNvCxnSpPr>
          <p:nvPr/>
        </p:nvCxnSpPr>
        <p:spPr>
          <a:xfrm>
            <a:off x="7618386" y="4514850"/>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7" name="PHẠM DUYÊN 13 - 9Slide.vn">
            <a:extLst>
              <a:ext uri="{FF2B5EF4-FFF2-40B4-BE49-F238E27FC236}">
                <a16:creationId xmlns:a16="http://schemas.microsoft.com/office/drawing/2014/main" id="{17CC80B4-AA34-8410-7C48-60F27D14F866}"/>
              </a:ext>
            </a:extLst>
          </p:cNvPr>
          <p:cNvCxnSpPr>
            <a:cxnSpLocks/>
          </p:cNvCxnSpPr>
          <p:nvPr/>
        </p:nvCxnSpPr>
        <p:spPr>
          <a:xfrm>
            <a:off x="9463087" y="4514850"/>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8" name="PHẠM DUYÊN 14 - 9Slide.vn">
            <a:extLst>
              <a:ext uri="{FF2B5EF4-FFF2-40B4-BE49-F238E27FC236}">
                <a16:creationId xmlns:a16="http://schemas.microsoft.com/office/drawing/2014/main" id="{D50366FE-15C4-BF3B-C432-135F3BC2D888}"/>
              </a:ext>
            </a:extLst>
          </p:cNvPr>
          <p:cNvSpPr txBox="1"/>
          <p:nvPr/>
        </p:nvSpPr>
        <p:spPr>
          <a:xfrm>
            <a:off x="5546997" y="2843753"/>
            <a:ext cx="551754" cy="584775"/>
          </a:xfrm>
          <a:prstGeom prst="rect">
            <a:avLst/>
          </a:prstGeom>
          <a:noFill/>
        </p:spPr>
        <p:txBody>
          <a:bodyPr wrap="none" rtlCol="0">
            <a:spAutoFit/>
          </a:bodyPr>
          <a:lstStyle/>
          <a:p>
            <a:r>
              <a:rPr lang="en-US" sz="3200" dirty="0">
                <a:solidFill>
                  <a:schemeClr val="tx1">
                    <a:lumMod val="75000"/>
                    <a:lumOff val="25000"/>
                  </a:schemeClr>
                </a:solidFill>
              </a:rPr>
              <a:t>a)</a:t>
            </a:r>
          </a:p>
        </p:txBody>
      </p:sp>
      <p:cxnSp>
        <p:nvCxnSpPr>
          <p:cNvPr id="29" name="Straight Connector 28"/>
          <p:cNvCxnSpPr/>
          <p:nvPr/>
        </p:nvCxnSpPr>
        <p:spPr>
          <a:xfrm>
            <a:off x="5546997" y="1066800"/>
            <a:ext cx="34446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677400" y="1066800"/>
            <a:ext cx="1905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600200" y="1524000"/>
            <a:ext cx="2209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24400" y="1524000"/>
            <a:ext cx="5715000" cy="14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87616" y="1941337"/>
            <a:ext cx="8794784" cy="185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554298" y="2431451"/>
            <a:ext cx="1417502" cy="77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Cloud Callout 38"/>
          <p:cNvSpPr/>
          <p:nvPr/>
        </p:nvSpPr>
        <p:spPr>
          <a:xfrm>
            <a:off x="4057275" y="2068905"/>
            <a:ext cx="3901013" cy="1436673"/>
          </a:xfrm>
          <a:prstGeom prst="cloudCallout">
            <a:avLst>
              <a:gd name="adj1" fmla="val 8454"/>
              <a:gd name="adj2" fmla="val 1075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rPr>
              <a:t>Làm</a:t>
            </a:r>
            <a:r>
              <a:rPr lang="en-US" sz="2400" dirty="0">
                <a:solidFill>
                  <a:srgbClr val="FF0000"/>
                </a:solidFill>
              </a:rPr>
              <a:t> </a:t>
            </a:r>
            <a:r>
              <a:rPr lang="en-US" sz="2400" dirty="0" err="1">
                <a:solidFill>
                  <a:srgbClr val="FF0000"/>
                </a:solidFill>
              </a:rPr>
              <a:t>câu</a:t>
            </a:r>
            <a:r>
              <a:rPr lang="en-US" sz="2400" dirty="0">
                <a:solidFill>
                  <a:srgbClr val="FF0000"/>
                </a:solidFill>
              </a:rPr>
              <a:t> a) </a:t>
            </a:r>
            <a:r>
              <a:rPr lang="en-US" sz="2400" dirty="0" err="1">
                <a:solidFill>
                  <a:srgbClr val="FF0000"/>
                </a:solidFill>
              </a:rPr>
              <a:t>vào</a:t>
            </a:r>
            <a:r>
              <a:rPr lang="en-US" sz="2400" dirty="0">
                <a:solidFill>
                  <a:srgbClr val="FF0000"/>
                </a:solidFill>
              </a:rPr>
              <a:t> </a:t>
            </a:r>
            <a:r>
              <a:rPr lang="en-US" sz="2400" dirty="0" err="1">
                <a:solidFill>
                  <a:srgbClr val="FF0000"/>
                </a:solidFill>
              </a:rPr>
              <a:t>vở</a:t>
            </a:r>
            <a:r>
              <a:rPr lang="en-US" sz="2400" dirty="0">
                <a:solidFill>
                  <a:srgbClr val="FF0000"/>
                </a:solidFill>
              </a:rPr>
              <a:t>. </a:t>
            </a:r>
            <a:r>
              <a:rPr lang="en-US" sz="2400" dirty="0" err="1">
                <a:solidFill>
                  <a:srgbClr val="FF0000"/>
                </a:solidFill>
              </a:rPr>
              <a:t>Câu</a:t>
            </a:r>
            <a:r>
              <a:rPr lang="en-US" sz="2400" dirty="0">
                <a:solidFill>
                  <a:srgbClr val="FF0000"/>
                </a:solidFill>
              </a:rPr>
              <a:t> b) </a:t>
            </a:r>
            <a:r>
              <a:rPr lang="en-US" sz="2400" dirty="0" err="1">
                <a:solidFill>
                  <a:srgbClr val="FF0000"/>
                </a:solidFill>
              </a:rPr>
              <a:t>làm</a:t>
            </a:r>
            <a:r>
              <a:rPr lang="en-US" sz="2400" dirty="0">
                <a:solidFill>
                  <a:srgbClr val="FF0000"/>
                </a:solidFill>
              </a:rPr>
              <a:t> </a:t>
            </a:r>
            <a:r>
              <a:rPr lang="en-US" sz="2400" dirty="0" err="1">
                <a:solidFill>
                  <a:srgbClr val="FF0000"/>
                </a:solidFill>
              </a:rPr>
              <a:t>vào</a:t>
            </a:r>
            <a:r>
              <a:rPr lang="en-US" sz="2400" dirty="0">
                <a:solidFill>
                  <a:srgbClr val="FF0000"/>
                </a:solidFill>
              </a:rPr>
              <a:t> SGK</a:t>
            </a:r>
          </a:p>
        </p:txBody>
      </p:sp>
      <p:sp>
        <p:nvSpPr>
          <p:cNvPr id="13" name="Rectangle 12">
            <a:extLst>
              <a:ext uri="{FF2B5EF4-FFF2-40B4-BE49-F238E27FC236}">
                <a16:creationId xmlns:a16="http://schemas.microsoft.com/office/drawing/2014/main" id="{C1DC3951-DCE2-4A57-BBD4-7F72B9C5B090}"/>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73857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outVertical)">
                                      <p:cBhvr>
                                        <p:cTn id="51" dur="500"/>
                                        <p:tgtEl>
                                          <p:spTgt spid="1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75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1250"/>
                                        <p:tgtEl>
                                          <p:spTgt spid="19"/>
                                        </p:tgtEl>
                                      </p:cBhvr>
                                    </p:animEffect>
                                  </p:childTnLst>
                                </p:cTn>
                              </p:par>
                              <p:par>
                                <p:cTn id="65" presetID="10"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2" presetClass="entr" presetSubtype="1"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p:tgtEl>
                                          <p:spTgt spid="27"/>
                                        </p:tgtEl>
                                        <p:attrNameLst>
                                          <p:attrName>ppt_y</p:attrName>
                                        </p:attrNameLst>
                                      </p:cBhvr>
                                      <p:tavLst>
                                        <p:tav tm="0">
                                          <p:val>
                                            <p:strVal val="#ppt_y-#ppt_h*1.125000"/>
                                          </p:val>
                                        </p:tav>
                                        <p:tav tm="100000">
                                          <p:val>
                                            <p:strVal val="#ppt_y"/>
                                          </p:val>
                                        </p:tav>
                                      </p:tavLst>
                                    </p:anim>
                                    <p:animEffect transition="in" filter="wipe(down)">
                                      <p:cBhvr>
                                        <p:cTn id="71" dur="500"/>
                                        <p:tgtEl>
                                          <p:spTgt spid="27"/>
                                        </p:tgtEl>
                                      </p:cBhvr>
                                    </p:animEffect>
                                  </p:childTnLst>
                                </p:cTn>
                              </p:par>
                              <p:par>
                                <p:cTn id="72" presetID="12" presetClass="entr" presetSubtype="1"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500"/>
                                        <p:tgtEl>
                                          <p:spTgt spid="26"/>
                                        </p:tgtEl>
                                        <p:attrNameLst>
                                          <p:attrName>ppt_y</p:attrName>
                                        </p:attrNameLst>
                                      </p:cBhvr>
                                      <p:tavLst>
                                        <p:tav tm="0">
                                          <p:val>
                                            <p:strVal val="#ppt_y-#ppt_h*1.125000"/>
                                          </p:val>
                                        </p:tav>
                                        <p:tav tm="100000">
                                          <p:val>
                                            <p:strVal val="#ppt_y"/>
                                          </p:val>
                                        </p:tav>
                                      </p:tavLst>
                                    </p:anim>
                                    <p:animEffect transition="in" filter="wipe(down)">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left)">
                                      <p:cBhvr>
                                        <p:cTn id="80" dur="750"/>
                                        <p:tgtEl>
                                          <p:spTgt spid="1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animBg="1"/>
      <p:bldP spid="18" grpId="0"/>
      <p:bldP spid="28" grpId="0"/>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57EB35ED-176D-2477-5085-5AC4850FF909}"/>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7836D562-48A1-BA35-A9F6-650F73E69F4F}"/>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DCB6DAD-F40B-3D73-B257-ADE8C68F9E79}"/>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1BFA029B-0336-61B2-D12C-0838776EEAAF}"/>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72CBC545-FBBC-6BEC-8AF5-D443E78B9461}"/>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7DEB6DB6-F6E6-4C77-9E74-2607B2FB928F}"/>
              </a:ext>
            </a:extLst>
          </p:cNvPr>
          <p:cNvSpPr txBox="1"/>
          <p:nvPr/>
        </p:nvSpPr>
        <p:spPr>
          <a:xfrm>
            <a:off x="5142446" y="611525"/>
            <a:ext cx="1813317" cy="646331"/>
          </a:xfrm>
          <a:prstGeom prst="rect">
            <a:avLst/>
          </a:prstGeom>
          <a:noFill/>
        </p:spPr>
        <p:txBody>
          <a:bodyPr wrap="none" rtlCol="0">
            <a:spAutoFit/>
          </a:bodyPr>
          <a:lstStyle>
            <a:defPPr>
              <a:defRPr lang="en-US"/>
            </a:defPPr>
            <a:lvl1pPr>
              <a:defRPr sz="3600" u="sng">
                <a:solidFill>
                  <a:srgbClr val="4E05DD"/>
                </a:solidFill>
                <a:latin typeface="+mj-lt"/>
              </a:defRPr>
            </a:lvl1pPr>
          </a:lstStyle>
          <a:p>
            <a:r>
              <a:rPr lang="en-US">
                <a:solidFill>
                  <a:srgbClr val="A54C26"/>
                </a:solidFill>
              </a:rPr>
              <a:t>Tóm tắt</a:t>
            </a:r>
          </a:p>
        </p:txBody>
      </p:sp>
      <p:sp>
        <p:nvSpPr>
          <p:cNvPr id="8" name="PHẠM DUYÊN  3 - 9Slide.vn">
            <a:extLst>
              <a:ext uri="{FF2B5EF4-FFF2-40B4-BE49-F238E27FC236}">
                <a16:creationId xmlns:a16="http://schemas.microsoft.com/office/drawing/2014/main" id="{F68B1CBD-9DC2-AF0D-28DB-526885A215B7}"/>
              </a:ext>
            </a:extLst>
          </p:cNvPr>
          <p:cNvSpPr txBox="1"/>
          <p:nvPr/>
        </p:nvSpPr>
        <p:spPr>
          <a:xfrm>
            <a:off x="3192538" y="1838653"/>
            <a:ext cx="2073003" cy="584775"/>
          </a:xfrm>
          <a:prstGeom prst="rect">
            <a:avLst/>
          </a:prstGeom>
          <a:noFill/>
        </p:spPr>
        <p:txBody>
          <a:bodyPr wrap="none" rtlCol="0">
            <a:spAutoFit/>
          </a:bodyPr>
          <a:lstStyle/>
          <a:p>
            <a:r>
              <a:rPr lang="en-US" sz="3200">
                <a:solidFill>
                  <a:schemeClr val="tx1">
                    <a:lumMod val="75000"/>
                    <a:lumOff val="25000"/>
                  </a:schemeClr>
                </a:solidFill>
              </a:rPr>
              <a:t>Kiến chúa:</a:t>
            </a:r>
          </a:p>
        </p:txBody>
      </p:sp>
      <p:sp>
        <p:nvSpPr>
          <p:cNvPr id="9" name="PHẠM DUYÊN  4 - 9Slide.vn">
            <a:extLst>
              <a:ext uri="{FF2B5EF4-FFF2-40B4-BE49-F238E27FC236}">
                <a16:creationId xmlns:a16="http://schemas.microsoft.com/office/drawing/2014/main" id="{D835DC56-BCC1-D6A9-7D77-5AF1BCED4972}"/>
              </a:ext>
            </a:extLst>
          </p:cNvPr>
          <p:cNvSpPr txBox="1"/>
          <p:nvPr/>
        </p:nvSpPr>
        <p:spPr>
          <a:xfrm>
            <a:off x="6201186" y="1315142"/>
            <a:ext cx="2005677" cy="523220"/>
          </a:xfrm>
          <a:prstGeom prst="rect">
            <a:avLst/>
          </a:prstGeom>
          <a:noFill/>
        </p:spPr>
        <p:txBody>
          <a:bodyPr wrap="none" rtlCol="0">
            <a:spAutoFit/>
          </a:bodyPr>
          <a:lstStyle/>
          <a:p>
            <a:r>
              <a:rPr lang="en-US" sz="2800" b="1">
                <a:solidFill>
                  <a:schemeClr val="tx1">
                    <a:lumMod val="75000"/>
                    <a:lumOff val="25000"/>
                  </a:schemeClr>
                </a:solidFill>
              </a:rPr>
              <a:t>9 490 ngày</a:t>
            </a:r>
            <a:endParaRPr lang="en-US" sz="2800">
              <a:solidFill>
                <a:schemeClr val="tx1">
                  <a:lumMod val="75000"/>
                  <a:lumOff val="25000"/>
                </a:schemeClr>
              </a:solidFill>
            </a:endParaRPr>
          </a:p>
        </p:txBody>
      </p:sp>
      <p:sp>
        <p:nvSpPr>
          <p:cNvPr id="10" name="PHẠM DUYÊN  5 - 9Slide.vn">
            <a:extLst>
              <a:ext uri="{FF2B5EF4-FFF2-40B4-BE49-F238E27FC236}">
                <a16:creationId xmlns:a16="http://schemas.microsoft.com/office/drawing/2014/main" id="{506A4202-0722-A34B-CB58-19C33619F095}"/>
              </a:ext>
            </a:extLst>
          </p:cNvPr>
          <p:cNvSpPr txBox="1"/>
          <p:nvPr/>
        </p:nvSpPr>
        <p:spPr>
          <a:xfrm>
            <a:off x="3192538" y="2495778"/>
            <a:ext cx="1494320" cy="584775"/>
          </a:xfrm>
          <a:prstGeom prst="rect">
            <a:avLst/>
          </a:prstGeom>
          <a:noFill/>
        </p:spPr>
        <p:txBody>
          <a:bodyPr wrap="none" rtlCol="0">
            <a:spAutoFit/>
          </a:bodyPr>
          <a:lstStyle/>
          <a:p>
            <a:r>
              <a:rPr lang="en-US" sz="3200">
                <a:solidFill>
                  <a:schemeClr val="tx1">
                    <a:lumMod val="75000"/>
                    <a:lumOff val="25000"/>
                  </a:schemeClr>
                </a:solidFill>
              </a:rPr>
              <a:t>Ve sầu:</a:t>
            </a:r>
          </a:p>
        </p:txBody>
      </p:sp>
      <p:grpSp>
        <p:nvGrpSpPr>
          <p:cNvPr id="11" name="PHẠM DUYÊN  6 - 9Slide.vn">
            <a:extLst>
              <a:ext uri="{FF2B5EF4-FFF2-40B4-BE49-F238E27FC236}">
                <a16:creationId xmlns:a16="http://schemas.microsoft.com/office/drawing/2014/main" id="{E25B7101-C15C-BEE5-C2A2-5383DB900EBB}"/>
              </a:ext>
            </a:extLst>
          </p:cNvPr>
          <p:cNvGrpSpPr/>
          <p:nvPr/>
        </p:nvGrpSpPr>
        <p:grpSpPr>
          <a:xfrm>
            <a:off x="5263929" y="1993880"/>
            <a:ext cx="3657600" cy="274320"/>
            <a:chOff x="4646588" y="3920344"/>
            <a:chExt cx="3657600" cy="274320"/>
          </a:xfrm>
        </p:grpSpPr>
        <p:cxnSp>
          <p:nvCxnSpPr>
            <p:cNvPr id="12" name="Straight Connector 11">
              <a:extLst>
                <a:ext uri="{FF2B5EF4-FFF2-40B4-BE49-F238E27FC236}">
                  <a16:creationId xmlns:a16="http://schemas.microsoft.com/office/drawing/2014/main" id="{A33FF303-DC3B-628D-49FA-5FDFDFE2A539}"/>
                </a:ext>
              </a:extLst>
            </p:cNvPr>
            <p:cNvCxnSpPr>
              <a:cxnSpLocks/>
            </p:cNvCxnSpPr>
            <p:nvPr/>
          </p:nvCxnSpPr>
          <p:spPr>
            <a:xfrm>
              <a:off x="4646588"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9EB75D-68EB-7DEC-0CFB-B8514A6C27A4}"/>
                </a:ext>
              </a:extLst>
            </p:cNvPr>
            <p:cNvCxnSpPr>
              <a:cxnSpLocks/>
            </p:cNvCxnSpPr>
            <p:nvPr/>
          </p:nvCxnSpPr>
          <p:spPr>
            <a:xfrm>
              <a:off x="4646588" y="4057504"/>
              <a:ext cx="36576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2136E6-4334-928E-7680-0CD413119849}"/>
                </a:ext>
              </a:extLst>
            </p:cNvPr>
            <p:cNvCxnSpPr>
              <a:cxnSpLocks/>
            </p:cNvCxnSpPr>
            <p:nvPr/>
          </p:nvCxnSpPr>
          <p:spPr>
            <a:xfrm>
              <a:off x="6488906"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5BF1AE-7EC4-D105-D20C-5AD3C2F85843}"/>
                </a:ext>
              </a:extLst>
            </p:cNvPr>
            <p:cNvCxnSpPr>
              <a:cxnSpLocks/>
            </p:cNvCxnSpPr>
            <p:nvPr/>
          </p:nvCxnSpPr>
          <p:spPr>
            <a:xfrm>
              <a:off x="8300256" y="3920344"/>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sp>
        <p:nvSpPr>
          <p:cNvPr id="16" name="PHẠM DUYÊN  7 - 9Slide.vn">
            <a:extLst>
              <a:ext uri="{FF2B5EF4-FFF2-40B4-BE49-F238E27FC236}">
                <a16:creationId xmlns:a16="http://schemas.microsoft.com/office/drawing/2014/main" id="{C15187A7-2B06-041D-1C47-95A9CE8A406D}"/>
              </a:ext>
            </a:extLst>
          </p:cNvPr>
          <p:cNvSpPr/>
          <p:nvPr/>
        </p:nvSpPr>
        <p:spPr>
          <a:xfrm rot="5400000" flipV="1">
            <a:off x="6976559" y="134747"/>
            <a:ext cx="235629" cy="3543239"/>
          </a:xfrm>
          <a:prstGeom prst="leftBrace">
            <a:avLst>
              <a:gd name="adj1" fmla="val 83421"/>
              <a:gd name="adj2" fmla="val 50000"/>
            </a:avLst>
          </a:prstGeom>
          <a:ln w="28575" cap="rnd">
            <a:solidFill>
              <a:schemeClr val="accent1">
                <a:lumMod val="75000"/>
              </a:schemeClr>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PHẠM DUYÊN  8 - 9Slide.vn">
            <a:extLst>
              <a:ext uri="{FF2B5EF4-FFF2-40B4-BE49-F238E27FC236}">
                <a16:creationId xmlns:a16="http://schemas.microsoft.com/office/drawing/2014/main" id="{504677ED-9B00-EEAF-0DFD-FDD401C10D43}"/>
              </a:ext>
            </a:extLst>
          </p:cNvPr>
          <p:cNvSpPr txBox="1"/>
          <p:nvPr/>
        </p:nvSpPr>
        <p:spPr>
          <a:xfrm>
            <a:off x="5486032" y="2807152"/>
            <a:ext cx="1268296" cy="523220"/>
          </a:xfrm>
          <a:prstGeom prst="rect">
            <a:avLst/>
          </a:prstGeom>
          <a:noFill/>
        </p:spPr>
        <p:txBody>
          <a:bodyPr wrap="none" rtlCol="0">
            <a:spAutoFit/>
          </a:bodyPr>
          <a:lstStyle/>
          <a:p>
            <a:r>
              <a:rPr lang="en-US" sz="2800">
                <a:solidFill>
                  <a:srgbClr val="FF0000"/>
                </a:solidFill>
              </a:rPr>
              <a:t>?</a:t>
            </a:r>
            <a:r>
              <a:rPr lang="en-US" sz="2800">
                <a:solidFill>
                  <a:schemeClr val="tx1">
                    <a:lumMod val="75000"/>
                    <a:lumOff val="25000"/>
                  </a:schemeClr>
                </a:solidFill>
              </a:rPr>
              <a:t> ngày</a:t>
            </a:r>
          </a:p>
        </p:txBody>
      </p:sp>
      <p:grpSp>
        <p:nvGrpSpPr>
          <p:cNvPr id="18" name="PHẠM DUYÊN  9 - 9Slide.vn">
            <a:extLst>
              <a:ext uri="{FF2B5EF4-FFF2-40B4-BE49-F238E27FC236}">
                <a16:creationId xmlns:a16="http://schemas.microsoft.com/office/drawing/2014/main" id="{28A91E81-7822-DF96-9D42-F53C74E1F24F}"/>
              </a:ext>
            </a:extLst>
          </p:cNvPr>
          <p:cNvGrpSpPr/>
          <p:nvPr/>
        </p:nvGrpSpPr>
        <p:grpSpPr>
          <a:xfrm>
            <a:off x="5263926" y="2646243"/>
            <a:ext cx="1848657" cy="279082"/>
            <a:chOff x="4646585" y="4471393"/>
            <a:chExt cx="1848657" cy="279082"/>
          </a:xfrm>
        </p:grpSpPr>
        <p:cxnSp>
          <p:nvCxnSpPr>
            <p:cNvPr id="19" name="Straight Connector 18">
              <a:extLst>
                <a:ext uri="{FF2B5EF4-FFF2-40B4-BE49-F238E27FC236}">
                  <a16:creationId xmlns:a16="http://schemas.microsoft.com/office/drawing/2014/main" id="{82304C34-F411-324A-9B68-B9586311D515}"/>
                </a:ext>
              </a:extLst>
            </p:cNvPr>
            <p:cNvCxnSpPr>
              <a:cxnSpLocks/>
            </p:cNvCxnSpPr>
            <p:nvPr/>
          </p:nvCxnSpPr>
          <p:spPr>
            <a:xfrm>
              <a:off x="4646586" y="4476155"/>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3C915E6-498F-AF08-A8F1-B0AED28B4A98}"/>
                </a:ext>
              </a:extLst>
            </p:cNvPr>
            <p:cNvCxnSpPr>
              <a:cxnSpLocks/>
            </p:cNvCxnSpPr>
            <p:nvPr/>
          </p:nvCxnSpPr>
          <p:spPr>
            <a:xfrm>
              <a:off x="4646585" y="4613315"/>
              <a:ext cx="1828800" cy="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FE163-5968-1C65-655A-52C24DA50822}"/>
                </a:ext>
              </a:extLst>
            </p:cNvPr>
            <p:cNvCxnSpPr>
              <a:cxnSpLocks/>
            </p:cNvCxnSpPr>
            <p:nvPr/>
          </p:nvCxnSpPr>
          <p:spPr>
            <a:xfrm>
              <a:off x="6495242" y="4471393"/>
              <a:ext cx="0" cy="274320"/>
            </a:xfrm>
            <a:prstGeom prst="line">
              <a:avLst/>
            </a:prstGeom>
            <a:ln w="38100">
              <a:solidFill>
                <a:srgbClr val="346490"/>
              </a:solidFill>
            </a:ln>
          </p:spPr>
          <p:style>
            <a:lnRef idx="1">
              <a:schemeClr val="accent1"/>
            </a:lnRef>
            <a:fillRef idx="0">
              <a:schemeClr val="accent1"/>
            </a:fillRef>
            <a:effectRef idx="0">
              <a:schemeClr val="accent1"/>
            </a:effectRef>
            <a:fontRef idx="minor">
              <a:schemeClr val="tx1"/>
            </a:fontRef>
          </p:style>
        </p:cxnSp>
      </p:grpSp>
      <p:cxnSp>
        <p:nvCxnSpPr>
          <p:cNvPr id="22" name="PHẠM DUYÊN  10 - 9Slide.vn">
            <a:extLst>
              <a:ext uri="{FF2B5EF4-FFF2-40B4-BE49-F238E27FC236}">
                <a16:creationId xmlns:a16="http://schemas.microsoft.com/office/drawing/2014/main" id="{45AB08C3-C64A-2DC9-EF65-73C49C8A0EA6}"/>
              </a:ext>
            </a:extLst>
          </p:cNvPr>
          <p:cNvCxnSpPr>
            <a:cxnSpLocks/>
          </p:cNvCxnSpPr>
          <p:nvPr/>
        </p:nvCxnSpPr>
        <p:spPr>
          <a:xfrm>
            <a:off x="5263927" y="2282622"/>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PHẠM DUYÊN  11 - 9Slide.vn">
            <a:extLst>
              <a:ext uri="{FF2B5EF4-FFF2-40B4-BE49-F238E27FC236}">
                <a16:creationId xmlns:a16="http://schemas.microsoft.com/office/drawing/2014/main" id="{0C0C01E9-9C7F-C5C9-C7FC-F356F9F98F2A}"/>
              </a:ext>
            </a:extLst>
          </p:cNvPr>
          <p:cNvCxnSpPr>
            <a:cxnSpLocks/>
          </p:cNvCxnSpPr>
          <p:nvPr/>
        </p:nvCxnSpPr>
        <p:spPr>
          <a:xfrm>
            <a:off x="7108628" y="2282622"/>
            <a:ext cx="0" cy="381000"/>
          </a:xfrm>
          <a:prstGeom prst="line">
            <a:avLst/>
          </a:prstGeom>
          <a:ln w="9525" cap="rnd">
            <a:solidFill>
              <a:schemeClr val="tx1">
                <a:lumMod val="65000"/>
                <a:lumOff val="3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24" name="PHẠM DUYÊN  12 - 9Slide.vn">
            <a:extLst>
              <a:ext uri="{FF2B5EF4-FFF2-40B4-BE49-F238E27FC236}">
                <a16:creationId xmlns:a16="http://schemas.microsoft.com/office/drawing/2014/main" id="{72EA205C-C10B-E6AF-201E-83422A2B3400}"/>
              </a:ext>
            </a:extLst>
          </p:cNvPr>
          <p:cNvSpPr txBox="1"/>
          <p:nvPr/>
        </p:nvSpPr>
        <p:spPr>
          <a:xfrm>
            <a:off x="3192538" y="611525"/>
            <a:ext cx="551754" cy="584775"/>
          </a:xfrm>
          <a:prstGeom prst="rect">
            <a:avLst/>
          </a:prstGeom>
          <a:noFill/>
        </p:spPr>
        <p:txBody>
          <a:bodyPr wrap="none" rtlCol="0">
            <a:spAutoFit/>
          </a:bodyPr>
          <a:lstStyle/>
          <a:p>
            <a:r>
              <a:rPr lang="en-US" sz="3200">
                <a:solidFill>
                  <a:schemeClr val="tx1">
                    <a:lumMod val="75000"/>
                    <a:lumOff val="25000"/>
                  </a:schemeClr>
                </a:solidFill>
              </a:rPr>
              <a:t>a)</a:t>
            </a:r>
          </a:p>
        </p:txBody>
      </p:sp>
      <p:sp>
        <p:nvSpPr>
          <p:cNvPr id="25" name="PHẠM DUYÊN  13 - 9Slide.vn">
            <a:extLst>
              <a:ext uri="{FF2B5EF4-FFF2-40B4-BE49-F238E27FC236}">
                <a16:creationId xmlns:a16="http://schemas.microsoft.com/office/drawing/2014/main" id="{CD7069C4-DA7C-BD9D-9C76-0CC3764A4BE3}"/>
              </a:ext>
            </a:extLst>
          </p:cNvPr>
          <p:cNvSpPr>
            <a:spLocks/>
          </p:cNvSpPr>
          <p:nvPr/>
        </p:nvSpPr>
        <p:spPr>
          <a:xfrm>
            <a:off x="2138054" y="4136571"/>
            <a:ext cx="7915892" cy="2095390"/>
          </a:xfrm>
          <a:prstGeom prst="roundRect">
            <a:avLst>
              <a:gd name="adj" fmla="val 6263"/>
            </a:avLst>
          </a:prstGeom>
          <a:solidFill>
            <a:srgbClr val="FDEAE7"/>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cs typeface="+mn-ea"/>
              <a:sym typeface="字魂105号-简雅黑" panose="00000500000000000000" pitchFamily="2" charset="-122"/>
            </a:endParaRPr>
          </a:p>
        </p:txBody>
      </p:sp>
      <p:sp>
        <p:nvSpPr>
          <p:cNvPr id="26" name="PHẠM DUYÊN  14 - 9Slide.vn">
            <a:extLst>
              <a:ext uri="{FF2B5EF4-FFF2-40B4-BE49-F238E27FC236}">
                <a16:creationId xmlns:a16="http://schemas.microsoft.com/office/drawing/2014/main" id="{7033B23F-33CF-B32B-74C1-A82243D6CD7A}"/>
              </a:ext>
            </a:extLst>
          </p:cNvPr>
          <p:cNvSpPr txBox="1"/>
          <p:nvPr/>
        </p:nvSpPr>
        <p:spPr>
          <a:xfrm>
            <a:off x="3434443" y="4230469"/>
            <a:ext cx="5633357"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pc="-100">
                <a:solidFill>
                  <a:schemeClr val="tx1">
                    <a:lumMod val="75000"/>
                    <a:lumOff val="25000"/>
                  </a:schemeClr>
                </a:solidFill>
              </a:rPr>
              <a:t>Tuổi thọ của ve sầu là:</a:t>
            </a:r>
          </a:p>
        </p:txBody>
      </p:sp>
      <p:sp>
        <p:nvSpPr>
          <p:cNvPr id="27" name="PHẠM DUYÊN  15 - 9Slide.vn">
            <a:extLst>
              <a:ext uri="{FF2B5EF4-FFF2-40B4-BE49-F238E27FC236}">
                <a16:creationId xmlns:a16="http://schemas.microsoft.com/office/drawing/2014/main" id="{D6CDB3AD-5216-B467-060F-967FDCCF6957}"/>
              </a:ext>
            </a:extLst>
          </p:cNvPr>
          <p:cNvSpPr txBox="1"/>
          <p:nvPr/>
        </p:nvSpPr>
        <p:spPr>
          <a:xfrm>
            <a:off x="4191000" y="4961335"/>
            <a:ext cx="4572000" cy="584775"/>
          </a:xfrm>
          <a:prstGeom prst="rect">
            <a:avLst/>
          </a:prstGeom>
          <a:noFill/>
        </p:spPr>
        <p:txBody>
          <a:bodyPr wrap="square" rtlCol="0">
            <a:spAutoFit/>
          </a:bodyPr>
          <a:lstStyle/>
          <a:p>
            <a:r>
              <a:rPr lang="en-US" sz="3200" spc="-100">
                <a:solidFill>
                  <a:schemeClr val="tx1">
                    <a:lumMod val="75000"/>
                    <a:lumOff val="25000"/>
                  </a:schemeClr>
                </a:solidFill>
              </a:rPr>
              <a:t>9 490 : 2 =</a:t>
            </a:r>
            <a:r>
              <a:rPr lang="en-US" sz="3200">
                <a:solidFill>
                  <a:schemeClr val="tx1">
                    <a:lumMod val="75000"/>
                    <a:lumOff val="25000"/>
                  </a:schemeClr>
                </a:solidFill>
              </a:rPr>
              <a:t>   </a:t>
            </a:r>
            <a:r>
              <a:rPr lang="en-US" sz="3200">
                <a:solidFill>
                  <a:srgbClr val="FF0000"/>
                </a:solidFill>
                <a:latin typeface="+mj-lt"/>
              </a:rPr>
              <a:t>?</a:t>
            </a:r>
            <a:r>
              <a:rPr lang="en-US" sz="3200">
                <a:solidFill>
                  <a:schemeClr val="tx1">
                    <a:lumMod val="75000"/>
                    <a:lumOff val="25000"/>
                  </a:schemeClr>
                </a:solidFill>
              </a:rPr>
              <a:t>        (</a:t>
            </a:r>
            <a:r>
              <a:rPr lang="en-US" sz="3200" spc="-60">
                <a:solidFill>
                  <a:schemeClr val="tx1">
                    <a:lumMod val="75000"/>
                    <a:lumOff val="25000"/>
                  </a:schemeClr>
                </a:solidFill>
              </a:rPr>
              <a:t>ngày</a:t>
            </a:r>
            <a:r>
              <a:rPr lang="en-US" sz="3200">
                <a:solidFill>
                  <a:schemeClr val="tx1">
                    <a:lumMod val="75000"/>
                    <a:lumOff val="25000"/>
                  </a:schemeClr>
                </a:solidFill>
              </a:rPr>
              <a:t>)</a:t>
            </a:r>
          </a:p>
        </p:txBody>
      </p:sp>
      <p:grpSp>
        <p:nvGrpSpPr>
          <p:cNvPr id="28" name="PHẠM DUYÊN  16 - 9Slide.vn">
            <a:extLst>
              <a:ext uri="{FF2B5EF4-FFF2-40B4-BE49-F238E27FC236}">
                <a16:creationId xmlns:a16="http://schemas.microsoft.com/office/drawing/2014/main" id="{14E8BD22-D616-F9A2-D159-7C0E2E6C3E0C}"/>
              </a:ext>
            </a:extLst>
          </p:cNvPr>
          <p:cNvGrpSpPr/>
          <p:nvPr/>
        </p:nvGrpSpPr>
        <p:grpSpPr>
          <a:xfrm>
            <a:off x="6185621" y="4953000"/>
            <a:ext cx="1205779" cy="584775"/>
            <a:chOff x="3607894" y="2882840"/>
            <a:chExt cx="1205779" cy="584775"/>
          </a:xfrm>
        </p:grpSpPr>
        <p:sp>
          <p:nvSpPr>
            <p:cNvPr id="29" name="Rectangle: Rounded Corners 28">
              <a:extLst>
                <a:ext uri="{FF2B5EF4-FFF2-40B4-BE49-F238E27FC236}">
                  <a16:creationId xmlns:a16="http://schemas.microsoft.com/office/drawing/2014/main" id="{D5B5EA3A-C61A-E7A5-B5C1-DDFCAD756386}"/>
                </a:ext>
              </a:extLst>
            </p:cNvPr>
            <p:cNvSpPr/>
            <p:nvPr/>
          </p:nvSpPr>
          <p:spPr>
            <a:xfrm>
              <a:off x="3662221" y="2965072"/>
              <a:ext cx="1097118" cy="426854"/>
            </a:xfrm>
            <a:prstGeom prst="roundRect">
              <a:avLst>
                <a:gd name="adj" fmla="val 9320"/>
              </a:avLst>
            </a:prstGeom>
            <a:solidFill>
              <a:srgbClr val="FDE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0" name="TextBox 29">
              <a:extLst>
                <a:ext uri="{FF2B5EF4-FFF2-40B4-BE49-F238E27FC236}">
                  <a16:creationId xmlns:a16="http://schemas.microsoft.com/office/drawing/2014/main" id="{7459AF9D-9B96-965B-231C-7B16EA53C5C1}"/>
                </a:ext>
              </a:extLst>
            </p:cNvPr>
            <p:cNvSpPr txBox="1"/>
            <p:nvPr/>
          </p:nvSpPr>
          <p:spPr>
            <a:xfrm>
              <a:off x="3607894" y="2882840"/>
              <a:ext cx="1205779" cy="584775"/>
            </a:xfrm>
            <a:prstGeom prst="rect">
              <a:avLst/>
            </a:prstGeom>
            <a:noFill/>
          </p:spPr>
          <p:txBody>
            <a:bodyPr wrap="none" rtlCol="0">
              <a:spAutoFit/>
            </a:bodyPr>
            <a:lstStyle/>
            <a:p>
              <a:pPr algn="ctr"/>
              <a:r>
                <a:rPr lang="en-US" sz="3200">
                  <a:solidFill>
                    <a:srgbClr val="FF0000"/>
                  </a:solidFill>
                  <a:latin typeface="+mj-lt"/>
                </a:rPr>
                <a:t>4 745</a:t>
              </a:r>
            </a:p>
          </p:txBody>
        </p:sp>
      </p:grpSp>
      <p:sp>
        <p:nvSpPr>
          <p:cNvPr id="31" name="PHẠM DUYÊN  17 - 9Slide.vn">
            <a:extLst>
              <a:ext uri="{FF2B5EF4-FFF2-40B4-BE49-F238E27FC236}">
                <a16:creationId xmlns:a16="http://schemas.microsoft.com/office/drawing/2014/main" id="{A9B6CDA5-AD15-2189-671C-AE1A8087D172}"/>
              </a:ext>
            </a:extLst>
          </p:cNvPr>
          <p:cNvSpPr txBox="1"/>
          <p:nvPr/>
        </p:nvSpPr>
        <p:spPr>
          <a:xfrm>
            <a:off x="5888430" y="5622310"/>
            <a:ext cx="1633653"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40">
                <a:solidFill>
                  <a:schemeClr val="tx1">
                    <a:lumMod val="85000"/>
                    <a:lumOff val="15000"/>
                  </a:schemeClr>
                </a:solidFill>
                <a:latin typeface="+mn-lt"/>
              </a:rPr>
              <a:t>Đáp số:</a:t>
            </a:r>
            <a:endParaRPr lang="vi-VN" sz="3200" spc="-140">
              <a:solidFill>
                <a:schemeClr val="tx1">
                  <a:lumMod val="85000"/>
                  <a:lumOff val="15000"/>
                </a:schemeClr>
              </a:solidFill>
              <a:latin typeface="+mn-lt"/>
            </a:endParaRPr>
          </a:p>
        </p:txBody>
      </p:sp>
      <p:sp>
        <p:nvSpPr>
          <p:cNvPr id="32" name="PHẠM DUYÊN  18 - 9Slide.vn">
            <a:extLst>
              <a:ext uri="{FF2B5EF4-FFF2-40B4-BE49-F238E27FC236}">
                <a16:creationId xmlns:a16="http://schemas.microsoft.com/office/drawing/2014/main" id="{77DE04D2-2EFA-3EBE-76EA-A6EB95C169F4}"/>
              </a:ext>
            </a:extLst>
          </p:cNvPr>
          <p:cNvSpPr txBox="1"/>
          <p:nvPr/>
        </p:nvSpPr>
        <p:spPr>
          <a:xfrm>
            <a:off x="7302778" y="5622310"/>
            <a:ext cx="2450822"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a:solidFill>
                  <a:srgbClr val="FF0000"/>
                </a:solidFill>
              </a:rPr>
              <a:t>4 745</a:t>
            </a:r>
            <a:r>
              <a:rPr lang="en-US" sz="3200" spc="-140">
                <a:solidFill>
                  <a:schemeClr val="tx1">
                    <a:lumMod val="85000"/>
                    <a:lumOff val="15000"/>
                  </a:schemeClr>
                </a:solidFill>
                <a:latin typeface="+mn-lt"/>
              </a:rPr>
              <a:t> </a:t>
            </a:r>
            <a:r>
              <a:rPr lang="en-US" sz="3200" spc="-60">
                <a:solidFill>
                  <a:schemeClr val="tx1">
                    <a:lumMod val="75000"/>
                    <a:lumOff val="25000"/>
                  </a:schemeClr>
                </a:solidFill>
                <a:latin typeface="+mn-lt"/>
              </a:rPr>
              <a:t>ngày</a:t>
            </a:r>
            <a:endParaRPr lang="vi-VN" sz="3200" spc="-140">
              <a:solidFill>
                <a:schemeClr val="tx1">
                  <a:lumMod val="85000"/>
                  <a:lumOff val="15000"/>
                </a:schemeClr>
              </a:solidFill>
              <a:latin typeface="+mn-lt"/>
            </a:endParaRPr>
          </a:p>
        </p:txBody>
      </p:sp>
      <p:sp>
        <p:nvSpPr>
          <p:cNvPr id="33" name="PHẠM DUYÊN  19 - 9Slide.vn">
            <a:extLst>
              <a:ext uri="{FF2B5EF4-FFF2-40B4-BE49-F238E27FC236}">
                <a16:creationId xmlns:a16="http://schemas.microsoft.com/office/drawing/2014/main" id="{ED9E6A70-2EDD-3240-FDDD-8113F5771388}"/>
              </a:ext>
            </a:extLst>
          </p:cNvPr>
          <p:cNvSpPr txBox="1"/>
          <p:nvPr/>
        </p:nvSpPr>
        <p:spPr>
          <a:xfrm>
            <a:off x="5142446" y="3468469"/>
            <a:ext cx="1907109" cy="646331"/>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ctr"/>
            <a:r>
              <a:rPr lang="en-US" u="sng">
                <a:solidFill>
                  <a:srgbClr val="A54C26"/>
                </a:solidFill>
              </a:rPr>
              <a:t>Bài giải</a:t>
            </a:r>
            <a:endParaRPr lang="vi-VN" u="sng">
              <a:solidFill>
                <a:srgbClr val="A54C26"/>
              </a:solidFill>
            </a:endParaRPr>
          </a:p>
        </p:txBody>
      </p:sp>
      <p:sp>
        <p:nvSpPr>
          <p:cNvPr id="34" name="Rectangle 33">
            <a:extLst>
              <a:ext uri="{FF2B5EF4-FFF2-40B4-BE49-F238E27FC236}">
                <a16:creationId xmlns:a16="http://schemas.microsoft.com/office/drawing/2014/main" id="{9FFE3C09-8A4B-8D7D-0676-FF467393A926}"/>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7736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6E11C18C-1A23-45CB-54ED-1E159E80FABA}"/>
              </a:ext>
            </a:extLst>
          </p:cNvPr>
          <p:cNvGrpSpPr/>
          <p:nvPr/>
        </p:nvGrpSpPr>
        <p:grpSpPr>
          <a:xfrm>
            <a:off x="651934" y="544346"/>
            <a:ext cx="668922" cy="707886"/>
            <a:chOff x="1559434" y="1176116"/>
            <a:chExt cx="668922" cy="707886"/>
          </a:xfrm>
        </p:grpSpPr>
        <p:grpSp>
          <p:nvGrpSpPr>
            <p:cNvPr id="3" name="Group 2">
              <a:extLst>
                <a:ext uri="{FF2B5EF4-FFF2-40B4-BE49-F238E27FC236}">
                  <a16:creationId xmlns:a16="http://schemas.microsoft.com/office/drawing/2014/main" id="{D1596732-9E08-BDD2-173C-AF9C10E8FEB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263DA90B-E9FC-D31F-1823-C5FF4D949669}"/>
                  </a:ext>
                </a:extLst>
              </p:cNvPr>
              <p:cNvSpPr/>
              <p:nvPr/>
            </p:nvSpPr>
            <p:spPr>
              <a:xfrm>
                <a:off x="2001384" y="1801058"/>
                <a:ext cx="590719" cy="590719"/>
              </a:xfrm>
              <a:prstGeom prst="ellipse">
                <a:avLst/>
              </a:prstGeom>
              <a:solidFill>
                <a:srgbClr val="A54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D1E60C4E-721C-6CA3-54E9-6F8F66BE8286}"/>
                  </a:ext>
                </a:extLst>
              </p:cNvPr>
              <p:cNvSpPr/>
              <p:nvPr/>
            </p:nvSpPr>
            <p:spPr>
              <a:xfrm>
                <a:off x="1959266" y="1758940"/>
                <a:ext cx="668922" cy="668922"/>
              </a:xfrm>
              <a:prstGeom prst="ellipse">
                <a:avLst/>
              </a:prstGeom>
              <a:noFill/>
              <a:ln w="28575">
                <a:solidFill>
                  <a:srgbClr val="FFB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2A1DEE4E-FFBD-1CFC-E772-F3118927BFB9}"/>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sp>
        <p:nvSpPr>
          <p:cNvPr id="7" name="PHẠM DUYÊN 2 - 9Slide.vn">
            <a:extLst>
              <a:ext uri="{FF2B5EF4-FFF2-40B4-BE49-F238E27FC236}">
                <a16:creationId xmlns:a16="http://schemas.microsoft.com/office/drawing/2014/main" id="{996BD5E9-CBAF-32BC-702E-A156A242F07F}"/>
              </a:ext>
            </a:extLst>
          </p:cNvPr>
          <p:cNvSpPr txBox="1"/>
          <p:nvPr/>
        </p:nvSpPr>
        <p:spPr>
          <a:xfrm>
            <a:off x="1456516" y="607896"/>
            <a:ext cx="10202084" cy="1015663"/>
          </a:xfrm>
          <a:prstGeom prst="rect">
            <a:avLst/>
          </a:prstGeom>
          <a:noFill/>
        </p:spPr>
        <p:txBody>
          <a:bodyPr wrap="square" rtlCol="0">
            <a:spAutoFit/>
          </a:bodyPr>
          <a:lstStyle>
            <a:defPPr>
              <a:defRPr lang="en-US"/>
            </a:defPPr>
            <a:lvl1pPr>
              <a:defRPr sz="4400" spc="-60"/>
            </a:lvl1pPr>
          </a:lstStyle>
          <a:p>
            <a:pPr algn="just"/>
            <a:r>
              <a:rPr lang="vi-VN" sz="3000" spc="-80">
                <a:solidFill>
                  <a:schemeClr val="tx1">
                    <a:lumMod val="75000"/>
                    <a:lumOff val="25000"/>
                  </a:schemeClr>
                </a:solidFill>
                <a:latin typeface="+mj-lt"/>
              </a:rPr>
              <a:t>b) Tìm đường đi cho ve sầu chui lên mặt đất mà không gặp con chim.</a:t>
            </a:r>
          </a:p>
        </p:txBody>
      </p:sp>
      <p:pic>
        <p:nvPicPr>
          <p:cNvPr id="8" name="PHẠM DUYÊN 3 - 9Slide.vn">
            <a:extLst>
              <a:ext uri="{FF2B5EF4-FFF2-40B4-BE49-F238E27FC236}">
                <a16:creationId xmlns:a16="http://schemas.microsoft.com/office/drawing/2014/main" id="{84654519-C18A-E3B6-6813-0832319ED806}"/>
              </a:ext>
            </a:extLst>
          </p:cNvPr>
          <p:cNvPicPr>
            <a:picLocks noChangeAspect="1"/>
          </p:cNvPicPr>
          <p:nvPr/>
        </p:nvPicPr>
        <p:blipFill>
          <a:blip r:embed="rId2">
            <a:extLst>
              <a:ext uri="{28A0092B-C50C-407E-A947-70E740481C1C}">
                <a14:useLocalDpi xmlns:a14="http://schemas.microsoft.com/office/drawing/2010/main" val="0"/>
              </a:ext>
            </a:extLst>
          </a:blip>
          <a:srcRect l="2456" t="3568" r="2781" b="4210"/>
          <a:stretch>
            <a:fillRect/>
          </a:stretch>
        </p:blipFill>
        <p:spPr>
          <a:xfrm>
            <a:off x="2457450" y="1698157"/>
            <a:ext cx="7277100" cy="4520104"/>
          </a:xfrm>
          <a:custGeom>
            <a:avLst/>
            <a:gdLst>
              <a:gd name="connsiteX0" fmla="*/ 539741 w 10182225"/>
              <a:gd name="connsiteY0" fmla="*/ 0 h 6324600"/>
              <a:gd name="connsiteX1" fmla="*/ 9642484 w 10182225"/>
              <a:gd name="connsiteY1" fmla="*/ 0 h 6324600"/>
              <a:gd name="connsiteX2" fmla="*/ 10182225 w 10182225"/>
              <a:gd name="connsiteY2" fmla="*/ 539741 h 6324600"/>
              <a:gd name="connsiteX3" fmla="*/ 10182225 w 10182225"/>
              <a:gd name="connsiteY3" fmla="*/ 5784859 h 6324600"/>
              <a:gd name="connsiteX4" fmla="*/ 9642484 w 10182225"/>
              <a:gd name="connsiteY4" fmla="*/ 6324600 h 6324600"/>
              <a:gd name="connsiteX5" fmla="*/ 539741 w 10182225"/>
              <a:gd name="connsiteY5" fmla="*/ 6324600 h 6324600"/>
              <a:gd name="connsiteX6" fmla="*/ 0 w 10182225"/>
              <a:gd name="connsiteY6" fmla="*/ 5784859 h 6324600"/>
              <a:gd name="connsiteX7" fmla="*/ 0 w 10182225"/>
              <a:gd name="connsiteY7" fmla="*/ 539741 h 6324600"/>
              <a:gd name="connsiteX8" fmla="*/ 539741 w 10182225"/>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2225" h="6324600">
                <a:moveTo>
                  <a:pt x="539741" y="0"/>
                </a:moveTo>
                <a:lnTo>
                  <a:pt x="9642484" y="0"/>
                </a:lnTo>
                <a:cubicBezTo>
                  <a:pt x="9940575" y="0"/>
                  <a:pt x="10182225" y="241650"/>
                  <a:pt x="10182225" y="539741"/>
                </a:cubicBezTo>
                <a:lnTo>
                  <a:pt x="10182225" y="5784859"/>
                </a:lnTo>
                <a:cubicBezTo>
                  <a:pt x="10182225" y="6082950"/>
                  <a:pt x="9940575" y="6324600"/>
                  <a:pt x="9642484" y="6324600"/>
                </a:cubicBezTo>
                <a:lnTo>
                  <a:pt x="539741" y="6324600"/>
                </a:lnTo>
                <a:cubicBezTo>
                  <a:pt x="241650" y="6324600"/>
                  <a:pt x="0" y="6082950"/>
                  <a:pt x="0" y="5784859"/>
                </a:cubicBezTo>
                <a:lnTo>
                  <a:pt x="0" y="539741"/>
                </a:lnTo>
                <a:cubicBezTo>
                  <a:pt x="0" y="241650"/>
                  <a:pt x="241650" y="0"/>
                  <a:pt x="539741" y="0"/>
                </a:cubicBezTo>
                <a:close/>
              </a:path>
            </a:pathLst>
          </a:custGeom>
        </p:spPr>
      </p:pic>
      <p:sp>
        <p:nvSpPr>
          <p:cNvPr id="11" name="PHẠM DUYÊN 4 - 9Slide.vn">
            <a:extLst>
              <a:ext uri="{FF2B5EF4-FFF2-40B4-BE49-F238E27FC236}">
                <a16:creationId xmlns:a16="http://schemas.microsoft.com/office/drawing/2014/main" id="{9D27DDDB-B10C-00FA-2338-FCABC0844E17}"/>
              </a:ext>
            </a:extLst>
          </p:cNvPr>
          <p:cNvSpPr/>
          <p:nvPr/>
        </p:nvSpPr>
        <p:spPr>
          <a:xfrm>
            <a:off x="5086350" y="2119312"/>
            <a:ext cx="1981200" cy="3500437"/>
          </a:xfrm>
          <a:custGeom>
            <a:avLst/>
            <a:gdLst>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8775 w 1981200"/>
              <a:gd name="connsiteY5" fmla="*/ 1885950 h 3219450"/>
              <a:gd name="connsiteX6" fmla="*/ 1981200 w 1981200"/>
              <a:gd name="connsiteY6" fmla="*/ 1876425 h 3219450"/>
              <a:gd name="connsiteX7" fmla="*/ 1962150 w 1981200"/>
              <a:gd name="connsiteY7" fmla="*/ 1581150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8775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200275 h 3219450"/>
              <a:gd name="connsiteX5" fmla="*/ 1626393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219450 h 3219450"/>
              <a:gd name="connsiteX1" fmla="*/ 1952625 w 1981200"/>
              <a:gd name="connsiteY1" fmla="*/ 2809875 h 3219450"/>
              <a:gd name="connsiteX2" fmla="*/ 990600 w 1981200"/>
              <a:gd name="connsiteY2" fmla="*/ 2790825 h 3219450"/>
              <a:gd name="connsiteX3" fmla="*/ 981075 w 1981200"/>
              <a:gd name="connsiteY3" fmla="*/ 2190750 h 3219450"/>
              <a:gd name="connsiteX4" fmla="*/ 1628775 w 1981200"/>
              <a:gd name="connsiteY4" fmla="*/ 2193131 h 3219450"/>
              <a:gd name="connsiteX5" fmla="*/ 1626393 w 1981200"/>
              <a:gd name="connsiteY5" fmla="*/ 1885950 h 3219450"/>
              <a:gd name="connsiteX6" fmla="*/ 1981200 w 1981200"/>
              <a:gd name="connsiteY6" fmla="*/ 1876425 h 3219450"/>
              <a:gd name="connsiteX7" fmla="*/ 1976438 w 1981200"/>
              <a:gd name="connsiteY7" fmla="*/ 1571625 h 3219450"/>
              <a:gd name="connsiteX8" fmla="*/ 1647825 w 1981200"/>
              <a:gd name="connsiteY8" fmla="*/ 1571625 h 3219450"/>
              <a:gd name="connsiteX9" fmla="*/ 1638300 w 1981200"/>
              <a:gd name="connsiteY9" fmla="*/ 981075 h 3219450"/>
              <a:gd name="connsiteX10" fmla="*/ 990600 w 1981200"/>
              <a:gd name="connsiteY10" fmla="*/ 990600 h 3219450"/>
              <a:gd name="connsiteX11" fmla="*/ 981075 w 1981200"/>
              <a:gd name="connsiteY11" fmla="*/ 1304925 h 3219450"/>
              <a:gd name="connsiteX12" fmla="*/ 0 w 1981200"/>
              <a:gd name="connsiteY12" fmla="*/ 1295400 h 3219450"/>
              <a:gd name="connsiteX13" fmla="*/ 0 w 1981200"/>
              <a:gd name="connsiteY13" fmla="*/ 990600 h 3219450"/>
              <a:gd name="connsiteX14" fmla="*/ 323850 w 1981200"/>
              <a:gd name="connsiteY14" fmla="*/ 1000125 h 3219450"/>
              <a:gd name="connsiteX15" fmla="*/ 304800 w 1981200"/>
              <a:gd name="connsiteY15" fmla="*/ 0 h 3219450"/>
              <a:gd name="connsiteX0" fmla="*/ 1952625 w 1981200"/>
              <a:gd name="connsiteY0" fmla="*/ 3445669 h 3445669"/>
              <a:gd name="connsiteX1" fmla="*/ 1952625 w 1981200"/>
              <a:gd name="connsiteY1" fmla="*/ 3036094 h 3445669"/>
              <a:gd name="connsiteX2" fmla="*/ 990600 w 1981200"/>
              <a:gd name="connsiteY2" fmla="*/ 3017044 h 3445669"/>
              <a:gd name="connsiteX3" fmla="*/ 981075 w 1981200"/>
              <a:gd name="connsiteY3" fmla="*/ 2416969 h 3445669"/>
              <a:gd name="connsiteX4" fmla="*/ 1628775 w 1981200"/>
              <a:gd name="connsiteY4" fmla="*/ 2419350 h 3445669"/>
              <a:gd name="connsiteX5" fmla="*/ 1626393 w 1981200"/>
              <a:gd name="connsiteY5" fmla="*/ 2112169 h 3445669"/>
              <a:gd name="connsiteX6" fmla="*/ 1981200 w 1981200"/>
              <a:gd name="connsiteY6" fmla="*/ 2102644 h 3445669"/>
              <a:gd name="connsiteX7" fmla="*/ 1976438 w 1981200"/>
              <a:gd name="connsiteY7" fmla="*/ 1797844 h 3445669"/>
              <a:gd name="connsiteX8" fmla="*/ 1647825 w 1981200"/>
              <a:gd name="connsiteY8" fmla="*/ 1797844 h 3445669"/>
              <a:gd name="connsiteX9" fmla="*/ 1638300 w 1981200"/>
              <a:gd name="connsiteY9" fmla="*/ 1207294 h 3445669"/>
              <a:gd name="connsiteX10" fmla="*/ 990600 w 1981200"/>
              <a:gd name="connsiteY10" fmla="*/ 1216819 h 3445669"/>
              <a:gd name="connsiteX11" fmla="*/ 981075 w 1981200"/>
              <a:gd name="connsiteY11" fmla="*/ 1531144 h 3445669"/>
              <a:gd name="connsiteX12" fmla="*/ 0 w 1981200"/>
              <a:gd name="connsiteY12" fmla="*/ 1521619 h 3445669"/>
              <a:gd name="connsiteX13" fmla="*/ 0 w 1981200"/>
              <a:gd name="connsiteY13" fmla="*/ 1216819 h 3445669"/>
              <a:gd name="connsiteX14" fmla="*/ 323850 w 1981200"/>
              <a:gd name="connsiteY14" fmla="*/ 1226344 h 3445669"/>
              <a:gd name="connsiteX15" fmla="*/ 300038 w 1981200"/>
              <a:gd name="connsiteY15" fmla="*/ 0 h 3445669"/>
              <a:gd name="connsiteX0" fmla="*/ 1952625 w 1981200"/>
              <a:gd name="connsiteY0" fmla="*/ 3500437 h 3500437"/>
              <a:gd name="connsiteX1" fmla="*/ 1952625 w 1981200"/>
              <a:gd name="connsiteY1" fmla="*/ 3090862 h 3500437"/>
              <a:gd name="connsiteX2" fmla="*/ 990600 w 1981200"/>
              <a:gd name="connsiteY2" fmla="*/ 3071812 h 3500437"/>
              <a:gd name="connsiteX3" fmla="*/ 981075 w 1981200"/>
              <a:gd name="connsiteY3" fmla="*/ 2471737 h 3500437"/>
              <a:gd name="connsiteX4" fmla="*/ 1628775 w 1981200"/>
              <a:gd name="connsiteY4" fmla="*/ 2474118 h 3500437"/>
              <a:gd name="connsiteX5" fmla="*/ 1626393 w 1981200"/>
              <a:gd name="connsiteY5" fmla="*/ 2166937 h 3500437"/>
              <a:gd name="connsiteX6" fmla="*/ 1981200 w 1981200"/>
              <a:gd name="connsiteY6" fmla="*/ 2157412 h 3500437"/>
              <a:gd name="connsiteX7" fmla="*/ 1976438 w 1981200"/>
              <a:gd name="connsiteY7" fmla="*/ 1852612 h 3500437"/>
              <a:gd name="connsiteX8" fmla="*/ 1647825 w 1981200"/>
              <a:gd name="connsiteY8" fmla="*/ 1852612 h 3500437"/>
              <a:gd name="connsiteX9" fmla="*/ 1638300 w 1981200"/>
              <a:gd name="connsiteY9" fmla="*/ 1262062 h 3500437"/>
              <a:gd name="connsiteX10" fmla="*/ 990600 w 1981200"/>
              <a:gd name="connsiteY10" fmla="*/ 1271587 h 3500437"/>
              <a:gd name="connsiteX11" fmla="*/ 981075 w 1981200"/>
              <a:gd name="connsiteY11" fmla="*/ 1585912 h 3500437"/>
              <a:gd name="connsiteX12" fmla="*/ 0 w 1981200"/>
              <a:gd name="connsiteY12" fmla="*/ 1576387 h 3500437"/>
              <a:gd name="connsiteX13" fmla="*/ 0 w 1981200"/>
              <a:gd name="connsiteY13" fmla="*/ 1271587 h 3500437"/>
              <a:gd name="connsiteX14" fmla="*/ 323850 w 1981200"/>
              <a:gd name="connsiteY14" fmla="*/ 1281112 h 3500437"/>
              <a:gd name="connsiteX15" fmla="*/ 297657 w 1981200"/>
              <a:gd name="connsiteY15" fmla="*/ 0 h 350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1200" h="3500437">
                <a:moveTo>
                  <a:pt x="1952625" y="3500437"/>
                </a:moveTo>
                <a:lnTo>
                  <a:pt x="1952625" y="3090862"/>
                </a:lnTo>
                <a:lnTo>
                  <a:pt x="990600" y="3071812"/>
                </a:lnTo>
                <a:lnTo>
                  <a:pt x="981075" y="2471737"/>
                </a:lnTo>
                <a:lnTo>
                  <a:pt x="1628775" y="2474118"/>
                </a:lnTo>
                <a:lnTo>
                  <a:pt x="1626393" y="2166937"/>
                </a:lnTo>
                <a:lnTo>
                  <a:pt x="1981200" y="2157412"/>
                </a:lnTo>
                <a:cubicBezTo>
                  <a:pt x="1979613" y="2055812"/>
                  <a:pt x="1978025" y="1954212"/>
                  <a:pt x="1976438" y="1852612"/>
                </a:cubicBezTo>
                <a:lnTo>
                  <a:pt x="1647825" y="1852612"/>
                </a:lnTo>
                <a:lnTo>
                  <a:pt x="1638300" y="1262062"/>
                </a:lnTo>
                <a:lnTo>
                  <a:pt x="990600" y="1271587"/>
                </a:lnTo>
                <a:lnTo>
                  <a:pt x="981075" y="1585912"/>
                </a:lnTo>
                <a:lnTo>
                  <a:pt x="0" y="1576387"/>
                </a:lnTo>
                <a:lnTo>
                  <a:pt x="0" y="1271587"/>
                </a:lnTo>
                <a:lnTo>
                  <a:pt x="323850" y="1281112"/>
                </a:lnTo>
                <a:lnTo>
                  <a:pt x="297657" y="0"/>
                </a:lnTo>
              </a:path>
            </a:pathLst>
          </a:custGeom>
          <a:noFill/>
          <a:ln w="57150" cap="rnd" cmpd="sng">
            <a:solidFill>
              <a:srgbClr val="FF0000"/>
            </a:solidFill>
            <a:prstDash val="sysDash"/>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1E6836A-E3D5-EA3E-5F09-07015C3B91F3}"/>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12644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4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3" name="Picture 12" descr="Icon&#10;&#10;Description automatically generated">
            <a:extLst>
              <a:ext uri="{FF2B5EF4-FFF2-40B4-BE49-F238E27FC236}">
                <a16:creationId xmlns:a16="http://schemas.microsoft.com/office/drawing/2014/main" id="{7DD8DF14-A677-DB26-A363-C88EC8F28A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1294" y="4253948"/>
            <a:ext cx="934477" cy="1516615"/>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3" name="Picture 22" descr="Icon&#10;&#10;Description automatically generated">
            <a:extLst>
              <a:ext uri="{FF2B5EF4-FFF2-40B4-BE49-F238E27FC236}">
                <a16:creationId xmlns:a16="http://schemas.microsoft.com/office/drawing/2014/main" id="{404566CF-6E78-43D4-51E2-1F081B879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43696" y="3839877"/>
            <a:ext cx="665416" cy="103681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sp>
        <p:nvSpPr>
          <p:cNvPr id="2" name="TextBox 1">
            <a:extLst>
              <a:ext uri="{FF2B5EF4-FFF2-40B4-BE49-F238E27FC236}">
                <a16:creationId xmlns:a16="http://schemas.microsoft.com/office/drawing/2014/main" id="{4D965332-20A6-A48F-2779-1300D566FBAE}"/>
              </a:ext>
            </a:extLst>
          </p:cNvPr>
          <p:cNvSpPr txBox="1"/>
          <p:nvPr/>
        </p:nvSpPr>
        <p:spPr>
          <a:xfrm>
            <a:off x="2968910" y="89555"/>
            <a:ext cx="7028793" cy="1015663"/>
          </a:xfrm>
          <a:prstGeom prst="rect">
            <a:avLst/>
          </a:prstGeom>
          <a:noFill/>
        </p:spPr>
        <p:txBody>
          <a:bodyPr wrap="square" rtlCol="0">
            <a:spAutoFit/>
          </a:bodyPr>
          <a:lstStyle/>
          <a:p>
            <a:pPr algn="ctr">
              <a:defRPr/>
            </a:pPr>
            <a:r>
              <a:rPr lang="en-US" sz="60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Yêu</a:t>
            </a:r>
            <a:r>
              <a:rPr lang="en-US"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60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cầu</a:t>
            </a:r>
            <a:r>
              <a:rPr lang="en-US"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60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cần</a:t>
            </a:r>
            <a:r>
              <a:rPr lang="en-US"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 </a:t>
            </a:r>
            <a:r>
              <a:rPr lang="en-US" sz="6000" b="1"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rPr>
              <a:t>đạt</a:t>
            </a:r>
            <a:endParaRPr lang="en-US" sz="60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50B9F8D5-C95C-8401-AABD-6C1F961610BA}"/>
              </a:ext>
            </a:extLst>
          </p:cNvPr>
          <p:cNvSpPr/>
          <p:nvPr/>
        </p:nvSpPr>
        <p:spPr>
          <a:xfrm>
            <a:off x="293744" y="1225071"/>
            <a:ext cx="11604512" cy="5543374"/>
          </a:xfrm>
          <a:custGeom>
            <a:avLst/>
            <a:gdLst>
              <a:gd name="connsiteX0" fmla="*/ 0 w 11604512"/>
              <a:gd name="connsiteY0" fmla="*/ 554892 h 5543374"/>
              <a:gd name="connsiteX1" fmla="*/ 554892 w 11604512"/>
              <a:gd name="connsiteY1" fmla="*/ 0 h 5543374"/>
              <a:gd name="connsiteX2" fmla="*/ 11049620 w 11604512"/>
              <a:gd name="connsiteY2" fmla="*/ 0 h 5543374"/>
              <a:gd name="connsiteX3" fmla="*/ 11604512 w 11604512"/>
              <a:gd name="connsiteY3" fmla="*/ 554892 h 5543374"/>
              <a:gd name="connsiteX4" fmla="*/ 11604512 w 11604512"/>
              <a:gd name="connsiteY4" fmla="*/ 4988482 h 5543374"/>
              <a:gd name="connsiteX5" fmla="*/ 11049620 w 11604512"/>
              <a:gd name="connsiteY5" fmla="*/ 5543374 h 5543374"/>
              <a:gd name="connsiteX6" fmla="*/ 554892 w 11604512"/>
              <a:gd name="connsiteY6" fmla="*/ 5543374 h 5543374"/>
              <a:gd name="connsiteX7" fmla="*/ 0 w 11604512"/>
              <a:gd name="connsiteY7" fmla="*/ 4988482 h 5543374"/>
              <a:gd name="connsiteX8" fmla="*/ 0 w 11604512"/>
              <a:gd name="connsiteY8" fmla="*/ 554892 h 554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5543374" fill="none" extrusionOk="0">
                <a:moveTo>
                  <a:pt x="0" y="554892"/>
                </a:moveTo>
                <a:cubicBezTo>
                  <a:pt x="4025" y="288642"/>
                  <a:pt x="278201" y="-21912"/>
                  <a:pt x="554892" y="0"/>
                </a:cubicBezTo>
                <a:cubicBezTo>
                  <a:pt x="4516604" y="139772"/>
                  <a:pt x="9281276" y="14259"/>
                  <a:pt x="11049620" y="0"/>
                </a:cubicBezTo>
                <a:cubicBezTo>
                  <a:pt x="11351396" y="-781"/>
                  <a:pt x="11609884" y="244059"/>
                  <a:pt x="11604512" y="554892"/>
                </a:cubicBezTo>
                <a:cubicBezTo>
                  <a:pt x="11564060" y="1138107"/>
                  <a:pt x="11711585" y="3652666"/>
                  <a:pt x="11604512" y="4988482"/>
                </a:cubicBezTo>
                <a:cubicBezTo>
                  <a:pt x="11570816" y="5330732"/>
                  <a:pt x="11360130" y="5543228"/>
                  <a:pt x="11049620" y="5543374"/>
                </a:cubicBezTo>
                <a:cubicBezTo>
                  <a:pt x="7781071" y="5431420"/>
                  <a:pt x="3675410" y="5517141"/>
                  <a:pt x="554892" y="5543374"/>
                </a:cubicBezTo>
                <a:cubicBezTo>
                  <a:pt x="245412" y="5524060"/>
                  <a:pt x="722" y="5329240"/>
                  <a:pt x="0" y="4988482"/>
                </a:cubicBezTo>
                <a:cubicBezTo>
                  <a:pt x="-155877" y="2789907"/>
                  <a:pt x="-40573" y="1679501"/>
                  <a:pt x="0" y="554892"/>
                </a:cubicBezTo>
                <a:close/>
              </a:path>
              <a:path w="11604512" h="5543374" stroke="0" extrusionOk="0">
                <a:moveTo>
                  <a:pt x="0" y="554892"/>
                </a:moveTo>
                <a:cubicBezTo>
                  <a:pt x="-4776" y="197961"/>
                  <a:pt x="265916" y="14514"/>
                  <a:pt x="554892" y="0"/>
                </a:cubicBezTo>
                <a:cubicBezTo>
                  <a:pt x="1962129" y="-123725"/>
                  <a:pt x="6146195" y="31472"/>
                  <a:pt x="11049620" y="0"/>
                </a:cubicBezTo>
                <a:cubicBezTo>
                  <a:pt x="11303314" y="3035"/>
                  <a:pt x="11632401" y="286672"/>
                  <a:pt x="11604512" y="554892"/>
                </a:cubicBezTo>
                <a:cubicBezTo>
                  <a:pt x="11522146" y="1350830"/>
                  <a:pt x="11770685" y="3361302"/>
                  <a:pt x="11604512" y="4988482"/>
                </a:cubicBezTo>
                <a:cubicBezTo>
                  <a:pt x="11600835" y="5301115"/>
                  <a:pt x="11330694" y="5516236"/>
                  <a:pt x="11049620" y="5543374"/>
                </a:cubicBezTo>
                <a:cubicBezTo>
                  <a:pt x="7624101" y="5480105"/>
                  <a:pt x="3229770" y="5405548"/>
                  <a:pt x="554892" y="5543374"/>
                </a:cubicBezTo>
                <a:cubicBezTo>
                  <a:pt x="224959" y="5492743"/>
                  <a:pt x="53703" y="5299385"/>
                  <a:pt x="0" y="4988482"/>
                </a:cubicBezTo>
                <a:cubicBezTo>
                  <a:pt x="-143197" y="2900689"/>
                  <a:pt x="-97552" y="2637607"/>
                  <a:pt x="0" y="554892"/>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dirty="0">
              <a:solidFill>
                <a:prstClr val="white"/>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B8729C09-F2F6-8C75-3510-64FA41735968}"/>
              </a:ext>
            </a:extLst>
          </p:cNvPr>
          <p:cNvGrpSpPr/>
          <p:nvPr/>
        </p:nvGrpSpPr>
        <p:grpSpPr>
          <a:xfrm>
            <a:off x="558050" y="1438150"/>
            <a:ext cx="10825570" cy="1200329"/>
            <a:chOff x="558050" y="1438150"/>
            <a:chExt cx="10825570" cy="1200329"/>
          </a:xfrm>
        </p:grpSpPr>
        <p:pic>
          <p:nvPicPr>
            <p:cNvPr id="4" name="Picture 3" descr="A picture containing text, sign, stop, outdoor&#10;&#10;Description automatically generated">
              <a:extLst>
                <a:ext uri="{FF2B5EF4-FFF2-40B4-BE49-F238E27FC236}">
                  <a16:creationId xmlns:a16="http://schemas.microsoft.com/office/drawing/2014/main" id="{8615EC63-90DE-5B57-2971-548C37591C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050" y="1497946"/>
              <a:ext cx="935288" cy="934750"/>
            </a:xfrm>
            <a:prstGeom prst="rect">
              <a:avLst/>
            </a:prstGeom>
          </p:spPr>
        </p:pic>
        <p:sp>
          <p:nvSpPr>
            <p:cNvPr id="6" name="TextBox 5">
              <a:extLst>
                <a:ext uri="{FF2B5EF4-FFF2-40B4-BE49-F238E27FC236}">
                  <a16:creationId xmlns:a16="http://schemas.microsoft.com/office/drawing/2014/main" id="{939DB29D-0318-9482-E5E3-981FA0E24BB5}"/>
                </a:ext>
              </a:extLst>
            </p:cNvPr>
            <p:cNvSpPr txBox="1"/>
            <p:nvPr/>
          </p:nvSpPr>
          <p:spPr>
            <a:xfrm>
              <a:off x="1229032" y="1438150"/>
              <a:ext cx="10154588" cy="1200329"/>
            </a:xfrm>
            <a:prstGeom prst="rect">
              <a:avLst/>
            </a:prstGeom>
            <a:noFill/>
          </p:spPr>
          <p:txBody>
            <a:bodyPr wrap="square" rtlCol="0">
              <a:spAutoFit/>
            </a:bodyPr>
            <a:lstStyle/>
            <a:p>
              <a:pPr marL="457200" algn="just">
                <a:spcBef>
                  <a:spcPts val="1200"/>
                </a:spcBef>
                <a:defRPr/>
              </a:pPr>
              <a:r>
                <a:rPr lang="nl-NL" sz="3600" dirty="0">
                  <a:solidFill>
                    <a:prstClr val="black"/>
                  </a:solidFill>
                  <a:latin typeface="Cambria" panose="02040503050406030204" pitchFamily="18" charset="0"/>
                  <a:ea typeface="Cambria" panose="02040503050406030204" pitchFamily="18" charset="0"/>
                </a:rPr>
                <a:t>Thực hiện được phép chia số có bốn chữ số cho số có một chữ số (chia có dư)</a:t>
              </a:r>
              <a:endParaRPr lang="en-US" sz="3600" dirty="0">
                <a:solidFill>
                  <a:srgbClr val="003399"/>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85AE35AB-610A-D129-7AC3-76D17B100146}"/>
              </a:ext>
            </a:extLst>
          </p:cNvPr>
          <p:cNvGrpSpPr/>
          <p:nvPr/>
        </p:nvGrpSpPr>
        <p:grpSpPr>
          <a:xfrm>
            <a:off x="522854" y="2777984"/>
            <a:ext cx="10958441" cy="2088983"/>
            <a:chOff x="425179" y="2878052"/>
            <a:chExt cx="10958441" cy="2088983"/>
          </a:xfrm>
        </p:grpSpPr>
        <p:pic>
          <p:nvPicPr>
            <p:cNvPr id="14" name="Picture 13" descr="A picture containing text, sign, stop, outdoor&#10;&#10;Description automatically generated">
              <a:extLst>
                <a:ext uri="{FF2B5EF4-FFF2-40B4-BE49-F238E27FC236}">
                  <a16:creationId xmlns:a16="http://schemas.microsoft.com/office/drawing/2014/main" id="{436647FF-E3FC-880E-CABF-9C2ABF65DE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5179" y="2878052"/>
              <a:ext cx="935288" cy="934750"/>
            </a:xfrm>
            <a:prstGeom prst="rect">
              <a:avLst/>
            </a:prstGeom>
          </p:spPr>
        </p:pic>
        <p:sp>
          <p:nvSpPr>
            <p:cNvPr id="16" name="TextBox 15">
              <a:extLst>
                <a:ext uri="{FF2B5EF4-FFF2-40B4-BE49-F238E27FC236}">
                  <a16:creationId xmlns:a16="http://schemas.microsoft.com/office/drawing/2014/main" id="{E910536C-9200-FB93-6519-CD3EE6CF1B21}"/>
                </a:ext>
              </a:extLst>
            </p:cNvPr>
            <p:cNvSpPr txBox="1"/>
            <p:nvPr/>
          </p:nvSpPr>
          <p:spPr>
            <a:xfrm>
              <a:off x="1229032" y="2941480"/>
              <a:ext cx="10154588" cy="2025555"/>
            </a:xfrm>
            <a:prstGeom prst="rect">
              <a:avLst/>
            </a:prstGeom>
            <a:noFill/>
          </p:spPr>
          <p:txBody>
            <a:bodyPr wrap="square" rtlCol="0">
              <a:spAutoFit/>
            </a:bodyPr>
            <a:lstStyle/>
            <a:p>
              <a:pPr indent="228600">
                <a:lnSpc>
                  <a:spcPct val="120000"/>
                </a:lnSpc>
              </a:pPr>
              <a:r>
                <a:rPr lang="nl-NL" sz="3600" dirty="0">
                  <a:solidFill>
                    <a:prstClr val="black"/>
                  </a:solidFill>
                  <a:latin typeface="Cambria" panose="02040503050406030204" pitchFamily="18" charset="0"/>
                  <a:ea typeface="Cambria" panose="02040503050406030204" pitchFamily="18" charset="0"/>
                </a:rPr>
                <a:t>Vận dụng giải các bài toán thực tế liên quan đến phép chia số có bốn chữ số cho số có một chữ số và bài toán giải bằng hai bước tính.</a:t>
              </a:r>
              <a:endParaRPr lang="en-US" sz="3600" dirty="0">
                <a:solidFill>
                  <a:prstClr val="black"/>
                </a:solidFill>
                <a:latin typeface="Cambria" panose="02040503050406030204" pitchFamily="18" charset="0"/>
                <a:ea typeface="Cambria" panose="02040503050406030204" pitchFamily="18" charset="0"/>
              </a:endParaRPr>
            </a:p>
          </p:txBody>
        </p:sp>
      </p:grpSp>
      <p:sp>
        <p:nvSpPr>
          <p:cNvPr id="8" name="Rectangle 7">
            <a:extLst>
              <a:ext uri="{FF2B5EF4-FFF2-40B4-BE49-F238E27FC236}">
                <a16:creationId xmlns:a16="http://schemas.microsoft.com/office/drawing/2014/main" id="{30ABCC7D-488E-4AB6-398A-E26D847096DE}"/>
              </a:ext>
            </a:extLst>
          </p:cNvPr>
          <p:cNvSpPr/>
          <p:nvPr/>
        </p:nvSpPr>
        <p:spPr>
          <a:xfrm>
            <a:off x="-1572126" y="201655"/>
            <a:ext cx="1454533" cy="145983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3939749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2"/>
                                        </p:tgtEl>
                                        <p:attrNameLst>
                                          <p:attrName>ppt_x</p:attrName>
                                          <p:attrName>ppt_y</p:attrName>
                                        </p:attrNameLst>
                                      </p:cBhvr>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par>
                                <p:cTn id="14" presetID="17"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 9Slide.vn">
            <a:extLst>
              <a:ext uri="{FF2B5EF4-FFF2-40B4-BE49-F238E27FC236}">
                <a16:creationId xmlns:a16="http://schemas.microsoft.com/office/drawing/2014/main" id="{3B9C8094-4356-1B4A-6FF0-8192FECE9F3D}"/>
              </a:ext>
            </a:extLst>
          </p:cNvPr>
          <p:cNvPicPr>
            <a:picLocks noChangeAspect="1"/>
          </p:cNvPicPr>
          <p:nvPr/>
        </p:nvPicPr>
        <p:blipFill>
          <a:blip r:embed="rId2"/>
          <a:stretch>
            <a:fillRect/>
          </a:stretch>
        </p:blipFill>
        <p:spPr>
          <a:xfrm>
            <a:off x="3675760" y="2152026"/>
            <a:ext cx="4301914" cy="2567562"/>
          </a:xfrm>
          <a:prstGeom prst="rect">
            <a:avLst/>
          </a:prstGeom>
        </p:spPr>
      </p:pic>
      <p:sp>
        <p:nvSpPr>
          <p:cNvPr id="2" name="Rectangle 1">
            <a:extLst>
              <a:ext uri="{FF2B5EF4-FFF2-40B4-BE49-F238E27FC236}">
                <a16:creationId xmlns:a16="http://schemas.microsoft.com/office/drawing/2014/main" id="{C04FA86B-FA4D-249E-BC8A-9708D00C4DBB}"/>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4518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 9Slide.vn">
            <a:extLst>
              <a:ext uri="{FF2B5EF4-FFF2-40B4-BE49-F238E27FC236}">
                <a16:creationId xmlns:a16="http://schemas.microsoft.com/office/drawing/2014/main" id="{AB3B1FD0-53D0-4834-9EFC-8B62D6CE8DB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733800" y="2286000"/>
            <a:ext cx="4191000" cy="2095500"/>
          </a:xfrm>
          <a:prstGeom prst="rect">
            <a:avLst/>
          </a:prstGeom>
        </p:spPr>
      </p:pic>
      <p:sp>
        <p:nvSpPr>
          <p:cNvPr id="2" name="Rectangle 1">
            <a:extLst>
              <a:ext uri="{FF2B5EF4-FFF2-40B4-BE49-F238E27FC236}">
                <a16:creationId xmlns:a16="http://schemas.microsoft.com/office/drawing/2014/main" id="{A40C59CE-37A8-CE9E-FC13-14B97408896F}"/>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9992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D6A62246-C691-6E87-3FAD-171BA6145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400" y="807816"/>
            <a:ext cx="9093200" cy="4160162"/>
          </a:xfrm>
          <a:prstGeom prst="roundRect">
            <a:avLst>
              <a:gd name="adj" fmla="val 10889"/>
            </a:avLst>
          </a:prstGeom>
          <a:effectLst>
            <a:softEdge rad="31750"/>
          </a:effectLst>
        </p:spPr>
      </p:pic>
      <p:sp>
        <p:nvSpPr>
          <p:cNvPr id="6" name="PHẠM DUYÊN 2 - 9Slide.vn">
            <a:extLst>
              <a:ext uri="{FF2B5EF4-FFF2-40B4-BE49-F238E27FC236}">
                <a16:creationId xmlns:a16="http://schemas.microsoft.com/office/drawing/2014/main" id="{CD2FD7D9-D0DD-636C-AFED-4B330F787AE1}"/>
              </a:ext>
            </a:extLst>
          </p:cNvPr>
          <p:cNvSpPr txBox="1"/>
          <p:nvPr/>
        </p:nvSpPr>
        <p:spPr>
          <a:xfrm>
            <a:off x="1028700" y="4876800"/>
            <a:ext cx="10134600" cy="1384995"/>
          </a:xfrm>
          <a:prstGeom prst="rect">
            <a:avLst/>
          </a:prstGeom>
          <a:noFill/>
        </p:spPr>
        <p:txBody>
          <a:bodyPr wrap="square" rtlCol="0">
            <a:spAutoFit/>
          </a:bodyPr>
          <a:lstStyle>
            <a:defPPr>
              <a:defRPr lang="en-US"/>
            </a:defPPr>
            <a:lvl1pPr>
              <a:defRPr sz="4400" spc="-60"/>
            </a:lvl1pPr>
          </a:lstStyle>
          <a:p>
            <a:pPr algn="just"/>
            <a:r>
              <a:rPr lang="en-US" sz="2800" spc="-20">
                <a:solidFill>
                  <a:schemeClr val="tx1">
                    <a:lumMod val="75000"/>
                    <a:lumOff val="25000"/>
                  </a:schemeClr>
                </a:solidFill>
                <a:latin typeface="+mj-lt"/>
              </a:rPr>
              <a:t>a) Phú ông có </a:t>
            </a:r>
            <a:r>
              <a:rPr lang="en-US" sz="2800" spc="-20">
                <a:solidFill>
                  <a:srgbClr val="833B20"/>
                </a:solidFill>
                <a:latin typeface="+mj-lt"/>
              </a:rPr>
              <a:t>9 365</a:t>
            </a:r>
            <a:r>
              <a:rPr lang="en-US" sz="2800" spc="-20">
                <a:solidFill>
                  <a:schemeClr val="tx1">
                    <a:lumMod val="75000"/>
                    <a:lumOff val="25000"/>
                  </a:schemeClr>
                </a:solidFill>
                <a:latin typeface="+mj-lt"/>
              </a:rPr>
              <a:t> con gà. Phú ông đổi số gà đó để lấy thóc, cứ 3 con gà đổi được 1 thúng thóc. Hỏi phú ông đổi được nhiều nhất bao nhiêu thúng thóc và còn thừa mấy con gà?</a:t>
            </a:r>
          </a:p>
        </p:txBody>
      </p:sp>
      <p:pic>
        <p:nvPicPr>
          <p:cNvPr id="7" name="PHẠM DUYÊN 3 - 9Slide.vn">
            <a:extLst>
              <a:ext uri="{FF2B5EF4-FFF2-40B4-BE49-F238E27FC236}">
                <a16:creationId xmlns:a16="http://schemas.microsoft.com/office/drawing/2014/main" id="{EA136DF5-2C62-CF76-3217-695540309D1D}"/>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61846" y="350124"/>
            <a:ext cx="2209800" cy="1104900"/>
          </a:xfrm>
          <a:prstGeom prst="rect">
            <a:avLst/>
          </a:prstGeom>
        </p:spPr>
      </p:pic>
      <p:cxnSp>
        <p:nvCxnSpPr>
          <p:cNvPr id="5" name="Straight Connector 4"/>
          <p:cNvCxnSpPr/>
          <p:nvPr/>
        </p:nvCxnSpPr>
        <p:spPr>
          <a:xfrm>
            <a:off x="3429000" y="5257800"/>
            <a:ext cx="2057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315200" y="5715000"/>
            <a:ext cx="37251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49400" y="5715000"/>
            <a:ext cx="492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154716" y="6096000"/>
            <a:ext cx="8023063" cy="76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D2A8B9D-5EDF-4CA6-469D-CE01B3A6EFC2}"/>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89753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868331" y="882073"/>
            <a:ext cx="4453331" cy="733186"/>
            <a:chOff x="3868331" y="882073"/>
            <a:chExt cx="4453331" cy="733186"/>
          </a:xfrm>
        </p:grpSpPr>
        <mc:AlternateContent xmlns:mc="http://schemas.openxmlformats.org/markup-compatibility/2006" xmlns:a14="http://schemas.microsoft.com/office/drawing/2010/main">
          <mc:Choice Requires="a14">
            <p:sp>
              <p:nvSpPr>
                <p:cNvPr id="3" name="PHẠM DUYÊN 1 - 9Slide.vn">
                  <a:extLst>
                    <a:ext uri="{FF2B5EF4-FFF2-40B4-BE49-F238E27FC236}">
                      <a16:creationId xmlns:a16="http://schemas.microsoft.com/office/drawing/2014/main" id="{C05B8265-104D-41ED-D323-836FD52CE7BE}"/>
                    </a:ext>
                  </a:extLst>
                </p:cNvPr>
                <p:cNvSpPr txBox="1"/>
                <p:nvPr/>
              </p:nvSpPr>
              <p:spPr>
                <a:xfrm>
                  <a:off x="3962400" y="907373"/>
                  <a:ext cx="4267200" cy="707886"/>
                </a:xfrm>
                <a:prstGeom prst="rect">
                  <a:avLst/>
                </a:prstGeom>
                <a:noFill/>
              </p:spPr>
              <p:txBody>
                <a:bodyPr wrap="square" rtlCol="0">
                  <a:spAutoFit/>
                </a:bodyPr>
                <a:lstStyle/>
                <a:p>
                  <a:pPr algn="ctr"/>
                  <a:r>
                    <a:rPr lang="en-US" sz="4000" b="1" dirty="0">
                      <a:solidFill>
                        <a:srgbClr val="AE4B24"/>
                      </a:solidFill>
                      <a:latin typeface="Cambria" panose="02040503050406030204" pitchFamily="18" charset="0"/>
                      <a:ea typeface="Cambria" panose="02040503050406030204" pitchFamily="18" charset="0"/>
                      <a:cs typeface="Arial" panose="020B0604020202020204" pitchFamily="34" charset="0"/>
                    </a:rPr>
                    <a:t>9 365 </a:t>
                  </a:r>
                  <a14:m>
                    <m:oMath xmlns:m="http://schemas.openxmlformats.org/officeDocument/2006/math">
                      <m:r>
                        <a:rPr lang="en-US" sz="4000" b="1" i="1"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dirty="0">
                      <a:solidFill>
                        <a:srgbClr val="AE4B24"/>
                      </a:solidFill>
                      <a:latin typeface="Cambria" panose="02040503050406030204" pitchFamily="18" charset="0"/>
                      <a:ea typeface="Cambria" panose="02040503050406030204" pitchFamily="18" charset="0"/>
                      <a:cs typeface="Arial" panose="020B0604020202020204" pitchFamily="34" charset="0"/>
                    </a:rPr>
                    <a:t> 3 = ?</a:t>
                  </a:r>
                </a:p>
              </p:txBody>
            </p:sp>
          </mc:Choice>
          <mc:Fallback xmlns="">
            <p:sp>
              <p:nvSpPr>
                <p:cNvPr id="3" name="PHẠM DUYÊN 1 - 9Slide.vn">
                  <a:extLst>
                    <a:ext uri="{FF2B5EF4-FFF2-40B4-BE49-F238E27FC236}">
                      <a16:creationId xmlns:a16="http://schemas.microsoft.com/office/drawing/2014/main" id="{C05B8265-104D-41ED-D323-836FD52CE7BE}"/>
                    </a:ext>
                  </a:extLst>
                </p:cNvPr>
                <p:cNvSpPr txBox="1">
                  <a:spLocks noRot="1" noChangeAspect="1" noMove="1" noResize="1" noEditPoints="1" noAdjustHandles="1" noChangeArrowheads="1" noChangeShapeType="1" noTextEdit="1"/>
                </p:cNvSpPr>
                <p:nvPr/>
              </p:nvSpPr>
              <p:spPr>
                <a:xfrm>
                  <a:off x="3962400" y="907373"/>
                  <a:ext cx="4267200" cy="707886"/>
                </a:xfrm>
                <a:prstGeom prst="rect">
                  <a:avLst/>
                </a:prstGeom>
                <a:blipFill>
                  <a:blip r:embed="rId2"/>
                  <a:stretch>
                    <a:fillRect t="-15517" b="-36207"/>
                  </a:stretch>
                </a:blipFill>
              </p:spPr>
              <p:txBody>
                <a:bodyPr/>
                <a:lstStyle/>
                <a:p>
                  <a:r>
                    <a:rPr lang="en-US">
                      <a:noFill/>
                    </a:rPr>
                    <a:t> </a:t>
                  </a:r>
                </a:p>
              </p:txBody>
            </p:sp>
          </mc:Fallback>
        </mc:AlternateContent>
        <p:sp>
          <p:nvSpPr>
            <p:cNvPr id="2" name="PHẠM DUYÊN 2 - 9Slide.vn">
              <a:extLst>
                <a:ext uri="{FF2B5EF4-FFF2-40B4-BE49-F238E27FC236}">
                  <a16:creationId xmlns:a16="http://schemas.microsoft.com/office/drawing/2014/main" id="{F3EFB63B-04CA-37C9-21E9-64FA756E8020}"/>
                </a:ext>
              </a:extLst>
            </p:cNvPr>
            <p:cNvSpPr/>
            <p:nvPr/>
          </p:nvSpPr>
          <p:spPr>
            <a:xfrm>
              <a:off x="3868331" y="882073"/>
              <a:ext cx="4453331" cy="708660"/>
            </a:xfrm>
            <a:prstGeom prst="roundRect">
              <a:avLst>
                <a:gd name="adj" fmla="val 41393"/>
              </a:avLst>
            </a:prstGeom>
            <a:noFill/>
            <a:ln w="28575">
              <a:solidFill>
                <a:srgbClr val="FBE496"/>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4" name="PHẠM DUYÊN 3 - 9Slide.vn">
            <a:extLst>
              <a:ext uri="{FF2B5EF4-FFF2-40B4-BE49-F238E27FC236}">
                <a16:creationId xmlns:a16="http://schemas.microsoft.com/office/drawing/2014/main" id="{81943182-BA9E-5E32-55E8-D9679B191ED6}"/>
              </a:ext>
            </a:extLst>
          </p:cNvPr>
          <p:cNvSpPr/>
          <p:nvPr/>
        </p:nvSpPr>
        <p:spPr>
          <a:xfrm>
            <a:off x="6732344" y="2090022"/>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PHẠM DUYÊN 4 - 9Slide.vn">
            <a:extLst>
              <a:ext uri="{FF2B5EF4-FFF2-40B4-BE49-F238E27FC236}">
                <a16:creationId xmlns:a16="http://schemas.microsoft.com/office/drawing/2014/main" id="{5B03B97D-9AE1-AC68-F375-5EBB3D197C78}"/>
              </a:ext>
            </a:extLst>
          </p:cNvPr>
          <p:cNvSpPr txBox="1"/>
          <p:nvPr/>
        </p:nvSpPr>
        <p:spPr>
          <a:xfrm>
            <a:off x="6976628" y="1917615"/>
            <a:ext cx="2856231" cy="461665"/>
          </a:xfrm>
          <a:prstGeom prst="rect">
            <a:avLst/>
          </a:prstGeom>
          <a:noFill/>
        </p:spPr>
        <p:txBody>
          <a:bodyPr wrap="none" rtlCol="0">
            <a:spAutoFit/>
          </a:bodyPr>
          <a:lstStyle>
            <a:defPPr>
              <a:defRPr lang="en-US"/>
            </a:defPPr>
            <a:lvl1pPr>
              <a:defRPr sz="4400" spc="-60"/>
            </a:lvl1pPr>
          </a:lstStyle>
          <a:p>
            <a:r>
              <a:rPr lang="en-US" sz="2400" spc="-120" dirty="0"/>
              <a:t>9 chia 3 </a:t>
            </a:r>
            <a:r>
              <a:rPr lang="en-US" sz="2400" spc="-120" dirty="0" err="1"/>
              <a:t>được</a:t>
            </a:r>
            <a:r>
              <a:rPr lang="en-US" sz="2400" spc="-120" dirty="0"/>
              <a:t> 3, </a:t>
            </a:r>
            <a:r>
              <a:rPr lang="en-US" sz="2400" spc="-120" dirty="0" err="1"/>
              <a:t>viết</a:t>
            </a:r>
            <a:r>
              <a:rPr lang="en-US" sz="2400" spc="-120" dirty="0"/>
              <a:t> 3.</a:t>
            </a:r>
          </a:p>
        </p:txBody>
      </p:sp>
      <p:pic>
        <p:nvPicPr>
          <p:cNvPr id="12" name="PHẠM DUYÊN 5 - 9Slide.vn">
            <a:extLst>
              <a:ext uri="{FF2B5EF4-FFF2-40B4-BE49-F238E27FC236}">
                <a16:creationId xmlns:a16="http://schemas.microsoft.com/office/drawing/2014/main" id="{862A6BAA-83E1-F267-3DAF-7702CD6B829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35103" y="287314"/>
            <a:ext cx="2209800" cy="1104900"/>
          </a:xfrm>
          <a:prstGeom prst="rect">
            <a:avLst/>
          </a:prstGeom>
        </p:spPr>
      </p:pic>
      <p:sp>
        <p:nvSpPr>
          <p:cNvPr id="4" name="PHẠM DUYÊN 6 - 9Slide.vn">
            <a:extLst>
              <a:ext uri="{FF2B5EF4-FFF2-40B4-BE49-F238E27FC236}">
                <a16:creationId xmlns:a16="http://schemas.microsoft.com/office/drawing/2014/main" id="{B9F40242-E70E-32A0-C334-27F4E914A3EC}"/>
              </a:ext>
            </a:extLst>
          </p:cNvPr>
          <p:cNvSpPr txBox="1"/>
          <p:nvPr/>
        </p:nvSpPr>
        <p:spPr>
          <a:xfrm>
            <a:off x="3775500"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cxnSp>
        <p:nvCxnSpPr>
          <p:cNvPr id="6" name="PHẠM DUYÊN 7 - 9Slide.vn">
            <a:extLst>
              <a:ext uri="{FF2B5EF4-FFF2-40B4-BE49-F238E27FC236}">
                <a16:creationId xmlns:a16="http://schemas.microsoft.com/office/drawing/2014/main" id="{DD326DAA-64C1-16F9-7D7F-C4205AFAF1A4}"/>
              </a:ext>
            </a:extLst>
          </p:cNvPr>
          <p:cNvCxnSpPr>
            <a:cxnSpLocks/>
          </p:cNvCxnSpPr>
          <p:nvPr/>
        </p:nvCxnSpPr>
        <p:spPr>
          <a:xfrm>
            <a:off x="3646865" y="2158570"/>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1" name="PHẠM DUYÊN 8 - 9Slide.vn">
            <a:extLst>
              <a:ext uri="{FF2B5EF4-FFF2-40B4-BE49-F238E27FC236}">
                <a16:creationId xmlns:a16="http://schemas.microsoft.com/office/drawing/2014/main" id="{836C87C7-B7AB-18FD-857B-AC5F5C0608F8}"/>
              </a:ext>
            </a:extLst>
          </p:cNvPr>
          <p:cNvSpPr txBox="1"/>
          <p:nvPr/>
        </p:nvSpPr>
        <p:spPr>
          <a:xfrm>
            <a:off x="2206078" y="25588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cxnSp>
        <p:nvCxnSpPr>
          <p:cNvPr id="15" name="PHẠM DUYÊN 9 - 9Slide.vn">
            <a:extLst>
              <a:ext uri="{FF2B5EF4-FFF2-40B4-BE49-F238E27FC236}">
                <a16:creationId xmlns:a16="http://schemas.microsoft.com/office/drawing/2014/main" id="{4A8E73A6-987C-85D7-8BF5-5B51217ABECC}"/>
              </a:ext>
            </a:extLst>
          </p:cNvPr>
          <p:cNvCxnSpPr>
            <a:cxnSpLocks/>
          </p:cNvCxnSpPr>
          <p:nvPr/>
        </p:nvCxnSpPr>
        <p:spPr>
          <a:xfrm>
            <a:off x="3657600" y="2628024"/>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22" name="PHẠM DUYÊN 10 - 9Slide.vn">
            <a:extLst>
              <a:ext uri="{FF2B5EF4-FFF2-40B4-BE49-F238E27FC236}">
                <a16:creationId xmlns:a16="http://schemas.microsoft.com/office/drawing/2014/main" id="{D01635EF-1BE5-A8FA-1D00-3B4933F64F5E}"/>
              </a:ext>
            </a:extLst>
          </p:cNvPr>
          <p:cNvSpPr txBox="1"/>
          <p:nvPr/>
        </p:nvSpPr>
        <p:spPr>
          <a:xfrm>
            <a:off x="3803645" y="1989303"/>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sp>
        <p:nvSpPr>
          <p:cNvPr id="26" name="PHẠM DUYÊN 11 - 9Slide.vn">
            <a:extLst>
              <a:ext uri="{FF2B5EF4-FFF2-40B4-BE49-F238E27FC236}">
                <a16:creationId xmlns:a16="http://schemas.microsoft.com/office/drawing/2014/main" id="{863B3F8B-4B68-125C-4F8A-D27CBFECE586}"/>
              </a:ext>
            </a:extLst>
          </p:cNvPr>
          <p:cNvSpPr txBox="1"/>
          <p:nvPr/>
        </p:nvSpPr>
        <p:spPr>
          <a:xfrm>
            <a:off x="2547816"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sp>
        <p:nvSpPr>
          <p:cNvPr id="28" name="PHẠM DUYÊN 12 - 9Slide.vn">
            <a:extLst>
              <a:ext uri="{FF2B5EF4-FFF2-40B4-BE49-F238E27FC236}">
                <a16:creationId xmlns:a16="http://schemas.microsoft.com/office/drawing/2014/main" id="{C81E9B38-3D64-CFFA-A8BA-ABEE0446D161}"/>
              </a:ext>
            </a:extLst>
          </p:cNvPr>
          <p:cNvSpPr txBox="1"/>
          <p:nvPr/>
        </p:nvSpPr>
        <p:spPr>
          <a:xfrm>
            <a:off x="2889554"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29" name="PHẠM DUYÊN 13 - 9Slide.vn">
            <a:extLst>
              <a:ext uri="{FF2B5EF4-FFF2-40B4-BE49-F238E27FC236}">
                <a16:creationId xmlns:a16="http://schemas.microsoft.com/office/drawing/2014/main" id="{DC7AF356-CC5E-96C5-18D7-86FF7F46081B}"/>
              </a:ext>
            </a:extLst>
          </p:cNvPr>
          <p:cNvSpPr txBox="1"/>
          <p:nvPr/>
        </p:nvSpPr>
        <p:spPr>
          <a:xfrm>
            <a:off x="2547816" y="25588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3</a:t>
            </a:r>
          </a:p>
        </p:txBody>
      </p:sp>
      <p:sp>
        <p:nvSpPr>
          <p:cNvPr id="30" name="PHẠM DUYÊN 14 - 9Slide.vn">
            <a:extLst>
              <a:ext uri="{FF2B5EF4-FFF2-40B4-BE49-F238E27FC236}">
                <a16:creationId xmlns:a16="http://schemas.microsoft.com/office/drawing/2014/main" id="{3388CE4C-6560-8041-867F-9E3CEC0CB429}"/>
              </a:ext>
            </a:extLst>
          </p:cNvPr>
          <p:cNvSpPr txBox="1"/>
          <p:nvPr/>
        </p:nvSpPr>
        <p:spPr>
          <a:xfrm>
            <a:off x="3231293"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sp>
        <p:nvSpPr>
          <p:cNvPr id="34" name="PHẠM DUYÊN 15 - 9Slide.vn">
            <a:extLst>
              <a:ext uri="{FF2B5EF4-FFF2-40B4-BE49-F238E27FC236}">
                <a16:creationId xmlns:a16="http://schemas.microsoft.com/office/drawing/2014/main" id="{82B74811-B875-E3F6-F82B-53BC5706F5E5}"/>
              </a:ext>
            </a:extLst>
          </p:cNvPr>
          <p:cNvSpPr txBox="1"/>
          <p:nvPr/>
        </p:nvSpPr>
        <p:spPr>
          <a:xfrm>
            <a:off x="2206078" y="1989303"/>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9</a:t>
            </a:r>
          </a:p>
        </p:txBody>
      </p:sp>
      <p:sp>
        <p:nvSpPr>
          <p:cNvPr id="9" name="PHẠM DUYÊN 17 - 9Slide.vn">
            <a:extLst>
              <a:ext uri="{FF2B5EF4-FFF2-40B4-BE49-F238E27FC236}">
                <a16:creationId xmlns:a16="http://schemas.microsoft.com/office/drawing/2014/main" id="{D09E3BC6-7881-28C8-C427-EB2AC66AB8AF}"/>
              </a:ext>
            </a:extLst>
          </p:cNvPr>
          <p:cNvSpPr txBox="1"/>
          <p:nvPr/>
        </p:nvSpPr>
        <p:spPr>
          <a:xfrm>
            <a:off x="6976628" y="2386681"/>
            <a:ext cx="4148572" cy="461665"/>
          </a:xfrm>
          <a:prstGeom prst="rect">
            <a:avLst/>
          </a:prstGeom>
          <a:noFill/>
        </p:spPr>
        <p:txBody>
          <a:bodyPr wrap="none" rtlCol="0">
            <a:spAutoFit/>
          </a:bodyPr>
          <a:lstStyle>
            <a:defPPr>
              <a:defRPr lang="en-US"/>
            </a:defPPr>
            <a:lvl1pPr>
              <a:defRPr sz="4400" spc="-60"/>
            </a:lvl1pPr>
          </a:lstStyle>
          <a:p>
            <a:r>
              <a:rPr lang="en-US" sz="2400" spc="-120" dirty="0"/>
              <a:t>3 </a:t>
            </a:r>
            <a:r>
              <a:rPr lang="en-US" sz="2400" spc="-120" dirty="0" err="1"/>
              <a:t>nhân</a:t>
            </a:r>
            <a:r>
              <a:rPr lang="en-US" sz="2400" spc="-120" dirty="0"/>
              <a:t> 3 </a:t>
            </a:r>
            <a:r>
              <a:rPr lang="en-US" sz="2400" spc="-120" dirty="0" err="1"/>
              <a:t>bằng</a:t>
            </a:r>
            <a:r>
              <a:rPr lang="en-US" sz="2400" spc="-120" dirty="0"/>
              <a:t> 9; 9 </a:t>
            </a:r>
            <a:r>
              <a:rPr lang="en-US" sz="2400" spc="-120" dirty="0" err="1"/>
              <a:t>trừ</a:t>
            </a:r>
            <a:r>
              <a:rPr lang="en-US" sz="2400" spc="-120" dirty="0"/>
              <a:t> 9 </a:t>
            </a:r>
            <a:r>
              <a:rPr lang="en-US" sz="2400" spc="-120" dirty="0" err="1"/>
              <a:t>bằng</a:t>
            </a:r>
            <a:r>
              <a:rPr lang="en-US" sz="2400" spc="-120" dirty="0"/>
              <a:t> 0.</a:t>
            </a:r>
          </a:p>
        </p:txBody>
      </p:sp>
      <p:grpSp>
        <p:nvGrpSpPr>
          <p:cNvPr id="8" name="Group 7"/>
          <p:cNvGrpSpPr/>
          <p:nvPr/>
        </p:nvGrpSpPr>
        <p:grpSpPr>
          <a:xfrm>
            <a:off x="1159182" y="5334000"/>
            <a:ext cx="4812410" cy="708660"/>
            <a:chOff x="1159182" y="5334000"/>
            <a:chExt cx="4812410" cy="708660"/>
          </a:xfrm>
        </p:grpSpPr>
        <p:sp>
          <p:nvSpPr>
            <p:cNvPr id="36" name="PHẠM DUYÊN 18 - 9Slide.vn">
              <a:extLst>
                <a:ext uri="{FF2B5EF4-FFF2-40B4-BE49-F238E27FC236}">
                  <a16:creationId xmlns:a16="http://schemas.microsoft.com/office/drawing/2014/main" id="{7148990F-2E4E-CB17-B1F7-AE48D3959AF5}"/>
                </a:ext>
              </a:extLst>
            </p:cNvPr>
            <p:cNvSpPr/>
            <p:nvPr/>
          </p:nvSpPr>
          <p:spPr>
            <a:xfrm>
              <a:off x="1159182" y="5334000"/>
              <a:ext cx="4812410"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PHẠM DUYÊN 19 - 9Slide.vn">
                  <a:extLst>
                    <a:ext uri="{FF2B5EF4-FFF2-40B4-BE49-F238E27FC236}">
                      <a16:creationId xmlns:a16="http://schemas.microsoft.com/office/drawing/2014/main" id="{29408500-FC26-DEB0-E9A4-5EB9918ABC5F}"/>
                    </a:ext>
                  </a:extLst>
                </p:cNvPr>
                <p:cNvSpPr txBox="1"/>
                <p:nvPr/>
              </p:nvSpPr>
              <p:spPr>
                <a:xfrm>
                  <a:off x="1336764" y="5426720"/>
                  <a:ext cx="4457546" cy="553998"/>
                </a:xfrm>
                <a:prstGeom prst="rect">
                  <a:avLst/>
                </a:prstGeom>
                <a:noFill/>
              </p:spPr>
              <p:txBody>
                <a:bodyPr wrap="square" rtlCol="0">
                  <a:spAutoFit/>
                </a:bodyPr>
                <a:lstStyle/>
                <a:p>
                  <a:pPr algn="ctr"/>
                  <a:r>
                    <a:rPr lang="en-US" sz="3000" b="1">
                      <a:solidFill>
                        <a:srgbClr val="AE4B24"/>
                      </a:solidFill>
                      <a:latin typeface="Cambria" panose="02040503050406030204" pitchFamily="18" charset="0"/>
                      <a:ea typeface="Cambria" panose="02040503050406030204" pitchFamily="18" charset="0"/>
                      <a:cs typeface="Arial" panose="020B0604020202020204" pitchFamily="34" charset="0"/>
                    </a:rPr>
                    <a:t>9 365 </a:t>
                  </a:r>
                  <a14:m>
                    <m:oMath xmlns:m="http://schemas.openxmlformats.org/officeDocument/2006/math">
                      <m:r>
                        <a:rPr lang="en-US" sz="30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000" b="1">
                      <a:solidFill>
                        <a:srgbClr val="AE4B24"/>
                      </a:solidFill>
                      <a:latin typeface="Cambria" panose="02040503050406030204" pitchFamily="18" charset="0"/>
                      <a:ea typeface="Cambria" panose="02040503050406030204" pitchFamily="18" charset="0"/>
                      <a:cs typeface="Arial" panose="020B0604020202020204" pitchFamily="34" charset="0"/>
                    </a:rPr>
                    <a:t> 3 =  </a:t>
                  </a:r>
                  <a:r>
                    <a:rPr lang="en-US" sz="3000" b="1">
                      <a:solidFill>
                        <a:srgbClr val="0070C0"/>
                      </a:solidFill>
                      <a:latin typeface="Cambria" panose="02040503050406030204" pitchFamily="18" charset="0"/>
                      <a:ea typeface="Cambria" panose="02040503050406030204" pitchFamily="18" charset="0"/>
                      <a:cs typeface="Arial" panose="020B0604020202020204" pitchFamily="34" charset="0"/>
                    </a:rPr>
                    <a:t>3 121 (dư 2)</a:t>
                  </a:r>
                </a:p>
              </p:txBody>
            </p:sp>
          </mc:Choice>
          <mc:Fallback xmlns="">
            <p:sp>
              <p:nvSpPr>
                <p:cNvPr id="37" name="PHẠM DUYÊN 19 - 9Slide.vn">
                  <a:extLst>
                    <a:ext uri="{FF2B5EF4-FFF2-40B4-BE49-F238E27FC236}">
                      <a16:creationId xmlns:a16="http://schemas.microsoft.com/office/drawing/2014/main" id="{29408500-FC26-DEB0-E9A4-5EB9918ABC5F}"/>
                    </a:ext>
                  </a:extLst>
                </p:cNvPr>
                <p:cNvSpPr txBox="1">
                  <a:spLocks noRot="1" noChangeAspect="1" noMove="1" noResize="1" noEditPoints="1" noAdjustHandles="1" noChangeArrowheads="1" noChangeShapeType="1" noTextEdit="1"/>
                </p:cNvSpPr>
                <p:nvPr/>
              </p:nvSpPr>
              <p:spPr>
                <a:xfrm>
                  <a:off x="1336764" y="5426720"/>
                  <a:ext cx="4457546" cy="553998"/>
                </a:xfrm>
                <a:prstGeom prst="rect">
                  <a:avLst/>
                </a:prstGeom>
                <a:blipFill>
                  <a:blip r:embed="rId6"/>
                  <a:stretch>
                    <a:fillRect l="-1913" t="-14286" r="-1913" b="-32967"/>
                  </a:stretch>
                </a:blipFill>
              </p:spPr>
              <p:txBody>
                <a:bodyPr/>
                <a:lstStyle/>
                <a:p>
                  <a:r>
                    <a:rPr lang="en-US">
                      <a:noFill/>
                    </a:rPr>
                    <a:t> </a:t>
                  </a:r>
                </a:p>
              </p:txBody>
            </p:sp>
          </mc:Fallback>
        </mc:AlternateContent>
      </p:grpSp>
      <p:sp>
        <p:nvSpPr>
          <p:cNvPr id="38" name="PHẠM DUYÊN 20 - 9Slide.vn">
            <a:extLst>
              <a:ext uri="{FF2B5EF4-FFF2-40B4-BE49-F238E27FC236}">
                <a16:creationId xmlns:a16="http://schemas.microsoft.com/office/drawing/2014/main" id="{593BF0C7-E8C4-0A15-00B4-56610433BEED}"/>
              </a:ext>
            </a:extLst>
          </p:cNvPr>
          <p:cNvSpPr txBox="1"/>
          <p:nvPr/>
        </p:nvSpPr>
        <p:spPr>
          <a:xfrm>
            <a:off x="4114198"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sp>
        <p:nvSpPr>
          <p:cNvPr id="39" name="PHẠM DUYÊN 21 - 9Slide.vn">
            <a:extLst>
              <a:ext uri="{FF2B5EF4-FFF2-40B4-BE49-F238E27FC236}">
                <a16:creationId xmlns:a16="http://schemas.microsoft.com/office/drawing/2014/main" id="{71CAA7FA-C9FE-892C-C621-213025F1EAA6}"/>
              </a:ext>
            </a:extLst>
          </p:cNvPr>
          <p:cNvSpPr txBox="1"/>
          <p:nvPr/>
        </p:nvSpPr>
        <p:spPr>
          <a:xfrm>
            <a:off x="2547816" y="3190026"/>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42" name="PHẠM DUYÊN 22 - 9Slide.vn">
            <a:extLst>
              <a:ext uri="{FF2B5EF4-FFF2-40B4-BE49-F238E27FC236}">
                <a16:creationId xmlns:a16="http://schemas.microsoft.com/office/drawing/2014/main" id="{206588D1-8849-12F4-2BBE-596EC3AE66CF}"/>
              </a:ext>
            </a:extLst>
          </p:cNvPr>
          <p:cNvSpPr txBox="1"/>
          <p:nvPr/>
        </p:nvSpPr>
        <p:spPr>
          <a:xfrm>
            <a:off x="4452896"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43" name="PHẠM DUYÊN 23 - 9Slide.vn">
            <a:extLst>
              <a:ext uri="{FF2B5EF4-FFF2-40B4-BE49-F238E27FC236}">
                <a16:creationId xmlns:a16="http://schemas.microsoft.com/office/drawing/2014/main" id="{A788FAFF-4FCB-4E5A-944A-38A07A75611E}"/>
              </a:ext>
            </a:extLst>
          </p:cNvPr>
          <p:cNvSpPr txBox="1"/>
          <p:nvPr/>
        </p:nvSpPr>
        <p:spPr>
          <a:xfrm>
            <a:off x="2887356" y="3190026"/>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44" name="PHẠM DUYÊN 24 - 9Slide.vn">
            <a:extLst>
              <a:ext uri="{FF2B5EF4-FFF2-40B4-BE49-F238E27FC236}">
                <a16:creationId xmlns:a16="http://schemas.microsoft.com/office/drawing/2014/main" id="{248329B8-3A4F-F367-7051-F7FAD3FBF819}"/>
              </a:ext>
            </a:extLst>
          </p:cNvPr>
          <p:cNvSpPr txBox="1"/>
          <p:nvPr/>
        </p:nvSpPr>
        <p:spPr>
          <a:xfrm>
            <a:off x="2887356" y="3799626"/>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45" name="PHẠM DUYÊN 25 - 9Slide.vn">
            <a:extLst>
              <a:ext uri="{FF2B5EF4-FFF2-40B4-BE49-F238E27FC236}">
                <a16:creationId xmlns:a16="http://schemas.microsoft.com/office/drawing/2014/main" id="{ADA8DA85-FEFA-25F3-C0A1-28A9909DE2AA}"/>
              </a:ext>
            </a:extLst>
          </p:cNvPr>
          <p:cNvSpPr txBox="1"/>
          <p:nvPr/>
        </p:nvSpPr>
        <p:spPr>
          <a:xfrm>
            <a:off x="3231293" y="3799626"/>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sp>
        <p:nvSpPr>
          <p:cNvPr id="46" name="PHẠM DUYÊN 26 - 9Slide.vn">
            <a:extLst>
              <a:ext uri="{FF2B5EF4-FFF2-40B4-BE49-F238E27FC236}">
                <a16:creationId xmlns:a16="http://schemas.microsoft.com/office/drawing/2014/main" id="{F588E15F-5409-6B6A-A315-CBBBE2A01A88}"/>
              </a:ext>
            </a:extLst>
          </p:cNvPr>
          <p:cNvSpPr txBox="1"/>
          <p:nvPr/>
        </p:nvSpPr>
        <p:spPr>
          <a:xfrm>
            <a:off x="3231293" y="4356724"/>
            <a:ext cx="277056"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47" name="PHẠM DUYÊN 27 - 9Slide.vn">
            <a:extLst>
              <a:ext uri="{FF2B5EF4-FFF2-40B4-BE49-F238E27FC236}">
                <a16:creationId xmlns:a16="http://schemas.microsoft.com/office/drawing/2014/main" id="{70D7AA27-0AC4-8DDA-13B9-98B9F6EFCF8F}"/>
              </a:ext>
            </a:extLst>
          </p:cNvPr>
          <p:cNvSpPr txBox="1"/>
          <p:nvPr/>
        </p:nvSpPr>
        <p:spPr>
          <a:xfrm>
            <a:off x="4791593" y="25588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sp>
        <p:nvSpPr>
          <p:cNvPr id="48" name="PHẠM DUYÊN 28 - 9Slide.vn">
            <a:extLst>
              <a:ext uri="{FF2B5EF4-FFF2-40B4-BE49-F238E27FC236}">
                <a16:creationId xmlns:a16="http://schemas.microsoft.com/office/drawing/2014/main" id="{544CC93F-E4E6-0C8A-AFC0-EB62AB6B7FFD}"/>
              </a:ext>
            </a:extLst>
          </p:cNvPr>
          <p:cNvSpPr/>
          <p:nvPr/>
        </p:nvSpPr>
        <p:spPr>
          <a:xfrm>
            <a:off x="6732344" y="3223373"/>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PHẠM DUYÊN 29 - 9Slide.vn">
            <a:extLst>
              <a:ext uri="{FF2B5EF4-FFF2-40B4-BE49-F238E27FC236}">
                <a16:creationId xmlns:a16="http://schemas.microsoft.com/office/drawing/2014/main" id="{A43F166B-7B8B-1986-F1C0-7AAA3E357FB6}"/>
              </a:ext>
            </a:extLst>
          </p:cNvPr>
          <p:cNvSpPr txBox="1"/>
          <p:nvPr/>
        </p:nvSpPr>
        <p:spPr>
          <a:xfrm>
            <a:off x="6976628" y="3050966"/>
            <a:ext cx="3438762"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3; 3 chia 3 </a:t>
            </a:r>
            <a:r>
              <a:rPr lang="en-US" sz="2400" spc="-120" dirty="0" err="1"/>
              <a:t>được</a:t>
            </a:r>
            <a:r>
              <a:rPr lang="en-US" sz="2400" spc="-120" dirty="0"/>
              <a:t> 1, </a:t>
            </a:r>
            <a:r>
              <a:rPr lang="en-US" sz="2400" spc="-120" dirty="0" err="1"/>
              <a:t>viết</a:t>
            </a:r>
            <a:r>
              <a:rPr lang="en-US" sz="2400" spc="-120" dirty="0"/>
              <a:t> 1.</a:t>
            </a:r>
          </a:p>
        </p:txBody>
      </p:sp>
      <p:sp>
        <p:nvSpPr>
          <p:cNvPr id="50" name="PHẠM DUYÊN 30 - 9Slide.vn">
            <a:extLst>
              <a:ext uri="{FF2B5EF4-FFF2-40B4-BE49-F238E27FC236}">
                <a16:creationId xmlns:a16="http://schemas.microsoft.com/office/drawing/2014/main" id="{39BBCF9E-B4C2-BB87-524D-C889C413F035}"/>
              </a:ext>
            </a:extLst>
          </p:cNvPr>
          <p:cNvSpPr txBox="1"/>
          <p:nvPr/>
        </p:nvSpPr>
        <p:spPr>
          <a:xfrm>
            <a:off x="6976628" y="3474787"/>
            <a:ext cx="4055597" cy="461665"/>
          </a:xfrm>
          <a:prstGeom prst="rect">
            <a:avLst/>
          </a:prstGeom>
          <a:noFill/>
        </p:spPr>
        <p:txBody>
          <a:bodyPr wrap="none" rtlCol="0">
            <a:spAutoFit/>
          </a:bodyPr>
          <a:lstStyle>
            <a:defPPr>
              <a:defRPr lang="en-US"/>
            </a:defPPr>
            <a:lvl1pPr>
              <a:defRPr sz="4400" spc="-60"/>
            </a:lvl1pPr>
          </a:lstStyle>
          <a:p>
            <a:r>
              <a:rPr lang="en-US" sz="2400" spc="-120" dirty="0"/>
              <a:t>1 </a:t>
            </a:r>
            <a:r>
              <a:rPr lang="en-US" sz="2400" spc="-120" dirty="0" err="1"/>
              <a:t>nhân</a:t>
            </a:r>
            <a:r>
              <a:rPr lang="en-US" sz="2400" spc="-120" dirty="0"/>
              <a:t> 3 </a:t>
            </a:r>
            <a:r>
              <a:rPr lang="en-US" sz="2400" spc="-120" dirty="0" err="1"/>
              <a:t>bằng</a:t>
            </a:r>
            <a:r>
              <a:rPr lang="en-US" sz="2400" spc="-120" dirty="0"/>
              <a:t> 3; 3 </a:t>
            </a:r>
            <a:r>
              <a:rPr lang="en-US" sz="2400" spc="-120" dirty="0" err="1"/>
              <a:t>trừ</a:t>
            </a:r>
            <a:r>
              <a:rPr lang="en-US" sz="2400" spc="-120" dirty="0"/>
              <a:t> 3 </a:t>
            </a:r>
            <a:r>
              <a:rPr lang="en-US" sz="2400" spc="-120" dirty="0" err="1"/>
              <a:t>bằng</a:t>
            </a:r>
            <a:r>
              <a:rPr lang="en-US" sz="2400" spc="-120" dirty="0"/>
              <a:t> 0.</a:t>
            </a:r>
          </a:p>
        </p:txBody>
      </p:sp>
      <p:sp>
        <p:nvSpPr>
          <p:cNvPr id="53" name="PHẠM DUYÊN 31 - 9Slide.vn">
            <a:extLst>
              <a:ext uri="{FF2B5EF4-FFF2-40B4-BE49-F238E27FC236}">
                <a16:creationId xmlns:a16="http://schemas.microsoft.com/office/drawing/2014/main" id="{1AC9CB2A-2574-FA16-BA2D-6967C436707C}"/>
              </a:ext>
            </a:extLst>
          </p:cNvPr>
          <p:cNvSpPr/>
          <p:nvPr/>
        </p:nvSpPr>
        <p:spPr>
          <a:xfrm>
            <a:off x="6732344" y="4356724"/>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4" name="PHẠM DUYÊN 32 - 9Slide.vn">
            <a:extLst>
              <a:ext uri="{FF2B5EF4-FFF2-40B4-BE49-F238E27FC236}">
                <a16:creationId xmlns:a16="http://schemas.microsoft.com/office/drawing/2014/main" id="{28B19B33-19C2-5C22-374E-6BF164611CCC}"/>
              </a:ext>
            </a:extLst>
          </p:cNvPr>
          <p:cNvSpPr txBox="1"/>
          <p:nvPr/>
        </p:nvSpPr>
        <p:spPr>
          <a:xfrm>
            <a:off x="6976628" y="4184317"/>
            <a:ext cx="3586238"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6; 6 chia 3 </a:t>
            </a:r>
            <a:r>
              <a:rPr lang="en-US" sz="2400" spc="-120" dirty="0" err="1"/>
              <a:t>được</a:t>
            </a:r>
            <a:r>
              <a:rPr lang="en-US" sz="2400" spc="-120" dirty="0"/>
              <a:t> 2, </a:t>
            </a:r>
            <a:r>
              <a:rPr lang="en-US" sz="2400" spc="-120" dirty="0" err="1"/>
              <a:t>viết</a:t>
            </a:r>
            <a:r>
              <a:rPr lang="en-US" sz="2400" spc="-120" dirty="0"/>
              <a:t> 2.</a:t>
            </a:r>
          </a:p>
        </p:txBody>
      </p:sp>
      <p:sp>
        <p:nvSpPr>
          <p:cNvPr id="55" name="PHẠM DUYÊN 33 - 9Slide.vn">
            <a:extLst>
              <a:ext uri="{FF2B5EF4-FFF2-40B4-BE49-F238E27FC236}">
                <a16:creationId xmlns:a16="http://schemas.microsoft.com/office/drawing/2014/main" id="{D832B730-D034-3D6D-4063-6188414107DF}"/>
              </a:ext>
            </a:extLst>
          </p:cNvPr>
          <p:cNvSpPr txBox="1"/>
          <p:nvPr/>
        </p:nvSpPr>
        <p:spPr>
          <a:xfrm>
            <a:off x="6976628" y="4630761"/>
            <a:ext cx="4148572" cy="461665"/>
          </a:xfrm>
          <a:prstGeom prst="rect">
            <a:avLst/>
          </a:prstGeom>
          <a:noFill/>
        </p:spPr>
        <p:txBody>
          <a:bodyPr wrap="none" rtlCol="0">
            <a:spAutoFit/>
          </a:bodyPr>
          <a:lstStyle>
            <a:defPPr>
              <a:defRPr lang="en-US"/>
            </a:defPPr>
            <a:lvl1pPr>
              <a:defRPr sz="4400" spc="-60"/>
            </a:lvl1pPr>
          </a:lstStyle>
          <a:p>
            <a:r>
              <a:rPr lang="en-US" sz="2400" spc="-120" dirty="0"/>
              <a:t>2 </a:t>
            </a:r>
            <a:r>
              <a:rPr lang="en-US" sz="2400" spc="-120" dirty="0" err="1"/>
              <a:t>nhân</a:t>
            </a:r>
            <a:r>
              <a:rPr lang="en-US" sz="2400" spc="-120" dirty="0"/>
              <a:t> 3 </a:t>
            </a:r>
            <a:r>
              <a:rPr lang="en-US" sz="2400" spc="-120" dirty="0" err="1"/>
              <a:t>bằng</a:t>
            </a:r>
            <a:r>
              <a:rPr lang="en-US" sz="2400" spc="-120" dirty="0"/>
              <a:t> 6; 6 </a:t>
            </a:r>
            <a:r>
              <a:rPr lang="en-US" sz="2400" spc="-120" dirty="0" err="1"/>
              <a:t>trừ</a:t>
            </a:r>
            <a:r>
              <a:rPr lang="en-US" sz="2400" spc="-120" dirty="0"/>
              <a:t> 6 </a:t>
            </a:r>
            <a:r>
              <a:rPr lang="en-US" sz="2400" spc="-120" dirty="0" err="1"/>
              <a:t>bằng</a:t>
            </a:r>
            <a:r>
              <a:rPr lang="en-US" sz="2400" spc="-120" dirty="0"/>
              <a:t> 0.</a:t>
            </a:r>
          </a:p>
        </p:txBody>
      </p:sp>
      <p:sp>
        <p:nvSpPr>
          <p:cNvPr id="56" name="PHẠM DUYÊN 34 - 9Slide.vn">
            <a:extLst>
              <a:ext uri="{FF2B5EF4-FFF2-40B4-BE49-F238E27FC236}">
                <a16:creationId xmlns:a16="http://schemas.microsoft.com/office/drawing/2014/main" id="{E96B41A4-B29B-AECE-6547-F23530D461E7}"/>
              </a:ext>
            </a:extLst>
          </p:cNvPr>
          <p:cNvSpPr/>
          <p:nvPr/>
        </p:nvSpPr>
        <p:spPr>
          <a:xfrm>
            <a:off x="6732344" y="5490076"/>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 name="PHẠM DUYÊN 35 - 9Slide.vn">
            <a:extLst>
              <a:ext uri="{FF2B5EF4-FFF2-40B4-BE49-F238E27FC236}">
                <a16:creationId xmlns:a16="http://schemas.microsoft.com/office/drawing/2014/main" id="{649CA692-B4C6-9D6B-8FB4-91821C7A3B19}"/>
              </a:ext>
            </a:extLst>
          </p:cNvPr>
          <p:cNvSpPr txBox="1"/>
          <p:nvPr/>
        </p:nvSpPr>
        <p:spPr>
          <a:xfrm>
            <a:off x="6976628" y="5317669"/>
            <a:ext cx="3461204"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5; 5 chia 3 </a:t>
            </a:r>
            <a:r>
              <a:rPr lang="en-US" sz="2400" spc="-120" dirty="0" err="1"/>
              <a:t>được</a:t>
            </a:r>
            <a:r>
              <a:rPr lang="en-US" sz="2400" spc="-120" dirty="0"/>
              <a:t> 1, </a:t>
            </a:r>
            <a:r>
              <a:rPr lang="en-US" sz="2400" spc="-120" dirty="0" err="1"/>
              <a:t>viết</a:t>
            </a:r>
            <a:r>
              <a:rPr lang="en-US" sz="2400" spc="-120" dirty="0"/>
              <a:t> 1.</a:t>
            </a:r>
          </a:p>
        </p:txBody>
      </p:sp>
      <p:sp>
        <p:nvSpPr>
          <p:cNvPr id="58" name="PHẠM DUYÊN 36 - 9Slide.vn">
            <a:extLst>
              <a:ext uri="{FF2B5EF4-FFF2-40B4-BE49-F238E27FC236}">
                <a16:creationId xmlns:a16="http://schemas.microsoft.com/office/drawing/2014/main" id="{AFE6EC61-8E6F-C9D0-C934-CC4853D304BF}"/>
              </a:ext>
            </a:extLst>
          </p:cNvPr>
          <p:cNvSpPr txBox="1"/>
          <p:nvPr/>
        </p:nvSpPr>
        <p:spPr>
          <a:xfrm>
            <a:off x="6976628" y="5786735"/>
            <a:ext cx="4041171" cy="461665"/>
          </a:xfrm>
          <a:prstGeom prst="rect">
            <a:avLst/>
          </a:prstGeom>
          <a:noFill/>
        </p:spPr>
        <p:txBody>
          <a:bodyPr wrap="none" rtlCol="0">
            <a:spAutoFit/>
          </a:bodyPr>
          <a:lstStyle>
            <a:defPPr>
              <a:defRPr lang="en-US"/>
            </a:defPPr>
            <a:lvl1pPr>
              <a:defRPr sz="4400" spc="-60"/>
            </a:lvl1pPr>
          </a:lstStyle>
          <a:p>
            <a:r>
              <a:rPr lang="en-US" sz="2400" spc="-120" dirty="0"/>
              <a:t>1 </a:t>
            </a:r>
            <a:r>
              <a:rPr lang="en-US" sz="2400" spc="-120" dirty="0" err="1"/>
              <a:t>nhân</a:t>
            </a:r>
            <a:r>
              <a:rPr lang="en-US" sz="2400" spc="-120" dirty="0"/>
              <a:t> 3 </a:t>
            </a:r>
            <a:r>
              <a:rPr lang="en-US" sz="2400" spc="-120" dirty="0" err="1"/>
              <a:t>bằng</a:t>
            </a:r>
            <a:r>
              <a:rPr lang="en-US" sz="2400" spc="-120" dirty="0"/>
              <a:t> 3; 5 </a:t>
            </a:r>
            <a:r>
              <a:rPr lang="en-US" sz="2400" spc="-120" dirty="0" err="1"/>
              <a:t>trừ</a:t>
            </a:r>
            <a:r>
              <a:rPr lang="en-US" sz="2400" spc="-120" dirty="0"/>
              <a:t> 3 </a:t>
            </a:r>
            <a:r>
              <a:rPr lang="en-US" sz="2400" spc="-120" dirty="0" err="1"/>
              <a:t>bằng</a:t>
            </a:r>
            <a:r>
              <a:rPr lang="en-US" sz="2400" spc="-120" dirty="0"/>
              <a:t> 2.</a:t>
            </a:r>
          </a:p>
        </p:txBody>
      </p:sp>
      <p:sp>
        <p:nvSpPr>
          <p:cNvPr id="5" name="Rectangle 4">
            <a:extLst>
              <a:ext uri="{FF2B5EF4-FFF2-40B4-BE49-F238E27FC236}">
                <a16:creationId xmlns:a16="http://schemas.microsoft.com/office/drawing/2014/main" id="{89559BA9-3CC6-5E6F-C588-B8D19483B0C1}"/>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37993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500"/>
                                        <p:tgtEl>
                                          <p:spTgt spid="3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fade">
                                      <p:cBhvr>
                                        <p:cTn id="90" dur="500"/>
                                        <p:tgtEl>
                                          <p:spTgt spid="5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500"/>
                                        <p:tgtEl>
                                          <p:spTgt spid="5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500"/>
                                        <p:tgtEl>
                                          <p:spTgt spid="4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animEffect transition="in" filter="fade">
                                      <p:cBhvr>
                                        <p:cTn id="111" dur="500"/>
                                        <p:tgtEl>
                                          <p:spTgt spid="4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6"/>
                                        </p:tgtEl>
                                        <p:attrNameLst>
                                          <p:attrName>style.visibility</p:attrName>
                                        </p:attrNameLst>
                                      </p:cBhvr>
                                      <p:to>
                                        <p:strVal val="visible"/>
                                      </p:to>
                                    </p:set>
                                    <p:animEffect transition="in" filter="fade">
                                      <p:cBhvr>
                                        <p:cTn id="114" dur="500"/>
                                        <p:tgtEl>
                                          <p:spTgt spid="5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animEffect transition="in" filter="fade">
                                      <p:cBhvr>
                                        <p:cTn id="117" dur="500"/>
                                        <p:tgtEl>
                                          <p:spTgt spid="57"/>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fade">
                                      <p:cBhvr>
                                        <p:cTn id="125" dur="500"/>
                                        <p:tgtEl>
                                          <p:spTgt spid="58"/>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4" grpId="0"/>
      <p:bldP spid="11" grpId="0"/>
      <p:bldP spid="22" grpId="0"/>
      <p:bldP spid="26" grpId="0"/>
      <p:bldP spid="28" grpId="0"/>
      <p:bldP spid="29" grpId="0"/>
      <p:bldP spid="30" grpId="0"/>
      <p:bldP spid="34" grpId="0"/>
      <p:bldP spid="9" grpId="0"/>
      <p:bldP spid="38" grpId="0"/>
      <p:bldP spid="39" grpId="0"/>
      <p:bldP spid="42" grpId="0"/>
      <p:bldP spid="43" grpId="0"/>
      <p:bldP spid="44" grpId="0"/>
      <p:bldP spid="45" grpId="0"/>
      <p:bldP spid="46" grpId="0"/>
      <p:bldP spid="47" grpId="0"/>
      <p:bldP spid="48" grpId="0" animBg="1"/>
      <p:bldP spid="49" grpId="0"/>
      <p:bldP spid="50" grpId="0"/>
      <p:bldP spid="53" grpId="0" animBg="1"/>
      <p:bldP spid="54" grpId="0"/>
      <p:bldP spid="55" grpId="0"/>
      <p:bldP spid="56" grpId="0" animBg="1"/>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68331" y="882073"/>
            <a:ext cx="4453331" cy="733186"/>
            <a:chOff x="3868331" y="882073"/>
            <a:chExt cx="4453331" cy="733186"/>
          </a:xfrm>
        </p:grpSpPr>
        <mc:AlternateContent xmlns:mc="http://schemas.openxmlformats.org/markup-compatibility/2006" xmlns:a14="http://schemas.microsoft.com/office/drawing/2010/main">
          <mc:Choice Requires="a14">
            <p:sp>
              <p:nvSpPr>
                <p:cNvPr id="3" name="PHẠM DUYÊN 1 - 9Slide.vn">
                  <a:extLst>
                    <a:ext uri="{FF2B5EF4-FFF2-40B4-BE49-F238E27FC236}">
                      <a16:creationId xmlns:a16="http://schemas.microsoft.com/office/drawing/2014/main" id="{C05B8265-104D-41ED-D323-836FD52CE7BE}"/>
                    </a:ext>
                  </a:extLst>
                </p:cNvPr>
                <p:cNvSpPr txBox="1"/>
                <p:nvPr/>
              </p:nvSpPr>
              <p:spPr>
                <a:xfrm>
                  <a:off x="3962400" y="907373"/>
                  <a:ext cx="4267200" cy="707886"/>
                </a:xfrm>
                <a:prstGeom prst="rect">
                  <a:avLst/>
                </a:prstGeom>
                <a:noFill/>
              </p:spPr>
              <p:txBody>
                <a:bodyPr wrap="square" rtlCol="0">
                  <a:spAutoFit/>
                </a:bodyPr>
                <a:lstStyle/>
                <a:p>
                  <a:pPr algn="ctr"/>
                  <a:r>
                    <a:rPr lang="en-US" sz="4000" b="1">
                      <a:solidFill>
                        <a:srgbClr val="AE4B24"/>
                      </a:solidFill>
                      <a:latin typeface="Cambria" panose="02040503050406030204" pitchFamily="18" charset="0"/>
                      <a:ea typeface="Cambria" panose="02040503050406030204" pitchFamily="18" charset="0"/>
                      <a:cs typeface="Arial" panose="020B0604020202020204" pitchFamily="34" charset="0"/>
                    </a:rPr>
                    <a:t>2 249 </a:t>
                  </a:r>
                  <a14:m>
                    <m:oMath xmlns:m="http://schemas.openxmlformats.org/officeDocument/2006/math">
                      <m:r>
                        <a:rPr lang="en-US" sz="4000" b="1" i="1" smtClean="0">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a:solidFill>
                        <a:srgbClr val="AE4B24"/>
                      </a:solidFill>
                      <a:latin typeface="Cambria" panose="02040503050406030204" pitchFamily="18" charset="0"/>
                      <a:ea typeface="Cambria" panose="02040503050406030204" pitchFamily="18" charset="0"/>
                      <a:cs typeface="Arial" panose="020B0604020202020204" pitchFamily="34" charset="0"/>
                    </a:rPr>
                    <a:t> 4 = ?</a:t>
                  </a:r>
                </a:p>
              </p:txBody>
            </p:sp>
          </mc:Choice>
          <mc:Fallback xmlns="">
            <p:sp>
              <p:nvSpPr>
                <p:cNvPr id="3" name="PHẠM DUYÊN 1 - 9Slide.vn">
                  <a:extLst>
                    <a:ext uri="{FF2B5EF4-FFF2-40B4-BE49-F238E27FC236}">
                      <a16:creationId xmlns:a16="http://schemas.microsoft.com/office/drawing/2014/main" id="{C05B8265-104D-41ED-D323-836FD52CE7BE}"/>
                    </a:ext>
                  </a:extLst>
                </p:cNvPr>
                <p:cNvSpPr txBox="1">
                  <a:spLocks noRot="1" noChangeAspect="1" noMove="1" noResize="1" noEditPoints="1" noAdjustHandles="1" noChangeArrowheads="1" noChangeShapeType="1" noTextEdit="1"/>
                </p:cNvSpPr>
                <p:nvPr/>
              </p:nvSpPr>
              <p:spPr>
                <a:xfrm>
                  <a:off x="3962400" y="907373"/>
                  <a:ext cx="4267200" cy="707886"/>
                </a:xfrm>
                <a:prstGeom prst="rect">
                  <a:avLst/>
                </a:prstGeom>
                <a:blipFill>
                  <a:blip r:embed="rId2"/>
                  <a:stretch>
                    <a:fillRect t="-15517" b="-36207"/>
                  </a:stretch>
                </a:blipFill>
              </p:spPr>
              <p:txBody>
                <a:bodyPr/>
                <a:lstStyle/>
                <a:p>
                  <a:r>
                    <a:rPr lang="en-US">
                      <a:noFill/>
                    </a:rPr>
                    <a:t> </a:t>
                  </a:r>
                </a:p>
              </p:txBody>
            </p:sp>
          </mc:Fallback>
        </mc:AlternateContent>
        <p:sp>
          <p:nvSpPr>
            <p:cNvPr id="2" name="PHẠM DUYÊN 2 - 9Slide.vn">
              <a:extLst>
                <a:ext uri="{FF2B5EF4-FFF2-40B4-BE49-F238E27FC236}">
                  <a16:creationId xmlns:a16="http://schemas.microsoft.com/office/drawing/2014/main" id="{F3EFB63B-04CA-37C9-21E9-64FA756E8020}"/>
                </a:ext>
              </a:extLst>
            </p:cNvPr>
            <p:cNvSpPr/>
            <p:nvPr/>
          </p:nvSpPr>
          <p:spPr>
            <a:xfrm>
              <a:off x="3868331" y="882073"/>
              <a:ext cx="4453331" cy="708660"/>
            </a:xfrm>
            <a:prstGeom prst="roundRect">
              <a:avLst>
                <a:gd name="adj" fmla="val 41393"/>
              </a:avLst>
            </a:prstGeom>
            <a:noFill/>
            <a:ln w="28575">
              <a:solidFill>
                <a:srgbClr val="FBE496"/>
              </a:solid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p:grpSp>
      <p:pic>
        <p:nvPicPr>
          <p:cNvPr id="12" name="PHẠM DUYÊN 5 - 9Slide.vn">
            <a:extLst>
              <a:ext uri="{FF2B5EF4-FFF2-40B4-BE49-F238E27FC236}">
                <a16:creationId xmlns:a16="http://schemas.microsoft.com/office/drawing/2014/main" id="{862A6BAA-83E1-F267-3DAF-7702CD6B829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01546" y="489824"/>
            <a:ext cx="2209800" cy="1104900"/>
          </a:xfrm>
          <a:prstGeom prst="rect">
            <a:avLst/>
          </a:prstGeom>
        </p:spPr>
      </p:pic>
      <p:sp>
        <p:nvSpPr>
          <p:cNvPr id="7" name="PHẠM DUYÊN 4 - 9Slide.vn">
            <a:extLst>
              <a:ext uri="{FF2B5EF4-FFF2-40B4-BE49-F238E27FC236}">
                <a16:creationId xmlns:a16="http://schemas.microsoft.com/office/drawing/2014/main" id="{1B74595E-5B3B-92B4-5667-6DE0D0C9D60A}"/>
              </a:ext>
            </a:extLst>
          </p:cNvPr>
          <p:cNvSpPr txBox="1"/>
          <p:nvPr/>
        </p:nvSpPr>
        <p:spPr>
          <a:xfrm>
            <a:off x="3322022" y="28636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cxnSp>
        <p:nvCxnSpPr>
          <p:cNvPr id="8" name="PHẠM DUYÊN 5 - 9Slide.vn">
            <a:extLst>
              <a:ext uri="{FF2B5EF4-FFF2-40B4-BE49-F238E27FC236}">
                <a16:creationId xmlns:a16="http://schemas.microsoft.com/office/drawing/2014/main" id="{D6035949-DC5F-33F9-CF17-4414F9EE5C2B}"/>
              </a:ext>
            </a:extLst>
          </p:cNvPr>
          <p:cNvCxnSpPr>
            <a:cxnSpLocks/>
          </p:cNvCxnSpPr>
          <p:nvPr/>
        </p:nvCxnSpPr>
        <p:spPr>
          <a:xfrm>
            <a:off x="3193387" y="2463370"/>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10" name="PHẠM DUYÊN 6 - 9Slide.vn">
            <a:extLst>
              <a:ext uri="{FF2B5EF4-FFF2-40B4-BE49-F238E27FC236}">
                <a16:creationId xmlns:a16="http://schemas.microsoft.com/office/drawing/2014/main" id="{5C8244BC-C875-027B-13A0-7BC5F60FED2A}"/>
              </a:ext>
            </a:extLst>
          </p:cNvPr>
          <p:cNvCxnSpPr>
            <a:cxnSpLocks/>
          </p:cNvCxnSpPr>
          <p:nvPr/>
        </p:nvCxnSpPr>
        <p:spPr>
          <a:xfrm>
            <a:off x="3204122" y="2932824"/>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3" name="PHẠM DUYÊN 7 - 9Slide.vn">
            <a:extLst>
              <a:ext uri="{FF2B5EF4-FFF2-40B4-BE49-F238E27FC236}">
                <a16:creationId xmlns:a16="http://schemas.microsoft.com/office/drawing/2014/main" id="{25929B9A-6957-9743-66E2-237C675A60DF}"/>
              </a:ext>
            </a:extLst>
          </p:cNvPr>
          <p:cNvSpPr txBox="1"/>
          <p:nvPr/>
        </p:nvSpPr>
        <p:spPr>
          <a:xfrm>
            <a:off x="3350167" y="2294103"/>
            <a:ext cx="277056"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14" name="PHẠM DUYÊN 8 - 9Slide.vn">
            <a:extLst>
              <a:ext uri="{FF2B5EF4-FFF2-40B4-BE49-F238E27FC236}">
                <a16:creationId xmlns:a16="http://schemas.microsoft.com/office/drawing/2014/main" id="{69558543-E183-931E-7BFE-A1412B77EF7E}"/>
              </a:ext>
            </a:extLst>
          </p:cNvPr>
          <p:cNvSpPr txBox="1"/>
          <p:nvPr/>
        </p:nvSpPr>
        <p:spPr>
          <a:xfrm>
            <a:off x="2094338"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16" name="PHẠM DUYÊN 9 - 9Slide.vn">
            <a:extLst>
              <a:ext uri="{FF2B5EF4-FFF2-40B4-BE49-F238E27FC236}">
                <a16:creationId xmlns:a16="http://schemas.microsoft.com/office/drawing/2014/main" id="{14EADA47-B7A8-942A-95AA-FC2B3E80BAEB}"/>
              </a:ext>
            </a:extLst>
          </p:cNvPr>
          <p:cNvSpPr txBox="1"/>
          <p:nvPr/>
        </p:nvSpPr>
        <p:spPr>
          <a:xfrm>
            <a:off x="2436076"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17" name="PHẠM DUYÊN 10 - 9Slide.vn">
            <a:extLst>
              <a:ext uri="{FF2B5EF4-FFF2-40B4-BE49-F238E27FC236}">
                <a16:creationId xmlns:a16="http://schemas.microsoft.com/office/drawing/2014/main" id="{A03A8B02-982C-445A-3C0C-2D5ACC37636B}"/>
              </a:ext>
            </a:extLst>
          </p:cNvPr>
          <p:cNvSpPr txBox="1"/>
          <p:nvPr/>
        </p:nvSpPr>
        <p:spPr>
          <a:xfrm>
            <a:off x="2777815"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9</a:t>
            </a:r>
          </a:p>
        </p:txBody>
      </p:sp>
      <p:sp>
        <p:nvSpPr>
          <p:cNvPr id="18" name="PHẠM DUYÊN 11 - 9Slide.vn">
            <a:extLst>
              <a:ext uri="{FF2B5EF4-FFF2-40B4-BE49-F238E27FC236}">
                <a16:creationId xmlns:a16="http://schemas.microsoft.com/office/drawing/2014/main" id="{DFE74AE1-C376-DF27-4412-D438D84A251E}"/>
              </a:ext>
            </a:extLst>
          </p:cNvPr>
          <p:cNvSpPr txBox="1"/>
          <p:nvPr/>
        </p:nvSpPr>
        <p:spPr>
          <a:xfrm>
            <a:off x="1752600" y="2294103"/>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grpSp>
        <p:nvGrpSpPr>
          <p:cNvPr id="5" name="Group 4"/>
          <p:cNvGrpSpPr/>
          <p:nvPr/>
        </p:nvGrpSpPr>
        <p:grpSpPr>
          <a:xfrm>
            <a:off x="3806890" y="5334000"/>
            <a:ext cx="4578220" cy="708660"/>
            <a:chOff x="3806890" y="5334000"/>
            <a:chExt cx="4578220" cy="708660"/>
          </a:xfrm>
        </p:grpSpPr>
        <p:sp>
          <p:nvSpPr>
            <p:cNvPr id="19" name="PHẠM DUYÊN 12 - 9Slide.vn">
              <a:extLst>
                <a:ext uri="{FF2B5EF4-FFF2-40B4-BE49-F238E27FC236}">
                  <a16:creationId xmlns:a16="http://schemas.microsoft.com/office/drawing/2014/main" id="{9CA136B6-4E92-CD5E-2C68-7AD5B305A937}"/>
                </a:ext>
              </a:extLst>
            </p:cNvPr>
            <p:cNvSpPr/>
            <p:nvPr/>
          </p:nvSpPr>
          <p:spPr>
            <a:xfrm>
              <a:off x="3868331" y="5334000"/>
              <a:ext cx="4453331"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PHẠM DUYÊN 13 - 9Slide.vn">
                  <a:extLst>
                    <a:ext uri="{FF2B5EF4-FFF2-40B4-BE49-F238E27FC236}">
                      <a16:creationId xmlns:a16="http://schemas.microsoft.com/office/drawing/2014/main" id="{A62FB62E-BFC1-34BB-1360-56BB467A66FA}"/>
                    </a:ext>
                  </a:extLst>
                </p:cNvPr>
                <p:cNvSpPr txBox="1"/>
                <p:nvPr/>
              </p:nvSpPr>
              <p:spPr>
                <a:xfrm>
                  <a:off x="3806890" y="5395943"/>
                  <a:ext cx="4578220" cy="584775"/>
                </a:xfrm>
                <a:prstGeom prst="rect">
                  <a:avLst/>
                </a:prstGeom>
                <a:noFill/>
              </p:spPr>
              <p:txBody>
                <a:bodyPr wrap="square" rtlCol="0">
                  <a:spAutoFit/>
                </a:bodyPr>
                <a:lstStyle/>
                <a:p>
                  <a:pPr algn="ctr"/>
                  <a:r>
                    <a:rPr lang="en-US" sz="3200" b="1">
                      <a:solidFill>
                        <a:srgbClr val="AE4B24"/>
                      </a:solidFill>
                      <a:latin typeface="Cambria" panose="02040503050406030204" pitchFamily="18" charset="0"/>
                      <a:ea typeface="Cambria" panose="02040503050406030204" pitchFamily="18" charset="0"/>
                      <a:cs typeface="Arial" panose="020B0604020202020204" pitchFamily="34" charset="0"/>
                    </a:rPr>
                    <a:t>2 249 </a:t>
                  </a:r>
                  <a14:m>
                    <m:oMath xmlns:m="http://schemas.openxmlformats.org/officeDocument/2006/math">
                      <m:r>
                        <a:rPr lang="en-US" sz="32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a:solidFill>
                        <a:srgbClr val="AE4B24"/>
                      </a:solidFill>
                      <a:latin typeface="Cambria" panose="02040503050406030204" pitchFamily="18" charset="0"/>
                      <a:ea typeface="Cambria" panose="02040503050406030204" pitchFamily="18" charset="0"/>
                      <a:cs typeface="Arial" panose="020B0604020202020204" pitchFamily="34" charset="0"/>
                    </a:rPr>
                    <a:t> 4 =  </a:t>
                  </a:r>
                  <a:r>
                    <a:rPr lang="en-US" sz="3200" b="1">
                      <a:solidFill>
                        <a:srgbClr val="0070C0"/>
                      </a:solidFill>
                      <a:latin typeface="Cambria" panose="02040503050406030204" pitchFamily="18" charset="0"/>
                      <a:ea typeface="Cambria" panose="02040503050406030204" pitchFamily="18" charset="0"/>
                      <a:cs typeface="Arial" panose="020B0604020202020204" pitchFamily="34" charset="0"/>
                    </a:rPr>
                    <a:t>562 (dư 1)</a:t>
                  </a:r>
                </a:p>
              </p:txBody>
            </p:sp>
          </mc:Choice>
          <mc:Fallback xmlns="">
            <p:sp>
              <p:nvSpPr>
                <p:cNvPr id="20" name="PHẠM DUYÊN 13 - 9Slide.vn">
                  <a:extLst>
                    <a:ext uri="{FF2B5EF4-FFF2-40B4-BE49-F238E27FC236}">
                      <a16:creationId xmlns:a16="http://schemas.microsoft.com/office/drawing/2014/main" id="{A62FB62E-BFC1-34BB-1360-56BB467A66FA}"/>
                    </a:ext>
                  </a:extLst>
                </p:cNvPr>
                <p:cNvSpPr txBox="1">
                  <a:spLocks noRot="1" noChangeAspect="1" noMove="1" noResize="1" noEditPoints="1" noAdjustHandles="1" noChangeArrowheads="1" noChangeShapeType="1" noTextEdit="1"/>
                </p:cNvSpPr>
                <p:nvPr/>
              </p:nvSpPr>
              <p:spPr>
                <a:xfrm>
                  <a:off x="3806890" y="5395943"/>
                  <a:ext cx="4578220" cy="584775"/>
                </a:xfrm>
                <a:prstGeom prst="rect">
                  <a:avLst/>
                </a:prstGeom>
                <a:blipFill>
                  <a:blip r:embed="rId5"/>
                  <a:stretch>
                    <a:fillRect l="-266" t="-13542" r="-133" b="-33333"/>
                  </a:stretch>
                </a:blipFill>
              </p:spPr>
              <p:txBody>
                <a:bodyPr/>
                <a:lstStyle/>
                <a:p>
                  <a:r>
                    <a:rPr lang="en-US">
                      <a:noFill/>
                    </a:rPr>
                    <a:t> </a:t>
                  </a:r>
                </a:p>
              </p:txBody>
            </p:sp>
          </mc:Fallback>
        </mc:AlternateContent>
      </p:grpSp>
      <p:sp>
        <p:nvSpPr>
          <p:cNvPr id="21" name="PHẠM DUYÊN 14 - 9Slide.vn">
            <a:extLst>
              <a:ext uri="{FF2B5EF4-FFF2-40B4-BE49-F238E27FC236}">
                <a16:creationId xmlns:a16="http://schemas.microsoft.com/office/drawing/2014/main" id="{524FD0CB-DBC3-2775-2C96-E0ED3968ECFD}"/>
              </a:ext>
            </a:extLst>
          </p:cNvPr>
          <p:cNvSpPr txBox="1"/>
          <p:nvPr/>
        </p:nvSpPr>
        <p:spPr>
          <a:xfrm>
            <a:off x="3660720" y="28636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23" name="PHẠM DUYÊN 15 - 9Slide.vn">
            <a:extLst>
              <a:ext uri="{FF2B5EF4-FFF2-40B4-BE49-F238E27FC236}">
                <a16:creationId xmlns:a16="http://schemas.microsoft.com/office/drawing/2014/main" id="{9D035A68-7B27-B25F-C2FE-73A554C17830}"/>
              </a:ext>
            </a:extLst>
          </p:cNvPr>
          <p:cNvSpPr txBox="1"/>
          <p:nvPr/>
        </p:nvSpPr>
        <p:spPr>
          <a:xfrm>
            <a:off x="2094338" y="28636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27" name="PHẠM DUYÊN 16 - 9Slide.vn">
            <a:extLst>
              <a:ext uri="{FF2B5EF4-FFF2-40B4-BE49-F238E27FC236}">
                <a16:creationId xmlns:a16="http://schemas.microsoft.com/office/drawing/2014/main" id="{801D9121-3650-A0CC-E22A-253D00E827C9}"/>
              </a:ext>
            </a:extLst>
          </p:cNvPr>
          <p:cNvSpPr txBox="1"/>
          <p:nvPr/>
        </p:nvSpPr>
        <p:spPr>
          <a:xfrm>
            <a:off x="3999418" y="2863658"/>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31" name="PHẠM DUYÊN 17 - 9Slide.vn">
            <a:extLst>
              <a:ext uri="{FF2B5EF4-FFF2-40B4-BE49-F238E27FC236}">
                <a16:creationId xmlns:a16="http://schemas.microsoft.com/office/drawing/2014/main" id="{C2C56202-175D-2E12-F797-815F825BE707}"/>
              </a:ext>
            </a:extLst>
          </p:cNvPr>
          <p:cNvSpPr txBox="1"/>
          <p:nvPr/>
        </p:nvSpPr>
        <p:spPr>
          <a:xfrm>
            <a:off x="2433878" y="2863658"/>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4</a:t>
            </a:r>
          </a:p>
        </p:txBody>
      </p:sp>
      <p:sp>
        <p:nvSpPr>
          <p:cNvPr id="32" name="PHẠM DUYÊN 18 - 9Slide.vn">
            <a:extLst>
              <a:ext uri="{FF2B5EF4-FFF2-40B4-BE49-F238E27FC236}">
                <a16:creationId xmlns:a16="http://schemas.microsoft.com/office/drawing/2014/main" id="{3A0A1C46-818C-AF8A-10BC-9B5BE5516F1D}"/>
              </a:ext>
            </a:extLst>
          </p:cNvPr>
          <p:cNvSpPr txBox="1"/>
          <p:nvPr/>
        </p:nvSpPr>
        <p:spPr>
          <a:xfrm>
            <a:off x="2433878" y="3483114"/>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33" name="PHẠM DUYÊN 19 - 9Slide.vn">
            <a:extLst>
              <a:ext uri="{FF2B5EF4-FFF2-40B4-BE49-F238E27FC236}">
                <a16:creationId xmlns:a16="http://schemas.microsoft.com/office/drawing/2014/main" id="{0D712F6F-4AA1-50B6-9CBE-F1A6EFE004E3}"/>
              </a:ext>
            </a:extLst>
          </p:cNvPr>
          <p:cNvSpPr txBox="1"/>
          <p:nvPr/>
        </p:nvSpPr>
        <p:spPr>
          <a:xfrm>
            <a:off x="2777815" y="3483114"/>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9</a:t>
            </a:r>
          </a:p>
        </p:txBody>
      </p:sp>
      <p:sp>
        <p:nvSpPr>
          <p:cNvPr id="35" name="PHẠM DUYÊN 20 - 9Slide.vn">
            <a:extLst>
              <a:ext uri="{FF2B5EF4-FFF2-40B4-BE49-F238E27FC236}">
                <a16:creationId xmlns:a16="http://schemas.microsoft.com/office/drawing/2014/main" id="{2B802B23-C9FE-DF1D-CD73-BE31292BA7AB}"/>
              </a:ext>
            </a:extLst>
          </p:cNvPr>
          <p:cNvSpPr txBox="1"/>
          <p:nvPr/>
        </p:nvSpPr>
        <p:spPr>
          <a:xfrm>
            <a:off x="2777815" y="4092714"/>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sp>
        <p:nvSpPr>
          <p:cNvPr id="40" name="PHẠM DUYÊN 21 - 9Slide.vn">
            <a:extLst>
              <a:ext uri="{FF2B5EF4-FFF2-40B4-BE49-F238E27FC236}">
                <a16:creationId xmlns:a16="http://schemas.microsoft.com/office/drawing/2014/main" id="{ACAC2666-B93E-F574-AFE0-622E0CB0338C}"/>
              </a:ext>
            </a:extLst>
          </p:cNvPr>
          <p:cNvSpPr/>
          <p:nvPr/>
        </p:nvSpPr>
        <p:spPr>
          <a:xfrm>
            <a:off x="5791200" y="2077407"/>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PHẠM DUYÊN 22 - 9Slide.vn">
            <a:extLst>
              <a:ext uri="{FF2B5EF4-FFF2-40B4-BE49-F238E27FC236}">
                <a16:creationId xmlns:a16="http://schemas.microsoft.com/office/drawing/2014/main" id="{6AE31221-2884-D95D-B838-4D6881C5071A}"/>
              </a:ext>
            </a:extLst>
          </p:cNvPr>
          <p:cNvSpPr txBox="1"/>
          <p:nvPr/>
        </p:nvSpPr>
        <p:spPr>
          <a:xfrm>
            <a:off x="6035484" y="1905000"/>
            <a:ext cx="3283271" cy="461665"/>
          </a:xfrm>
          <a:prstGeom prst="rect">
            <a:avLst/>
          </a:prstGeom>
          <a:noFill/>
        </p:spPr>
        <p:txBody>
          <a:bodyPr wrap="none" rtlCol="0">
            <a:spAutoFit/>
          </a:bodyPr>
          <a:lstStyle>
            <a:defPPr>
              <a:defRPr lang="en-US"/>
            </a:defPPr>
            <a:lvl1pPr>
              <a:defRPr sz="4400" spc="-60"/>
            </a:lvl1pPr>
          </a:lstStyle>
          <a:p>
            <a:r>
              <a:rPr lang="en-US" sz="2400" spc="-40" dirty="0"/>
              <a:t>22 chia 4 </a:t>
            </a:r>
            <a:r>
              <a:rPr lang="en-US" sz="2400" spc="-40" dirty="0" err="1"/>
              <a:t>được</a:t>
            </a:r>
            <a:r>
              <a:rPr lang="en-US" sz="2400" spc="-40" dirty="0"/>
              <a:t> 5, </a:t>
            </a:r>
            <a:r>
              <a:rPr lang="en-US" sz="2400" spc="-40" dirty="0" err="1"/>
              <a:t>viết</a:t>
            </a:r>
            <a:r>
              <a:rPr lang="en-US" sz="2400" spc="-40" dirty="0"/>
              <a:t> 5.</a:t>
            </a:r>
          </a:p>
        </p:txBody>
      </p:sp>
      <p:sp>
        <p:nvSpPr>
          <p:cNvPr id="51" name="PHẠM DUYÊN 23 - 9Slide.vn">
            <a:extLst>
              <a:ext uri="{FF2B5EF4-FFF2-40B4-BE49-F238E27FC236}">
                <a16:creationId xmlns:a16="http://schemas.microsoft.com/office/drawing/2014/main" id="{6404D86B-F4CE-E4DF-7EE6-DA184B9DE5EC}"/>
              </a:ext>
            </a:extLst>
          </p:cNvPr>
          <p:cNvSpPr txBox="1"/>
          <p:nvPr/>
        </p:nvSpPr>
        <p:spPr>
          <a:xfrm>
            <a:off x="6035484" y="2328821"/>
            <a:ext cx="4987263" cy="461665"/>
          </a:xfrm>
          <a:prstGeom prst="rect">
            <a:avLst/>
          </a:prstGeom>
          <a:noFill/>
        </p:spPr>
        <p:txBody>
          <a:bodyPr wrap="none" rtlCol="0">
            <a:spAutoFit/>
          </a:bodyPr>
          <a:lstStyle>
            <a:defPPr>
              <a:defRPr lang="en-US"/>
            </a:defPPr>
            <a:lvl1pPr>
              <a:defRPr sz="4400" spc="-60"/>
            </a:lvl1pPr>
          </a:lstStyle>
          <a:p>
            <a:r>
              <a:rPr lang="en-US" sz="2400" spc="-40" dirty="0"/>
              <a:t>5 </a:t>
            </a:r>
            <a:r>
              <a:rPr lang="en-US" sz="2400" spc="-40" dirty="0" err="1"/>
              <a:t>nhân</a:t>
            </a:r>
            <a:r>
              <a:rPr lang="en-US" sz="2400" spc="-40" dirty="0"/>
              <a:t> 4 </a:t>
            </a:r>
            <a:r>
              <a:rPr lang="en-US" sz="2400" spc="-40" dirty="0" err="1"/>
              <a:t>bằng</a:t>
            </a:r>
            <a:r>
              <a:rPr lang="en-US" sz="2400" spc="-40" dirty="0"/>
              <a:t> 20; 22 </a:t>
            </a:r>
            <a:r>
              <a:rPr lang="en-US" sz="2400" spc="-40" dirty="0" err="1"/>
              <a:t>trừ</a:t>
            </a:r>
            <a:r>
              <a:rPr lang="en-US" sz="2400" spc="-40" dirty="0"/>
              <a:t> 20 </a:t>
            </a:r>
            <a:r>
              <a:rPr lang="en-US" sz="2400" spc="-40" dirty="0" err="1"/>
              <a:t>bằng</a:t>
            </a:r>
            <a:r>
              <a:rPr lang="en-US" sz="2400" spc="-40" dirty="0"/>
              <a:t> 2.</a:t>
            </a:r>
          </a:p>
        </p:txBody>
      </p:sp>
      <p:sp>
        <p:nvSpPr>
          <p:cNvPr id="52" name="PHẠM DUYÊN 24 - 9Slide.vn">
            <a:extLst>
              <a:ext uri="{FF2B5EF4-FFF2-40B4-BE49-F238E27FC236}">
                <a16:creationId xmlns:a16="http://schemas.microsoft.com/office/drawing/2014/main" id="{6FCFA1D6-EAC6-FCD8-0585-C33D678F93E2}"/>
              </a:ext>
            </a:extLst>
          </p:cNvPr>
          <p:cNvSpPr/>
          <p:nvPr/>
        </p:nvSpPr>
        <p:spPr>
          <a:xfrm>
            <a:off x="5791200" y="3210758"/>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9" name="PHẠM DUYÊN 25 - 9Slide.vn">
            <a:extLst>
              <a:ext uri="{FF2B5EF4-FFF2-40B4-BE49-F238E27FC236}">
                <a16:creationId xmlns:a16="http://schemas.microsoft.com/office/drawing/2014/main" id="{C57E80B2-DAF2-CF5C-DB4C-DB9AACF318BB}"/>
              </a:ext>
            </a:extLst>
          </p:cNvPr>
          <p:cNvSpPr txBox="1"/>
          <p:nvPr/>
        </p:nvSpPr>
        <p:spPr>
          <a:xfrm>
            <a:off x="6035484" y="3038351"/>
            <a:ext cx="5275803" cy="461665"/>
          </a:xfrm>
          <a:prstGeom prst="rect">
            <a:avLst/>
          </a:prstGeom>
          <a:noFill/>
        </p:spPr>
        <p:txBody>
          <a:bodyPr wrap="none" rtlCol="0">
            <a:spAutoFit/>
          </a:bodyPr>
          <a:lstStyle>
            <a:defPPr>
              <a:defRPr lang="en-US"/>
            </a:defPPr>
            <a:lvl1pPr>
              <a:defRPr sz="4400" spc="-60"/>
            </a:lvl1pPr>
          </a:lstStyle>
          <a:p>
            <a:r>
              <a:rPr lang="en-US" sz="2400" spc="-40" dirty="0" err="1"/>
              <a:t>Hạ</a:t>
            </a:r>
            <a:r>
              <a:rPr lang="en-US" sz="2400" spc="-40" dirty="0"/>
              <a:t> 4; </a:t>
            </a:r>
            <a:r>
              <a:rPr lang="en-US" sz="2400" spc="-40" dirty="0" err="1"/>
              <a:t>được</a:t>
            </a:r>
            <a:r>
              <a:rPr lang="en-US" sz="2400" spc="-40" dirty="0"/>
              <a:t> 24; 24 chia 4 </a:t>
            </a:r>
            <a:r>
              <a:rPr lang="en-US" sz="2400" spc="-40" dirty="0" err="1"/>
              <a:t>được</a:t>
            </a:r>
            <a:r>
              <a:rPr lang="en-US" sz="2400" spc="-40" dirty="0"/>
              <a:t> 6, </a:t>
            </a:r>
            <a:r>
              <a:rPr lang="en-US" sz="2400" spc="-40" dirty="0" err="1"/>
              <a:t>viết</a:t>
            </a:r>
            <a:r>
              <a:rPr lang="en-US" sz="2400" spc="-40" dirty="0"/>
              <a:t> 6.</a:t>
            </a:r>
          </a:p>
        </p:txBody>
      </p:sp>
      <p:sp>
        <p:nvSpPr>
          <p:cNvPr id="60" name="PHẠM DUYÊN 26 - 9Slide.vn">
            <a:extLst>
              <a:ext uri="{FF2B5EF4-FFF2-40B4-BE49-F238E27FC236}">
                <a16:creationId xmlns:a16="http://schemas.microsoft.com/office/drawing/2014/main" id="{207A47AC-6B27-0545-0A41-CAD8F7DBE9E2}"/>
              </a:ext>
            </a:extLst>
          </p:cNvPr>
          <p:cNvSpPr txBox="1"/>
          <p:nvPr/>
        </p:nvSpPr>
        <p:spPr>
          <a:xfrm>
            <a:off x="6035484" y="3484795"/>
            <a:ext cx="4968027" cy="461665"/>
          </a:xfrm>
          <a:prstGeom prst="rect">
            <a:avLst/>
          </a:prstGeom>
          <a:noFill/>
        </p:spPr>
        <p:txBody>
          <a:bodyPr wrap="none" rtlCol="0">
            <a:spAutoFit/>
          </a:bodyPr>
          <a:lstStyle>
            <a:defPPr>
              <a:defRPr lang="en-US"/>
            </a:defPPr>
            <a:lvl1pPr>
              <a:defRPr sz="4400" spc="-60"/>
            </a:lvl1pPr>
          </a:lstStyle>
          <a:p>
            <a:r>
              <a:rPr lang="en-US" sz="2400" spc="-40" dirty="0"/>
              <a:t>6 </a:t>
            </a:r>
            <a:r>
              <a:rPr lang="en-US" sz="2400" spc="-40" dirty="0" err="1"/>
              <a:t>nhân</a:t>
            </a:r>
            <a:r>
              <a:rPr lang="en-US" sz="2400" spc="-40" dirty="0"/>
              <a:t> 4 </a:t>
            </a:r>
            <a:r>
              <a:rPr lang="en-US" sz="2400" spc="-40" dirty="0" err="1"/>
              <a:t>bằng</a:t>
            </a:r>
            <a:r>
              <a:rPr lang="en-US" sz="2400" spc="-40" dirty="0"/>
              <a:t> 24; 24 </a:t>
            </a:r>
            <a:r>
              <a:rPr lang="en-US" sz="2400" spc="-40" dirty="0" err="1"/>
              <a:t>trừ</a:t>
            </a:r>
            <a:r>
              <a:rPr lang="en-US" sz="2400" spc="-40" dirty="0"/>
              <a:t> 24 </a:t>
            </a:r>
            <a:r>
              <a:rPr lang="en-US" sz="2400" spc="-40" dirty="0" err="1"/>
              <a:t>bằng</a:t>
            </a:r>
            <a:r>
              <a:rPr lang="en-US" sz="2400" spc="-40" dirty="0"/>
              <a:t> 0.</a:t>
            </a:r>
          </a:p>
        </p:txBody>
      </p:sp>
      <p:sp>
        <p:nvSpPr>
          <p:cNvPr id="61" name="PHẠM DUYÊN 27 - 9Slide.vn">
            <a:extLst>
              <a:ext uri="{FF2B5EF4-FFF2-40B4-BE49-F238E27FC236}">
                <a16:creationId xmlns:a16="http://schemas.microsoft.com/office/drawing/2014/main" id="{98D7ECEA-5069-8278-E111-4D5292F7A232}"/>
              </a:ext>
            </a:extLst>
          </p:cNvPr>
          <p:cNvSpPr/>
          <p:nvPr/>
        </p:nvSpPr>
        <p:spPr>
          <a:xfrm>
            <a:off x="5791200" y="4344110"/>
            <a:ext cx="136537" cy="136537"/>
          </a:xfrm>
          <a:prstGeom prst="ellipse">
            <a:avLst/>
          </a:prstGeom>
          <a:solidFill>
            <a:srgbClr val="E66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2" name="PHẠM DUYÊN 28 - 9Slide.vn">
            <a:extLst>
              <a:ext uri="{FF2B5EF4-FFF2-40B4-BE49-F238E27FC236}">
                <a16:creationId xmlns:a16="http://schemas.microsoft.com/office/drawing/2014/main" id="{897B7F8E-57EF-0A84-39EA-B357D69C88BF}"/>
              </a:ext>
            </a:extLst>
          </p:cNvPr>
          <p:cNvSpPr txBox="1"/>
          <p:nvPr/>
        </p:nvSpPr>
        <p:spPr>
          <a:xfrm>
            <a:off x="6035484" y="4171703"/>
            <a:ext cx="3594254" cy="461665"/>
          </a:xfrm>
          <a:prstGeom prst="rect">
            <a:avLst/>
          </a:prstGeom>
          <a:noFill/>
        </p:spPr>
        <p:txBody>
          <a:bodyPr wrap="none" rtlCol="0">
            <a:spAutoFit/>
          </a:bodyPr>
          <a:lstStyle>
            <a:defPPr>
              <a:defRPr lang="en-US"/>
            </a:defPPr>
            <a:lvl1pPr>
              <a:defRPr sz="4400" spc="-60"/>
            </a:lvl1pPr>
          </a:lstStyle>
          <a:p>
            <a:r>
              <a:rPr lang="en-US" sz="2400" spc="-120" dirty="0" err="1"/>
              <a:t>Hạ</a:t>
            </a:r>
            <a:r>
              <a:rPr lang="en-US" sz="2400" spc="-120" dirty="0"/>
              <a:t> 9; 9 chia 4 </a:t>
            </a:r>
            <a:r>
              <a:rPr lang="en-US" sz="2400" spc="-120" dirty="0" err="1"/>
              <a:t>được</a:t>
            </a:r>
            <a:r>
              <a:rPr lang="en-US" sz="2400" spc="-120" dirty="0"/>
              <a:t> 2, </a:t>
            </a:r>
            <a:r>
              <a:rPr lang="en-US" sz="2400" spc="-120" dirty="0" err="1"/>
              <a:t>viết</a:t>
            </a:r>
            <a:r>
              <a:rPr lang="en-US" sz="2400" spc="-120" dirty="0"/>
              <a:t> 2.</a:t>
            </a:r>
          </a:p>
        </p:txBody>
      </p:sp>
      <p:sp>
        <p:nvSpPr>
          <p:cNvPr id="63" name="PHẠM DUYÊN 29 - 9Slide.vn">
            <a:extLst>
              <a:ext uri="{FF2B5EF4-FFF2-40B4-BE49-F238E27FC236}">
                <a16:creationId xmlns:a16="http://schemas.microsoft.com/office/drawing/2014/main" id="{E69CB31B-0D8B-B243-2DBC-A34640501618}"/>
              </a:ext>
            </a:extLst>
          </p:cNvPr>
          <p:cNvSpPr txBox="1"/>
          <p:nvPr/>
        </p:nvSpPr>
        <p:spPr>
          <a:xfrm>
            <a:off x="6035484" y="4640769"/>
            <a:ext cx="4403128" cy="461665"/>
          </a:xfrm>
          <a:prstGeom prst="rect">
            <a:avLst/>
          </a:prstGeom>
          <a:noFill/>
        </p:spPr>
        <p:txBody>
          <a:bodyPr wrap="none" rtlCol="0">
            <a:spAutoFit/>
          </a:bodyPr>
          <a:lstStyle>
            <a:defPPr>
              <a:defRPr lang="en-US"/>
            </a:defPPr>
            <a:lvl1pPr>
              <a:defRPr sz="4400" spc="-60"/>
            </a:lvl1pPr>
          </a:lstStyle>
          <a:p>
            <a:r>
              <a:rPr lang="en-US" sz="2400" spc="-40" dirty="0"/>
              <a:t>2 </a:t>
            </a:r>
            <a:r>
              <a:rPr lang="en-US" sz="2400" spc="-40" dirty="0" err="1"/>
              <a:t>nhân</a:t>
            </a:r>
            <a:r>
              <a:rPr lang="en-US" sz="2400" spc="-40" dirty="0"/>
              <a:t> 4 </a:t>
            </a:r>
            <a:r>
              <a:rPr lang="en-US" sz="2400" spc="-40" dirty="0" err="1"/>
              <a:t>bằng</a:t>
            </a:r>
            <a:r>
              <a:rPr lang="en-US" sz="2400" spc="-40" dirty="0"/>
              <a:t> 8; 9 </a:t>
            </a:r>
            <a:r>
              <a:rPr lang="en-US" sz="2400" spc="-40" dirty="0" err="1"/>
              <a:t>trừ</a:t>
            </a:r>
            <a:r>
              <a:rPr lang="en-US" sz="2400" spc="-40" dirty="0"/>
              <a:t> 8 </a:t>
            </a:r>
            <a:r>
              <a:rPr lang="en-US" sz="2400" spc="-40" dirty="0" err="1"/>
              <a:t>bằng</a:t>
            </a:r>
            <a:r>
              <a:rPr lang="en-US" sz="2400" spc="-40" dirty="0"/>
              <a:t> 1.</a:t>
            </a:r>
          </a:p>
        </p:txBody>
      </p:sp>
      <p:sp>
        <p:nvSpPr>
          <p:cNvPr id="6" name="Rectangle 5">
            <a:extLst>
              <a:ext uri="{FF2B5EF4-FFF2-40B4-BE49-F238E27FC236}">
                <a16:creationId xmlns:a16="http://schemas.microsoft.com/office/drawing/2014/main" id="{CC0E446E-F0ED-BFE2-86BB-228B965BAE01}"/>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4734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ntr" presetSubtype="0" fill="hold" nodeType="withEffect">
                                  <p:stCondLst>
                                    <p:cond delay="0"/>
                                  </p:stCondLst>
                                  <p:childTnLst>
                                    <p:set>
                                      <p:cBhvr>
                                        <p:cTn id="68" dur="1" fill="hold">
                                          <p:stCondLst>
                                            <p:cond delay="0"/>
                                          </p:stCondLst>
                                        </p:cTn>
                                        <p:tgtEl>
                                          <p:spTgt spid="59">
                                            <p:txEl>
                                              <p:pRg st="0" end="0"/>
                                            </p:txEl>
                                          </p:spTgt>
                                        </p:tgtEl>
                                        <p:attrNameLst>
                                          <p:attrName>style.visibility</p:attrName>
                                        </p:attrNameLst>
                                      </p:cBhvr>
                                      <p:to>
                                        <p:strVal val="visible"/>
                                      </p:to>
                                    </p:set>
                                    <p:animEffect transition="in" filter="fade">
                                      <p:cBhvr>
                                        <p:cTn id="69" dur="500"/>
                                        <p:tgtEl>
                                          <p:spTgt spid="5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fade">
                                      <p:cBhvr>
                                        <p:cTn id="74" dur="500"/>
                                        <p:tgtEl>
                                          <p:spTgt spid="3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500"/>
                                        <p:tgtEl>
                                          <p:spTgt spid="6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fade">
                                      <p:cBhvr>
                                        <p:cTn id="98" dur="500"/>
                                        <p:tgtEl>
                                          <p:spTgt spid="3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fade">
                                      <p:cBhvr>
                                        <p:cTn id="101" dur="500"/>
                                        <p:tgtEl>
                                          <p:spTgt spid="6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6" grpId="0"/>
      <p:bldP spid="17" grpId="0"/>
      <p:bldP spid="18" grpId="0"/>
      <p:bldP spid="21" grpId="0"/>
      <p:bldP spid="23" grpId="0"/>
      <p:bldP spid="27" grpId="0"/>
      <p:bldP spid="31" grpId="0"/>
      <p:bldP spid="32" grpId="0"/>
      <p:bldP spid="33" grpId="0"/>
      <p:bldP spid="35" grpId="0"/>
      <p:bldP spid="40" grpId="0" animBg="1"/>
      <p:bldP spid="41" grpId="0"/>
      <p:bldP spid="51" grpId="0"/>
      <p:bldP spid="52" grpId="0" animBg="1"/>
      <p:bldP spid="60" grpId="0"/>
      <p:bldP spid="61" grpId="0" animBg="1"/>
      <p:bldP spid="62" grpId="0"/>
      <p:bldP spid="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HẠM DUYÊN 6 - 9Slide.vn">
            <a:extLst>
              <a:ext uri="{FF2B5EF4-FFF2-40B4-BE49-F238E27FC236}">
                <a16:creationId xmlns:a16="http://schemas.microsoft.com/office/drawing/2014/main" id="{B9F40242-E70E-32A0-C334-27F4E914A3EC}"/>
              </a:ext>
            </a:extLst>
          </p:cNvPr>
          <p:cNvSpPr txBox="1"/>
          <p:nvPr/>
        </p:nvSpPr>
        <p:spPr>
          <a:xfrm>
            <a:off x="3775500"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cxnSp>
        <p:nvCxnSpPr>
          <p:cNvPr id="6" name="PHẠM DUYÊN 7 - 9Slide.vn">
            <a:extLst>
              <a:ext uri="{FF2B5EF4-FFF2-40B4-BE49-F238E27FC236}">
                <a16:creationId xmlns:a16="http://schemas.microsoft.com/office/drawing/2014/main" id="{DD326DAA-64C1-16F9-7D7F-C4205AFAF1A4}"/>
              </a:ext>
            </a:extLst>
          </p:cNvPr>
          <p:cNvCxnSpPr>
            <a:cxnSpLocks/>
          </p:cNvCxnSpPr>
          <p:nvPr/>
        </p:nvCxnSpPr>
        <p:spPr>
          <a:xfrm>
            <a:off x="3646865" y="9312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1" name="PHẠM DUYÊN 8 - 9Slide.vn">
            <a:extLst>
              <a:ext uri="{FF2B5EF4-FFF2-40B4-BE49-F238E27FC236}">
                <a16:creationId xmlns:a16="http://schemas.microsoft.com/office/drawing/2014/main" id="{836C87C7-B7AB-18FD-857B-AC5F5C0608F8}"/>
              </a:ext>
            </a:extLst>
          </p:cNvPr>
          <p:cNvSpPr txBox="1"/>
          <p:nvPr/>
        </p:nvSpPr>
        <p:spPr>
          <a:xfrm>
            <a:off x="2206078" y="1331555"/>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0</a:t>
            </a:r>
          </a:p>
        </p:txBody>
      </p:sp>
      <p:cxnSp>
        <p:nvCxnSpPr>
          <p:cNvPr id="15" name="PHẠM DUYÊN 9 - 9Slide.vn">
            <a:extLst>
              <a:ext uri="{FF2B5EF4-FFF2-40B4-BE49-F238E27FC236}">
                <a16:creationId xmlns:a16="http://schemas.microsoft.com/office/drawing/2014/main" id="{4A8E73A6-987C-85D7-8BF5-5B51217ABECC}"/>
              </a:ext>
            </a:extLst>
          </p:cNvPr>
          <p:cNvCxnSpPr>
            <a:cxnSpLocks/>
          </p:cNvCxnSpPr>
          <p:nvPr/>
        </p:nvCxnSpPr>
        <p:spPr>
          <a:xfrm>
            <a:off x="3657600" y="14007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22" name="PHẠM DUYÊN 10 - 9Slide.vn">
            <a:extLst>
              <a:ext uri="{FF2B5EF4-FFF2-40B4-BE49-F238E27FC236}">
                <a16:creationId xmlns:a16="http://schemas.microsoft.com/office/drawing/2014/main" id="{D01635EF-1BE5-A8FA-1D00-3B4933F64F5E}"/>
              </a:ext>
            </a:extLst>
          </p:cNvPr>
          <p:cNvSpPr txBox="1"/>
          <p:nvPr/>
        </p:nvSpPr>
        <p:spPr>
          <a:xfrm>
            <a:off x="3803645" y="762000"/>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sp>
        <p:nvSpPr>
          <p:cNvPr id="26" name="PHẠM DUYÊN 11 - 9Slide.vn">
            <a:extLst>
              <a:ext uri="{FF2B5EF4-FFF2-40B4-BE49-F238E27FC236}">
                <a16:creationId xmlns:a16="http://schemas.microsoft.com/office/drawing/2014/main" id="{863B3F8B-4B68-125C-4F8A-D27CBFECE586}"/>
              </a:ext>
            </a:extLst>
          </p:cNvPr>
          <p:cNvSpPr txBox="1"/>
          <p:nvPr/>
        </p:nvSpPr>
        <p:spPr>
          <a:xfrm>
            <a:off x="2547816"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sp>
        <p:nvSpPr>
          <p:cNvPr id="28" name="PHẠM DUYÊN 12 - 9Slide.vn">
            <a:extLst>
              <a:ext uri="{FF2B5EF4-FFF2-40B4-BE49-F238E27FC236}">
                <a16:creationId xmlns:a16="http://schemas.microsoft.com/office/drawing/2014/main" id="{C81E9B38-3D64-CFFA-A8BA-ABEE0446D161}"/>
              </a:ext>
            </a:extLst>
          </p:cNvPr>
          <p:cNvSpPr txBox="1"/>
          <p:nvPr/>
        </p:nvSpPr>
        <p:spPr>
          <a:xfrm>
            <a:off x="2889554"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6</a:t>
            </a:r>
          </a:p>
        </p:txBody>
      </p:sp>
      <p:sp>
        <p:nvSpPr>
          <p:cNvPr id="29" name="PHẠM DUYÊN 13 - 9Slide.vn">
            <a:extLst>
              <a:ext uri="{FF2B5EF4-FFF2-40B4-BE49-F238E27FC236}">
                <a16:creationId xmlns:a16="http://schemas.microsoft.com/office/drawing/2014/main" id="{DC7AF356-CC5E-96C5-18D7-86FF7F46081B}"/>
              </a:ext>
            </a:extLst>
          </p:cNvPr>
          <p:cNvSpPr txBox="1"/>
          <p:nvPr/>
        </p:nvSpPr>
        <p:spPr>
          <a:xfrm>
            <a:off x="2547816" y="1331555"/>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3</a:t>
            </a:r>
          </a:p>
        </p:txBody>
      </p:sp>
      <p:sp>
        <p:nvSpPr>
          <p:cNvPr id="30" name="PHẠM DUYÊN 14 - 9Slide.vn">
            <a:extLst>
              <a:ext uri="{FF2B5EF4-FFF2-40B4-BE49-F238E27FC236}">
                <a16:creationId xmlns:a16="http://schemas.microsoft.com/office/drawing/2014/main" id="{3388CE4C-6560-8041-867F-9E3CEC0CB429}"/>
              </a:ext>
            </a:extLst>
          </p:cNvPr>
          <p:cNvSpPr txBox="1"/>
          <p:nvPr/>
        </p:nvSpPr>
        <p:spPr>
          <a:xfrm>
            <a:off x="3231293"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5</a:t>
            </a:r>
          </a:p>
        </p:txBody>
      </p:sp>
      <p:sp>
        <p:nvSpPr>
          <p:cNvPr id="34" name="PHẠM DUYÊN 15 - 9Slide.vn">
            <a:extLst>
              <a:ext uri="{FF2B5EF4-FFF2-40B4-BE49-F238E27FC236}">
                <a16:creationId xmlns:a16="http://schemas.microsoft.com/office/drawing/2014/main" id="{82B74811-B875-E3F6-F82B-53BC5706F5E5}"/>
              </a:ext>
            </a:extLst>
          </p:cNvPr>
          <p:cNvSpPr txBox="1"/>
          <p:nvPr/>
        </p:nvSpPr>
        <p:spPr>
          <a:xfrm>
            <a:off x="2206078" y="762000"/>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9</a:t>
            </a:r>
          </a:p>
        </p:txBody>
      </p:sp>
      <p:grpSp>
        <p:nvGrpSpPr>
          <p:cNvPr id="8" name="Group 7"/>
          <p:cNvGrpSpPr/>
          <p:nvPr/>
        </p:nvGrpSpPr>
        <p:grpSpPr>
          <a:xfrm>
            <a:off x="1159182" y="4106697"/>
            <a:ext cx="4812410" cy="708660"/>
            <a:chOff x="1159182" y="5334000"/>
            <a:chExt cx="4812410" cy="708660"/>
          </a:xfrm>
        </p:grpSpPr>
        <p:sp>
          <p:nvSpPr>
            <p:cNvPr id="36" name="PHẠM DUYÊN 18 - 9Slide.vn">
              <a:extLst>
                <a:ext uri="{FF2B5EF4-FFF2-40B4-BE49-F238E27FC236}">
                  <a16:creationId xmlns:a16="http://schemas.microsoft.com/office/drawing/2014/main" id="{7148990F-2E4E-CB17-B1F7-AE48D3959AF5}"/>
                </a:ext>
              </a:extLst>
            </p:cNvPr>
            <p:cNvSpPr/>
            <p:nvPr/>
          </p:nvSpPr>
          <p:spPr>
            <a:xfrm>
              <a:off x="1159182" y="5334000"/>
              <a:ext cx="4812410"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black">
                    <a:lumMod val="75000"/>
                    <a:lumOff val="25000"/>
                  </a:prst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PHẠM DUYÊN 19 - 9Slide.vn">
                  <a:extLst>
                    <a:ext uri="{FF2B5EF4-FFF2-40B4-BE49-F238E27FC236}">
                      <a16:creationId xmlns:a16="http://schemas.microsoft.com/office/drawing/2014/main" id="{29408500-FC26-DEB0-E9A4-5EB9918ABC5F}"/>
                    </a:ext>
                  </a:extLst>
                </p:cNvPr>
                <p:cNvSpPr txBox="1"/>
                <p:nvPr/>
              </p:nvSpPr>
              <p:spPr>
                <a:xfrm>
                  <a:off x="1336764" y="5426720"/>
                  <a:ext cx="4457546" cy="553998"/>
                </a:xfrm>
                <a:prstGeom prst="rect">
                  <a:avLst/>
                </a:prstGeom>
                <a:noFill/>
              </p:spPr>
              <p:txBody>
                <a:bodyPr wrap="square" rtlCol="0">
                  <a:spAutoFit/>
                </a:bodyPr>
                <a:lstStyle/>
                <a:p>
                  <a:pPr algn="ctr"/>
                  <a:r>
                    <a:rPr lang="en-US" sz="3000" b="1">
                      <a:solidFill>
                        <a:srgbClr val="AE4B24"/>
                      </a:solidFill>
                      <a:latin typeface="Cambria" panose="02040503050406030204" pitchFamily="18" charset="0"/>
                      <a:ea typeface="Cambria" panose="02040503050406030204" pitchFamily="18" charset="0"/>
                      <a:cs typeface="Arial" panose="020B0604020202020204" pitchFamily="34" charset="0"/>
                    </a:rPr>
                    <a:t>9 365 </a:t>
                  </a:r>
                  <a14:m>
                    <m:oMath xmlns:m="http://schemas.openxmlformats.org/officeDocument/2006/math">
                      <m:r>
                        <a:rPr lang="en-US" sz="30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000" b="1">
                      <a:solidFill>
                        <a:srgbClr val="AE4B24"/>
                      </a:solidFill>
                      <a:latin typeface="Cambria" panose="02040503050406030204" pitchFamily="18" charset="0"/>
                      <a:ea typeface="Cambria" panose="02040503050406030204" pitchFamily="18" charset="0"/>
                      <a:cs typeface="Arial" panose="020B0604020202020204" pitchFamily="34" charset="0"/>
                    </a:rPr>
                    <a:t> 3 =  </a:t>
                  </a:r>
                  <a:r>
                    <a:rPr lang="en-US" sz="3000" b="1">
                      <a:solidFill>
                        <a:srgbClr val="0070C0"/>
                      </a:solidFill>
                      <a:latin typeface="Cambria" panose="02040503050406030204" pitchFamily="18" charset="0"/>
                      <a:ea typeface="Cambria" panose="02040503050406030204" pitchFamily="18" charset="0"/>
                      <a:cs typeface="Arial" panose="020B0604020202020204" pitchFamily="34" charset="0"/>
                    </a:rPr>
                    <a:t>3 121 (dư 2)</a:t>
                  </a:r>
                </a:p>
              </p:txBody>
            </p:sp>
          </mc:Choice>
          <mc:Fallback xmlns="">
            <p:sp>
              <p:nvSpPr>
                <p:cNvPr id="37" name="PHẠM DUYÊN 19 - 9Slide.vn">
                  <a:extLst>
                    <a:ext uri="{FF2B5EF4-FFF2-40B4-BE49-F238E27FC236}">
                      <a16:creationId xmlns:a16="http://schemas.microsoft.com/office/drawing/2014/main" id="{29408500-FC26-DEB0-E9A4-5EB9918ABC5F}"/>
                    </a:ext>
                  </a:extLst>
                </p:cNvPr>
                <p:cNvSpPr txBox="1">
                  <a:spLocks noRot="1" noChangeAspect="1" noMove="1" noResize="1" noEditPoints="1" noAdjustHandles="1" noChangeArrowheads="1" noChangeShapeType="1" noTextEdit="1"/>
                </p:cNvSpPr>
                <p:nvPr/>
              </p:nvSpPr>
              <p:spPr>
                <a:xfrm>
                  <a:off x="1336764" y="5426720"/>
                  <a:ext cx="4457546" cy="553998"/>
                </a:xfrm>
                <a:prstGeom prst="rect">
                  <a:avLst/>
                </a:prstGeom>
                <a:blipFill>
                  <a:blip r:embed="rId6"/>
                  <a:stretch>
                    <a:fillRect l="-1913" t="-14286" r="-1913" b="-32967"/>
                  </a:stretch>
                </a:blipFill>
              </p:spPr>
              <p:txBody>
                <a:bodyPr/>
                <a:lstStyle/>
                <a:p>
                  <a:r>
                    <a:rPr lang="en-US">
                      <a:noFill/>
                    </a:rPr>
                    <a:t> </a:t>
                  </a:r>
                </a:p>
              </p:txBody>
            </p:sp>
          </mc:Fallback>
        </mc:AlternateContent>
      </p:grpSp>
      <p:sp>
        <p:nvSpPr>
          <p:cNvPr id="38" name="PHẠM DUYÊN 20 - 9Slide.vn">
            <a:extLst>
              <a:ext uri="{FF2B5EF4-FFF2-40B4-BE49-F238E27FC236}">
                <a16:creationId xmlns:a16="http://schemas.microsoft.com/office/drawing/2014/main" id="{593BF0C7-E8C4-0A15-00B4-56610433BEED}"/>
              </a:ext>
            </a:extLst>
          </p:cNvPr>
          <p:cNvSpPr txBox="1"/>
          <p:nvPr/>
        </p:nvSpPr>
        <p:spPr>
          <a:xfrm>
            <a:off x="4114198"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1</a:t>
            </a:r>
          </a:p>
        </p:txBody>
      </p:sp>
      <p:sp>
        <p:nvSpPr>
          <p:cNvPr id="39" name="PHẠM DUYÊN 21 - 9Slide.vn">
            <a:extLst>
              <a:ext uri="{FF2B5EF4-FFF2-40B4-BE49-F238E27FC236}">
                <a16:creationId xmlns:a16="http://schemas.microsoft.com/office/drawing/2014/main" id="{71CAA7FA-C9FE-892C-C621-213025F1EAA6}"/>
              </a:ext>
            </a:extLst>
          </p:cNvPr>
          <p:cNvSpPr txBox="1"/>
          <p:nvPr/>
        </p:nvSpPr>
        <p:spPr>
          <a:xfrm>
            <a:off x="2547816" y="1962723"/>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0</a:t>
            </a:r>
          </a:p>
        </p:txBody>
      </p:sp>
      <p:sp>
        <p:nvSpPr>
          <p:cNvPr id="42" name="PHẠM DUYÊN 22 - 9Slide.vn">
            <a:extLst>
              <a:ext uri="{FF2B5EF4-FFF2-40B4-BE49-F238E27FC236}">
                <a16:creationId xmlns:a16="http://schemas.microsoft.com/office/drawing/2014/main" id="{206588D1-8849-12F4-2BBE-596EC3AE66CF}"/>
              </a:ext>
            </a:extLst>
          </p:cNvPr>
          <p:cNvSpPr txBox="1"/>
          <p:nvPr/>
        </p:nvSpPr>
        <p:spPr>
          <a:xfrm>
            <a:off x="4452896"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2</a:t>
            </a:r>
          </a:p>
        </p:txBody>
      </p:sp>
      <p:sp>
        <p:nvSpPr>
          <p:cNvPr id="43" name="PHẠM DUYÊN 23 - 9Slide.vn">
            <a:extLst>
              <a:ext uri="{FF2B5EF4-FFF2-40B4-BE49-F238E27FC236}">
                <a16:creationId xmlns:a16="http://schemas.microsoft.com/office/drawing/2014/main" id="{A788FAFF-4FCB-4E5A-944A-38A07A75611E}"/>
              </a:ext>
            </a:extLst>
          </p:cNvPr>
          <p:cNvSpPr txBox="1"/>
          <p:nvPr/>
        </p:nvSpPr>
        <p:spPr>
          <a:xfrm>
            <a:off x="2887356" y="1962723"/>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6</a:t>
            </a:r>
          </a:p>
        </p:txBody>
      </p:sp>
      <p:sp>
        <p:nvSpPr>
          <p:cNvPr id="44" name="PHẠM DUYÊN 24 - 9Slide.vn">
            <a:extLst>
              <a:ext uri="{FF2B5EF4-FFF2-40B4-BE49-F238E27FC236}">
                <a16:creationId xmlns:a16="http://schemas.microsoft.com/office/drawing/2014/main" id="{248329B8-3A4F-F367-7051-F7FAD3FBF819}"/>
              </a:ext>
            </a:extLst>
          </p:cNvPr>
          <p:cNvSpPr txBox="1"/>
          <p:nvPr/>
        </p:nvSpPr>
        <p:spPr>
          <a:xfrm>
            <a:off x="2887356" y="2572323"/>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0</a:t>
            </a:r>
          </a:p>
        </p:txBody>
      </p:sp>
      <p:sp>
        <p:nvSpPr>
          <p:cNvPr id="45" name="PHẠM DUYÊN 25 - 9Slide.vn">
            <a:extLst>
              <a:ext uri="{FF2B5EF4-FFF2-40B4-BE49-F238E27FC236}">
                <a16:creationId xmlns:a16="http://schemas.microsoft.com/office/drawing/2014/main" id="{ADA8DA85-FEFA-25F3-C0A1-28A9909DE2AA}"/>
              </a:ext>
            </a:extLst>
          </p:cNvPr>
          <p:cNvSpPr txBox="1"/>
          <p:nvPr/>
        </p:nvSpPr>
        <p:spPr>
          <a:xfrm>
            <a:off x="3231293" y="2572323"/>
            <a:ext cx="285542"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5</a:t>
            </a:r>
          </a:p>
        </p:txBody>
      </p:sp>
      <p:sp>
        <p:nvSpPr>
          <p:cNvPr id="46" name="PHẠM DUYÊN 26 - 9Slide.vn">
            <a:extLst>
              <a:ext uri="{FF2B5EF4-FFF2-40B4-BE49-F238E27FC236}">
                <a16:creationId xmlns:a16="http://schemas.microsoft.com/office/drawing/2014/main" id="{F588E15F-5409-6B6A-A315-CBBBE2A01A88}"/>
              </a:ext>
            </a:extLst>
          </p:cNvPr>
          <p:cNvSpPr txBox="1"/>
          <p:nvPr/>
        </p:nvSpPr>
        <p:spPr>
          <a:xfrm>
            <a:off x="3231293" y="3129421"/>
            <a:ext cx="277056" cy="707886"/>
          </a:xfrm>
          <a:prstGeom prst="rect">
            <a:avLst/>
          </a:prstGeom>
          <a:noFill/>
        </p:spPr>
        <p:txBody>
          <a:bodyPr wrap="square" rtlCol="0">
            <a:spAutoFit/>
          </a:bodyPr>
          <a:lstStyle/>
          <a:p>
            <a:pPr algn="ctr"/>
            <a:r>
              <a:rPr lang="en-US" sz="4000" b="1">
                <a:solidFill>
                  <a:srgbClr val="002060"/>
                </a:solidFill>
                <a:latin typeface="#9Slide03 Sofia Pro Soft Bold"/>
                <a:cs typeface="Arial" panose="020B0604020202020204" pitchFamily="34" charset="0"/>
              </a:rPr>
              <a:t>2</a:t>
            </a:r>
          </a:p>
        </p:txBody>
      </p:sp>
      <p:sp>
        <p:nvSpPr>
          <p:cNvPr id="47" name="PHẠM DUYÊN 27 - 9Slide.vn">
            <a:extLst>
              <a:ext uri="{FF2B5EF4-FFF2-40B4-BE49-F238E27FC236}">
                <a16:creationId xmlns:a16="http://schemas.microsoft.com/office/drawing/2014/main" id="{70D7AA27-0AC4-8DDA-13B9-98B9F6EFCF8F}"/>
              </a:ext>
            </a:extLst>
          </p:cNvPr>
          <p:cNvSpPr txBox="1"/>
          <p:nvPr/>
        </p:nvSpPr>
        <p:spPr>
          <a:xfrm>
            <a:off x="4791593" y="1331555"/>
            <a:ext cx="277056" cy="707886"/>
          </a:xfrm>
          <a:prstGeom prst="rect">
            <a:avLst/>
          </a:prstGeom>
          <a:noFill/>
        </p:spPr>
        <p:txBody>
          <a:bodyPr wrap="square" rtlCol="0">
            <a:spAutoFit/>
          </a:bodyPr>
          <a:lstStyle/>
          <a:p>
            <a:pPr algn="ctr"/>
            <a:r>
              <a:rPr lang="en-US" sz="4000" b="1" dirty="0">
                <a:solidFill>
                  <a:srgbClr val="002060"/>
                </a:solidFill>
                <a:latin typeface="#9Slide03 Sofia Pro Soft Bold"/>
                <a:cs typeface="Arial" panose="020B0604020202020204" pitchFamily="34" charset="0"/>
              </a:rPr>
              <a:t>1</a:t>
            </a:r>
          </a:p>
        </p:txBody>
      </p:sp>
      <p:sp>
        <p:nvSpPr>
          <p:cNvPr id="40" name="PHẠM DUYÊN 4 - 9Slide.vn">
            <a:extLst>
              <a:ext uri="{FF2B5EF4-FFF2-40B4-BE49-F238E27FC236}">
                <a16:creationId xmlns:a16="http://schemas.microsoft.com/office/drawing/2014/main" id="{1B74595E-5B3B-92B4-5667-6DE0D0C9D60A}"/>
              </a:ext>
            </a:extLst>
          </p:cNvPr>
          <p:cNvSpPr txBox="1"/>
          <p:nvPr/>
        </p:nvSpPr>
        <p:spPr>
          <a:xfrm>
            <a:off x="9126195" y="1255355"/>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5</a:t>
            </a:r>
          </a:p>
        </p:txBody>
      </p:sp>
      <p:cxnSp>
        <p:nvCxnSpPr>
          <p:cNvPr id="41" name="PHẠM DUYÊN 5 - 9Slide.vn">
            <a:extLst>
              <a:ext uri="{FF2B5EF4-FFF2-40B4-BE49-F238E27FC236}">
                <a16:creationId xmlns:a16="http://schemas.microsoft.com/office/drawing/2014/main" id="{D6035949-DC5F-33F9-CF17-4414F9EE5C2B}"/>
              </a:ext>
            </a:extLst>
          </p:cNvPr>
          <p:cNvCxnSpPr>
            <a:cxnSpLocks/>
          </p:cNvCxnSpPr>
          <p:nvPr/>
        </p:nvCxnSpPr>
        <p:spPr>
          <a:xfrm>
            <a:off x="8997560" y="855067"/>
            <a:ext cx="0" cy="1015599"/>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cxnSp>
        <p:nvCxnSpPr>
          <p:cNvPr id="51" name="PHẠM DUYÊN 6 - 9Slide.vn">
            <a:extLst>
              <a:ext uri="{FF2B5EF4-FFF2-40B4-BE49-F238E27FC236}">
                <a16:creationId xmlns:a16="http://schemas.microsoft.com/office/drawing/2014/main" id="{5C8244BC-C875-027B-13A0-7BC5F60FED2A}"/>
              </a:ext>
            </a:extLst>
          </p:cNvPr>
          <p:cNvCxnSpPr>
            <a:cxnSpLocks/>
          </p:cNvCxnSpPr>
          <p:nvPr/>
        </p:nvCxnSpPr>
        <p:spPr>
          <a:xfrm>
            <a:off x="9008295" y="1324521"/>
            <a:ext cx="1507305" cy="0"/>
          </a:xfrm>
          <a:prstGeom prst="line">
            <a:avLst/>
          </a:prstGeom>
          <a:ln w="3810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52" name="PHẠM DUYÊN 7 - 9Slide.vn">
            <a:extLst>
              <a:ext uri="{FF2B5EF4-FFF2-40B4-BE49-F238E27FC236}">
                <a16:creationId xmlns:a16="http://schemas.microsoft.com/office/drawing/2014/main" id="{25929B9A-6957-9743-66E2-237C675A60DF}"/>
              </a:ext>
            </a:extLst>
          </p:cNvPr>
          <p:cNvSpPr txBox="1"/>
          <p:nvPr/>
        </p:nvSpPr>
        <p:spPr>
          <a:xfrm>
            <a:off x="9154340" y="685800"/>
            <a:ext cx="277056"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59" name="PHẠM DUYÊN 8 - 9Slide.vn">
            <a:extLst>
              <a:ext uri="{FF2B5EF4-FFF2-40B4-BE49-F238E27FC236}">
                <a16:creationId xmlns:a16="http://schemas.microsoft.com/office/drawing/2014/main" id="{69558543-E183-931E-7BFE-A1412B77EF7E}"/>
              </a:ext>
            </a:extLst>
          </p:cNvPr>
          <p:cNvSpPr txBox="1"/>
          <p:nvPr/>
        </p:nvSpPr>
        <p:spPr>
          <a:xfrm>
            <a:off x="7898511"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60" name="PHẠM DUYÊN 9 - 9Slide.vn">
            <a:extLst>
              <a:ext uri="{FF2B5EF4-FFF2-40B4-BE49-F238E27FC236}">
                <a16:creationId xmlns:a16="http://schemas.microsoft.com/office/drawing/2014/main" id="{14EADA47-B7A8-942A-95AA-FC2B3E80BAEB}"/>
              </a:ext>
            </a:extLst>
          </p:cNvPr>
          <p:cNvSpPr txBox="1"/>
          <p:nvPr/>
        </p:nvSpPr>
        <p:spPr>
          <a:xfrm>
            <a:off x="8240249"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4</a:t>
            </a:r>
          </a:p>
        </p:txBody>
      </p:sp>
      <p:sp>
        <p:nvSpPr>
          <p:cNvPr id="61" name="PHẠM DUYÊN 10 - 9Slide.vn">
            <a:extLst>
              <a:ext uri="{FF2B5EF4-FFF2-40B4-BE49-F238E27FC236}">
                <a16:creationId xmlns:a16="http://schemas.microsoft.com/office/drawing/2014/main" id="{A03A8B02-982C-445A-3C0C-2D5ACC37636B}"/>
              </a:ext>
            </a:extLst>
          </p:cNvPr>
          <p:cNvSpPr txBox="1"/>
          <p:nvPr/>
        </p:nvSpPr>
        <p:spPr>
          <a:xfrm>
            <a:off x="8581988"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9</a:t>
            </a:r>
          </a:p>
        </p:txBody>
      </p:sp>
      <p:sp>
        <p:nvSpPr>
          <p:cNvPr id="62" name="PHẠM DUYÊN 11 - 9Slide.vn">
            <a:extLst>
              <a:ext uri="{FF2B5EF4-FFF2-40B4-BE49-F238E27FC236}">
                <a16:creationId xmlns:a16="http://schemas.microsoft.com/office/drawing/2014/main" id="{DFE74AE1-C376-DF27-4412-D438D84A251E}"/>
              </a:ext>
            </a:extLst>
          </p:cNvPr>
          <p:cNvSpPr txBox="1"/>
          <p:nvPr/>
        </p:nvSpPr>
        <p:spPr>
          <a:xfrm>
            <a:off x="7556773" y="685800"/>
            <a:ext cx="285542" cy="707886"/>
          </a:xfrm>
          <a:prstGeom prst="rect">
            <a:avLst/>
          </a:prstGeom>
          <a:noFill/>
        </p:spPr>
        <p:txBody>
          <a:bodyPr wrap="square" rtlCol="0">
            <a:spAutoFit/>
          </a:bodyPr>
          <a:lstStyle/>
          <a:p>
            <a:pPr algn="ctr"/>
            <a:r>
              <a:rPr lang="en-US" sz="4000" b="1">
                <a:solidFill>
                  <a:srgbClr val="002060"/>
                </a:solidFill>
                <a:latin typeface="+mj-lt"/>
                <a:cs typeface="Arial" panose="020B0604020202020204" pitchFamily="34" charset="0"/>
              </a:rPr>
              <a:t>2</a:t>
            </a:r>
          </a:p>
        </p:txBody>
      </p:sp>
      <p:sp>
        <p:nvSpPr>
          <p:cNvPr id="63" name="PHẠM DUYÊN 14 - 9Slide.vn">
            <a:extLst>
              <a:ext uri="{FF2B5EF4-FFF2-40B4-BE49-F238E27FC236}">
                <a16:creationId xmlns:a16="http://schemas.microsoft.com/office/drawing/2014/main" id="{524FD0CB-DBC3-2775-2C96-E0ED3968ECFD}"/>
              </a:ext>
            </a:extLst>
          </p:cNvPr>
          <p:cNvSpPr txBox="1"/>
          <p:nvPr/>
        </p:nvSpPr>
        <p:spPr>
          <a:xfrm>
            <a:off x="9464893" y="1255355"/>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6</a:t>
            </a:r>
          </a:p>
        </p:txBody>
      </p:sp>
      <p:sp>
        <p:nvSpPr>
          <p:cNvPr id="64" name="PHẠM DUYÊN 15 - 9Slide.vn">
            <a:extLst>
              <a:ext uri="{FF2B5EF4-FFF2-40B4-BE49-F238E27FC236}">
                <a16:creationId xmlns:a16="http://schemas.microsoft.com/office/drawing/2014/main" id="{9D035A68-7B27-B25F-C2FE-73A554C17830}"/>
              </a:ext>
            </a:extLst>
          </p:cNvPr>
          <p:cNvSpPr txBox="1"/>
          <p:nvPr/>
        </p:nvSpPr>
        <p:spPr>
          <a:xfrm>
            <a:off x="7898511" y="1255355"/>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65" name="PHẠM DUYÊN 16 - 9Slide.vn">
            <a:extLst>
              <a:ext uri="{FF2B5EF4-FFF2-40B4-BE49-F238E27FC236}">
                <a16:creationId xmlns:a16="http://schemas.microsoft.com/office/drawing/2014/main" id="{801D9121-3650-A0CC-E22A-253D00E827C9}"/>
              </a:ext>
            </a:extLst>
          </p:cNvPr>
          <p:cNvSpPr txBox="1"/>
          <p:nvPr/>
        </p:nvSpPr>
        <p:spPr>
          <a:xfrm>
            <a:off x="9803591" y="1255355"/>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2</a:t>
            </a:r>
          </a:p>
        </p:txBody>
      </p:sp>
      <p:sp>
        <p:nvSpPr>
          <p:cNvPr id="66" name="PHẠM DUYÊN 17 - 9Slide.vn">
            <a:extLst>
              <a:ext uri="{FF2B5EF4-FFF2-40B4-BE49-F238E27FC236}">
                <a16:creationId xmlns:a16="http://schemas.microsoft.com/office/drawing/2014/main" id="{C2C56202-175D-2E12-F797-815F825BE707}"/>
              </a:ext>
            </a:extLst>
          </p:cNvPr>
          <p:cNvSpPr txBox="1"/>
          <p:nvPr/>
        </p:nvSpPr>
        <p:spPr>
          <a:xfrm>
            <a:off x="8238051" y="1255355"/>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4</a:t>
            </a:r>
          </a:p>
        </p:txBody>
      </p:sp>
      <p:sp>
        <p:nvSpPr>
          <p:cNvPr id="67" name="PHẠM DUYÊN 18 - 9Slide.vn">
            <a:extLst>
              <a:ext uri="{FF2B5EF4-FFF2-40B4-BE49-F238E27FC236}">
                <a16:creationId xmlns:a16="http://schemas.microsoft.com/office/drawing/2014/main" id="{3A0A1C46-818C-AF8A-10BC-9B5BE5516F1D}"/>
              </a:ext>
            </a:extLst>
          </p:cNvPr>
          <p:cNvSpPr txBox="1"/>
          <p:nvPr/>
        </p:nvSpPr>
        <p:spPr>
          <a:xfrm>
            <a:off x="8238051" y="1874811"/>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0</a:t>
            </a:r>
          </a:p>
        </p:txBody>
      </p:sp>
      <p:sp>
        <p:nvSpPr>
          <p:cNvPr id="68" name="PHẠM DUYÊN 19 - 9Slide.vn">
            <a:extLst>
              <a:ext uri="{FF2B5EF4-FFF2-40B4-BE49-F238E27FC236}">
                <a16:creationId xmlns:a16="http://schemas.microsoft.com/office/drawing/2014/main" id="{0D712F6F-4AA1-50B6-9CBE-F1A6EFE004E3}"/>
              </a:ext>
            </a:extLst>
          </p:cNvPr>
          <p:cNvSpPr txBox="1"/>
          <p:nvPr/>
        </p:nvSpPr>
        <p:spPr>
          <a:xfrm>
            <a:off x="8581988" y="1874811"/>
            <a:ext cx="285542"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9</a:t>
            </a:r>
          </a:p>
        </p:txBody>
      </p:sp>
      <p:sp>
        <p:nvSpPr>
          <p:cNvPr id="69" name="PHẠM DUYÊN 20 - 9Slide.vn">
            <a:extLst>
              <a:ext uri="{FF2B5EF4-FFF2-40B4-BE49-F238E27FC236}">
                <a16:creationId xmlns:a16="http://schemas.microsoft.com/office/drawing/2014/main" id="{2B802B23-C9FE-DF1D-CD73-BE31292BA7AB}"/>
              </a:ext>
            </a:extLst>
          </p:cNvPr>
          <p:cNvSpPr txBox="1"/>
          <p:nvPr/>
        </p:nvSpPr>
        <p:spPr>
          <a:xfrm>
            <a:off x="8581988" y="2484411"/>
            <a:ext cx="277056" cy="707886"/>
          </a:xfrm>
          <a:prstGeom prst="rect">
            <a:avLst/>
          </a:prstGeom>
          <a:noFill/>
        </p:spPr>
        <p:txBody>
          <a:bodyPr wrap="square" rtlCol="0">
            <a:spAutoFit/>
          </a:bodyPr>
          <a:lstStyle/>
          <a:p>
            <a:pPr algn="ctr"/>
            <a:r>
              <a:rPr lang="en-US" sz="4000" b="1" dirty="0">
                <a:solidFill>
                  <a:srgbClr val="002060"/>
                </a:solidFill>
                <a:latin typeface="+mj-lt"/>
                <a:cs typeface="Arial" panose="020B0604020202020204" pitchFamily="34" charset="0"/>
              </a:rPr>
              <a:t>1</a:t>
            </a:r>
          </a:p>
        </p:txBody>
      </p:sp>
      <p:grpSp>
        <p:nvGrpSpPr>
          <p:cNvPr id="70" name="Group 69"/>
          <p:cNvGrpSpPr/>
          <p:nvPr/>
        </p:nvGrpSpPr>
        <p:grpSpPr>
          <a:xfrm>
            <a:off x="6578420" y="4044755"/>
            <a:ext cx="4578220" cy="708660"/>
            <a:chOff x="3806890" y="5334000"/>
            <a:chExt cx="4578220" cy="708660"/>
          </a:xfrm>
        </p:grpSpPr>
        <p:sp>
          <p:nvSpPr>
            <p:cNvPr id="71" name="PHẠM DUYÊN 12 - 9Slide.vn">
              <a:extLst>
                <a:ext uri="{FF2B5EF4-FFF2-40B4-BE49-F238E27FC236}">
                  <a16:creationId xmlns:a16="http://schemas.microsoft.com/office/drawing/2014/main" id="{9CA136B6-4E92-CD5E-2C68-7AD5B305A937}"/>
                </a:ext>
              </a:extLst>
            </p:cNvPr>
            <p:cNvSpPr/>
            <p:nvPr/>
          </p:nvSpPr>
          <p:spPr>
            <a:xfrm>
              <a:off x="3868331" y="5334000"/>
              <a:ext cx="4453331" cy="708660"/>
            </a:xfrm>
            <a:prstGeom prst="roundRect">
              <a:avLst>
                <a:gd name="adj" fmla="val 40049"/>
              </a:avLst>
            </a:prstGeom>
            <a:solidFill>
              <a:srgbClr val="FCDCA9"/>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lumMod val="75000"/>
                    <a:lumOff val="2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2" name="PHẠM DUYÊN 13 - 9Slide.vn">
                  <a:extLst>
                    <a:ext uri="{FF2B5EF4-FFF2-40B4-BE49-F238E27FC236}">
                      <a16:creationId xmlns:a16="http://schemas.microsoft.com/office/drawing/2014/main" id="{A62FB62E-BFC1-34BB-1360-56BB467A66FA}"/>
                    </a:ext>
                  </a:extLst>
                </p:cNvPr>
                <p:cNvSpPr txBox="1"/>
                <p:nvPr/>
              </p:nvSpPr>
              <p:spPr>
                <a:xfrm>
                  <a:off x="3806890" y="5395943"/>
                  <a:ext cx="4578220" cy="584775"/>
                </a:xfrm>
                <a:prstGeom prst="rect">
                  <a:avLst/>
                </a:prstGeom>
                <a:noFill/>
              </p:spPr>
              <p:txBody>
                <a:bodyPr wrap="square" rtlCol="0">
                  <a:spAutoFit/>
                </a:bodyPr>
                <a:lstStyle/>
                <a:p>
                  <a:pPr algn="ctr"/>
                  <a:r>
                    <a:rPr lang="en-US" sz="3200" b="1">
                      <a:solidFill>
                        <a:srgbClr val="AE4B24"/>
                      </a:solidFill>
                      <a:latin typeface="Cambria" panose="02040503050406030204" pitchFamily="18" charset="0"/>
                      <a:ea typeface="Cambria" panose="02040503050406030204" pitchFamily="18" charset="0"/>
                      <a:cs typeface="Arial" panose="020B0604020202020204" pitchFamily="34" charset="0"/>
                    </a:rPr>
                    <a:t>2 249 </a:t>
                  </a:r>
                  <a14:m>
                    <m:oMath xmlns:m="http://schemas.openxmlformats.org/officeDocument/2006/math">
                      <m:r>
                        <a:rPr lang="en-US" sz="3200" b="1" i="1">
                          <a:solidFill>
                            <a:srgbClr val="AE4B24"/>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b="1">
                      <a:solidFill>
                        <a:srgbClr val="AE4B24"/>
                      </a:solidFill>
                      <a:latin typeface="Cambria" panose="02040503050406030204" pitchFamily="18" charset="0"/>
                      <a:ea typeface="Cambria" panose="02040503050406030204" pitchFamily="18" charset="0"/>
                      <a:cs typeface="Arial" panose="020B0604020202020204" pitchFamily="34" charset="0"/>
                    </a:rPr>
                    <a:t> 4 =  </a:t>
                  </a:r>
                  <a:r>
                    <a:rPr lang="en-US" sz="3200" b="1">
                      <a:solidFill>
                        <a:srgbClr val="0070C0"/>
                      </a:solidFill>
                      <a:latin typeface="Cambria" panose="02040503050406030204" pitchFamily="18" charset="0"/>
                      <a:ea typeface="Cambria" panose="02040503050406030204" pitchFamily="18" charset="0"/>
                      <a:cs typeface="Arial" panose="020B0604020202020204" pitchFamily="34" charset="0"/>
                    </a:rPr>
                    <a:t>562 (dư 1)</a:t>
                  </a:r>
                </a:p>
              </p:txBody>
            </p:sp>
          </mc:Choice>
          <mc:Fallback xmlns="">
            <p:sp>
              <p:nvSpPr>
                <p:cNvPr id="20" name="PHẠM DUYÊN 13 - 9Slide.vn">
                  <a:extLst>
                    <a:ext uri="{FF2B5EF4-FFF2-40B4-BE49-F238E27FC236}">
                      <a16:creationId xmlns:a16="http://schemas.microsoft.com/office/drawing/2014/main" id="{A62FB62E-BFC1-34BB-1360-56BB467A66FA}"/>
                    </a:ext>
                  </a:extLst>
                </p:cNvPr>
                <p:cNvSpPr txBox="1">
                  <a:spLocks noRot="1" noChangeAspect="1" noMove="1" noResize="1" noEditPoints="1" noAdjustHandles="1" noChangeArrowheads="1" noChangeShapeType="1" noTextEdit="1"/>
                </p:cNvSpPr>
                <p:nvPr/>
              </p:nvSpPr>
              <p:spPr>
                <a:xfrm>
                  <a:off x="3806890" y="5395943"/>
                  <a:ext cx="4578220" cy="584775"/>
                </a:xfrm>
                <a:prstGeom prst="rect">
                  <a:avLst/>
                </a:prstGeom>
                <a:blipFill>
                  <a:blip r:embed="rId5"/>
                  <a:stretch>
                    <a:fillRect l="-266" t="-13542" r="-133" b="-33333"/>
                  </a:stretch>
                </a:blipFill>
              </p:spPr>
              <p:txBody>
                <a:bodyPr/>
                <a:lstStyle/>
                <a:p>
                  <a:r>
                    <a:rPr lang="en-US">
                      <a:noFill/>
                    </a:rPr>
                    <a:t> </a:t>
                  </a:r>
                </a:p>
              </p:txBody>
            </p:sp>
          </mc:Fallback>
        </mc:AlternateContent>
      </p:grpSp>
      <p:sp>
        <p:nvSpPr>
          <p:cNvPr id="73" name="Horizontal Scroll 72"/>
          <p:cNvSpPr/>
          <p:nvPr/>
        </p:nvSpPr>
        <p:spPr>
          <a:xfrm>
            <a:off x="3619131" y="5259553"/>
            <a:ext cx="5407637" cy="804584"/>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Arial" panose="020B0604020202020204" pitchFamily="34" charset="0"/>
                <a:cs typeface="Arial" panose="020B0604020202020204" pitchFamily="34" charset="0"/>
              </a:rPr>
              <a:t>Số</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dư</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nhỏ</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hơn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số</a:t>
            </a:r>
            <a:r>
              <a:rPr lang="en-US" sz="3200" b="1" dirty="0">
                <a:solidFill>
                  <a:srgbClr val="002060"/>
                </a:solidFill>
                <a:latin typeface="Arial" panose="020B0604020202020204" pitchFamily="34" charset="0"/>
                <a:cs typeface="Arial" panose="020B0604020202020204" pitchFamily="34" charset="0"/>
              </a:rPr>
              <a:t> chia</a:t>
            </a:r>
          </a:p>
        </p:txBody>
      </p:sp>
      <p:sp>
        <p:nvSpPr>
          <p:cNvPr id="2" name="Rectangle 1">
            <a:extLst>
              <a:ext uri="{FF2B5EF4-FFF2-40B4-BE49-F238E27FC236}">
                <a16:creationId xmlns:a16="http://schemas.microsoft.com/office/drawing/2014/main" id="{4E11BA95-501C-63C3-5A47-1DB6A4E6810D}"/>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0567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2 - 9Slide.vn">
            <a:extLst>
              <a:ext uri="{FF2B5EF4-FFF2-40B4-BE49-F238E27FC236}">
                <a16:creationId xmlns:a16="http://schemas.microsoft.com/office/drawing/2014/main" id="{C7D3B8BC-634E-00C5-4976-0C5E1C1A5CB8}"/>
              </a:ext>
            </a:extLst>
          </p:cNvPr>
          <p:cNvSpPr txBox="1"/>
          <p:nvPr/>
        </p:nvSpPr>
        <p:spPr>
          <a:xfrm>
            <a:off x="1766509" y="2126754"/>
            <a:ext cx="7696200" cy="523220"/>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Bước</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1: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Đặt</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tính</a:t>
            </a:r>
            <a:endParaRPr lang="zh-CN" altLang="en-US"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endParaRPr>
          </a:p>
        </p:txBody>
      </p:sp>
      <p:grpSp>
        <p:nvGrpSpPr>
          <p:cNvPr id="7" name="PHẠM DUYÊN 3 - 9Slide.vn">
            <a:extLst>
              <a:ext uri="{FF2B5EF4-FFF2-40B4-BE49-F238E27FC236}">
                <a16:creationId xmlns:a16="http://schemas.microsoft.com/office/drawing/2014/main" id="{185ED843-3482-484B-0478-4620776C7CBB}"/>
              </a:ext>
            </a:extLst>
          </p:cNvPr>
          <p:cNvGrpSpPr>
            <a:grpSpLocks/>
          </p:cNvGrpSpPr>
          <p:nvPr/>
        </p:nvGrpSpPr>
        <p:grpSpPr bwMode="auto">
          <a:xfrm>
            <a:off x="1043170" y="2071076"/>
            <a:ext cx="556160" cy="556160"/>
            <a:chOff x="82987" y="82987"/>
            <a:chExt cx="597814" cy="597814"/>
          </a:xfrm>
          <a:effectLst>
            <a:outerShdw blurRad="254000" dist="63500" dir="2700000" algn="tl" rotWithShape="0">
              <a:prstClr val="black">
                <a:alpha val="30000"/>
              </a:prstClr>
            </a:outerShdw>
          </a:effectLst>
        </p:grpSpPr>
        <p:sp>
          <p:nvSpPr>
            <p:cNvPr id="8" name="39">
              <a:extLst>
                <a:ext uri="{FF2B5EF4-FFF2-40B4-BE49-F238E27FC236}">
                  <a16:creationId xmlns:a16="http://schemas.microsoft.com/office/drawing/2014/main" id="{382CE666-B653-D640-BAF3-45095B2887E2}"/>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Font typeface="Arial" charset="0"/>
                <a:buNone/>
              </a:pPr>
              <a:r>
                <a:rPr lang="en-US"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endParaRPr>
            </a:p>
          </p:txBody>
        </p:sp>
        <p:pic>
          <p:nvPicPr>
            <p:cNvPr id="9" name="Picture 9">
              <a:extLst>
                <a:ext uri="{FF2B5EF4-FFF2-40B4-BE49-F238E27FC236}">
                  <a16:creationId xmlns:a16="http://schemas.microsoft.com/office/drawing/2014/main" id="{EEE34130-7B8A-648A-37A9-5D73BEDB5D9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PHẠM DUYÊN 4 - 9Slide.vn">
            <a:extLst>
              <a:ext uri="{FF2B5EF4-FFF2-40B4-BE49-F238E27FC236}">
                <a16:creationId xmlns:a16="http://schemas.microsoft.com/office/drawing/2014/main" id="{97D57052-AB7A-B136-DFD2-ACBEA03FD971}"/>
              </a:ext>
            </a:extLst>
          </p:cNvPr>
          <p:cNvSpPr txBox="1"/>
          <p:nvPr/>
        </p:nvSpPr>
        <p:spPr>
          <a:xfrm>
            <a:off x="1733852" y="3070812"/>
            <a:ext cx="8934148" cy="1569660"/>
          </a:xfrm>
          <a:prstGeom prst="rect">
            <a:avLst/>
          </a:prstGeom>
          <a:noFill/>
        </p:spPr>
        <p:txBody>
          <a:bodyPr wrap="square" lIns="0" tIns="0" rIns="0" bIns="0" rtlCol="0">
            <a:spAutoFit/>
          </a:bodyPr>
          <a:lstStyle>
            <a:defPPr>
              <a:defRPr lang="zh-CN"/>
            </a:defPPr>
            <a:lvl1pPr>
              <a:defRPr sz="2000" b="1">
                <a:solidFill>
                  <a:schemeClr val="bg1"/>
                </a:solidFill>
                <a:latin typeface="微软雅黑" pitchFamily="34" charset="-122"/>
                <a:ea typeface="微软雅黑" pitchFamily="34" charset="-122"/>
              </a:defRPr>
            </a:lvl1pPr>
          </a:lstStyle>
          <a:p>
            <a:pPr algn="just"/>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Bước</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2: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Tính</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(chia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từ</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trái</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sang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phải</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a:t>
            </a:r>
          </a:p>
          <a:p>
            <a:pPr algn="just"/>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Ở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mỗi</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lượt</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chia,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thực</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hiện</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lần</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lượt</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các</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phép</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b="0"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tính</a:t>
            </a:r>
            <a:r>
              <a:rPr lang="en-US" altLang="zh-CN" sz="3400" b="0"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i="1"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chia, </a:t>
            </a:r>
            <a:r>
              <a:rPr lang="en-US" altLang="zh-CN" sz="3400" i="1"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nhân</a:t>
            </a:r>
            <a:r>
              <a:rPr lang="en-US" altLang="zh-CN" sz="3400" i="1"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 </a:t>
            </a:r>
            <a:r>
              <a:rPr lang="en-US" altLang="zh-CN" sz="3400" i="1" spc="-140" dirty="0" err="1">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trừ</a:t>
            </a:r>
            <a:r>
              <a:rPr lang="en-US" altLang="zh-CN" sz="3400" i="1"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rPr>
              <a:t>.</a:t>
            </a:r>
            <a:endParaRPr lang="zh-CN" altLang="en-US" sz="3400" i="1" spc="-140" dirty="0">
              <a:solidFill>
                <a:prstClr val="black">
                  <a:lumMod val="75000"/>
                  <a:lumOff val="25000"/>
                </a:prstClr>
              </a:solidFill>
              <a:latin typeface="#9Slide03 Sofia Pro Soft"/>
              <a:ea typeface="字魂107号-萌趣欢乐体" panose="00000500000000000000" pitchFamily="2" charset="-122"/>
              <a:sym typeface="字魂107号-萌趣欢乐体" panose="00000500000000000000" pitchFamily="2" charset="-122"/>
            </a:endParaRPr>
          </a:p>
        </p:txBody>
      </p:sp>
      <p:grpSp>
        <p:nvGrpSpPr>
          <p:cNvPr id="11" name="PHẠM DUYÊN 5 - 9Slide.vn">
            <a:extLst>
              <a:ext uri="{FF2B5EF4-FFF2-40B4-BE49-F238E27FC236}">
                <a16:creationId xmlns:a16="http://schemas.microsoft.com/office/drawing/2014/main" id="{7FB975E6-9F20-5998-FB66-BA8E3F477915}"/>
              </a:ext>
            </a:extLst>
          </p:cNvPr>
          <p:cNvGrpSpPr>
            <a:grpSpLocks/>
          </p:cNvGrpSpPr>
          <p:nvPr/>
        </p:nvGrpSpPr>
        <p:grpSpPr bwMode="auto">
          <a:xfrm>
            <a:off x="980010" y="2993893"/>
            <a:ext cx="556160" cy="556160"/>
            <a:chOff x="82987" y="82987"/>
            <a:chExt cx="597814" cy="597814"/>
          </a:xfrm>
          <a:effectLst>
            <a:outerShdw blurRad="254000" dist="63500" dir="2700000" algn="tl" rotWithShape="0">
              <a:prstClr val="black">
                <a:alpha val="30000"/>
              </a:prstClr>
            </a:outerShdw>
          </a:effectLst>
        </p:grpSpPr>
        <p:sp>
          <p:nvSpPr>
            <p:cNvPr id="12" name="39">
              <a:extLst>
                <a:ext uri="{FF2B5EF4-FFF2-40B4-BE49-F238E27FC236}">
                  <a16:creationId xmlns:a16="http://schemas.microsoft.com/office/drawing/2014/main" id="{8CD04B7F-018B-C635-8CE3-31A04332EC6E}"/>
                </a:ext>
              </a:extLst>
            </p:cNvPr>
            <p:cNvSpPr>
              <a:spLocks noChangeArrowheads="1"/>
            </p:cNvSpPr>
            <p:nvPr/>
          </p:nvSpPr>
          <p:spPr bwMode="auto">
            <a:xfrm>
              <a:off x="82987" y="82987"/>
              <a:ext cx="597814" cy="597814"/>
            </a:xfrm>
            <a:prstGeom prst="ellipse">
              <a:avLst/>
            </a:prstGeom>
            <a:solidFill>
              <a:schemeClr val="accent6"/>
            </a:solidFill>
            <a:ln w="38100">
              <a:noFill/>
              <a:miter lim="800000"/>
              <a:headEnd/>
              <a:tailEnd/>
            </a:ln>
          </p:spPr>
          <p:txBody>
            <a:bodyPr anchor="ct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defTabSz="914273">
                <a:spcBef>
                  <a:spcPct val="0"/>
                </a:spcBef>
                <a:buFont typeface="Arial" charset="0"/>
                <a:buNone/>
              </a:pPr>
              <a:r>
                <a:rPr lang="en-US"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rPr>
                <a:t> </a:t>
              </a:r>
              <a:endParaRPr lang="zh-CN" altLang="zh-CN" sz="2400" dirty="0">
                <a:solidFill>
                  <a:srgbClr val="FFFFFF"/>
                </a:solidFill>
                <a:latin typeface="#9Slide01 Noi dung ngan" panose="00000600000000000000" pitchFamily="2" charset="0"/>
                <a:ea typeface="字魂107号-萌趣欢乐体" panose="00000500000000000000" pitchFamily="2" charset="-122"/>
                <a:sym typeface="字魂107号-萌趣欢乐体" panose="00000500000000000000" pitchFamily="2" charset="-122"/>
              </a:endParaRPr>
            </a:p>
          </p:txBody>
        </p:sp>
        <p:pic>
          <p:nvPicPr>
            <p:cNvPr id="13" name="Picture 9">
              <a:extLst>
                <a:ext uri="{FF2B5EF4-FFF2-40B4-BE49-F238E27FC236}">
                  <a16:creationId xmlns:a16="http://schemas.microsoft.com/office/drawing/2014/main" id="{93C4EE7D-8C98-88A3-D9EF-C96400CCBEF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HẠM DUYÊN 8 - 9Slide.vn">
            <a:extLst>
              <a:ext uri="{FF2B5EF4-FFF2-40B4-BE49-F238E27FC236}">
                <a16:creationId xmlns:a16="http://schemas.microsoft.com/office/drawing/2014/main" id="{353D1FD7-D0C9-2F03-523B-A4D9DB429E06}"/>
              </a:ext>
            </a:extLst>
          </p:cNvPr>
          <p:cNvPicPr>
            <a:picLocks noChangeAspect="1"/>
          </p:cNvPicPr>
          <p:nvPr/>
        </p:nvPicPr>
        <p:blipFill>
          <a:blip r:embed="rId3">
            <a:duotone>
              <a:prstClr val="black"/>
              <a:srgbClr val="FF0000">
                <a:tint val="45000"/>
                <a:satMod val="400000"/>
              </a:srgbClr>
            </a:duotone>
          </a:blip>
          <a:srcRect/>
          <a:stretch>
            <a:fillRect/>
          </a:stretch>
        </p:blipFill>
        <p:spPr>
          <a:xfrm>
            <a:off x="3705970" y="773885"/>
            <a:ext cx="1020664" cy="486278"/>
          </a:xfrm>
          <a:prstGeom prst="rect">
            <a:avLst/>
          </a:prstGeom>
        </p:spPr>
      </p:pic>
      <p:pic>
        <p:nvPicPr>
          <p:cNvPr id="19" name="PHẠM DUYÊN 9 - 9Slide.vn">
            <a:extLst>
              <a:ext uri="{FF2B5EF4-FFF2-40B4-BE49-F238E27FC236}">
                <a16:creationId xmlns:a16="http://schemas.microsoft.com/office/drawing/2014/main" id="{A059D10E-930C-8567-5B27-143446BAD4E8}"/>
              </a:ext>
            </a:extLst>
          </p:cNvPr>
          <p:cNvPicPr>
            <a:picLocks noChangeAspect="1"/>
          </p:cNvPicPr>
          <p:nvPr/>
        </p:nvPicPr>
        <p:blipFill>
          <a:blip r:embed="rId3">
            <a:duotone>
              <a:prstClr val="black"/>
              <a:srgbClr val="FF0000">
                <a:tint val="45000"/>
                <a:satMod val="400000"/>
              </a:srgbClr>
            </a:duotone>
          </a:blip>
          <a:srcRect/>
          <a:stretch>
            <a:fillRect/>
          </a:stretch>
        </p:blipFill>
        <p:spPr>
          <a:xfrm flipH="1">
            <a:off x="7239000" y="773885"/>
            <a:ext cx="1020664" cy="486278"/>
          </a:xfrm>
          <a:prstGeom prst="rect">
            <a:avLst/>
          </a:prstGeom>
        </p:spPr>
      </p:pic>
      <p:sp>
        <p:nvSpPr>
          <p:cNvPr id="2" name="Rounded Rectangle 1"/>
          <p:cNvSpPr/>
          <p:nvPr/>
        </p:nvSpPr>
        <p:spPr>
          <a:xfrm>
            <a:off x="1536170" y="604052"/>
            <a:ext cx="9525000" cy="110036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Muốn</a:t>
            </a:r>
            <a:r>
              <a:rPr lang="en-US" sz="2800" b="1" dirty="0">
                <a:solidFill>
                  <a:srgbClr val="FF0000"/>
                </a:solidFill>
              </a:rPr>
              <a:t> </a:t>
            </a:r>
            <a:r>
              <a:rPr lang="en-US" sz="2800" b="1" dirty="0" err="1">
                <a:solidFill>
                  <a:srgbClr val="FF0000"/>
                </a:solidFill>
              </a:rPr>
              <a:t>thực</a:t>
            </a:r>
            <a:r>
              <a:rPr lang="en-US" sz="2800" b="1" dirty="0">
                <a:solidFill>
                  <a:srgbClr val="FF0000"/>
                </a:solidFill>
              </a:rPr>
              <a:t> </a:t>
            </a:r>
            <a:r>
              <a:rPr lang="en-US" sz="2800" b="1" dirty="0" err="1">
                <a:solidFill>
                  <a:srgbClr val="FF0000"/>
                </a:solidFill>
              </a:rPr>
              <a:t>hiện</a:t>
            </a:r>
            <a:r>
              <a:rPr lang="en-US" sz="2800" b="1" dirty="0">
                <a:solidFill>
                  <a:srgbClr val="FF0000"/>
                </a:solidFill>
              </a:rPr>
              <a:t> </a:t>
            </a:r>
            <a:r>
              <a:rPr lang="en-US" sz="2800" b="1" dirty="0" err="1">
                <a:solidFill>
                  <a:srgbClr val="FF0000"/>
                </a:solidFill>
              </a:rPr>
              <a:t>phép</a:t>
            </a:r>
            <a:r>
              <a:rPr lang="en-US" sz="2800" b="1" dirty="0">
                <a:solidFill>
                  <a:srgbClr val="FF0000"/>
                </a:solidFill>
              </a:rPr>
              <a:t> chia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có</a:t>
            </a:r>
            <a:r>
              <a:rPr lang="en-US" sz="2800" b="1" dirty="0">
                <a:solidFill>
                  <a:srgbClr val="FF0000"/>
                </a:solidFill>
              </a:rPr>
              <a:t> </a:t>
            </a:r>
            <a:r>
              <a:rPr lang="en-US" sz="2800" b="1" dirty="0" err="1">
                <a:solidFill>
                  <a:srgbClr val="FF0000"/>
                </a:solidFill>
              </a:rPr>
              <a:t>bốn</a:t>
            </a:r>
            <a:r>
              <a:rPr lang="en-US" sz="2800" b="1" dirty="0">
                <a:solidFill>
                  <a:srgbClr val="FF0000"/>
                </a:solidFill>
              </a:rPr>
              <a:t> </a:t>
            </a:r>
            <a:r>
              <a:rPr lang="en-US" sz="2800" b="1" dirty="0" err="1">
                <a:solidFill>
                  <a:srgbClr val="FF0000"/>
                </a:solidFill>
              </a:rPr>
              <a:t>chữ</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cho</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có</a:t>
            </a:r>
            <a:r>
              <a:rPr lang="en-US" sz="2800" b="1" dirty="0">
                <a:solidFill>
                  <a:srgbClr val="FF0000"/>
                </a:solidFill>
              </a:rPr>
              <a:t> </a:t>
            </a:r>
            <a:r>
              <a:rPr lang="en-US" sz="2800" b="1" dirty="0" err="1">
                <a:solidFill>
                  <a:srgbClr val="FF0000"/>
                </a:solidFill>
              </a:rPr>
              <a:t>một</a:t>
            </a:r>
            <a:r>
              <a:rPr lang="en-US" sz="2800" b="1" dirty="0">
                <a:solidFill>
                  <a:srgbClr val="FF0000"/>
                </a:solidFill>
              </a:rPr>
              <a:t> </a:t>
            </a:r>
            <a:r>
              <a:rPr lang="en-US" sz="2800" b="1" dirty="0" err="1">
                <a:solidFill>
                  <a:srgbClr val="FF0000"/>
                </a:solidFill>
              </a:rPr>
              <a:t>chữ</a:t>
            </a:r>
            <a:r>
              <a:rPr lang="en-US" sz="2800" b="1" dirty="0">
                <a:solidFill>
                  <a:srgbClr val="FF0000"/>
                </a:solidFill>
              </a:rPr>
              <a:t> </a:t>
            </a:r>
            <a:r>
              <a:rPr lang="en-US" sz="2800" b="1" dirty="0" err="1">
                <a:solidFill>
                  <a:srgbClr val="FF0000"/>
                </a:solidFill>
              </a:rPr>
              <a:t>số</a:t>
            </a:r>
            <a:r>
              <a:rPr lang="en-US" sz="2800" b="1" dirty="0">
                <a:solidFill>
                  <a:srgbClr val="FF0000"/>
                </a:solidFill>
              </a:rPr>
              <a:t> ta </a:t>
            </a:r>
            <a:r>
              <a:rPr lang="en-US" sz="2800" b="1" dirty="0" err="1">
                <a:solidFill>
                  <a:srgbClr val="FF0000"/>
                </a:solidFill>
              </a:rPr>
              <a:t>thực</a:t>
            </a:r>
            <a:r>
              <a:rPr lang="en-US" sz="2800" b="1" dirty="0">
                <a:solidFill>
                  <a:srgbClr val="FF0000"/>
                </a:solidFill>
              </a:rPr>
              <a:t> </a:t>
            </a:r>
            <a:r>
              <a:rPr lang="en-US" sz="2800" b="1" dirty="0" err="1">
                <a:solidFill>
                  <a:srgbClr val="FF0000"/>
                </a:solidFill>
              </a:rPr>
              <a:t>hiện</a:t>
            </a:r>
            <a:r>
              <a:rPr lang="en-US" sz="2800" b="1" dirty="0">
                <a:solidFill>
                  <a:srgbClr val="FF0000"/>
                </a:solidFill>
              </a:rPr>
              <a:t> </a:t>
            </a:r>
            <a:r>
              <a:rPr lang="en-US" sz="2800" b="1" dirty="0" err="1">
                <a:solidFill>
                  <a:srgbClr val="FF0000"/>
                </a:solidFill>
              </a:rPr>
              <a:t>theo</a:t>
            </a:r>
            <a:r>
              <a:rPr lang="en-US" sz="2800" b="1" dirty="0">
                <a:solidFill>
                  <a:srgbClr val="FF0000"/>
                </a:solidFill>
              </a:rPr>
              <a:t> 2 </a:t>
            </a:r>
            <a:r>
              <a:rPr lang="en-US" sz="2800" b="1" dirty="0" err="1">
                <a:solidFill>
                  <a:srgbClr val="FF0000"/>
                </a:solidFill>
              </a:rPr>
              <a:t>bước</a:t>
            </a:r>
            <a:r>
              <a:rPr lang="en-US" sz="2800" b="1" dirty="0">
                <a:solidFill>
                  <a:srgbClr val="FF0000"/>
                </a:solidFill>
              </a:rPr>
              <a:t>:</a:t>
            </a:r>
          </a:p>
        </p:txBody>
      </p:sp>
      <p:sp>
        <p:nvSpPr>
          <p:cNvPr id="15" name="Rectangle 14">
            <a:extLst>
              <a:ext uri="{FF2B5EF4-FFF2-40B4-BE49-F238E27FC236}">
                <a16:creationId xmlns:a16="http://schemas.microsoft.com/office/drawing/2014/main" id="{35B8AF12-5E1C-1DCF-F759-2785169BC1EF}"/>
              </a:ext>
            </a:extLst>
          </p:cNvPr>
          <p:cNvSpPr/>
          <p:nvPr/>
        </p:nvSpPr>
        <p:spPr>
          <a:xfrm>
            <a:off x="-2141636" y="-26047"/>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solidFill>
                <a:srgbClr val="CBCBCD"/>
              </a:solidFill>
            </a:endParaRPr>
          </a:p>
        </p:txBody>
      </p:sp>
    </p:spTree>
    <p:extLst>
      <p:ext uri="{BB962C8B-B14F-4D97-AF65-F5344CB8AC3E}">
        <p14:creationId xmlns:p14="http://schemas.microsoft.com/office/powerpoint/2010/main" val="1599171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1+#ppt_w/2"/>
                                          </p:val>
                                        </p:tav>
                                        <p:tav tm="100000">
                                          <p:val>
                                            <p:strVal val="#ppt_x"/>
                                          </p:val>
                                        </p:tav>
                                      </p:tavLst>
                                    </p:anim>
                                    <p:anim calcmode="lin" valueType="num">
                                      <p:cBhvr additive="base">
                                        <p:cTn id="13" dur="1000" fill="hold"/>
                                        <p:tgtEl>
                                          <p:spTgt spid="1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1000" fill="hold"/>
                                        <p:tgtEl>
                                          <p:spTgt spid="18"/>
                                        </p:tgtEl>
                                        <p:attrNameLst>
                                          <p:attrName>ppt_x</p:attrName>
                                        </p:attrNameLst>
                                      </p:cBhvr>
                                      <p:tavLst>
                                        <p:tav tm="0">
                                          <p:val>
                                            <p:strVal val="0-#ppt_w/2"/>
                                          </p:val>
                                        </p:tav>
                                        <p:tav tm="100000">
                                          <p:val>
                                            <p:strVal val="#ppt_x"/>
                                          </p:val>
                                        </p:tav>
                                      </p:tavLst>
                                    </p:anim>
                                    <p:anim calcmode="lin" valueType="num">
                                      <p:cBhvr additive="base">
                                        <p:cTn id="17"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 9Slide.vn">
            <a:extLst>
              <a:ext uri="{FF2B5EF4-FFF2-40B4-BE49-F238E27FC236}">
                <a16:creationId xmlns:a16="http://schemas.microsoft.com/office/drawing/2014/main" id="{5F70A420-50CE-C0FC-AA75-20E10D1B99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577" y="2181549"/>
            <a:ext cx="4619171" cy="2309586"/>
          </a:xfrm>
          <a:prstGeom prst="rect">
            <a:avLst/>
          </a:prstGeom>
        </p:spPr>
      </p:pic>
      <p:sp>
        <p:nvSpPr>
          <p:cNvPr id="3" name="Rectangle 2">
            <a:extLst>
              <a:ext uri="{FF2B5EF4-FFF2-40B4-BE49-F238E27FC236}">
                <a16:creationId xmlns:a16="http://schemas.microsoft.com/office/drawing/2014/main" id="{D2D03723-251A-6C65-7340-A6827E5DC73A}"/>
              </a:ext>
            </a:extLst>
          </p:cNvPr>
          <p:cNvSpPr/>
          <p:nvPr/>
        </p:nvSpPr>
        <p:spPr>
          <a:xfrm>
            <a:off x="-2057400" y="0"/>
            <a:ext cx="1752600" cy="208614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7111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D8D41"/>
      </a:accent1>
      <a:accent2>
        <a:srgbClr val="ED7D31"/>
      </a:accent2>
      <a:accent3>
        <a:srgbClr val="BA5F3F"/>
      </a:accent3>
      <a:accent4>
        <a:srgbClr val="FFC000"/>
      </a:accent4>
      <a:accent5>
        <a:srgbClr val="F2464E"/>
      </a:accent5>
      <a:accent6>
        <a:srgbClr val="E8B480"/>
      </a:accent6>
      <a:hlink>
        <a:srgbClr val="C00000"/>
      </a:hlink>
      <a:folHlink>
        <a:srgbClr val="FF0000"/>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HẠM DUYÊN 2">
      <a:dk1>
        <a:sysClr val="windowText" lastClr="000000"/>
      </a:dk1>
      <a:lt1>
        <a:sysClr val="window" lastClr="FFFFFF"/>
      </a:lt1>
      <a:dk2>
        <a:srgbClr val="092D6C"/>
      </a:dk2>
      <a:lt2>
        <a:srgbClr val="FCECD0"/>
      </a:lt2>
      <a:accent1>
        <a:srgbClr val="8C70CC"/>
      </a:accent1>
      <a:accent2>
        <a:srgbClr val="7473B7"/>
      </a:accent2>
      <a:accent3>
        <a:srgbClr val="7DAED9"/>
      </a:accent3>
      <a:accent4>
        <a:srgbClr val="8178C3"/>
      </a:accent4>
      <a:accent5>
        <a:srgbClr val="B1458F"/>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1932</TotalTime>
  <Words>939</Words>
  <Application>Microsoft Office PowerPoint</Application>
  <PresentationFormat>Widescreen</PresentationFormat>
  <Paragraphs>238</Paragraphs>
  <Slides>20</Slides>
  <Notes>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20</vt:i4>
      </vt:variant>
    </vt:vector>
  </HeadingPairs>
  <TitlesOfParts>
    <vt:vector size="38" baseType="lpstr">
      <vt:lpstr>#9Slide03 Sofia Pro Soft</vt:lpstr>
      <vt:lpstr>#9Slide03 Talling</vt:lpstr>
      <vt:lpstr>#9Slide01 Noi dung ngan</vt:lpstr>
      <vt:lpstr>UTM Showcard</vt:lpstr>
      <vt:lpstr>UTM Sharnay</vt:lpstr>
      <vt:lpstr>UVN Binh Duong</vt:lpstr>
      <vt:lpstr>Cambria Math</vt:lpstr>
      <vt:lpstr>Calibri Light</vt:lpstr>
      <vt:lpstr>VL Amelia BT</vt:lpstr>
      <vt:lpstr>Cambria</vt:lpstr>
      <vt:lpstr>Calibri</vt:lpstr>
      <vt:lpstr>UTM Deutsch Gothic</vt:lpstr>
      <vt:lpstr>#9Slide03 Sofia Pro Soft Bold</vt:lpstr>
      <vt:lpstr>Arial</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cp:keywords>PHẠM DUYÊN</cp:keywords>
  <dc:description>9Slide.vn</dc:description>
  <cp:lastModifiedBy>Admin</cp:lastModifiedBy>
  <cp:revision>890</cp:revision>
  <dcterms:created xsi:type="dcterms:W3CDTF">2021-11-18T08:18:08Z</dcterms:created>
  <dcterms:modified xsi:type="dcterms:W3CDTF">2024-03-04T05:34:33Z</dcterms:modified>
  <cp:category>9Slide.vn</cp:category>
</cp:coreProperties>
</file>