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77" r:id="rId4"/>
    <p:sldMasterId id="2147483680" r:id="rId5"/>
    <p:sldMasterId id="2147483701" r:id="rId6"/>
    <p:sldMasterId id="2147483711" r:id="rId7"/>
  </p:sldMasterIdLst>
  <p:notesMasterIdLst>
    <p:notesMasterId r:id="rId28"/>
  </p:notesMasterIdLst>
  <p:sldIdLst>
    <p:sldId id="326" r:id="rId8"/>
    <p:sldId id="282" r:id="rId9"/>
    <p:sldId id="283" r:id="rId10"/>
    <p:sldId id="284" r:id="rId11"/>
    <p:sldId id="285" r:id="rId12"/>
    <p:sldId id="257" r:id="rId13"/>
    <p:sldId id="1568" r:id="rId14"/>
    <p:sldId id="345" r:id="rId15"/>
    <p:sldId id="258" r:id="rId16"/>
    <p:sldId id="2007577501" r:id="rId17"/>
    <p:sldId id="340" r:id="rId18"/>
    <p:sldId id="2007577502" r:id="rId19"/>
    <p:sldId id="2007577498" r:id="rId20"/>
    <p:sldId id="2007577496" r:id="rId21"/>
    <p:sldId id="540" r:id="rId22"/>
    <p:sldId id="2007577497" r:id="rId23"/>
    <p:sldId id="2007577499" r:id="rId24"/>
    <p:sldId id="335" r:id="rId25"/>
    <p:sldId id="334" r:id="rId26"/>
    <p:sldId id="27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6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310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378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2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33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4792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 1" userDrawn="1">
  <p:cSld name="017 Title and text right 1">
    <p:bg>
      <p:bgPr>
        <a:solidFill>
          <a:srgbClr val="D2DFE6"/>
        </a:solidFill>
        <a:effectLst/>
      </p:bgPr>
    </p:bg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5" name="Google Shape;725;p24"/>
          <p:cNvGrpSpPr/>
          <p:nvPr userDrawn="1"/>
        </p:nvGrpSpPr>
        <p:grpSpPr>
          <a:xfrm flipH="1">
            <a:off x="26227" y="52523"/>
            <a:ext cx="12213796" cy="6869243"/>
            <a:chOff x="0" y="-4144"/>
            <a:chExt cx="12213796" cy="6869243"/>
          </a:xfrm>
        </p:grpSpPr>
        <p:sp>
          <p:nvSpPr>
            <p:cNvPr id="726" name="Google Shape;726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0"/>
                  </a:moveTo>
                  <a:lnTo>
                    <a:pt x="6295263" y="0"/>
                  </a:lnTo>
                  <a:lnTo>
                    <a:pt x="6295263" y="901256"/>
                  </a:lnTo>
                  <a:lnTo>
                    <a:pt x="6295263" y="6295263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5EBE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4"/>
            <p:cNvSpPr/>
            <p:nvPr/>
          </p:nvSpPr>
          <p:spPr>
            <a:xfrm>
              <a:off x="1558718" y="1098384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8" y="492824"/>
                    <a:pt x="2201608" y="1100804"/>
                  </a:cubicBezTo>
                  <a:cubicBezTo>
                    <a:pt x="2201608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064" y="777812"/>
                    <a:pt x="516064" y="1100804"/>
                  </a:cubicBezTo>
                  <a:cubicBezTo>
                    <a:pt x="516064" y="1423702"/>
                    <a:pt x="777811" y="1685544"/>
                    <a:pt x="1100804" y="1685544"/>
                  </a:cubicBezTo>
                  <a:cubicBezTo>
                    <a:pt x="1423702" y="1685544"/>
                    <a:pt x="1685449" y="1423797"/>
                    <a:pt x="1685449" y="1100804"/>
                  </a:cubicBezTo>
                  <a:cubicBezTo>
                    <a:pt x="1685544" y="777907"/>
                    <a:pt x="1423797" y="516064"/>
                    <a:pt x="1100804" y="516064"/>
                  </a:cubicBezTo>
                  <a:close/>
                </a:path>
              </a:pathLst>
            </a:custGeom>
            <a:solidFill>
              <a:srgbClr val="2C9D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0" y="5063776"/>
                  </a:moveTo>
                  <a:lnTo>
                    <a:pt x="5063776" y="0"/>
                  </a:lnTo>
                  <a:lnTo>
                    <a:pt x="6295263" y="0"/>
                  </a:lnTo>
                  <a:lnTo>
                    <a:pt x="0" y="6295263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2174542" y="1714102"/>
              <a:ext cx="1784293" cy="1784189"/>
            </a:xfrm>
            <a:custGeom>
              <a:avLst/>
              <a:gdLst/>
              <a:ahLst/>
              <a:cxnLst/>
              <a:rect l="l" t="t" r="r" b="b"/>
              <a:pathLst>
                <a:path w="1636966" h="1636871" extrusionOk="0">
                  <a:moveTo>
                    <a:pt x="0" y="1497711"/>
                  </a:moveTo>
                  <a:lnTo>
                    <a:pt x="394240" y="1103471"/>
                  </a:lnTo>
                  <a:cubicBezTo>
                    <a:pt x="439674" y="1114806"/>
                    <a:pt x="487204" y="1120807"/>
                    <a:pt x="536162" y="1120807"/>
                  </a:cubicBezTo>
                  <a:cubicBezTo>
                    <a:pt x="859060" y="1120807"/>
                    <a:pt x="1120807" y="859060"/>
                    <a:pt x="1120807" y="536067"/>
                  </a:cubicBezTo>
                  <a:cubicBezTo>
                    <a:pt x="1120807" y="487109"/>
                    <a:pt x="1114806" y="439579"/>
                    <a:pt x="1103471" y="394240"/>
                  </a:cubicBezTo>
                  <a:lnTo>
                    <a:pt x="1497711" y="0"/>
                  </a:lnTo>
                  <a:cubicBezTo>
                    <a:pt x="1586389" y="158687"/>
                    <a:pt x="1636967" y="341471"/>
                    <a:pt x="1636967" y="536067"/>
                  </a:cubicBezTo>
                  <a:cubicBezTo>
                    <a:pt x="1636967" y="1144048"/>
                    <a:pt x="1144143" y="1636871"/>
                    <a:pt x="536162" y="1636871"/>
                  </a:cubicBezTo>
                  <a:cubicBezTo>
                    <a:pt x="341471" y="1636967"/>
                    <a:pt x="158687" y="1586389"/>
                    <a:pt x="0" y="1497711"/>
                  </a:cubicBezTo>
                  <a:close/>
                </a:path>
              </a:pathLst>
            </a:custGeom>
            <a:solidFill>
              <a:srgbClr val="1791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0"/>
                  </a:moveTo>
                  <a:lnTo>
                    <a:pt x="827723" y="0"/>
                  </a:lnTo>
                  <a:cubicBezTo>
                    <a:pt x="867156" y="112395"/>
                    <a:pt x="900875" y="226314"/>
                    <a:pt x="928116" y="342043"/>
                  </a:cubicBezTo>
                  <a:cubicBezTo>
                    <a:pt x="949071" y="431101"/>
                    <a:pt x="915448" y="519303"/>
                    <a:pt x="840391" y="571691"/>
                  </a:cubicBezTo>
                  <a:cubicBezTo>
                    <a:pt x="570643" y="760095"/>
                    <a:pt x="288608" y="921925"/>
                    <a:pt x="0" y="106956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149763" y="0"/>
                  </a:moveTo>
                  <a:lnTo>
                    <a:pt x="2383250" y="0"/>
                  </a:lnTo>
                  <a:cubicBezTo>
                    <a:pt x="2428970" y="140589"/>
                    <a:pt x="2444020" y="277368"/>
                    <a:pt x="2427446" y="410242"/>
                  </a:cubicBezTo>
                  <a:cubicBezTo>
                    <a:pt x="2416778" y="495967"/>
                    <a:pt x="2361343" y="563594"/>
                    <a:pt x="2279333" y="590931"/>
                  </a:cubicBezTo>
                  <a:cubicBezTo>
                    <a:pt x="2027206" y="674846"/>
                    <a:pt x="1762506" y="712280"/>
                    <a:pt x="1487424" y="711708"/>
                  </a:cubicBezTo>
                  <a:cubicBezTo>
                    <a:pt x="1399508" y="711518"/>
                    <a:pt x="1324356" y="662845"/>
                    <a:pt x="1288256" y="582644"/>
                  </a:cubicBezTo>
                  <a:cubicBezTo>
                    <a:pt x="1206437" y="401003"/>
                    <a:pt x="1159097" y="207264"/>
                    <a:pt x="1149763" y="0"/>
                  </a:cubicBezTo>
                  <a:lnTo>
                    <a:pt x="1149763" y="0"/>
                  </a:lnTo>
                  <a:close/>
                  <a:moveTo>
                    <a:pt x="2658618" y="0"/>
                  </a:moveTo>
                  <a:lnTo>
                    <a:pt x="3549777" y="0"/>
                  </a:lnTo>
                  <a:cubicBezTo>
                    <a:pt x="3662077" y="97155"/>
                    <a:pt x="3769709" y="197453"/>
                    <a:pt x="3872579" y="300895"/>
                  </a:cubicBezTo>
                  <a:cubicBezTo>
                    <a:pt x="3914870" y="343472"/>
                    <a:pt x="3936206" y="395192"/>
                    <a:pt x="3936206" y="455200"/>
                  </a:cubicBezTo>
                  <a:cubicBezTo>
                    <a:pt x="3936206" y="515207"/>
                    <a:pt x="3936206" y="575310"/>
                    <a:pt x="3936206" y="635318"/>
                  </a:cubicBezTo>
                  <a:cubicBezTo>
                    <a:pt x="3936206" y="745141"/>
                    <a:pt x="3856578" y="836771"/>
                    <a:pt x="3747897" y="852107"/>
                  </a:cubicBezTo>
                  <a:cubicBezTo>
                    <a:pt x="3505200" y="886397"/>
                    <a:pt x="3262503" y="887825"/>
                    <a:pt x="3019806" y="842296"/>
                  </a:cubicBezTo>
                  <a:cubicBezTo>
                    <a:pt x="2948273" y="828865"/>
                    <a:pt x="2892647" y="785717"/>
                    <a:pt x="2861786" y="719709"/>
                  </a:cubicBezTo>
                  <a:cubicBezTo>
                    <a:pt x="2765108" y="512540"/>
                    <a:pt x="2705005" y="264033"/>
                    <a:pt x="2658618" y="0"/>
                  </a:cubicBezTo>
                  <a:lnTo>
                    <a:pt x="2658618" y="0"/>
                  </a:lnTo>
                  <a:close/>
                  <a:moveTo>
                    <a:pt x="4270343" y="0"/>
                  </a:move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24934" y="823722"/>
                    <a:pt x="4334161" y="751142"/>
                    <a:pt x="4312730" y="646843"/>
                  </a:cubicBezTo>
                  <a:cubicBezTo>
                    <a:pt x="4270058" y="439007"/>
                    <a:pt x="4248150" y="231077"/>
                    <a:pt x="4267010" y="23241"/>
                  </a:cubicBezTo>
                  <a:cubicBezTo>
                    <a:pt x="4267676" y="15335"/>
                    <a:pt x="4268820" y="7620"/>
                    <a:pt x="4270343" y="0"/>
                  </a:cubicBezTo>
                  <a:lnTo>
                    <a:pt x="4270343" y="0"/>
                  </a:lnTo>
                  <a:close/>
                  <a:moveTo>
                    <a:pt x="0" y="5673661"/>
                  </a:moveTo>
                  <a:lnTo>
                    <a:pt x="0" y="4243007"/>
                  </a:lnTo>
                  <a:cubicBezTo>
                    <a:pt x="210979" y="4031266"/>
                    <a:pt x="438817" y="3861816"/>
                    <a:pt x="691420" y="3754088"/>
                  </a:cubicBezTo>
                  <a:cubicBezTo>
                    <a:pt x="729710" y="3737801"/>
                    <a:pt x="766382" y="3732848"/>
                    <a:pt x="807625" y="3738658"/>
                  </a:cubicBezTo>
                  <a:cubicBezTo>
                    <a:pt x="990029" y="3764090"/>
                    <a:pt x="1159193" y="3823240"/>
                    <a:pt x="1309783" y="3929920"/>
                  </a:cubicBezTo>
                  <a:cubicBezTo>
                    <a:pt x="1407890" y="3999453"/>
                    <a:pt x="1431512" y="4135850"/>
                    <a:pt x="1362456" y="4234244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673661"/>
                  </a:lnTo>
                  <a:close/>
                  <a:moveTo>
                    <a:pt x="0" y="4010216"/>
                  </a:moveTo>
                  <a:cubicBezTo>
                    <a:pt x="50673" y="4012121"/>
                    <a:pt x="100013" y="3995738"/>
                    <a:pt x="142304" y="3962114"/>
                  </a:cubicBezTo>
                  <a:cubicBezTo>
                    <a:pt x="582930" y="3611785"/>
                    <a:pt x="957644" y="3223260"/>
                    <a:pt x="1232249" y="2776728"/>
                  </a:cubicBezTo>
                  <a:cubicBezTo>
                    <a:pt x="1259967" y="2731675"/>
                    <a:pt x="1269873" y="2684431"/>
                    <a:pt x="1262634" y="2632043"/>
                  </a:cubicBezTo>
                  <a:cubicBezTo>
                    <a:pt x="1253300" y="2564416"/>
                    <a:pt x="1237869" y="2500313"/>
                    <a:pt x="1216057" y="2440210"/>
                  </a:cubicBezTo>
                  <a:cubicBezTo>
                    <a:pt x="1181576" y="2345246"/>
                    <a:pt x="1090327" y="2287429"/>
                    <a:pt x="989743" y="2296954"/>
                  </a:cubicBezTo>
                  <a:cubicBezTo>
                    <a:pt x="659797" y="2328005"/>
                    <a:pt x="329851" y="2399252"/>
                    <a:pt x="0" y="2481929"/>
                  </a:cubicBezTo>
                  <a:lnTo>
                    <a:pt x="0" y="4010216"/>
                  </a:lnTo>
                  <a:lnTo>
                    <a:pt x="0" y="4010216"/>
                  </a:lnTo>
                  <a:close/>
                  <a:moveTo>
                    <a:pt x="0" y="2365343"/>
                  </a:moveTo>
                  <a:cubicBezTo>
                    <a:pt x="457295" y="2246090"/>
                    <a:pt x="901541" y="2105882"/>
                    <a:pt x="1313593" y="1914049"/>
                  </a:cubicBezTo>
                  <a:cubicBezTo>
                    <a:pt x="1355312" y="1894618"/>
                    <a:pt x="1386078" y="1866805"/>
                    <a:pt x="1409510" y="1827276"/>
                  </a:cubicBezTo>
                  <a:cubicBezTo>
                    <a:pt x="1541526" y="1604582"/>
                    <a:pt x="1575626" y="1355122"/>
                    <a:pt x="1497902" y="1075277"/>
                  </a:cubicBezTo>
                  <a:cubicBezTo>
                    <a:pt x="1482757" y="1020699"/>
                    <a:pt x="1451610" y="978884"/>
                    <a:pt x="1403699" y="948690"/>
                  </a:cubicBezTo>
                  <a:cubicBezTo>
                    <a:pt x="1253300" y="854012"/>
                    <a:pt x="1097185" y="778097"/>
                    <a:pt x="932021" y="731520"/>
                  </a:cubicBezTo>
                  <a:cubicBezTo>
                    <a:pt x="871157" y="714375"/>
                    <a:pt x="812292" y="722471"/>
                    <a:pt x="758285" y="755523"/>
                  </a:cubicBezTo>
                  <a:cubicBezTo>
                    <a:pt x="491871" y="918591"/>
                    <a:pt x="243173" y="1124712"/>
                    <a:pt x="0" y="1344073"/>
                  </a:cubicBezTo>
                  <a:lnTo>
                    <a:pt x="0" y="2365343"/>
                  </a:lnTo>
                  <a:lnTo>
                    <a:pt x="0" y="2365343"/>
                  </a:lnTo>
                  <a:close/>
                  <a:moveTo>
                    <a:pt x="3155156" y="1122902"/>
                  </a:moveTo>
                  <a:cubicBezTo>
                    <a:pt x="3136964" y="1040702"/>
                    <a:pt x="3078480" y="979742"/>
                    <a:pt x="2997041" y="958406"/>
                  </a:cubicBezTo>
                  <a:cubicBezTo>
                    <a:pt x="2684145" y="876110"/>
                    <a:pt x="2367439" y="827246"/>
                    <a:pt x="2046161" y="819912"/>
                  </a:cubicBezTo>
                  <a:cubicBezTo>
                    <a:pt x="1953578" y="817817"/>
                    <a:pt x="1873377" y="870395"/>
                    <a:pt x="1838420" y="956120"/>
                  </a:cubicBezTo>
                  <a:cubicBezTo>
                    <a:pt x="1783747" y="1090136"/>
                    <a:pt x="1776222" y="1245013"/>
                    <a:pt x="1826609" y="1425321"/>
                  </a:cubicBezTo>
                  <a:cubicBezTo>
                    <a:pt x="1850612" y="1511332"/>
                    <a:pt x="1919573" y="1571339"/>
                    <a:pt x="2008061" y="1583341"/>
                  </a:cubicBezTo>
                  <a:cubicBezTo>
                    <a:pt x="2335149" y="1627727"/>
                    <a:pt x="2661285" y="1655636"/>
                    <a:pt x="2984754" y="1646301"/>
                  </a:cubicBezTo>
                  <a:cubicBezTo>
                    <a:pt x="3046000" y="1644491"/>
                    <a:pt x="3098102" y="1620774"/>
                    <a:pt x="3139631" y="1575626"/>
                  </a:cubicBezTo>
                  <a:cubicBezTo>
                    <a:pt x="3181064" y="1530477"/>
                    <a:pt x="3200400" y="1476566"/>
                    <a:pt x="3197066" y="1415415"/>
                  </a:cubicBezTo>
                  <a:cubicBezTo>
                    <a:pt x="3191637" y="1317117"/>
                    <a:pt x="3176588" y="1219772"/>
                    <a:pt x="3155156" y="1122902"/>
                  </a:cubicBezTo>
                  <a:lnTo>
                    <a:pt x="3155156" y="1122902"/>
                  </a:lnTo>
                  <a:close/>
                  <a:moveTo>
                    <a:pt x="1968913" y="2483453"/>
                  </a:moveTo>
                  <a:cubicBezTo>
                    <a:pt x="1920526" y="2429923"/>
                    <a:pt x="1855565" y="2404967"/>
                    <a:pt x="1783842" y="2412397"/>
                  </a:cubicBezTo>
                  <a:cubicBezTo>
                    <a:pt x="1712119" y="2419826"/>
                    <a:pt x="1653635" y="2457545"/>
                    <a:pt x="1617250" y="2519934"/>
                  </a:cubicBezTo>
                  <a:cubicBezTo>
                    <a:pt x="1475994" y="2762345"/>
                    <a:pt x="1365123" y="3032665"/>
                    <a:pt x="1288542" y="3334417"/>
                  </a:cubicBezTo>
                  <a:cubicBezTo>
                    <a:pt x="1274921" y="3388043"/>
                    <a:pt x="1280636" y="3438525"/>
                    <a:pt x="1305687" y="3487770"/>
                  </a:cubicBezTo>
                  <a:cubicBezTo>
                    <a:pt x="1394651" y="3662077"/>
                    <a:pt x="1547336" y="3776758"/>
                    <a:pt x="1751648" y="3843433"/>
                  </a:cubicBezTo>
                  <a:cubicBezTo>
                    <a:pt x="1824895" y="3867341"/>
                    <a:pt x="1899095" y="3853244"/>
                    <a:pt x="1958531" y="3804285"/>
                  </a:cubicBezTo>
                  <a:cubicBezTo>
                    <a:pt x="2144935" y="3650933"/>
                    <a:pt x="2270665" y="3457004"/>
                    <a:pt x="2362105" y="3240310"/>
                  </a:cubicBezTo>
                  <a:cubicBezTo>
                    <a:pt x="2387632" y="3179731"/>
                    <a:pt x="2385917" y="3117628"/>
                    <a:pt x="2356866" y="3058668"/>
                  </a:cubicBezTo>
                  <a:cubicBezTo>
                    <a:pt x="2247233" y="2835212"/>
                    <a:pt x="2116074" y="2646426"/>
                    <a:pt x="1968913" y="2483453"/>
                  </a:cubicBezTo>
                  <a:lnTo>
                    <a:pt x="1968913" y="2483453"/>
                  </a:lnTo>
                  <a:close/>
                  <a:moveTo>
                    <a:pt x="3384614" y="1981391"/>
                  </a:moveTo>
                  <a:cubicBezTo>
                    <a:pt x="3416618" y="2040350"/>
                    <a:pt x="3448717" y="2099405"/>
                    <a:pt x="3480721" y="2158365"/>
                  </a:cubicBezTo>
                  <a:cubicBezTo>
                    <a:pt x="3524345" y="2238566"/>
                    <a:pt x="3515201" y="2332196"/>
                    <a:pt x="3457004" y="2402491"/>
                  </a:cubicBezTo>
                  <a:cubicBezTo>
                    <a:pt x="3283458" y="2612041"/>
                    <a:pt x="3097530" y="2787682"/>
                    <a:pt x="2896362" y="2922175"/>
                  </a:cubicBezTo>
                  <a:cubicBezTo>
                    <a:pt x="2806541" y="2982182"/>
                    <a:pt x="2688812" y="2968657"/>
                    <a:pt x="2614898" y="2889790"/>
                  </a:cubicBezTo>
                  <a:cubicBezTo>
                    <a:pt x="2417826" y="2679383"/>
                    <a:pt x="2271427" y="2424684"/>
                    <a:pt x="2167414" y="2133124"/>
                  </a:cubicBezTo>
                  <a:cubicBezTo>
                    <a:pt x="2143601" y="2066354"/>
                    <a:pt x="2151698" y="1998631"/>
                    <a:pt x="2190655" y="1939385"/>
                  </a:cubicBezTo>
                  <a:cubicBezTo>
                    <a:pt x="2229612" y="1880140"/>
                    <a:pt x="2288477" y="1845755"/>
                    <a:pt x="2359152" y="1841087"/>
                  </a:cubicBezTo>
                  <a:cubicBezTo>
                    <a:pt x="2655189" y="1821561"/>
                    <a:pt x="2943606" y="1829181"/>
                    <a:pt x="3223070" y="1869091"/>
                  </a:cubicBezTo>
                  <a:cubicBezTo>
                    <a:pt x="3294031" y="1879283"/>
                    <a:pt x="3350514" y="1918621"/>
                    <a:pt x="3384614" y="1981391"/>
                  </a:cubicBezTo>
                  <a:lnTo>
                    <a:pt x="3384614" y="1981391"/>
                  </a:lnTo>
                  <a:close/>
                  <a:moveTo>
                    <a:pt x="4267867" y="998792"/>
                  </a:moveTo>
                  <a:cubicBezTo>
                    <a:pt x="4100798" y="1010317"/>
                    <a:pt x="3933635" y="1033463"/>
                    <a:pt x="3766566" y="1069372"/>
                  </a:cubicBezTo>
                  <a:cubicBezTo>
                    <a:pt x="3704939" y="1082612"/>
                    <a:pt x="3656838" y="1117092"/>
                    <a:pt x="3624548" y="1171289"/>
                  </a:cubicBezTo>
                  <a:cubicBezTo>
                    <a:pt x="3592259" y="1225487"/>
                    <a:pt x="3584734" y="1284161"/>
                    <a:pt x="3602355" y="1344644"/>
                  </a:cubicBezTo>
                  <a:cubicBezTo>
                    <a:pt x="3639693" y="1472851"/>
                    <a:pt x="3693509" y="1587151"/>
                    <a:pt x="3757994" y="1692497"/>
                  </a:cubicBezTo>
                  <a:cubicBezTo>
                    <a:pt x="3792379" y="1748600"/>
                    <a:pt x="3844004" y="1783461"/>
                    <a:pt x="3908965" y="1794224"/>
                  </a:cubicBezTo>
                  <a:cubicBezTo>
                    <a:pt x="3973925" y="1804988"/>
                    <a:pt x="4034028" y="1788605"/>
                    <a:pt x="4084606" y="1746599"/>
                  </a:cubicBezTo>
                  <a:cubicBezTo>
                    <a:pt x="4224338" y="1630394"/>
                    <a:pt x="4347972" y="1496473"/>
                    <a:pt x="4458462" y="1347978"/>
                  </a:cubicBezTo>
                  <a:cubicBezTo>
                    <a:pt x="4510659" y="1277779"/>
                    <a:pt x="4516946" y="1189101"/>
                    <a:pt x="4474940" y="1112330"/>
                  </a:cubicBezTo>
                  <a:cubicBezTo>
                    <a:pt x="4433126" y="1035463"/>
                    <a:pt x="4355116" y="992791"/>
                    <a:pt x="4267867" y="99879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B79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0" y="0"/>
              <a:ext cx="5920893" cy="6184290"/>
            </a:xfrm>
            <a:custGeom>
              <a:avLst/>
              <a:gdLst/>
              <a:ahLst/>
              <a:cxnLst/>
              <a:rect l="l" t="t" r="r" b="b"/>
              <a:pathLst>
                <a:path w="5432012" h="5673661" extrusionOk="0">
                  <a:moveTo>
                    <a:pt x="0" y="5063776"/>
                  </a:moveTo>
                  <a:lnTo>
                    <a:pt x="1201103" y="3862673"/>
                  </a:lnTo>
                  <a:cubicBezTo>
                    <a:pt x="1238250" y="3882581"/>
                    <a:pt x="1274445" y="3904869"/>
                    <a:pt x="1309688" y="3929824"/>
                  </a:cubicBezTo>
                  <a:cubicBezTo>
                    <a:pt x="1407795" y="3999357"/>
                    <a:pt x="1431417" y="4135755"/>
                    <a:pt x="1362361" y="4234148"/>
                  </a:cubicBezTo>
                  <a:cubicBezTo>
                    <a:pt x="979361" y="4780026"/>
                    <a:pt x="516255" y="5247608"/>
                    <a:pt x="5906" y="5668899"/>
                  </a:cubicBezTo>
                  <a:cubicBezTo>
                    <a:pt x="4000" y="5670519"/>
                    <a:pt x="2000" y="5672042"/>
                    <a:pt x="0" y="5673661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18273" y="3645503"/>
                  </a:moveTo>
                  <a:cubicBezTo>
                    <a:pt x="1504664" y="3734562"/>
                    <a:pt x="1616869" y="3799428"/>
                    <a:pt x="1751648" y="3843338"/>
                  </a:cubicBezTo>
                  <a:cubicBezTo>
                    <a:pt x="1824895" y="3867245"/>
                    <a:pt x="1899095" y="3853148"/>
                    <a:pt x="1958531" y="3804190"/>
                  </a:cubicBezTo>
                  <a:cubicBezTo>
                    <a:pt x="2144935" y="3650837"/>
                    <a:pt x="2270665" y="3456908"/>
                    <a:pt x="2362105" y="3240215"/>
                  </a:cubicBezTo>
                  <a:cubicBezTo>
                    <a:pt x="2387632" y="3179636"/>
                    <a:pt x="2385917" y="3117533"/>
                    <a:pt x="2356866" y="3058573"/>
                  </a:cubicBezTo>
                  <a:cubicBezTo>
                    <a:pt x="2317718" y="2978849"/>
                    <a:pt x="2275808" y="2903601"/>
                    <a:pt x="2231422" y="2832259"/>
                  </a:cubicBezTo>
                  <a:lnTo>
                    <a:pt x="1418273" y="3645503"/>
                  </a:lnTo>
                  <a:lnTo>
                    <a:pt x="1418273" y="3645503"/>
                  </a:lnTo>
                  <a:close/>
                  <a:moveTo>
                    <a:pt x="2420112" y="2643664"/>
                  </a:moveTo>
                  <a:lnTo>
                    <a:pt x="3198114" y="1865662"/>
                  </a:lnTo>
                  <a:cubicBezTo>
                    <a:pt x="3206496" y="1866805"/>
                    <a:pt x="3214878" y="1867948"/>
                    <a:pt x="3223260" y="1869186"/>
                  </a:cubicBezTo>
                  <a:cubicBezTo>
                    <a:pt x="3294031" y="1879283"/>
                    <a:pt x="3350514" y="1918621"/>
                    <a:pt x="3384709" y="1981391"/>
                  </a:cubicBezTo>
                  <a:cubicBezTo>
                    <a:pt x="3416713" y="2040350"/>
                    <a:pt x="3448812" y="2099405"/>
                    <a:pt x="3480816" y="2158365"/>
                  </a:cubicBezTo>
                  <a:cubicBezTo>
                    <a:pt x="3524441" y="2238566"/>
                    <a:pt x="3515297" y="2332196"/>
                    <a:pt x="3457099" y="2402491"/>
                  </a:cubicBezTo>
                  <a:cubicBezTo>
                    <a:pt x="3283553" y="2612041"/>
                    <a:pt x="3097625" y="2787682"/>
                    <a:pt x="2896457" y="2922175"/>
                  </a:cubicBezTo>
                  <a:cubicBezTo>
                    <a:pt x="2806637" y="2982182"/>
                    <a:pt x="2688908" y="2968657"/>
                    <a:pt x="2614994" y="2889790"/>
                  </a:cubicBezTo>
                  <a:cubicBezTo>
                    <a:pt x="2543461" y="2813495"/>
                    <a:pt x="2478596" y="2731294"/>
                    <a:pt x="2420112" y="2643664"/>
                  </a:cubicBezTo>
                  <a:lnTo>
                    <a:pt x="2420112" y="2643664"/>
                  </a:lnTo>
                  <a:close/>
                  <a:moveTo>
                    <a:pt x="3631311" y="1432465"/>
                  </a:moveTo>
                  <a:lnTo>
                    <a:pt x="4042220" y="1021556"/>
                  </a:lnTo>
                  <a:cubicBezTo>
                    <a:pt x="4117467" y="1011555"/>
                    <a:pt x="4192715" y="1004030"/>
                    <a:pt x="4267867" y="998792"/>
                  </a:cubicBezTo>
                  <a:cubicBezTo>
                    <a:pt x="4355116" y="992791"/>
                    <a:pt x="4433126" y="1035463"/>
                    <a:pt x="4475036" y="1112234"/>
                  </a:cubicBezTo>
                  <a:cubicBezTo>
                    <a:pt x="4516946" y="1189006"/>
                    <a:pt x="4510755" y="1277684"/>
                    <a:pt x="4458557" y="1347883"/>
                  </a:cubicBezTo>
                  <a:cubicBezTo>
                    <a:pt x="4348067" y="1496282"/>
                    <a:pt x="4224433" y="1630299"/>
                    <a:pt x="4084701" y="1746504"/>
                  </a:cubicBezTo>
                  <a:cubicBezTo>
                    <a:pt x="4034123" y="1788605"/>
                    <a:pt x="3973925" y="1804892"/>
                    <a:pt x="3909060" y="1794129"/>
                  </a:cubicBezTo>
                  <a:cubicBezTo>
                    <a:pt x="3844099" y="1783366"/>
                    <a:pt x="3792474" y="1748600"/>
                    <a:pt x="3758089" y="1692402"/>
                  </a:cubicBezTo>
                  <a:cubicBezTo>
                    <a:pt x="3708654" y="1611821"/>
                    <a:pt x="3665506" y="1525905"/>
                    <a:pt x="3631311" y="1432465"/>
                  </a:cubicBezTo>
                  <a:lnTo>
                    <a:pt x="3631311" y="1432465"/>
                  </a:lnTo>
                  <a:close/>
                  <a:moveTo>
                    <a:pt x="4342638" y="721138"/>
                  </a:moveTo>
                  <a:lnTo>
                    <a:pt x="5063776" y="0"/>
                  </a:lnTo>
                  <a:lnTo>
                    <a:pt x="5432012" y="0"/>
                  </a:lnTo>
                  <a:lnTo>
                    <a:pt x="5357146" y="523780"/>
                  </a:lnTo>
                  <a:cubicBezTo>
                    <a:pt x="5345430" y="605504"/>
                    <a:pt x="5293614" y="669703"/>
                    <a:pt x="5216081" y="698278"/>
                  </a:cubicBezTo>
                  <a:cubicBezTo>
                    <a:pt x="4989671" y="781622"/>
                    <a:pt x="4761167" y="817150"/>
                    <a:pt x="4531424" y="821627"/>
                  </a:cubicBezTo>
                  <a:cubicBezTo>
                    <a:pt x="4452652" y="823151"/>
                    <a:pt x="4382453" y="783908"/>
                    <a:pt x="4342638" y="721138"/>
                  </a:cubicBezTo>
                  <a:close/>
                </a:path>
              </a:pathLst>
            </a:custGeom>
            <a:solidFill>
              <a:srgbClr val="1787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99561" y="1098384"/>
              <a:ext cx="2125017" cy="2387813"/>
            </a:xfrm>
            <a:custGeom>
              <a:avLst/>
              <a:gdLst/>
              <a:ahLst/>
              <a:cxnLst/>
              <a:rect l="l" t="t" r="r" b="b"/>
              <a:pathLst>
                <a:path w="1949557" h="2190654" extrusionOk="0">
                  <a:moveTo>
                    <a:pt x="971645" y="0"/>
                  </a:moveTo>
                  <a:cubicBezTo>
                    <a:pt x="1211771" y="0"/>
                    <a:pt x="1433894" y="76962"/>
                    <a:pt x="1614773" y="207454"/>
                  </a:cubicBezTo>
                  <a:cubicBezTo>
                    <a:pt x="1626489" y="274034"/>
                    <a:pt x="1634681" y="340805"/>
                    <a:pt x="1638490" y="408051"/>
                  </a:cubicBezTo>
                  <a:cubicBezTo>
                    <a:pt x="1641824" y="469297"/>
                    <a:pt x="1622584" y="523208"/>
                    <a:pt x="1581055" y="568262"/>
                  </a:cubicBezTo>
                  <a:cubicBezTo>
                    <a:pt x="1539621" y="613410"/>
                    <a:pt x="1487519" y="637222"/>
                    <a:pt x="1426178" y="638937"/>
                  </a:cubicBezTo>
                  <a:cubicBezTo>
                    <a:pt x="1394936" y="639794"/>
                    <a:pt x="1363599" y="640366"/>
                    <a:pt x="1332357" y="640651"/>
                  </a:cubicBezTo>
                  <a:cubicBezTo>
                    <a:pt x="1233011" y="562642"/>
                    <a:pt x="1107757" y="516160"/>
                    <a:pt x="971645" y="516160"/>
                  </a:cubicBezTo>
                  <a:cubicBezTo>
                    <a:pt x="859346" y="516160"/>
                    <a:pt x="754475" y="547878"/>
                    <a:pt x="665321" y="602742"/>
                  </a:cubicBezTo>
                  <a:cubicBezTo>
                    <a:pt x="593407" y="594836"/>
                    <a:pt x="521494" y="585788"/>
                    <a:pt x="449485" y="576072"/>
                  </a:cubicBezTo>
                  <a:cubicBezTo>
                    <a:pt x="360997" y="564071"/>
                    <a:pt x="292036" y="504063"/>
                    <a:pt x="268034" y="418052"/>
                  </a:cubicBezTo>
                  <a:cubicBezTo>
                    <a:pt x="254603" y="369761"/>
                    <a:pt x="245269" y="323374"/>
                    <a:pt x="239839" y="278606"/>
                  </a:cubicBezTo>
                  <a:cubicBezTo>
                    <a:pt x="434435" y="105346"/>
                    <a:pt x="690753" y="0"/>
                    <a:pt x="971645" y="0"/>
                  </a:cubicBezTo>
                  <a:lnTo>
                    <a:pt x="971645" y="0"/>
                  </a:lnTo>
                  <a:close/>
                  <a:moveTo>
                    <a:pt x="816959" y="2190655"/>
                  </a:moveTo>
                  <a:cubicBezTo>
                    <a:pt x="462439" y="2140744"/>
                    <a:pt x="162115" y="1922050"/>
                    <a:pt x="0" y="1618298"/>
                  </a:cubicBezTo>
                  <a:cubicBezTo>
                    <a:pt x="18955" y="1582484"/>
                    <a:pt x="38576" y="1547241"/>
                    <a:pt x="58769" y="1512570"/>
                  </a:cubicBezTo>
                  <a:cubicBezTo>
                    <a:pt x="95059" y="1450277"/>
                    <a:pt x="153543" y="1412462"/>
                    <a:pt x="225361" y="1405033"/>
                  </a:cubicBezTo>
                  <a:cubicBezTo>
                    <a:pt x="297085" y="1397603"/>
                    <a:pt x="362140" y="1422559"/>
                    <a:pt x="410432" y="1476089"/>
                  </a:cubicBezTo>
                  <a:cubicBezTo>
                    <a:pt x="557498" y="1639062"/>
                    <a:pt x="688657" y="1827848"/>
                    <a:pt x="798481" y="2051209"/>
                  </a:cubicBezTo>
                  <a:cubicBezTo>
                    <a:pt x="820674" y="2096643"/>
                    <a:pt x="826865" y="2143792"/>
                    <a:pt x="816959" y="2190655"/>
                  </a:cubicBezTo>
                  <a:lnTo>
                    <a:pt x="816959" y="2190655"/>
                  </a:lnTo>
                  <a:close/>
                  <a:moveTo>
                    <a:pt x="1495997" y="841820"/>
                  </a:moveTo>
                  <a:cubicBezTo>
                    <a:pt x="1534668" y="919925"/>
                    <a:pt x="1556385" y="1007840"/>
                    <a:pt x="1556385" y="1100804"/>
                  </a:cubicBezTo>
                  <a:cubicBezTo>
                    <a:pt x="1556385" y="1423702"/>
                    <a:pt x="1294638" y="1685544"/>
                    <a:pt x="971740" y="1685544"/>
                  </a:cubicBezTo>
                  <a:cubicBezTo>
                    <a:pt x="944499" y="1685544"/>
                    <a:pt x="917734" y="1683639"/>
                    <a:pt x="891540" y="1680020"/>
                  </a:cubicBezTo>
                  <a:cubicBezTo>
                    <a:pt x="942022" y="1751457"/>
                    <a:pt x="996887" y="1818989"/>
                    <a:pt x="1056418" y="1882616"/>
                  </a:cubicBezTo>
                  <a:cubicBezTo>
                    <a:pt x="1130237" y="1961483"/>
                    <a:pt x="1248061" y="1975009"/>
                    <a:pt x="1337881" y="1915001"/>
                  </a:cubicBezTo>
                  <a:cubicBezTo>
                    <a:pt x="1538954" y="1780508"/>
                    <a:pt x="1724978" y="1604867"/>
                    <a:pt x="1898523" y="1395317"/>
                  </a:cubicBezTo>
                  <a:cubicBezTo>
                    <a:pt x="1956721" y="1325023"/>
                    <a:pt x="1965865" y="1231392"/>
                    <a:pt x="1922240" y="1151192"/>
                  </a:cubicBezTo>
                  <a:cubicBezTo>
                    <a:pt x="1890141" y="1092232"/>
                    <a:pt x="1858137" y="1033272"/>
                    <a:pt x="1826133" y="974217"/>
                  </a:cubicBezTo>
                  <a:cubicBezTo>
                    <a:pt x="1792033" y="911447"/>
                    <a:pt x="1735455" y="872109"/>
                    <a:pt x="1664684" y="862013"/>
                  </a:cubicBezTo>
                  <a:cubicBezTo>
                    <a:pt x="1608773" y="853916"/>
                    <a:pt x="1552575" y="847249"/>
                    <a:pt x="1495997" y="841820"/>
                  </a:cubicBezTo>
                  <a:close/>
                </a:path>
              </a:pathLst>
            </a:custGeom>
            <a:solidFill>
              <a:srgbClr val="0F80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0"/>
                  </a:moveTo>
                  <a:lnTo>
                    <a:pt x="597408" y="0"/>
                  </a:lnTo>
                  <a:cubicBezTo>
                    <a:pt x="642842" y="123444"/>
                    <a:pt x="681514" y="249460"/>
                    <a:pt x="711708" y="377571"/>
                  </a:cubicBezTo>
                  <a:cubicBezTo>
                    <a:pt x="718090" y="404813"/>
                    <a:pt x="709041" y="428435"/>
                    <a:pt x="686181" y="444437"/>
                  </a:cubicBezTo>
                  <a:cubicBezTo>
                    <a:pt x="466439" y="597884"/>
                    <a:pt x="236220" y="734568"/>
                    <a:pt x="0" y="860393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5097018" y="552641"/>
                  </a:moveTo>
                  <a:cubicBezTo>
                    <a:pt x="5121021" y="543782"/>
                    <a:pt x="5134451" y="527114"/>
                    <a:pt x="5138071" y="501777"/>
                  </a:cubicBezTo>
                  <a:lnTo>
                    <a:pt x="5209794" y="0"/>
                  </a:lnTo>
                  <a:lnTo>
                    <a:pt x="4371690" y="0"/>
                  </a:lnTo>
                  <a:cubicBezTo>
                    <a:pt x="4362926" y="9811"/>
                    <a:pt x="4357402" y="22574"/>
                    <a:pt x="4356068" y="37243"/>
                  </a:cubicBezTo>
                  <a:cubicBezTo>
                    <a:pt x="4338542" y="231077"/>
                    <a:pt x="4360164" y="425577"/>
                    <a:pt x="4399217" y="615601"/>
                  </a:cubicBezTo>
                  <a:cubicBezTo>
                    <a:pt x="4405598" y="646652"/>
                    <a:pt x="4431125" y="667131"/>
                    <a:pt x="4462939" y="666464"/>
                  </a:cubicBezTo>
                  <a:cubicBezTo>
                    <a:pt x="4680395" y="662273"/>
                    <a:pt x="4892326" y="627983"/>
                    <a:pt x="5097018" y="552641"/>
                  </a:cubicBezTo>
                  <a:lnTo>
                    <a:pt x="5097018" y="552641"/>
                  </a:lnTo>
                  <a:close/>
                  <a:moveTo>
                    <a:pt x="720662" y="3892201"/>
                  </a:moveTo>
                  <a:cubicBezTo>
                    <a:pt x="707517" y="3890391"/>
                    <a:pt x="699040" y="3891439"/>
                    <a:pt x="686848" y="3896678"/>
                  </a:cubicBezTo>
                  <a:cubicBezTo>
                    <a:pt x="424339" y="4008787"/>
                    <a:pt x="197168" y="4191762"/>
                    <a:pt x="0" y="4397979"/>
                  </a:cubicBezTo>
                  <a:lnTo>
                    <a:pt x="0" y="5415630"/>
                  </a:lnTo>
                  <a:cubicBezTo>
                    <a:pt x="437674" y="5037773"/>
                    <a:pt x="836486" y="4620292"/>
                    <a:pt x="1169861" y="4145090"/>
                  </a:cubicBezTo>
                  <a:cubicBezTo>
                    <a:pt x="1189863" y="4116515"/>
                    <a:pt x="1183005" y="4076605"/>
                    <a:pt x="1154525" y="4056412"/>
                  </a:cubicBezTo>
                  <a:cubicBezTo>
                    <a:pt x="1024319" y="3964210"/>
                    <a:pt x="877919" y="3914204"/>
                    <a:pt x="720662" y="3892201"/>
                  </a:cubicBezTo>
                  <a:lnTo>
                    <a:pt x="720662" y="3892201"/>
                  </a:lnTo>
                  <a:close/>
                  <a:moveTo>
                    <a:pt x="0" y="3824859"/>
                  </a:moveTo>
                  <a:cubicBezTo>
                    <a:pt x="399955" y="3504343"/>
                    <a:pt x="765048" y="3133725"/>
                    <a:pt x="1034606" y="2695385"/>
                  </a:cubicBezTo>
                  <a:cubicBezTo>
                    <a:pt x="1043464" y="2681002"/>
                    <a:pt x="1045750" y="2669953"/>
                    <a:pt x="1043464" y="2653189"/>
                  </a:cubicBezTo>
                  <a:cubicBezTo>
                    <a:pt x="1035939" y="2598706"/>
                    <a:pt x="1023461" y="2544699"/>
                    <a:pt x="1004697" y="2492978"/>
                  </a:cubicBezTo>
                  <a:cubicBezTo>
                    <a:pt x="994315" y="2464403"/>
                    <a:pt x="968978" y="2448401"/>
                    <a:pt x="938784" y="2451259"/>
                  </a:cubicBezTo>
                  <a:cubicBezTo>
                    <a:pt x="622554" y="2481072"/>
                    <a:pt x="309182" y="2548223"/>
                    <a:pt x="0" y="2625376"/>
                  </a:cubicBezTo>
                  <a:lnTo>
                    <a:pt x="0" y="3824859"/>
                  </a:lnTo>
                  <a:lnTo>
                    <a:pt x="0" y="3824859"/>
                  </a:lnTo>
                  <a:close/>
                  <a:moveTo>
                    <a:pt x="824389" y="880777"/>
                  </a:moveTo>
                  <a:cubicBezTo>
                    <a:pt x="805148" y="875348"/>
                    <a:pt x="790861" y="877348"/>
                    <a:pt x="773811" y="887730"/>
                  </a:cubicBezTo>
                  <a:cubicBezTo>
                    <a:pt x="497110" y="1057180"/>
                    <a:pt x="242983" y="1272064"/>
                    <a:pt x="0" y="1493615"/>
                  </a:cubicBezTo>
                  <a:lnTo>
                    <a:pt x="0" y="2187512"/>
                  </a:lnTo>
                  <a:cubicBezTo>
                    <a:pt x="403384" y="2078927"/>
                    <a:pt x="804196" y="1949577"/>
                    <a:pt x="1182624" y="1773460"/>
                  </a:cubicBezTo>
                  <a:cubicBezTo>
                    <a:pt x="1195959" y="1767268"/>
                    <a:pt x="1203103" y="1760792"/>
                    <a:pt x="1210628" y="1748123"/>
                  </a:cubicBezTo>
                  <a:cubicBezTo>
                    <a:pt x="1328642" y="1549146"/>
                    <a:pt x="1344644" y="1338739"/>
                    <a:pt x="1282922" y="1116711"/>
                  </a:cubicBezTo>
                  <a:cubicBezTo>
                    <a:pt x="1278160" y="1099376"/>
                    <a:pt x="1270730" y="1089374"/>
                    <a:pt x="1255490" y="1079849"/>
                  </a:cubicBezTo>
                  <a:cubicBezTo>
                    <a:pt x="1121188" y="995267"/>
                    <a:pt x="977551" y="924020"/>
                    <a:pt x="824389" y="880777"/>
                  </a:cubicBezTo>
                  <a:lnTo>
                    <a:pt x="824389" y="880777"/>
                  </a:lnTo>
                  <a:close/>
                  <a:moveTo>
                    <a:pt x="1239774" y="0"/>
                  </a:moveTo>
                  <a:cubicBezTo>
                    <a:pt x="1248537" y="177546"/>
                    <a:pt x="1288542" y="350901"/>
                    <a:pt x="1364266" y="518922"/>
                  </a:cubicBezTo>
                  <a:cubicBezTo>
                    <a:pt x="1375315" y="543592"/>
                    <a:pt x="1395222" y="556451"/>
                    <a:pt x="1422273" y="556546"/>
                  </a:cubicBezTo>
                  <a:cubicBezTo>
                    <a:pt x="1674686" y="557022"/>
                    <a:pt x="1925003" y="523494"/>
                    <a:pt x="2164937" y="443675"/>
                  </a:cubicBezTo>
                  <a:cubicBezTo>
                    <a:pt x="2190179" y="435293"/>
                    <a:pt x="2204752" y="417481"/>
                    <a:pt x="2208086" y="391097"/>
                  </a:cubicBezTo>
                  <a:cubicBezTo>
                    <a:pt x="2224850" y="256794"/>
                    <a:pt x="2200466" y="124587"/>
                    <a:pt x="2153317" y="95"/>
                  </a:cubicBezTo>
                  <a:lnTo>
                    <a:pt x="1239774" y="95"/>
                  </a:lnTo>
                  <a:lnTo>
                    <a:pt x="1239774" y="0"/>
                  </a:lnTo>
                  <a:close/>
                  <a:moveTo>
                    <a:pt x="2938177" y="1156335"/>
                  </a:moveTo>
                  <a:cubicBezTo>
                    <a:pt x="2932557" y="1130999"/>
                    <a:pt x="2917222" y="1114997"/>
                    <a:pt x="2892171" y="1108424"/>
                  </a:cubicBezTo>
                  <a:cubicBezTo>
                    <a:pt x="2592800" y="1029748"/>
                    <a:pt x="2286857" y="982028"/>
                    <a:pt x="1977200" y="974979"/>
                  </a:cubicBezTo>
                  <a:cubicBezTo>
                    <a:pt x="1949006" y="974312"/>
                    <a:pt x="1927384" y="988505"/>
                    <a:pt x="1916716" y="1014603"/>
                  </a:cubicBezTo>
                  <a:cubicBezTo>
                    <a:pt x="1868138" y="1133761"/>
                    <a:pt x="1876711" y="1261586"/>
                    <a:pt x="1910715" y="1383506"/>
                  </a:cubicBezTo>
                  <a:cubicBezTo>
                    <a:pt x="1918049" y="1409891"/>
                    <a:pt x="1936433" y="1425893"/>
                    <a:pt x="1963579" y="1429512"/>
                  </a:cubicBezTo>
                  <a:cubicBezTo>
                    <a:pt x="2278380" y="1472184"/>
                    <a:pt x="2596991" y="1500283"/>
                    <a:pt x="2915031" y="1491139"/>
                  </a:cubicBezTo>
                  <a:cubicBezTo>
                    <a:pt x="2934367" y="1490567"/>
                    <a:pt x="2947035" y="1484852"/>
                    <a:pt x="2960084" y="1470565"/>
                  </a:cubicBezTo>
                  <a:cubicBezTo>
                    <a:pt x="2973229" y="1456277"/>
                    <a:pt x="2977896" y="1443228"/>
                    <a:pt x="2976753" y="1423892"/>
                  </a:cubicBezTo>
                  <a:cubicBezTo>
                    <a:pt x="2971705" y="1333786"/>
                    <a:pt x="2957608" y="1244346"/>
                    <a:pt x="2938177" y="1156335"/>
                  </a:cubicBezTo>
                  <a:lnTo>
                    <a:pt x="2938177" y="1156335"/>
                  </a:lnTo>
                  <a:close/>
                  <a:moveTo>
                    <a:pt x="1788319" y="2587371"/>
                  </a:moveTo>
                  <a:cubicBezTo>
                    <a:pt x="1773174" y="2570607"/>
                    <a:pt x="1756886" y="2564321"/>
                    <a:pt x="1734407" y="2566702"/>
                  </a:cubicBezTo>
                  <a:cubicBezTo>
                    <a:pt x="1711928" y="2568988"/>
                    <a:pt x="1697260" y="2578513"/>
                    <a:pt x="1685925" y="2598039"/>
                  </a:cubicBezTo>
                  <a:cubicBezTo>
                    <a:pt x="1544764" y="2840260"/>
                    <a:pt x="1442466" y="3100959"/>
                    <a:pt x="1373505" y="3372517"/>
                  </a:cubicBezTo>
                  <a:cubicBezTo>
                    <a:pt x="1369219" y="3389566"/>
                    <a:pt x="1370552" y="3401568"/>
                    <a:pt x="1378553" y="3417189"/>
                  </a:cubicBezTo>
                  <a:cubicBezTo>
                    <a:pt x="1452848" y="3562826"/>
                    <a:pt x="1581722" y="3646075"/>
                    <a:pt x="1734407" y="3695795"/>
                  </a:cubicBezTo>
                  <a:cubicBezTo>
                    <a:pt x="1757172" y="3703225"/>
                    <a:pt x="1776127" y="3699605"/>
                    <a:pt x="1794701" y="3684365"/>
                  </a:cubicBezTo>
                  <a:cubicBezTo>
                    <a:pt x="1959769" y="3548539"/>
                    <a:pt x="2071497" y="3375184"/>
                    <a:pt x="2153888" y="3179826"/>
                  </a:cubicBezTo>
                  <a:cubicBezTo>
                    <a:pt x="2161985" y="3160776"/>
                    <a:pt x="2161508" y="3145536"/>
                    <a:pt x="2152364" y="3126962"/>
                  </a:cubicBezTo>
                  <a:cubicBezTo>
                    <a:pt x="2055686" y="2930557"/>
                    <a:pt x="1935004" y="2749963"/>
                    <a:pt x="1788319" y="2587371"/>
                  </a:cubicBezTo>
                  <a:lnTo>
                    <a:pt x="1788319" y="2587371"/>
                  </a:lnTo>
                  <a:close/>
                  <a:moveTo>
                    <a:pt x="3182874" y="2055495"/>
                  </a:moveTo>
                  <a:cubicBezTo>
                    <a:pt x="3172206" y="2035778"/>
                    <a:pt x="3158014" y="2025968"/>
                    <a:pt x="3135916" y="2022824"/>
                  </a:cubicBezTo>
                  <a:cubicBezTo>
                    <a:pt x="2860643" y="1983486"/>
                    <a:pt x="2581275" y="1977771"/>
                    <a:pt x="2304098" y="1996059"/>
                  </a:cubicBezTo>
                  <a:cubicBezTo>
                    <a:pt x="2281904" y="1997488"/>
                    <a:pt x="2267236" y="2006060"/>
                    <a:pt x="2255044" y="2024634"/>
                  </a:cubicBezTo>
                  <a:cubicBezTo>
                    <a:pt x="2242852" y="2043208"/>
                    <a:pt x="2240852" y="2060162"/>
                    <a:pt x="2248281" y="2081022"/>
                  </a:cubicBezTo>
                  <a:cubicBezTo>
                    <a:pt x="2340864" y="2340483"/>
                    <a:pt x="2473738" y="2581847"/>
                    <a:pt x="2662809" y="2783681"/>
                  </a:cubicBezTo>
                  <a:cubicBezTo>
                    <a:pt x="2684716" y="2807113"/>
                    <a:pt x="2718149" y="2810923"/>
                    <a:pt x="2744820" y="2793111"/>
                  </a:cubicBezTo>
                  <a:cubicBezTo>
                    <a:pt x="2944749" y="2659475"/>
                    <a:pt x="3119247" y="2488216"/>
                    <a:pt x="3272219" y="2303431"/>
                  </a:cubicBezTo>
                  <a:cubicBezTo>
                    <a:pt x="3290030" y="2281904"/>
                    <a:pt x="3292412" y="2256854"/>
                    <a:pt x="3279172" y="2232279"/>
                  </a:cubicBezTo>
                  <a:cubicBezTo>
                    <a:pt x="3246978" y="2173415"/>
                    <a:pt x="3214878" y="2114455"/>
                    <a:pt x="3182874" y="2055495"/>
                  </a:cubicBezTo>
                  <a:lnTo>
                    <a:pt x="3182874" y="2055495"/>
                  </a:lnTo>
                  <a:close/>
                  <a:moveTo>
                    <a:pt x="4213098" y="1153573"/>
                  </a:moveTo>
                  <a:cubicBezTo>
                    <a:pt x="4051935" y="1164717"/>
                    <a:pt x="3891724" y="1187101"/>
                    <a:pt x="3733705" y="1221010"/>
                  </a:cubicBezTo>
                  <a:cubicBezTo>
                    <a:pt x="3714274" y="1225201"/>
                    <a:pt x="3702558" y="1233583"/>
                    <a:pt x="3692366" y="1250633"/>
                  </a:cubicBezTo>
                  <a:cubicBezTo>
                    <a:pt x="3682174" y="1267682"/>
                    <a:pt x="3680365" y="1282065"/>
                    <a:pt x="3685889" y="1301115"/>
                  </a:cubicBezTo>
                  <a:cubicBezTo>
                    <a:pt x="3717893" y="1411034"/>
                    <a:pt x="3765137" y="1513808"/>
                    <a:pt x="3824859" y="1611344"/>
                  </a:cubicBezTo>
                  <a:cubicBezTo>
                    <a:pt x="3835718" y="1629061"/>
                    <a:pt x="3848386" y="1637538"/>
                    <a:pt x="3868865" y="1640967"/>
                  </a:cubicBezTo>
                  <a:cubicBezTo>
                    <a:pt x="3889343" y="1644301"/>
                    <a:pt x="3904107" y="1640396"/>
                    <a:pt x="3920014" y="1627061"/>
                  </a:cubicBezTo>
                  <a:cubicBezTo>
                    <a:pt x="4051268" y="1517904"/>
                    <a:pt x="4166807" y="1391984"/>
                    <a:pt x="4268629" y="1255109"/>
                  </a:cubicBezTo>
                  <a:cubicBezTo>
                    <a:pt x="4284631" y="1233583"/>
                    <a:pt x="4286250" y="1209961"/>
                    <a:pt x="4273391" y="1186529"/>
                  </a:cubicBezTo>
                  <a:cubicBezTo>
                    <a:pt x="4260628" y="1163098"/>
                    <a:pt x="4239864" y="1151763"/>
                    <a:pt x="4213098" y="1153573"/>
                  </a:cubicBezTo>
                  <a:lnTo>
                    <a:pt x="4213098" y="1153573"/>
                  </a:lnTo>
                  <a:close/>
                  <a:moveTo>
                    <a:pt x="2750630" y="0"/>
                  </a:moveTo>
                  <a:cubicBezTo>
                    <a:pt x="2790063" y="219932"/>
                    <a:pt x="2843213" y="453485"/>
                    <a:pt x="2936843" y="654082"/>
                  </a:cubicBezTo>
                  <a:cubicBezTo>
                    <a:pt x="2946464" y="674751"/>
                    <a:pt x="2960465" y="685610"/>
                    <a:pt x="2982849" y="689801"/>
                  </a:cubicBezTo>
                  <a:cubicBezTo>
                    <a:pt x="3207830" y="731996"/>
                    <a:pt x="3434524" y="730377"/>
                    <a:pt x="3660648" y="698468"/>
                  </a:cubicBezTo>
                  <a:cubicBezTo>
                    <a:pt x="3692843" y="693896"/>
                    <a:pt x="3715512" y="667893"/>
                    <a:pt x="3715512" y="635318"/>
                  </a:cubicBezTo>
                  <a:cubicBezTo>
                    <a:pt x="3715512" y="575310"/>
                    <a:pt x="3715512" y="515207"/>
                    <a:pt x="3715512" y="455200"/>
                  </a:cubicBezTo>
                  <a:cubicBezTo>
                    <a:pt x="3715512" y="436150"/>
                    <a:pt x="3710369" y="423767"/>
                    <a:pt x="3696938" y="410242"/>
                  </a:cubicBezTo>
                  <a:cubicBezTo>
                    <a:pt x="3553111" y="265462"/>
                    <a:pt x="3401187" y="128873"/>
                    <a:pt x="3242977" y="0"/>
                  </a:cubicBezTo>
                  <a:lnTo>
                    <a:pt x="2750630" y="0"/>
                  </a:lnTo>
                  <a:close/>
                </a:path>
              </a:pathLst>
            </a:custGeom>
            <a:solidFill>
              <a:srgbClr val="37A5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763543" y="1104097"/>
              <a:ext cx="1820684" cy="2323755"/>
            </a:xfrm>
            <a:custGeom>
              <a:avLst/>
              <a:gdLst/>
              <a:ahLst/>
              <a:cxnLst/>
              <a:rect l="l" t="t" r="r" b="b"/>
              <a:pathLst>
                <a:path w="1670352" h="2131885" extrusionOk="0">
                  <a:moveTo>
                    <a:pt x="541211" y="2131886"/>
                  </a:moveTo>
                  <a:cubicBezTo>
                    <a:pt x="318992" y="2052161"/>
                    <a:pt x="129921" y="1903095"/>
                    <a:pt x="0" y="1710595"/>
                  </a:cubicBezTo>
                  <a:cubicBezTo>
                    <a:pt x="21812" y="1668399"/>
                    <a:pt x="44672" y="1626679"/>
                    <a:pt x="68675" y="1585436"/>
                  </a:cubicBezTo>
                  <a:cubicBezTo>
                    <a:pt x="80010" y="1565910"/>
                    <a:pt x="94774" y="1556480"/>
                    <a:pt x="117158" y="1554099"/>
                  </a:cubicBezTo>
                  <a:cubicBezTo>
                    <a:pt x="139637" y="1551813"/>
                    <a:pt x="155924" y="1558004"/>
                    <a:pt x="171069" y="1574768"/>
                  </a:cubicBezTo>
                  <a:cubicBezTo>
                    <a:pt x="317754" y="1737360"/>
                    <a:pt x="438436" y="1917954"/>
                    <a:pt x="535019" y="2114360"/>
                  </a:cubicBezTo>
                  <a:cubicBezTo>
                    <a:pt x="537972" y="2120551"/>
                    <a:pt x="539972" y="2126266"/>
                    <a:pt x="541211" y="2131886"/>
                  </a:cubicBezTo>
                  <a:lnTo>
                    <a:pt x="541211" y="2131886"/>
                  </a:lnTo>
                  <a:close/>
                  <a:moveTo>
                    <a:pt x="265938" y="205073"/>
                  </a:moveTo>
                  <a:cubicBezTo>
                    <a:pt x="420338" y="92678"/>
                    <a:pt x="605028" y="19431"/>
                    <a:pt x="805434" y="0"/>
                  </a:cubicBezTo>
                  <a:cubicBezTo>
                    <a:pt x="963454" y="22765"/>
                    <a:pt x="1120045" y="55150"/>
                    <a:pt x="1274922" y="95917"/>
                  </a:cubicBezTo>
                  <a:cubicBezTo>
                    <a:pt x="1300067" y="102489"/>
                    <a:pt x="1315403" y="118491"/>
                    <a:pt x="1320927" y="143827"/>
                  </a:cubicBezTo>
                  <a:cubicBezTo>
                    <a:pt x="1340358" y="231838"/>
                    <a:pt x="1354455" y="321278"/>
                    <a:pt x="1359408" y="411385"/>
                  </a:cubicBezTo>
                  <a:cubicBezTo>
                    <a:pt x="1360456" y="430721"/>
                    <a:pt x="1355789" y="443770"/>
                    <a:pt x="1342739" y="458057"/>
                  </a:cubicBezTo>
                  <a:cubicBezTo>
                    <a:pt x="1329595" y="472345"/>
                    <a:pt x="1317022" y="478060"/>
                    <a:pt x="1297686" y="478631"/>
                  </a:cubicBezTo>
                  <a:cubicBezTo>
                    <a:pt x="979742" y="487871"/>
                    <a:pt x="661130" y="459676"/>
                    <a:pt x="346234" y="417005"/>
                  </a:cubicBezTo>
                  <a:cubicBezTo>
                    <a:pt x="319088" y="413290"/>
                    <a:pt x="300704" y="397288"/>
                    <a:pt x="293370" y="370999"/>
                  </a:cubicBezTo>
                  <a:cubicBezTo>
                    <a:pt x="278225" y="316421"/>
                    <a:pt x="268034" y="260699"/>
                    <a:pt x="265938" y="205073"/>
                  </a:cubicBezTo>
                  <a:lnTo>
                    <a:pt x="265938" y="205073"/>
                  </a:lnTo>
                  <a:close/>
                  <a:moveTo>
                    <a:pt x="1490948" y="1006412"/>
                  </a:moveTo>
                  <a:cubicBezTo>
                    <a:pt x="1495425" y="1035463"/>
                    <a:pt x="1497711" y="1065181"/>
                    <a:pt x="1497711" y="1095470"/>
                  </a:cubicBezTo>
                  <a:cubicBezTo>
                    <a:pt x="1497711" y="1401127"/>
                    <a:pt x="1263206" y="1651921"/>
                    <a:pt x="964311" y="1677924"/>
                  </a:cubicBezTo>
                  <a:cubicBezTo>
                    <a:pt x="990124" y="1709833"/>
                    <a:pt x="1017175" y="1740979"/>
                    <a:pt x="1045559" y="1771174"/>
                  </a:cubicBezTo>
                  <a:cubicBezTo>
                    <a:pt x="1067467" y="1794605"/>
                    <a:pt x="1100900" y="1798415"/>
                    <a:pt x="1127570" y="1780603"/>
                  </a:cubicBezTo>
                  <a:cubicBezTo>
                    <a:pt x="1327499" y="1646968"/>
                    <a:pt x="1501997" y="1475708"/>
                    <a:pt x="1654969" y="1290923"/>
                  </a:cubicBezTo>
                  <a:cubicBezTo>
                    <a:pt x="1672781" y="1269397"/>
                    <a:pt x="1675162" y="1244346"/>
                    <a:pt x="1661922" y="1219772"/>
                  </a:cubicBezTo>
                  <a:cubicBezTo>
                    <a:pt x="1629823" y="1160812"/>
                    <a:pt x="1597819" y="1101757"/>
                    <a:pt x="1565720" y="1042797"/>
                  </a:cubicBezTo>
                  <a:cubicBezTo>
                    <a:pt x="1555052" y="1023080"/>
                    <a:pt x="1540859" y="1013269"/>
                    <a:pt x="1518761" y="1010126"/>
                  </a:cubicBezTo>
                  <a:cubicBezTo>
                    <a:pt x="1509427" y="1008983"/>
                    <a:pt x="1500188" y="1007650"/>
                    <a:pt x="1490948" y="1006412"/>
                  </a:cubicBezTo>
                  <a:close/>
                </a:path>
              </a:pathLst>
            </a:custGeom>
            <a:solidFill>
              <a:srgbClr val="279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0" y="0"/>
              <a:ext cx="5678675" cy="5903036"/>
            </a:xfrm>
            <a:custGeom>
              <a:avLst/>
              <a:gdLst/>
              <a:ahLst/>
              <a:cxnLst/>
              <a:rect l="l" t="t" r="r" b="b"/>
              <a:pathLst>
                <a:path w="5209794" h="5415629" extrusionOk="0">
                  <a:moveTo>
                    <a:pt x="0" y="5063776"/>
                  </a:moveTo>
                  <a:lnTo>
                    <a:pt x="1063657" y="4000119"/>
                  </a:lnTo>
                  <a:cubicBezTo>
                    <a:pt x="1094708" y="4016788"/>
                    <a:pt x="1125093" y="4035552"/>
                    <a:pt x="1154525" y="4056412"/>
                  </a:cubicBezTo>
                  <a:cubicBezTo>
                    <a:pt x="1183005" y="4076605"/>
                    <a:pt x="1189863" y="4116515"/>
                    <a:pt x="1169861" y="4145090"/>
                  </a:cubicBezTo>
                  <a:cubicBezTo>
                    <a:pt x="836486" y="4620292"/>
                    <a:pt x="437674" y="5037678"/>
                    <a:pt x="0" y="5415630"/>
                  </a:cubicBezTo>
                  <a:lnTo>
                    <a:pt x="0" y="5063776"/>
                  </a:lnTo>
                  <a:lnTo>
                    <a:pt x="0" y="5063776"/>
                  </a:lnTo>
                  <a:close/>
                  <a:moveTo>
                    <a:pt x="1496187" y="3567589"/>
                  </a:moveTo>
                  <a:lnTo>
                    <a:pt x="2077403" y="2986373"/>
                  </a:lnTo>
                  <a:cubicBezTo>
                    <a:pt x="2103787" y="3032284"/>
                    <a:pt x="2128742" y="3079147"/>
                    <a:pt x="2152269" y="3126962"/>
                  </a:cubicBezTo>
                  <a:cubicBezTo>
                    <a:pt x="2161413" y="3145536"/>
                    <a:pt x="2161889" y="3160776"/>
                    <a:pt x="2153793" y="3179826"/>
                  </a:cubicBezTo>
                  <a:cubicBezTo>
                    <a:pt x="2071402" y="3375184"/>
                    <a:pt x="1959578" y="3548539"/>
                    <a:pt x="1794605" y="3684365"/>
                  </a:cubicBezTo>
                  <a:cubicBezTo>
                    <a:pt x="1776127" y="3699605"/>
                    <a:pt x="1757172" y="3703225"/>
                    <a:pt x="1734312" y="3695795"/>
                  </a:cubicBezTo>
                  <a:cubicBezTo>
                    <a:pt x="1644587" y="3666554"/>
                    <a:pt x="1563148" y="3625787"/>
                    <a:pt x="1496187" y="3567589"/>
                  </a:cubicBezTo>
                  <a:lnTo>
                    <a:pt x="1496187" y="3567589"/>
                  </a:lnTo>
                  <a:close/>
                  <a:moveTo>
                    <a:pt x="2492788" y="2570988"/>
                  </a:moveTo>
                  <a:lnTo>
                    <a:pt x="3051905" y="2011871"/>
                  </a:lnTo>
                  <a:cubicBezTo>
                    <a:pt x="3079909" y="2015204"/>
                    <a:pt x="3107912" y="2018824"/>
                    <a:pt x="3135821" y="2022824"/>
                  </a:cubicBezTo>
                  <a:cubicBezTo>
                    <a:pt x="3158014" y="2025968"/>
                    <a:pt x="3172111" y="2035778"/>
                    <a:pt x="3182779" y="2055495"/>
                  </a:cubicBezTo>
                  <a:cubicBezTo>
                    <a:pt x="3214783" y="2114455"/>
                    <a:pt x="3246882" y="2173415"/>
                    <a:pt x="3278981" y="2232470"/>
                  </a:cubicBezTo>
                  <a:cubicBezTo>
                    <a:pt x="3292316" y="2256949"/>
                    <a:pt x="3289840" y="2282095"/>
                    <a:pt x="3272028" y="2303621"/>
                  </a:cubicBezTo>
                  <a:cubicBezTo>
                    <a:pt x="3119057" y="2488311"/>
                    <a:pt x="2944559" y="2659666"/>
                    <a:pt x="2744629" y="2793302"/>
                  </a:cubicBezTo>
                  <a:cubicBezTo>
                    <a:pt x="2717959" y="2811113"/>
                    <a:pt x="2684621" y="2807303"/>
                    <a:pt x="2662619" y="2783872"/>
                  </a:cubicBezTo>
                  <a:cubicBezTo>
                    <a:pt x="2600135" y="2716911"/>
                    <a:pt x="2543651" y="2645759"/>
                    <a:pt x="2492788" y="2570988"/>
                  </a:cubicBezTo>
                  <a:lnTo>
                    <a:pt x="2492788" y="2570988"/>
                  </a:lnTo>
                  <a:close/>
                  <a:moveTo>
                    <a:pt x="3704463" y="1359313"/>
                  </a:moveTo>
                  <a:lnTo>
                    <a:pt x="3868865" y="1194911"/>
                  </a:lnTo>
                  <a:cubicBezTo>
                    <a:pt x="3982784" y="1175290"/>
                    <a:pt x="4097750" y="1161574"/>
                    <a:pt x="4213193" y="1153573"/>
                  </a:cubicBezTo>
                  <a:cubicBezTo>
                    <a:pt x="4239959" y="1151763"/>
                    <a:pt x="4260723" y="1163098"/>
                    <a:pt x="4273487" y="1186625"/>
                  </a:cubicBezTo>
                  <a:cubicBezTo>
                    <a:pt x="4286346" y="1210151"/>
                    <a:pt x="4284726" y="1233773"/>
                    <a:pt x="4268724" y="1255205"/>
                  </a:cubicBezTo>
                  <a:cubicBezTo>
                    <a:pt x="4166902" y="1391984"/>
                    <a:pt x="4051364" y="1517999"/>
                    <a:pt x="3920109" y="1627156"/>
                  </a:cubicBezTo>
                  <a:cubicBezTo>
                    <a:pt x="3904203" y="1640396"/>
                    <a:pt x="3889439" y="1644396"/>
                    <a:pt x="3868960" y="1641062"/>
                  </a:cubicBezTo>
                  <a:cubicBezTo>
                    <a:pt x="3848481" y="1637633"/>
                    <a:pt x="3835813" y="1629156"/>
                    <a:pt x="3824954" y="1611439"/>
                  </a:cubicBezTo>
                  <a:cubicBezTo>
                    <a:pt x="3775805" y="1531239"/>
                    <a:pt x="3735134" y="1447610"/>
                    <a:pt x="3704463" y="1359313"/>
                  </a:cubicBezTo>
                  <a:lnTo>
                    <a:pt x="3704463" y="1359313"/>
                  </a:lnTo>
                  <a:close/>
                  <a:moveTo>
                    <a:pt x="4415885" y="647890"/>
                  </a:moveTo>
                  <a:lnTo>
                    <a:pt x="5063776" y="0"/>
                  </a:lnTo>
                  <a:lnTo>
                    <a:pt x="5209794" y="0"/>
                  </a:lnTo>
                  <a:lnTo>
                    <a:pt x="5138071" y="501872"/>
                  </a:lnTo>
                  <a:cubicBezTo>
                    <a:pt x="5134451" y="527114"/>
                    <a:pt x="5120926" y="543878"/>
                    <a:pt x="5097018" y="552736"/>
                  </a:cubicBezTo>
                  <a:cubicBezTo>
                    <a:pt x="4892421" y="628079"/>
                    <a:pt x="4680395" y="662369"/>
                    <a:pt x="4462939" y="666560"/>
                  </a:cubicBezTo>
                  <a:cubicBezTo>
                    <a:pt x="4444175" y="666940"/>
                    <a:pt x="4427697" y="659987"/>
                    <a:pt x="4415885" y="647890"/>
                  </a:cubicBezTo>
                  <a:close/>
                </a:path>
              </a:pathLst>
            </a:custGeom>
            <a:solidFill>
              <a:srgbClr val="2698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0" y="0"/>
              <a:ext cx="6861836" cy="6861836"/>
            </a:xfrm>
            <a:custGeom>
              <a:avLst/>
              <a:gdLst/>
              <a:ahLst/>
              <a:cxnLst/>
              <a:rect l="l" t="t" r="r" b="b"/>
              <a:pathLst>
                <a:path w="6295262" h="6295262" extrusionOk="0">
                  <a:moveTo>
                    <a:pt x="6295263" y="0"/>
                  </a:moveTo>
                  <a:lnTo>
                    <a:pt x="0" y="6295263"/>
                  </a:lnTo>
                  <a:lnTo>
                    <a:pt x="6295263" y="6295263"/>
                  </a:lnTo>
                  <a:lnTo>
                    <a:pt x="6295263" y="901256"/>
                  </a:lnTo>
                  <a:close/>
                </a:path>
              </a:pathLst>
            </a:custGeom>
            <a:solidFill>
              <a:srgbClr val="F0F9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4"/>
            <p:cNvSpPr/>
            <p:nvPr/>
          </p:nvSpPr>
          <p:spPr>
            <a:xfrm>
              <a:off x="96595" y="133468"/>
              <a:ext cx="6765281" cy="6728424"/>
            </a:xfrm>
            <a:custGeom>
              <a:avLst/>
              <a:gdLst/>
              <a:ahLst/>
              <a:cxnLst/>
              <a:rect l="l" t="t" r="r" b="b"/>
              <a:pathLst>
                <a:path w="6206680" h="6172866" extrusionOk="0">
                  <a:moveTo>
                    <a:pt x="39338" y="6172867"/>
                  </a:moveTo>
                  <a:lnTo>
                    <a:pt x="167545" y="6172867"/>
                  </a:lnTo>
                  <a:lnTo>
                    <a:pt x="64103" y="6069521"/>
                  </a:lnTo>
                  <a:lnTo>
                    <a:pt x="0" y="6133624"/>
                  </a:lnTo>
                  <a:lnTo>
                    <a:pt x="39338" y="6172867"/>
                  </a:lnTo>
                  <a:lnTo>
                    <a:pt x="39338" y="6172867"/>
                  </a:lnTo>
                  <a:close/>
                  <a:moveTo>
                    <a:pt x="617411" y="6172867"/>
                  </a:moveTo>
                  <a:lnTo>
                    <a:pt x="745617" y="6172867"/>
                  </a:lnTo>
                  <a:lnTo>
                    <a:pt x="353187" y="5780437"/>
                  </a:lnTo>
                  <a:cubicBezTo>
                    <a:pt x="331851" y="5801773"/>
                    <a:pt x="310420" y="5823109"/>
                    <a:pt x="289084" y="5844540"/>
                  </a:cubicBezTo>
                  <a:lnTo>
                    <a:pt x="617411" y="6172867"/>
                  </a:lnTo>
                  <a:lnTo>
                    <a:pt x="617411" y="6172867"/>
                  </a:lnTo>
                  <a:close/>
                  <a:moveTo>
                    <a:pt x="6206681" y="778859"/>
                  </a:moveTo>
                  <a:lnTo>
                    <a:pt x="6206681" y="650653"/>
                  </a:lnTo>
                  <a:lnTo>
                    <a:pt x="5845112" y="289084"/>
                  </a:lnTo>
                  <a:cubicBezTo>
                    <a:pt x="5823775" y="310420"/>
                    <a:pt x="5802344" y="331851"/>
                    <a:pt x="5781008" y="353187"/>
                  </a:cubicBezTo>
                  <a:lnTo>
                    <a:pt x="6206681" y="778859"/>
                  </a:lnTo>
                  <a:lnTo>
                    <a:pt x="6206681" y="778859"/>
                  </a:lnTo>
                  <a:close/>
                  <a:moveTo>
                    <a:pt x="6206681" y="200787"/>
                  </a:moveTo>
                  <a:lnTo>
                    <a:pt x="6206681" y="72580"/>
                  </a:lnTo>
                  <a:lnTo>
                    <a:pt x="6134100" y="0"/>
                  </a:lnTo>
                  <a:lnTo>
                    <a:pt x="6069997" y="64103"/>
                  </a:lnTo>
                  <a:lnTo>
                    <a:pt x="6206681" y="200787"/>
                  </a:lnTo>
                  <a:lnTo>
                    <a:pt x="6206681" y="200787"/>
                  </a:lnTo>
                  <a:close/>
                  <a:moveTo>
                    <a:pt x="578168" y="5555552"/>
                  </a:moveTo>
                  <a:cubicBezTo>
                    <a:pt x="599504" y="5534216"/>
                    <a:pt x="620840" y="5512784"/>
                    <a:pt x="642271" y="5491449"/>
                  </a:cubicBezTo>
                  <a:cubicBezTo>
                    <a:pt x="813149" y="5662327"/>
                    <a:pt x="984028" y="5833206"/>
                    <a:pt x="1155002" y="6004179"/>
                  </a:cubicBezTo>
                  <a:cubicBezTo>
                    <a:pt x="1133666" y="6025515"/>
                    <a:pt x="1112330" y="6046851"/>
                    <a:pt x="1090898" y="6068283"/>
                  </a:cubicBezTo>
                  <a:cubicBezTo>
                    <a:pt x="919925" y="5897309"/>
                    <a:pt x="749046" y="5726430"/>
                    <a:pt x="578168" y="5555552"/>
                  </a:cubicBezTo>
                  <a:lnTo>
                    <a:pt x="578168" y="5555552"/>
                  </a:lnTo>
                  <a:close/>
                  <a:moveTo>
                    <a:pt x="867156" y="5266468"/>
                  </a:moveTo>
                  <a:cubicBezTo>
                    <a:pt x="1038035" y="5437347"/>
                    <a:pt x="1209008" y="5608225"/>
                    <a:pt x="1379887" y="5779199"/>
                  </a:cubicBezTo>
                  <a:cubicBezTo>
                    <a:pt x="1401223" y="5757863"/>
                    <a:pt x="1422654" y="5736431"/>
                    <a:pt x="1443990" y="5715095"/>
                  </a:cubicBezTo>
                  <a:cubicBezTo>
                    <a:pt x="1273112" y="5544217"/>
                    <a:pt x="1102233" y="5373338"/>
                    <a:pt x="931259" y="5202365"/>
                  </a:cubicBezTo>
                  <a:cubicBezTo>
                    <a:pt x="909923" y="5223796"/>
                    <a:pt x="888587" y="5245132"/>
                    <a:pt x="867156" y="5266468"/>
                  </a:cubicBezTo>
                  <a:lnTo>
                    <a:pt x="867156" y="5266468"/>
                  </a:lnTo>
                  <a:close/>
                  <a:moveTo>
                    <a:pt x="1156240" y="4977479"/>
                  </a:moveTo>
                  <a:cubicBezTo>
                    <a:pt x="1177576" y="4956143"/>
                    <a:pt x="1199007" y="4934712"/>
                    <a:pt x="1220343" y="4913376"/>
                  </a:cubicBezTo>
                  <a:cubicBezTo>
                    <a:pt x="1391222" y="5084255"/>
                    <a:pt x="1562100" y="5255229"/>
                    <a:pt x="1733074" y="5426107"/>
                  </a:cubicBezTo>
                  <a:cubicBezTo>
                    <a:pt x="1711738" y="5447443"/>
                    <a:pt x="1690307" y="5468779"/>
                    <a:pt x="1668971" y="5490210"/>
                  </a:cubicBezTo>
                  <a:cubicBezTo>
                    <a:pt x="1498092" y="5319332"/>
                    <a:pt x="1327118" y="5148358"/>
                    <a:pt x="1156240" y="4977479"/>
                  </a:cubicBezTo>
                  <a:lnTo>
                    <a:pt x="1156240" y="4977479"/>
                  </a:lnTo>
                  <a:close/>
                  <a:moveTo>
                    <a:pt x="1445323" y="4688491"/>
                  </a:moveTo>
                  <a:cubicBezTo>
                    <a:pt x="1616202" y="4859370"/>
                    <a:pt x="1787176" y="5030343"/>
                    <a:pt x="1958054" y="5201221"/>
                  </a:cubicBezTo>
                  <a:cubicBezTo>
                    <a:pt x="1979390" y="5179886"/>
                    <a:pt x="2000822" y="5158550"/>
                    <a:pt x="2022158" y="5137118"/>
                  </a:cubicBezTo>
                  <a:cubicBezTo>
                    <a:pt x="1851279" y="4966240"/>
                    <a:pt x="1680305" y="4795266"/>
                    <a:pt x="1509427" y="4624388"/>
                  </a:cubicBezTo>
                  <a:cubicBezTo>
                    <a:pt x="1487996" y="4645724"/>
                    <a:pt x="1466660" y="4667060"/>
                    <a:pt x="1445323" y="4688491"/>
                  </a:cubicBezTo>
                  <a:lnTo>
                    <a:pt x="1445323" y="4688491"/>
                  </a:lnTo>
                  <a:close/>
                  <a:moveTo>
                    <a:pt x="1734312" y="4399407"/>
                  </a:moveTo>
                  <a:cubicBezTo>
                    <a:pt x="1755648" y="4378071"/>
                    <a:pt x="1776984" y="4356640"/>
                    <a:pt x="1798415" y="4335304"/>
                  </a:cubicBezTo>
                  <a:cubicBezTo>
                    <a:pt x="1969294" y="4506183"/>
                    <a:pt x="2140172" y="4677061"/>
                    <a:pt x="2311146" y="4848035"/>
                  </a:cubicBezTo>
                  <a:cubicBezTo>
                    <a:pt x="2289810" y="4869371"/>
                    <a:pt x="2268379" y="4890802"/>
                    <a:pt x="2247043" y="4912138"/>
                  </a:cubicBezTo>
                  <a:cubicBezTo>
                    <a:pt x="2076164" y="4741259"/>
                    <a:pt x="1905191" y="4570381"/>
                    <a:pt x="1734312" y="4399407"/>
                  </a:cubicBezTo>
                  <a:lnTo>
                    <a:pt x="1734312" y="4399407"/>
                  </a:lnTo>
                  <a:close/>
                  <a:moveTo>
                    <a:pt x="2023396" y="4110419"/>
                  </a:moveTo>
                  <a:cubicBezTo>
                    <a:pt x="2194274" y="4281392"/>
                    <a:pt x="2365248" y="4452271"/>
                    <a:pt x="2536127" y="4623150"/>
                  </a:cubicBezTo>
                  <a:cubicBezTo>
                    <a:pt x="2557463" y="4601814"/>
                    <a:pt x="2578799" y="4580382"/>
                    <a:pt x="2600230" y="4559046"/>
                  </a:cubicBezTo>
                  <a:cubicBezTo>
                    <a:pt x="2429351" y="4388168"/>
                    <a:pt x="2258378" y="4217289"/>
                    <a:pt x="2087499" y="4046315"/>
                  </a:cubicBezTo>
                  <a:cubicBezTo>
                    <a:pt x="2066068" y="4067651"/>
                    <a:pt x="2044732" y="4089083"/>
                    <a:pt x="2023396" y="4110419"/>
                  </a:cubicBezTo>
                  <a:lnTo>
                    <a:pt x="2023396" y="4110419"/>
                  </a:lnTo>
                  <a:close/>
                  <a:moveTo>
                    <a:pt x="2312384" y="3821430"/>
                  </a:moveTo>
                  <a:cubicBezTo>
                    <a:pt x="2333720" y="3800094"/>
                    <a:pt x="2355152" y="3778663"/>
                    <a:pt x="2376488" y="3757327"/>
                  </a:cubicBezTo>
                  <a:cubicBezTo>
                    <a:pt x="2547366" y="3928205"/>
                    <a:pt x="2718340" y="4099179"/>
                    <a:pt x="2889218" y="4270058"/>
                  </a:cubicBezTo>
                  <a:cubicBezTo>
                    <a:pt x="2867883" y="4291394"/>
                    <a:pt x="2846546" y="4312730"/>
                    <a:pt x="2825115" y="4334161"/>
                  </a:cubicBezTo>
                  <a:cubicBezTo>
                    <a:pt x="2654237" y="4163187"/>
                    <a:pt x="2483358" y="3992309"/>
                    <a:pt x="2312384" y="3821430"/>
                  </a:cubicBezTo>
                  <a:lnTo>
                    <a:pt x="2312384" y="3821430"/>
                  </a:lnTo>
                  <a:close/>
                  <a:moveTo>
                    <a:pt x="2601468" y="3532346"/>
                  </a:moveTo>
                  <a:cubicBezTo>
                    <a:pt x="2772442" y="3703225"/>
                    <a:pt x="2943320" y="3874103"/>
                    <a:pt x="3114199" y="4045077"/>
                  </a:cubicBezTo>
                  <a:cubicBezTo>
                    <a:pt x="3135535" y="4023741"/>
                    <a:pt x="3156966" y="4002310"/>
                    <a:pt x="3178302" y="3980974"/>
                  </a:cubicBezTo>
                  <a:cubicBezTo>
                    <a:pt x="3007424" y="3810095"/>
                    <a:pt x="2836545" y="3639217"/>
                    <a:pt x="2665571" y="3468243"/>
                  </a:cubicBezTo>
                  <a:cubicBezTo>
                    <a:pt x="2644235" y="3489674"/>
                    <a:pt x="2622804" y="3511010"/>
                    <a:pt x="2601468" y="3532346"/>
                  </a:cubicBezTo>
                  <a:lnTo>
                    <a:pt x="2601468" y="3532346"/>
                  </a:lnTo>
                  <a:close/>
                  <a:moveTo>
                    <a:pt x="2890552" y="3243358"/>
                  </a:moveTo>
                  <a:cubicBezTo>
                    <a:pt x="2911888" y="3222022"/>
                    <a:pt x="2933224" y="3200686"/>
                    <a:pt x="2954655" y="3179255"/>
                  </a:cubicBezTo>
                  <a:cubicBezTo>
                    <a:pt x="3125534" y="3350133"/>
                    <a:pt x="3296508" y="3521107"/>
                    <a:pt x="3467386" y="3691985"/>
                  </a:cubicBezTo>
                  <a:cubicBezTo>
                    <a:pt x="3446050" y="3713321"/>
                    <a:pt x="3424619" y="3734753"/>
                    <a:pt x="3403283" y="3756089"/>
                  </a:cubicBezTo>
                  <a:cubicBezTo>
                    <a:pt x="3232309" y="3585210"/>
                    <a:pt x="3061430" y="3414236"/>
                    <a:pt x="2890552" y="3243358"/>
                  </a:cubicBezTo>
                  <a:lnTo>
                    <a:pt x="2890552" y="3243358"/>
                  </a:lnTo>
                  <a:close/>
                  <a:moveTo>
                    <a:pt x="3179540" y="2954369"/>
                  </a:moveTo>
                  <a:cubicBezTo>
                    <a:pt x="3350419" y="3125248"/>
                    <a:pt x="3521393" y="3296222"/>
                    <a:pt x="3692271" y="3467100"/>
                  </a:cubicBezTo>
                  <a:cubicBezTo>
                    <a:pt x="3713607" y="3445764"/>
                    <a:pt x="3735038" y="3424333"/>
                    <a:pt x="3756375" y="3402997"/>
                  </a:cubicBezTo>
                  <a:cubicBezTo>
                    <a:pt x="3585496" y="3232118"/>
                    <a:pt x="3414522" y="3061145"/>
                    <a:pt x="3243644" y="2890266"/>
                  </a:cubicBezTo>
                  <a:cubicBezTo>
                    <a:pt x="3222308" y="2911602"/>
                    <a:pt x="3200971" y="2932938"/>
                    <a:pt x="3179540" y="2954369"/>
                  </a:cubicBezTo>
                  <a:lnTo>
                    <a:pt x="3179540" y="2954369"/>
                  </a:lnTo>
                  <a:close/>
                  <a:moveTo>
                    <a:pt x="3468624" y="2665286"/>
                  </a:moveTo>
                  <a:cubicBezTo>
                    <a:pt x="3489960" y="2643950"/>
                    <a:pt x="3511391" y="2622518"/>
                    <a:pt x="3532727" y="2601182"/>
                  </a:cubicBezTo>
                  <a:cubicBezTo>
                    <a:pt x="3703606" y="2772061"/>
                    <a:pt x="3874579" y="2942939"/>
                    <a:pt x="4045458" y="3113913"/>
                  </a:cubicBezTo>
                  <a:cubicBezTo>
                    <a:pt x="4024122" y="3135249"/>
                    <a:pt x="4002691" y="3156680"/>
                    <a:pt x="3981355" y="3178016"/>
                  </a:cubicBezTo>
                  <a:cubicBezTo>
                    <a:pt x="3810476" y="3007138"/>
                    <a:pt x="3639503" y="2836259"/>
                    <a:pt x="3468624" y="2665286"/>
                  </a:cubicBezTo>
                  <a:lnTo>
                    <a:pt x="3468624" y="2665286"/>
                  </a:lnTo>
                  <a:close/>
                  <a:moveTo>
                    <a:pt x="3757708" y="2376297"/>
                  </a:moveTo>
                  <a:cubicBezTo>
                    <a:pt x="3928586" y="2547176"/>
                    <a:pt x="4099465" y="2718149"/>
                    <a:pt x="4270439" y="2889028"/>
                  </a:cubicBezTo>
                  <a:cubicBezTo>
                    <a:pt x="4291775" y="2867692"/>
                    <a:pt x="4313111" y="2846356"/>
                    <a:pt x="4334542" y="2824925"/>
                  </a:cubicBezTo>
                  <a:cubicBezTo>
                    <a:pt x="4163663" y="2654046"/>
                    <a:pt x="3992785" y="2483072"/>
                    <a:pt x="3821811" y="2312194"/>
                  </a:cubicBezTo>
                  <a:cubicBezTo>
                    <a:pt x="3800380" y="2333530"/>
                    <a:pt x="3779044" y="2354961"/>
                    <a:pt x="3757708" y="2376297"/>
                  </a:cubicBezTo>
                  <a:lnTo>
                    <a:pt x="3757708" y="2376297"/>
                  </a:lnTo>
                  <a:close/>
                  <a:moveTo>
                    <a:pt x="4046696" y="2087309"/>
                  </a:moveTo>
                  <a:cubicBezTo>
                    <a:pt x="4068033" y="2065973"/>
                    <a:pt x="4089464" y="2044541"/>
                    <a:pt x="4110800" y="2023205"/>
                  </a:cubicBezTo>
                  <a:cubicBezTo>
                    <a:pt x="4281678" y="2194084"/>
                    <a:pt x="4452652" y="2365058"/>
                    <a:pt x="4623530" y="2535936"/>
                  </a:cubicBezTo>
                  <a:cubicBezTo>
                    <a:pt x="4602195" y="2557272"/>
                    <a:pt x="4580859" y="2578608"/>
                    <a:pt x="4559427" y="2600039"/>
                  </a:cubicBezTo>
                  <a:cubicBezTo>
                    <a:pt x="4388549" y="2429066"/>
                    <a:pt x="4217670" y="2258187"/>
                    <a:pt x="4046696" y="2087309"/>
                  </a:cubicBezTo>
                  <a:lnTo>
                    <a:pt x="4046696" y="2087309"/>
                  </a:lnTo>
                  <a:close/>
                  <a:moveTo>
                    <a:pt x="4335780" y="1798225"/>
                  </a:moveTo>
                  <a:cubicBezTo>
                    <a:pt x="4506659" y="1969103"/>
                    <a:pt x="4677537" y="2140077"/>
                    <a:pt x="4848511" y="2310956"/>
                  </a:cubicBezTo>
                  <a:cubicBezTo>
                    <a:pt x="4869847" y="2289620"/>
                    <a:pt x="4891278" y="2268188"/>
                    <a:pt x="4912614" y="2246852"/>
                  </a:cubicBezTo>
                  <a:cubicBezTo>
                    <a:pt x="4741736" y="2075974"/>
                    <a:pt x="4570762" y="1905000"/>
                    <a:pt x="4399884" y="1734122"/>
                  </a:cubicBezTo>
                  <a:cubicBezTo>
                    <a:pt x="4378452" y="1755553"/>
                    <a:pt x="4357116" y="1776889"/>
                    <a:pt x="4335780" y="1798225"/>
                  </a:cubicBezTo>
                  <a:lnTo>
                    <a:pt x="4335780" y="1798225"/>
                  </a:lnTo>
                  <a:close/>
                  <a:moveTo>
                    <a:pt x="4624864" y="1509236"/>
                  </a:moveTo>
                  <a:cubicBezTo>
                    <a:pt x="4646200" y="1487900"/>
                    <a:pt x="4667631" y="1466469"/>
                    <a:pt x="4688967" y="1445133"/>
                  </a:cubicBezTo>
                  <a:cubicBezTo>
                    <a:pt x="4859846" y="1616012"/>
                    <a:pt x="5030819" y="1786890"/>
                    <a:pt x="5201698" y="1957864"/>
                  </a:cubicBezTo>
                  <a:cubicBezTo>
                    <a:pt x="5180362" y="1979200"/>
                    <a:pt x="5158931" y="2000631"/>
                    <a:pt x="5137595" y="2021967"/>
                  </a:cubicBezTo>
                  <a:cubicBezTo>
                    <a:pt x="4966621" y="1851089"/>
                    <a:pt x="4795742" y="1680115"/>
                    <a:pt x="4624864" y="1509236"/>
                  </a:cubicBezTo>
                  <a:lnTo>
                    <a:pt x="4624864" y="1509236"/>
                  </a:lnTo>
                  <a:close/>
                  <a:moveTo>
                    <a:pt x="4913853" y="1220248"/>
                  </a:moveTo>
                  <a:cubicBezTo>
                    <a:pt x="5084731" y="1391126"/>
                    <a:pt x="5255705" y="1562100"/>
                    <a:pt x="5426583" y="1732978"/>
                  </a:cubicBezTo>
                  <a:cubicBezTo>
                    <a:pt x="5447919" y="1711643"/>
                    <a:pt x="5469351" y="1690211"/>
                    <a:pt x="5490686" y="1668875"/>
                  </a:cubicBezTo>
                  <a:cubicBezTo>
                    <a:pt x="5319808" y="1497997"/>
                    <a:pt x="5148834" y="1327023"/>
                    <a:pt x="4977956" y="1156145"/>
                  </a:cubicBezTo>
                  <a:cubicBezTo>
                    <a:pt x="4956620" y="1177481"/>
                    <a:pt x="4935284" y="1198817"/>
                    <a:pt x="4913853" y="1220248"/>
                  </a:cubicBezTo>
                  <a:lnTo>
                    <a:pt x="4913853" y="1220248"/>
                  </a:lnTo>
                  <a:close/>
                  <a:moveTo>
                    <a:pt x="5202936" y="931164"/>
                  </a:moveTo>
                  <a:cubicBezTo>
                    <a:pt x="5224273" y="909828"/>
                    <a:pt x="5245704" y="888397"/>
                    <a:pt x="5267040" y="867061"/>
                  </a:cubicBezTo>
                  <a:cubicBezTo>
                    <a:pt x="5437918" y="1037939"/>
                    <a:pt x="5608891" y="1208913"/>
                    <a:pt x="5779770" y="1379792"/>
                  </a:cubicBezTo>
                  <a:cubicBezTo>
                    <a:pt x="5758434" y="1401128"/>
                    <a:pt x="5737003" y="1422559"/>
                    <a:pt x="5715667" y="1443895"/>
                  </a:cubicBezTo>
                  <a:cubicBezTo>
                    <a:pt x="5544693" y="1273016"/>
                    <a:pt x="5373815" y="1102138"/>
                    <a:pt x="5202936" y="931164"/>
                  </a:cubicBezTo>
                  <a:lnTo>
                    <a:pt x="5202936" y="931164"/>
                  </a:lnTo>
                  <a:close/>
                  <a:moveTo>
                    <a:pt x="5491925" y="642175"/>
                  </a:moveTo>
                  <a:cubicBezTo>
                    <a:pt x="5513261" y="620840"/>
                    <a:pt x="5534692" y="599408"/>
                    <a:pt x="5556028" y="578072"/>
                  </a:cubicBezTo>
                  <a:cubicBezTo>
                    <a:pt x="5726906" y="748951"/>
                    <a:pt x="5897880" y="919829"/>
                    <a:pt x="6068759" y="1090803"/>
                  </a:cubicBezTo>
                  <a:cubicBezTo>
                    <a:pt x="6047423" y="1112139"/>
                    <a:pt x="6025992" y="1133570"/>
                    <a:pt x="6004656" y="1154906"/>
                  </a:cubicBezTo>
                  <a:cubicBezTo>
                    <a:pt x="5833777" y="984028"/>
                    <a:pt x="5662899" y="813054"/>
                    <a:pt x="5491925" y="642175"/>
                  </a:cubicBez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0"/>
                  </a:moveTo>
                  <a:lnTo>
                    <a:pt x="0" y="5127689"/>
                  </a:lnTo>
                  <a:lnTo>
                    <a:pt x="5127689" y="5127689"/>
                  </a:lnTo>
                  <a:close/>
                </a:path>
              </a:pathLst>
            </a:custGeom>
            <a:solidFill>
              <a:srgbClr val="D2DF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4"/>
            <p:cNvSpPr/>
            <p:nvPr/>
          </p:nvSpPr>
          <p:spPr>
            <a:xfrm>
              <a:off x="1273191" y="1273191"/>
              <a:ext cx="5589180" cy="5589180"/>
            </a:xfrm>
            <a:custGeom>
              <a:avLst/>
              <a:gdLst/>
              <a:ahLst/>
              <a:cxnLst/>
              <a:rect l="l" t="t" r="r" b="b"/>
              <a:pathLst>
                <a:path w="5127688" h="5127688" extrusionOk="0">
                  <a:moveTo>
                    <a:pt x="5127689" y="120777"/>
                  </a:moveTo>
                  <a:lnTo>
                    <a:pt x="300133" y="5127689"/>
                  </a:lnTo>
                  <a:lnTo>
                    <a:pt x="0" y="5127689"/>
                  </a:lnTo>
                  <a:lnTo>
                    <a:pt x="5127689" y="0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4"/>
            <p:cNvSpPr/>
            <p:nvPr/>
          </p:nvSpPr>
          <p:spPr>
            <a:xfrm>
              <a:off x="4797131" y="2041891"/>
              <a:ext cx="2571475" cy="3463310"/>
            </a:xfrm>
            <a:custGeom>
              <a:avLst/>
              <a:gdLst/>
              <a:ahLst/>
              <a:cxnLst/>
              <a:rect l="l" t="t" r="r" b="b"/>
              <a:pathLst>
                <a:path w="2359151" h="3177349" extrusionOk="0">
                  <a:moveTo>
                    <a:pt x="1588675" y="0"/>
                  </a:moveTo>
                  <a:lnTo>
                    <a:pt x="2150364" y="232696"/>
                  </a:lnTo>
                  <a:lnTo>
                    <a:pt x="2359152" y="319183"/>
                  </a:lnTo>
                  <a:lnTo>
                    <a:pt x="2359152" y="2858167"/>
                  </a:lnTo>
                  <a:lnTo>
                    <a:pt x="2150364" y="2944654"/>
                  </a:lnTo>
                  <a:lnTo>
                    <a:pt x="1588675" y="3177350"/>
                  </a:lnTo>
                  <a:lnTo>
                    <a:pt x="1026986" y="2944654"/>
                  </a:lnTo>
                  <a:lnTo>
                    <a:pt x="465296" y="2712053"/>
                  </a:lnTo>
                  <a:lnTo>
                    <a:pt x="232696" y="2150364"/>
                  </a:lnTo>
                  <a:lnTo>
                    <a:pt x="0" y="1588675"/>
                  </a:lnTo>
                  <a:lnTo>
                    <a:pt x="232696" y="1026985"/>
                  </a:lnTo>
                  <a:lnTo>
                    <a:pt x="465296" y="465392"/>
                  </a:lnTo>
                  <a:lnTo>
                    <a:pt x="1026986" y="232696"/>
                  </a:lnTo>
                  <a:close/>
                </a:path>
              </a:pathLst>
            </a:custGeom>
            <a:solidFill>
              <a:srgbClr val="BBC7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0"/>
                  </a:moveTo>
                  <a:lnTo>
                    <a:pt x="2150364" y="232601"/>
                  </a:lnTo>
                  <a:lnTo>
                    <a:pt x="2400491" y="336233"/>
                  </a:lnTo>
                  <a:lnTo>
                    <a:pt x="2400491" y="2841022"/>
                  </a:lnTo>
                  <a:lnTo>
                    <a:pt x="2150364" y="2944654"/>
                  </a:lnTo>
                  <a:lnTo>
                    <a:pt x="1588675" y="3177254"/>
                  </a:lnTo>
                  <a:lnTo>
                    <a:pt x="1026985" y="2944654"/>
                  </a:lnTo>
                  <a:lnTo>
                    <a:pt x="465296" y="2711958"/>
                  </a:lnTo>
                  <a:lnTo>
                    <a:pt x="232696" y="2150269"/>
                  </a:lnTo>
                  <a:lnTo>
                    <a:pt x="0" y="1588580"/>
                  </a:lnTo>
                  <a:lnTo>
                    <a:pt x="232696" y="1026986"/>
                  </a:lnTo>
                  <a:lnTo>
                    <a:pt x="465296" y="465296"/>
                  </a:lnTo>
                  <a:lnTo>
                    <a:pt x="1026985" y="232601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4"/>
            <p:cNvSpPr/>
            <p:nvPr/>
          </p:nvSpPr>
          <p:spPr>
            <a:xfrm>
              <a:off x="4752053" y="1491194"/>
              <a:ext cx="2616534" cy="3463207"/>
            </a:xfrm>
            <a:custGeom>
              <a:avLst/>
              <a:gdLst/>
              <a:ahLst/>
              <a:cxnLst/>
              <a:rect l="l" t="t" r="r" b="b"/>
              <a:pathLst>
                <a:path w="2400490" h="3177254" extrusionOk="0">
                  <a:moveTo>
                    <a:pt x="1588675" y="3177254"/>
                  </a:moveTo>
                  <a:lnTo>
                    <a:pt x="1588675" y="1588580"/>
                  </a:lnTo>
                  <a:lnTo>
                    <a:pt x="0" y="1588580"/>
                  </a:lnTo>
                  <a:lnTo>
                    <a:pt x="465296" y="2711958"/>
                  </a:lnTo>
                  <a:lnTo>
                    <a:pt x="1588675" y="1588580"/>
                  </a:lnTo>
                  <a:lnTo>
                    <a:pt x="465296" y="465296"/>
                  </a:lnTo>
                  <a:lnTo>
                    <a:pt x="1588675" y="0"/>
                  </a:lnTo>
                  <a:lnTo>
                    <a:pt x="1588675" y="1588580"/>
                  </a:lnTo>
                  <a:lnTo>
                    <a:pt x="2400491" y="776764"/>
                  </a:lnTo>
                  <a:lnTo>
                    <a:pt x="2400491" y="1588580"/>
                  </a:lnTo>
                  <a:lnTo>
                    <a:pt x="1588675" y="1588580"/>
                  </a:lnTo>
                  <a:lnTo>
                    <a:pt x="2400491" y="2400491"/>
                  </a:lnTo>
                  <a:lnTo>
                    <a:pt x="2400491" y="28410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4"/>
            <p:cNvSpPr/>
            <p:nvPr/>
          </p:nvSpPr>
          <p:spPr>
            <a:xfrm>
              <a:off x="0" y="0"/>
              <a:ext cx="3585302" cy="4092890"/>
            </a:xfrm>
            <a:custGeom>
              <a:avLst/>
              <a:gdLst/>
              <a:ahLst/>
              <a:cxnLst/>
              <a:rect l="l" t="t" r="r" b="b"/>
              <a:pathLst>
                <a:path w="3289268" h="3754945" extrusionOk="0">
                  <a:moveTo>
                    <a:pt x="3018949" y="0"/>
                  </a:moveTo>
                  <a:lnTo>
                    <a:pt x="3289268" y="0"/>
                  </a:lnTo>
                  <a:lnTo>
                    <a:pt x="780002" y="1780508"/>
                  </a:lnTo>
                  <a:lnTo>
                    <a:pt x="3018949" y="0"/>
                  </a:lnTo>
                  <a:lnTo>
                    <a:pt x="3018949" y="0"/>
                  </a:lnTo>
                  <a:close/>
                  <a:moveTo>
                    <a:pt x="0" y="3754946"/>
                  </a:moveTo>
                  <a:lnTo>
                    <a:pt x="2892171" y="1108424"/>
                  </a:lnTo>
                  <a:lnTo>
                    <a:pt x="0" y="3280220"/>
                  </a:lnTo>
                  <a:lnTo>
                    <a:pt x="0" y="3754946"/>
                  </a:lnTo>
                  <a:lnTo>
                    <a:pt x="0" y="3754946"/>
                  </a:lnTo>
                  <a:close/>
                  <a:moveTo>
                    <a:pt x="0" y="972407"/>
                  </a:moveTo>
                  <a:lnTo>
                    <a:pt x="0" y="739997"/>
                  </a:lnTo>
                  <a:lnTo>
                    <a:pt x="686086" y="444437"/>
                  </a:lnTo>
                  <a:lnTo>
                    <a:pt x="0" y="972407"/>
                  </a:lnTo>
                  <a:close/>
                </a:path>
              </a:pathLst>
            </a:custGeom>
            <a:solidFill>
              <a:srgbClr val="ECF7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4"/>
            <p:cNvSpPr/>
            <p:nvPr/>
          </p:nvSpPr>
          <p:spPr>
            <a:xfrm>
              <a:off x="751679" y="1273191"/>
              <a:ext cx="2399753" cy="2399753"/>
            </a:xfrm>
            <a:custGeom>
              <a:avLst/>
              <a:gdLst/>
              <a:ahLst/>
              <a:cxnLst/>
              <a:rect l="l" t="t" r="r" b="b"/>
              <a:pathLst>
                <a:path w="2201608" h="2201608" extrusionOk="0">
                  <a:moveTo>
                    <a:pt x="1100804" y="0"/>
                  </a:moveTo>
                  <a:cubicBezTo>
                    <a:pt x="1708785" y="0"/>
                    <a:pt x="2201609" y="492824"/>
                    <a:pt x="2201609" y="1100804"/>
                  </a:cubicBezTo>
                  <a:cubicBezTo>
                    <a:pt x="2201609" y="1708785"/>
                    <a:pt x="1708785" y="2201609"/>
                    <a:pt x="1100804" y="2201609"/>
                  </a:cubicBezTo>
                  <a:cubicBezTo>
                    <a:pt x="492823" y="2201609"/>
                    <a:pt x="0" y="1708785"/>
                    <a:pt x="0" y="1100804"/>
                  </a:cubicBezTo>
                  <a:cubicBezTo>
                    <a:pt x="0" y="492824"/>
                    <a:pt x="492823" y="0"/>
                    <a:pt x="1100804" y="0"/>
                  </a:cubicBezTo>
                  <a:lnTo>
                    <a:pt x="1100804" y="0"/>
                  </a:lnTo>
                  <a:close/>
                  <a:moveTo>
                    <a:pt x="1100804" y="516064"/>
                  </a:moveTo>
                  <a:cubicBezTo>
                    <a:pt x="777907" y="516064"/>
                    <a:pt x="516160" y="777812"/>
                    <a:pt x="516160" y="1100804"/>
                  </a:cubicBezTo>
                  <a:cubicBezTo>
                    <a:pt x="516160" y="1423702"/>
                    <a:pt x="777907" y="1685544"/>
                    <a:pt x="1100804" y="1685544"/>
                  </a:cubicBezTo>
                  <a:cubicBezTo>
                    <a:pt x="1423702" y="1685544"/>
                    <a:pt x="1685544" y="1423702"/>
                    <a:pt x="1685544" y="1100804"/>
                  </a:cubicBezTo>
                  <a:cubicBezTo>
                    <a:pt x="1685449" y="777812"/>
                    <a:pt x="1423702" y="516064"/>
                    <a:pt x="1100804" y="516064"/>
                  </a:cubicBez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4"/>
            <p:cNvSpPr/>
            <p:nvPr/>
          </p:nvSpPr>
          <p:spPr>
            <a:xfrm>
              <a:off x="1006462" y="1629244"/>
              <a:ext cx="2144972" cy="2043746"/>
            </a:xfrm>
            <a:custGeom>
              <a:avLst/>
              <a:gdLst/>
              <a:ahLst/>
              <a:cxnLst/>
              <a:rect l="l" t="t" r="r" b="b"/>
              <a:pathLst>
                <a:path w="1967864" h="1874996" extrusionOk="0">
                  <a:moveTo>
                    <a:pt x="1649539" y="0"/>
                  </a:moveTo>
                  <a:cubicBezTo>
                    <a:pt x="1846326" y="198882"/>
                    <a:pt x="1967865" y="472345"/>
                    <a:pt x="1967865" y="774192"/>
                  </a:cubicBezTo>
                  <a:cubicBezTo>
                    <a:pt x="1967865" y="1382173"/>
                    <a:pt x="1475041" y="1874996"/>
                    <a:pt x="867061" y="1874996"/>
                  </a:cubicBezTo>
                  <a:cubicBezTo>
                    <a:pt x="514922" y="1874996"/>
                    <a:pt x="201454" y="1709642"/>
                    <a:pt x="0" y="1452372"/>
                  </a:cubicBezTo>
                  <a:cubicBezTo>
                    <a:pt x="199549" y="1654016"/>
                    <a:pt x="476345" y="1778984"/>
                    <a:pt x="782479" y="1778984"/>
                  </a:cubicBezTo>
                  <a:cubicBezTo>
                    <a:pt x="1390460" y="1778984"/>
                    <a:pt x="1883283" y="1286161"/>
                    <a:pt x="1883283" y="678180"/>
                  </a:cubicBezTo>
                  <a:cubicBezTo>
                    <a:pt x="1883283" y="422338"/>
                    <a:pt x="1796034" y="186976"/>
                    <a:pt x="1649539" y="0"/>
                  </a:cubicBezTo>
                  <a:lnTo>
                    <a:pt x="1649539" y="0"/>
                  </a:lnTo>
                  <a:close/>
                  <a:moveTo>
                    <a:pt x="867156" y="189547"/>
                  </a:moveTo>
                  <a:cubicBezTo>
                    <a:pt x="1018794" y="189547"/>
                    <a:pt x="1157002" y="247269"/>
                    <a:pt x="1260824" y="341947"/>
                  </a:cubicBezTo>
                  <a:cubicBezTo>
                    <a:pt x="1155002" y="191643"/>
                    <a:pt x="980218" y="93535"/>
                    <a:pt x="782479" y="93535"/>
                  </a:cubicBezTo>
                  <a:cubicBezTo>
                    <a:pt x="459581" y="93535"/>
                    <a:pt x="197834" y="355283"/>
                    <a:pt x="197834" y="678275"/>
                  </a:cubicBezTo>
                  <a:cubicBezTo>
                    <a:pt x="197834" y="849535"/>
                    <a:pt x="271463" y="1003649"/>
                    <a:pt x="388811" y="1110520"/>
                  </a:cubicBezTo>
                  <a:cubicBezTo>
                    <a:pt x="321850" y="1015365"/>
                    <a:pt x="282511" y="899446"/>
                    <a:pt x="282511" y="774287"/>
                  </a:cubicBezTo>
                  <a:cubicBezTo>
                    <a:pt x="282416" y="451295"/>
                    <a:pt x="544258" y="189547"/>
                    <a:pt x="867156" y="189547"/>
                  </a:cubicBez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4"/>
            <p:cNvSpPr/>
            <p:nvPr/>
          </p:nvSpPr>
          <p:spPr>
            <a:xfrm>
              <a:off x="858661" y="1894391"/>
              <a:ext cx="226700" cy="799248"/>
            </a:xfrm>
            <a:custGeom>
              <a:avLst/>
              <a:gdLst/>
              <a:ahLst/>
              <a:cxnLst/>
              <a:rect l="l" t="t" r="r" b="b"/>
              <a:pathLst>
                <a:path w="207982" h="733255" extrusionOk="0">
                  <a:moveTo>
                    <a:pt x="189833" y="2879"/>
                  </a:moveTo>
                  <a:cubicBezTo>
                    <a:pt x="212503" y="14309"/>
                    <a:pt x="214122" y="56505"/>
                    <a:pt x="193643" y="97176"/>
                  </a:cubicBezTo>
                  <a:cubicBezTo>
                    <a:pt x="173069" y="137848"/>
                    <a:pt x="138113" y="161470"/>
                    <a:pt x="115443" y="150040"/>
                  </a:cubicBezTo>
                  <a:cubicBezTo>
                    <a:pt x="92869" y="138610"/>
                    <a:pt x="91154" y="96319"/>
                    <a:pt x="111633" y="55743"/>
                  </a:cubicBezTo>
                  <a:cubicBezTo>
                    <a:pt x="132112" y="15071"/>
                    <a:pt x="167164" y="-8551"/>
                    <a:pt x="189833" y="2879"/>
                  </a:cubicBezTo>
                  <a:lnTo>
                    <a:pt x="189833" y="2879"/>
                  </a:lnTo>
                  <a:close/>
                  <a:moveTo>
                    <a:pt x="97250" y="208809"/>
                  </a:moveTo>
                  <a:cubicBezTo>
                    <a:pt x="130969" y="208809"/>
                    <a:pt x="122111" y="332539"/>
                    <a:pt x="122111" y="477319"/>
                  </a:cubicBezTo>
                  <a:cubicBezTo>
                    <a:pt x="122111" y="622194"/>
                    <a:pt x="130969" y="733256"/>
                    <a:pt x="97250" y="733256"/>
                  </a:cubicBezTo>
                  <a:cubicBezTo>
                    <a:pt x="63532" y="733256"/>
                    <a:pt x="0" y="622099"/>
                    <a:pt x="0" y="477319"/>
                  </a:cubicBezTo>
                  <a:cubicBezTo>
                    <a:pt x="0" y="332539"/>
                    <a:pt x="63532" y="208809"/>
                    <a:pt x="97250" y="208809"/>
                  </a:cubicBezTo>
                  <a:close/>
                </a:path>
              </a:pathLst>
            </a:custGeom>
            <a:solidFill>
              <a:srgbClr val="FEEE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48" name="Google Shape;748;p24"/>
            <p:cNvGrpSpPr/>
            <p:nvPr/>
          </p:nvGrpSpPr>
          <p:grpSpPr>
            <a:xfrm>
              <a:off x="123" y="3736012"/>
              <a:ext cx="2658035" cy="3129087"/>
              <a:chOff x="2947987" y="3706938"/>
              <a:chExt cx="2437446" cy="2869406"/>
            </a:xfrm>
          </p:grpSpPr>
          <p:sp>
            <p:nvSpPr>
              <p:cNvPr id="749" name="Google Shape;749;p24"/>
              <p:cNvSpPr/>
              <p:nvPr/>
            </p:nvSpPr>
            <p:spPr>
              <a:xfrm>
                <a:off x="2947987" y="3706938"/>
                <a:ext cx="1319585" cy="2869406"/>
              </a:xfrm>
              <a:custGeom>
                <a:avLst/>
                <a:gdLst/>
                <a:ahLst/>
                <a:cxnLst/>
                <a:rect l="l" t="t" r="r" b="b"/>
                <a:pathLst>
                  <a:path w="1319585" h="2869406" extrusionOk="0">
                    <a:moveTo>
                      <a:pt x="0" y="1639729"/>
                    </a:moveTo>
                    <a:lnTo>
                      <a:pt x="346329" y="1757363"/>
                    </a:lnTo>
                    <a:lnTo>
                      <a:pt x="0" y="1444085"/>
                    </a:lnTo>
                    <a:lnTo>
                      <a:pt x="0" y="1262920"/>
                    </a:lnTo>
                    <a:cubicBezTo>
                      <a:pt x="143066" y="1037177"/>
                      <a:pt x="305372" y="828580"/>
                      <a:pt x="483775" y="638270"/>
                    </a:cubicBezTo>
                    <a:lnTo>
                      <a:pt x="796100" y="820769"/>
                    </a:lnTo>
                    <a:lnTo>
                      <a:pt x="590836" y="528161"/>
                    </a:lnTo>
                    <a:cubicBezTo>
                      <a:pt x="791051" y="329755"/>
                      <a:pt x="1009460" y="153162"/>
                      <a:pt x="1242060" y="0"/>
                    </a:cubicBezTo>
                    <a:cubicBezTo>
                      <a:pt x="1294924" y="272225"/>
                      <a:pt x="1321308" y="550640"/>
                      <a:pt x="1319498" y="831342"/>
                    </a:cubicBezTo>
                    <a:lnTo>
                      <a:pt x="957739" y="1039368"/>
                    </a:lnTo>
                    <a:lnTo>
                      <a:pt x="1311307" y="1068705"/>
                    </a:lnTo>
                    <a:cubicBezTo>
                      <a:pt x="1290161" y="1404652"/>
                      <a:pt x="1228344" y="1742218"/>
                      <a:pt x="1123093" y="2074736"/>
                    </a:cubicBezTo>
                    <a:lnTo>
                      <a:pt x="592836" y="2169795"/>
                    </a:lnTo>
                    <a:lnTo>
                      <a:pt x="1037558" y="2319147"/>
                    </a:lnTo>
                    <a:cubicBezTo>
                      <a:pt x="1021461" y="2360962"/>
                      <a:pt x="1004697" y="2402681"/>
                      <a:pt x="987171" y="2444306"/>
                    </a:cubicBezTo>
                    <a:cubicBezTo>
                      <a:pt x="925259" y="2591467"/>
                      <a:pt x="855917" y="2733199"/>
                      <a:pt x="779907" y="2869406"/>
                    </a:cubicBezTo>
                    <a:lnTo>
                      <a:pt x="0" y="2869406"/>
                    </a:lnTo>
                    <a:lnTo>
                      <a:pt x="0" y="1639729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4"/>
              <p:cNvSpPr/>
              <p:nvPr/>
            </p:nvSpPr>
            <p:spPr>
              <a:xfrm>
                <a:off x="3093719" y="5291517"/>
                <a:ext cx="2291714" cy="1284732"/>
              </a:xfrm>
              <a:custGeom>
                <a:avLst/>
                <a:gdLst/>
                <a:ahLst/>
                <a:cxnLst/>
                <a:rect l="l" t="t" r="r" b="b"/>
                <a:pathLst>
                  <a:path w="2291714" h="1284732" extrusionOk="0">
                    <a:moveTo>
                      <a:pt x="27432" y="1284732"/>
                    </a:moveTo>
                    <a:lnTo>
                      <a:pt x="0" y="1195959"/>
                    </a:lnTo>
                    <a:cubicBezTo>
                      <a:pt x="151638" y="1009650"/>
                      <a:pt x="326422" y="837248"/>
                      <a:pt x="523685" y="683133"/>
                    </a:cubicBezTo>
                    <a:cubicBezTo>
                      <a:pt x="594265" y="627983"/>
                      <a:pt x="666369" y="576263"/>
                      <a:pt x="739902" y="527781"/>
                    </a:cubicBezTo>
                    <a:lnTo>
                      <a:pt x="1027938" y="846773"/>
                    </a:lnTo>
                    <a:lnTo>
                      <a:pt x="888683" y="435388"/>
                    </a:lnTo>
                    <a:cubicBezTo>
                      <a:pt x="1097947" y="312992"/>
                      <a:pt x="1316831" y="216313"/>
                      <a:pt x="1541145" y="144780"/>
                    </a:cubicBezTo>
                    <a:lnTo>
                      <a:pt x="1682877" y="385096"/>
                    </a:lnTo>
                    <a:lnTo>
                      <a:pt x="1654683" y="110871"/>
                    </a:lnTo>
                    <a:cubicBezTo>
                      <a:pt x="1864043" y="52483"/>
                      <a:pt x="2077498" y="15621"/>
                      <a:pt x="2291715" y="0"/>
                    </a:cubicBezTo>
                    <a:cubicBezTo>
                      <a:pt x="2225040" y="203168"/>
                      <a:pt x="2138077" y="400621"/>
                      <a:pt x="2031397" y="588931"/>
                    </a:cubicBezTo>
                    <a:lnTo>
                      <a:pt x="1709547" y="593027"/>
                    </a:lnTo>
                    <a:lnTo>
                      <a:pt x="1936623" y="745713"/>
                    </a:lnTo>
                    <a:cubicBezTo>
                      <a:pt x="1813179" y="937546"/>
                      <a:pt x="1668018" y="1118426"/>
                      <a:pt x="1501712" y="1284637"/>
                    </a:cubicBezTo>
                    <a:lnTo>
                      <a:pt x="1234821" y="1284637"/>
                    </a:lnTo>
                    <a:lnTo>
                      <a:pt x="1038892" y="1217105"/>
                    </a:lnTo>
                    <a:lnTo>
                      <a:pt x="1100233" y="1284637"/>
                    </a:lnTo>
                    <a:lnTo>
                      <a:pt x="27432" y="1284637"/>
                    </a:ln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1" name="Google Shape;751;p24"/>
            <p:cNvSpPr/>
            <p:nvPr/>
          </p:nvSpPr>
          <p:spPr>
            <a:xfrm flipH="1">
              <a:off x="0" y="-4144"/>
              <a:ext cx="12213796" cy="6862144"/>
            </a:xfrm>
            <a:custGeom>
              <a:avLst/>
              <a:gdLst/>
              <a:ahLst/>
              <a:cxnLst/>
              <a:rect l="l" t="t" r="r" b="b"/>
              <a:pathLst>
                <a:path w="7458807" h="4866769" extrusionOk="0">
                  <a:moveTo>
                    <a:pt x="0" y="515"/>
                  </a:moveTo>
                  <a:lnTo>
                    <a:pt x="7458807" y="0"/>
                  </a:lnTo>
                  <a:cubicBezTo>
                    <a:pt x="7458550" y="211240"/>
                    <a:pt x="7458292" y="422479"/>
                    <a:pt x="7458035" y="633719"/>
                  </a:cubicBezTo>
                  <a:cubicBezTo>
                    <a:pt x="7267936" y="673022"/>
                    <a:pt x="6911045" y="261044"/>
                    <a:pt x="6318213" y="235819"/>
                  </a:cubicBezTo>
                  <a:cubicBezTo>
                    <a:pt x="5725381" y="210594"/>
                    <a:pt x="5344962" y="1230706"/>
                    <a:pt x="4677105" y="972150"/>
                  </a:cubicBezTo>
                  <a:cubicBezTo>
                    <a:pt x="4009248" y="713594"/>
                    <a:pt x="2979757" y="1053105"/>
                    <a:pt x="2998439" y="2035598"/>
                  </a:cubicBezTo>
                  <a:cubicBezTo>
                    <a:pt x="3017121" y="3018091"/>
                    <a:pt x="4076056" y="2896435"/>
                    <a:pt x="3902272" y="3619099"/>
                  </a:cubicBezTo>
                  <a:cubicBezTo>
                    <a:pt x="3728488" y="4341763"/>
                    <a:pt x="2490566" y="3998295"/>
                    <a:pt x="2155286" y="4206240"/>
                  </a:cubicBezTo>
                  <a:cubicBezTo>
                    <a:pt x="1820006" y="4414185"/>
                    <a:pt x="1933906" y="4691910"/>
                    <a:pt x="1890592" y="4866769"/>
                  </a:cubicBezTo>
                  <a:lnTo>
                    <a:pt x="11860" y="4865570"/>
                  </a:lnTo>
                  <a:cubicBezTo>
                    <a:pt x="18277" y="3246922"/>
                    <a:pt x="20997" y="1606790"/>
                    <a:pt x="0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062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35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 userDrawn="1"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 userDrawn="1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7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02585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1797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6051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1682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422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79891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21077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926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526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2573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86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69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910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5863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01067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9774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214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1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826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73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7471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3348A770-5926-447E-A1F2-FB310AB6B2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859305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4379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●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○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DM Sans"/>
              <a:buChar char="■"/>
              <a:defRPr sz="16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084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507" y="2303018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536233" y="2330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4182689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3097029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jellyfish 8 - 9Slide.vn">
            <a:extLst>
              <a:ext uri="{FF2B5EF4-FFF2-40B4-BE49-F238E27FC236}">
                <a16:creationId xmlns:a16="http://schemas.microsoft.com/office/drawing/2014/main" id="{CFB7EC4F-15A5-91FE-114C-5724584959A8}"/>
              </a:ext>
            </a:extLst>
          </p:cNvPr>
          <p:cNvSpPr/>
          <p:nvPr/>
        </p:nvSpPr>
        <p:spPr>
          <a:xfrm>
            <a:off x="1470148" y="2577206"/>
            <a:ext cx="8167011" cy="449793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12203C-6D1C-9CEB-9DDE-FDB3F2BC9FB0}"/>
              </a:ext>
            </a:extLst>
          </p:cNvPr>
          <p:cNvSpPr txBox="1"/>
          <p:nvPr/>
        </p:nvSpPr>
        <p:spPr>
          <a:xfrm>
            <a:off x="3375627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6A19B7-3742-9D53-F292-82620C5A4BE7}"/>
              </a:ext>
            </a:extLst>
          </p:cNvPr>
          <p:cNvSpPr txBox="1"/>
          <p:nvPr/>
        </p:nvSpPr>
        <p:spPr>
          <a:xfrm>
            <a:off x="5160016" y="2549451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86344-E11A-921B-1298-95C2943F4E1A}"/>
              </a:ext>
            </a:extLst>
          </p:cNvPr>
          <p:cNvSpPr txBox="1"/>
          <p:nvPr/>
        </p:nvSpPr>
        <p:spPr>
          <a:xfrm>
            <a:off x="6944405" y="2539684"/>
            <a:ext cx="43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2955568" y="918483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73 017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699164" y="1351606"/>
            <a:ext cx="161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73 420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2991421" y="1353754"/>
            <a:ext cx="166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75 400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7633238" y="920618"/>
            <a:ext cx="132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78 655</a:t>
            </a:r>
          </a:p>
        </p:txBody>
      </p:sp>
      <p:sp>
        <p:nvSpPr>
          <p:cNvPr id="29" name="jellyfish 8 - 9Slide.vn">
            <a:extLst>
              <a:ext uri="{FF2B5EF4-FFF2-40B4-BE49-F238E27FC236}">
                <a16:creationId xmlns:a16="http://schemas.microsoft.com/office/drawing/2014/main" id="{98FD07FC-810F-B09B-970D-4A51C909A6DE}"/>
              </a:ext>
            </a:extLst>
          </p:cNvPr>
          <p:cNvSpPr/>
          <p:nvPr/>
        </p:nvSpPr>
        <p:spPr>
          <a:xfrm>
            <a:off x="1431675" y="3649272"/>
            <a:ext cx="5340351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đông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92B6DD3E-AB2D-11C8-A2BF-228A68DE393F}"/>
              </a:ext>
            </a:extLst>
          </p:cNvPr>
          <p:cNvSpPr/>
          <p:nvPr/>
        </p:nvSpPr>
        <p:spPr>
          <a:xfrm>
            <a:off x="1431675" y="4777847"/>
            <a:ext cx="5458110" cy="452909"/>
          </a:xfrm>
          <a:prstGeom prst="roundRect">
            <a:avLst>
              <a:gd name="adj" fmla="val 44848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Huyện </a:t>
            </a:r>
            <a:r>
              <a:rPr lang="en-US" altLang="zh-CN" sz="2800" dirty="0">
                <a:solidFill>
                  <a:srgbClr val="FFE699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có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ít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dân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nhất</a:t>
            </a:r>
            <a:r>
              <a: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13715-7241-F0CF-F399-72D43A52AEB0}"/>
              </a:ext>
            </a:extLst>
          </p:cNvPr>
          <p:cNvSpPr txBox="1"/>
          <p:nvPr/>
        </p:nvSpPr>
        <p:spPr>
          <a:xfrm>
            <a:off x="7205470" y="908512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AB865B-D5EE-2C5D-A520-81AC68332199}"/>
              </a:ext>
            </a:extLst>
          </p:cNvPr>
          <p:cNvSpPr txBox="1"/>
          <p:nvPr/>
        </p:nvSpPr>
        <p:spPr>
          <a:xfrm>
            <a:off x="2518275" y="929908"/>
            <a:ext cx="73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35631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08269 0.237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32318 0.1766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21094 0.17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139 L -0.0056 0.2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-0.36679 0.395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46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0716 0.5541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2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/>
      <p:bldP spid="28" grpId="0" animBg="1"/>
      <p:bldP spid="28" grpId="1" animBg="1"/>
      <p:bldP spid="10" grpId="0"/>
      <p:bldP spid="10" grpId="1"/>
      <p:bldP spid="32" grpId="0"/>
      <p:bldP spid="32" grpId="1"/>
      <p:bldP spid="33" grpId="0"/>
      <p:bldP spid="33" grpId="1"/>
      <p:bldP spid="34" grpId="0"/>
      <p:bldP spid="34" grpId="1"/>
      <p:bldP spid="29" grpId="0" animBg="1"/>
      <p:bldP spid="29" grpId="1" animBg="1"/>
      <p:bldP spid="30" grpId="0" animBg="1"/>
      <p:bldP spid="30" grpId="1" animBg="1"/>
      <p:bldP spid="23" grpId="0"/>
      <p:bldP spid="23" grpId="1"/>
      <p:bldP spid="24" grpId="0"/>
      <p:bldP spid="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1177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Mỹ Đình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Thống Nhất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90065" y="4125812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11E59-26AA-AF91-7713-1943FBBE9BDD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3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 đây là sức chứa của 1 số sân vận động ở Việt Nam: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878136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STT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Sức chứa (người)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Lạch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Tray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28 000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Thiên Trường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30 000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72C9B38-7F0A-44E5-21EF-3C5207A8F597}"/>
              </a:ext>
            </a:extLst>
          </p:cNvPr>
          <p:cNvSpPr txBox="1"/>
          <p:nvPr/>
        </p:nvSpPr>
        <p:spPr>
          <a:xfrm>
            <a:off x="8035930" y="1810186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40 192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28B45-C6ED-D39D-9D9E-032CB22485DC}"/>
              </a:ext>
            </a:extLst>
          </p:cNvPr>
          <p:cNvSpPr txBox="1"/>
          <p:nvPr/>
        </p:nvSpPr>
        <p:spPr>
          <a:xfrm>
            <a:off x="4409152" y="1853376"/>
            <a:ext cx="1686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E9EAB6-4908-84D5-13DD-D7F6FDFCFC32}"/>
              </a:ext>
            </a:extLst>
          </p:cNvPr>
          <p:cNvSpPr txBox="1"/>
          <p:nvPr/>
        </p:nvSpPr>
        <p:spPr>
          <a:xfrm>
            <a:off x="8035929" y="3297792"/>
            <a:ext cx="1416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25 000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878DD8-23C4-C8E0-2A17-A423E6DE15AC}"/>
              </a:ext>
            </a:extLst>
          </p:cNvPr>
          <p:cNvSpPr txBox="1"/>
          <p:nvPr/>
        </p:nvSpPr>
        <p:spPr>
          <a:xfrm>
            <a:off x="4124900" y="3332861"/>
            <a:ext cx="209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68815-9282-DBDF-A167-4A4C52E4ABDF}"/>
              </a:ext>
            </a:extLst>
          </p:cNvPr>
          <p:cNvSpPr txBox="1"/>
          <p:nvPr/>
        </p:nvSpPr>
        <p:spPr>
          <a:xfrm>
            <a:off x="1212857" y="4098202"/>
            <a:ext cx="101536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 các sân vận động trên: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Sân vận động nào có sức chứa lớn nhất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 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động nào có sức chứa nhỏ nhất?</a:t>
            </a:r>
          </a:p>
          <a:p>
            <a:pPr algn="just">
              <a:spcAft>
                <a:spcPts val="600"/>
              </a:spcAft>
            </a:pP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nào có sức chứa trên 40 000 người?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1223131" y="5531910"/>
            <a:ext cx="9367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Sân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 40 000 người</a:t>
            </a:r>
            <a:endParaRPr lang="en-US" sz="2800" dirty="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BB4E33-A870-D229-5C95-A5D880F78D24}"/>
              </a:ext>
            </a:extLst>
          </p:cNvPr>
          <p:cNvSpPr txBox="1"/>
          <p:nvPr/>
        </p:nvSpPr>
        <p:spPr>
          <a:xfrm>
            <a:off x="1177222" y="4608572"/>
            <a:ext cx="10357604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ân vận 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Thống Nhất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nhỏ nhất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2800">
              <a:solidFill>
                <a:srgbClr val="660066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0A9FE0-F46B-42E7-7EC3-B59EF35EC034}"/>
              </a:ext>
            </a:extLst>
          </p:cNvPr>
          <p:cNvSpPr txBox="1"/>
          <p:nvPr/>
        </p:nvSpPr>
        <p:spPr>
          <a:xfrm>
            <a:off x="1095030" y="4598589"/>
            <a:ext cx="7837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Sân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 </a:t>
            </a:r>
            <a:r>
              <a:rPr lang="vi-VN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Mỹ Đình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 sức chứa </a:t>
            </a: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 nhất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endParaRPr lang="en-US" sz="2800">
              <a:solidFill>
                <a:schemeClr val="bg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8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14057"/>
            <a:ext cx="11269443" cy="6294656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571837" y="348962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9644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1022300" y="3745353"/>
            <a:ext cx="1011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2060"/>
                </a:solidFill>
                <a:ea typeface="Cambria" panose="02040503050406030204" pitchFamily="18" charset="0"/>
              </a:rPr>
              <a:t>   </a:t>
            </a:r>
            <a:r>
              <a:rPr lang="vi-VN" sz="2800">
                <a:solidFill>
                  <a:srgbClr val="002060"/>
                </a:solidFill>
                <a:ea typeface="Cambria" panose="02040503050406030204" pitchFamily="18" charset="0"/>
              </a:rPr>
              <a:t>Xe </a:t>
            </a:r>
            <a:r>
              <a:rPr lang="vi-VN" sz="2800" dirty="0">
                <a:solidFill>
                  <a:srgbClr val="002060"/>
                </a:solidFill>
                <a:ea typeface="Cambria" panose="02040503050406030204" pitchFamily="18" charset="0"/>
              </a:rPr>
              <a:t>máy nào đã đi được số ki-lô-mét nhiều nhất? Xe máy nào đã đi được số ki-lô-mét ít nhất?</a:t>
            </a:r>
            <a:endParaRPr lang="en-US" sz="2800" dirty="0">
              <a:solidFill>
                <a:srgbClr val="002060"/>
              </a:solidFill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5" y="4851860"/>
            <a:ext cx="8941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nhiều nhất.</a:t>
            </a:r>
          </a:p>
          <a:p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Xe máy </a:t>
            </a:r>
            <a:r>
              <a:rPr lang="vi-VN" sz="2800" dirty="0">
                <a:solidFill>
                  <a:srgbClr val="FFFFF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A</a:t>
            </a:r>
            <a:r>
              <a:rPr lang="vi-VN" sz="2800" dirty="0">
                <a:solidFill>
                  <a:srgbClr val="660066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đã đi được số ki-lô-mét ít nhất.</a:t>
            </a:r>
            <a:endParaRPr lang="en-US" sz="2800" dirty="0">
              <a:solidFill>
                <a:srgbClr val="660066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71A95-AF24-52EF-4442-2CDF6B9DD66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"/>
          <a:stretch/>
        </p:blipFill>
        <p:spPr>
          <a:xfrm>
            <a:off x="1670068" y="1284174"/>
            <a:ext cx="8554236" cy="19417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7EF69C9-0CEB-5075-8ED3-AB273ED6FEF3}"/>
              </a:ext>
            </a:extLst>
          </p:cNvPr>
          <p:cNvSpPr txBox="1"/>
          <p:nvPr/>
        </p:nvSpPr>
        <p:spPr>
          <a:xfrm>
            <a:off x="2891564" y="3050210"/>
            <a:ext cx="479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A</a:t>
            </a:r>
          </a:p>
        </p:txBody>
      </p:sp>
      <p:sp>
        <p:nvSpPr>
          <p:cNvPr id="10" name="PHẠM DUYÊN 6 - 9Slide.vn">
            <a:extLst>
              <a:ext uri="{FF2B5EF4-FFF2-40B4-BE49-F238E27FC236}">
                <a16:creationId xmlns:a16="http://schemas.microsoft.com/office/drawing/2014/main" id="{E3A9597C-9B8E-DEB4-0532-7EA0267F6FAC}"/>
              </a:ext>
            </a:extLst>
          </p:cNvPr>
          <p:cNvSpPr txBox="1"/>
          <p:nvPr/>
        </p:nvSpPr>
        <p:spPr>
          <a:xfrm>
            <a:off x="5736500" y="3063913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B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C0136FDB-B4B5-C71D-5B53-123DEA39A7A4}"/>
              </a:ext>
            </a:extLst>
          </p:cNvPr>
          <p:cNvSpPr txBox="1"/>
          <p:nvPr/>
        </p:nvSpPr>
        <p:spPr>
          <a:xfrm>
            <a:off x="8601466" y="305021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ED3BBA"/>
                </a:solidFill>
                <a:latin typeface="+mj-lt"/>
              </a:rPr>
              <a:t>C</a:t>
            </a: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E101AD9E-A543-209F-7B07-343CA25A4F0F}"/>
              </a:ext>
            </a:extLst>
          </p:cNvPr>
          <p:cNvSpPr txBox="1"/>
          <p:nvPr/>
        </p:nvSpPr>
        <p:spPr>
          <a:xfrm>
            <a:off x="2891564" y="3063912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3" name="B">
            <a:extLst>
              <a:ext uri="{FF2B5EF4-FFF2-40B4-BE49-F238E27FC236}">
                <a16:creationId xmlns:a16="http://schemas.microsoft.com/office/drawing/2014/main" id="{E48C38F4-5CB4-E363-0976-B2E2FA3D1DB3}"/>
              </a:ext>
            </a:extLst>
          </p:cNvPr>
          <p:cNvSpPr txBox="1"/>
          <p:nvPr/>
        </p:nvSpPr>
        <p:spPr>
          <a:xfrm>
            <a:off x="5736500" y="3070758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24153 0.3067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83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1211 0.3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/>
      <p:bldP spid="15" grpId="1"/>
      <p:bldP spid="23" grpId="0" uiExpand="1"/>
      <p:bldP spid="23" grpId="1" uiExpan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0" y="146218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890" y="3760342"/>
            <a:ext cx="2126689" cy="271297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571945" y="291851"/>
            <a:ext cx="8609745" cy="1495852"/>
          </a:xfrm>
          <a:custGeom>
            <a:avLst/>
            <a:gdLst>
              <a:gd name="connsiteX0" fmla="*/ 0 w 8609745"/>
              <a:gd name="connsiteY0" fmla="*/ 249314 h 1495852"/>
              <a:gd name="connsiteX1" fmla="*/ 249314 w 8609745"/>
              <a:gd name="connsiteY1" fmla="*/ 0 h 1495852"/>
              <a:gd name="connsiteX2" fmla="*/ 5022351 w 8609745"/>
              <a:gd name="connsiteY2" fmla="*/ 0 h 1495852"/>
              <a:gd name="connsiteX3" fmla="*/ 5022351 w 8609745"/>
              <a:gd name="connsiteY3" fmla="*/ 0 h 1495852"/>
              <a:gd name="connsiteX4" fmla="*/ 7174788 w 8609745"/>
              <a:gd name="connsiteY4" fmla="*/ 0 h 1495852"/>
              <a:gd name="connsiteX5" fmla="*/ 8360431 w 8609745"/>
              <a:gd name="connsiteY5" fmla="*/ 0 h 1495852"/>
              <a:gd name="connsiteX6" fmla="*/ 8609745 w 8609745"/>
              <a:gd name="connsiteY6" fmla="*/ 249314 h 1495852"/>
              <a:gd name="connsiteX7" fmla="*/ 8609745 w 8609745"/>
              <a:gd name="connsiteY7" fmla="*/ 872580 h 1495852"/>
              <a:gd name="connsiteX8" fmla="*/ 8609745 w 8609745"/>
              <a:gd name="connsiteY8" fmla="*/ 872580 h 1495852"/>
              <a:gd name="connsiteX9" fmla="*/ 8609745 w 8609745"/>
              <a:gd name="connsiteY9" fmla="*/ 1246543 h 1495852"/>
              <a:gd name="connsiteX10" fmla="*/ 8609745 w 8609745"/>
              <a:gd name="connsiteY10" fmla="*/ 1246538 h 1495852"/>
              <a:gd name="connsiteX11" fmla="*/ 8360431 w 8609745"/>
              <a:gd name="connsiteY11" fmla="*/ 1495852 h 1495852"/>
              <a:gd name="connsiteX12" fmla="*/ 7174788 w 8609745"/>
              <a:gd name="connsiteY12" fmla="*/ 1495852 h 1495852"/>
              <a:gd name="connsiteX13" fmla="*/ 7827550 w 8609745"/>
              <a:gd name="connsiteY13" fmla="*/ 1692571 h 1495852"/>
              <a:gd name="connsiteX14" fmla="*/ 5022351 w 8609745"/>
              <a:gd name="connsiteY14" fmla="*/ 1495852 h 1495852"/>
              <a:gd name="connsiteX15" fmla="*/ 249314 w 8609745"/>
              <a:gd name="connsiteY15" fmla="*/ 1495852 h 1495852"/>
              <a:gd name="connsiteX16" fmla="*/ 0 w 8609745"/>
              <a:gd name="connsiteY16" fmla="*/ 1246538 h 1495852"/>
              <a:gd name="connsiteX17" fmla="*/ 0 w 8609745"/>
              <a:gd name="connsiteY17" fmla="*/ 1246543 h 1495852"/>
              <a:gd name="connsiteX18" fmla="*/ 0 w 8609745"/>
              <a:gd name="connsiteY18" fmla="*/ 872580 h 1495852"/>
              <a:gd name="connsiteX19" fmla="*/ 0 w 8609745"/>
              <a:gd name="connsiteY19" fmla="*/ 872580 h 1495852"/>
              <a:gd name="connsiteX20" fmla="*/ 0 w 8609745"/>
              <a:gd name="connsiteY20" fmla="*/ 249314 h 149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09745" h="1495852" fill="none" extrusionOk="0">
                <a:moveTo>
                  <a:pt x="0" y="249314"/>
                </a:moveTo>
                <a:cubicBezTo>
                  <a:pt x="-8981" y="113870"/>
                  <a:pt x="124580" y="20517"/>
                  <a:pt x="249314" y="0"/>
                </a:cubicBezTo>
                <a:cubicBezTo>
                  <a:pt x="1865275" y="51196"/>
                  <a:pt x="4081699" y="76270"/>
                  <a:pt x="5022351" y="0"/>
                </a:cubicBezTo>
                <a:lnTo>
                  <a:pt x="5022351" y="0"/>
                </a:lnTo>
                <a:cubicBezTo>
                  <a:pt x="5510560" y="111373"/>
                  <a:pt x="6320275" y="-39871"/>
                  <a:pt x="7174788" y="0"/>
                </a:cubicBezTo>
                <a:cubicBezTo>
                  <a:pt x="7309671" y="61320"/>
                  <a:pt x="8093616" y="-13455"/>
                  <a:pt x="8360431" y="0"/>
                </a:cubicBezTo>
                <a:cubicBezTo>
                  <a:pt x="8503035" y="-10416"/>
                  <a:pt x="8617847" y="112354"/>
                  <a:pt x="8609745" y="249314"/>
                </a:cubicBezTo>
                <a:cubicBezTo>
                  <a:pt x="8662420" y="488648"/>
                  <a:pt x="8612970" y="800949"/>
                  <a:pt x="8609745" y="872580"/>
                </a:cubicBezTo>
                <a:lnTo>
                  <a:pt x="8609745" y="872580"/>
                </a:lnTo>
                <a:cubicBezTo>
                  <a:pt x="8617208" y="915164"/>
                  <a:pt x="8605055" y="1192521"/>
                  <a:pt x="8609745" y="1246543"/>
                </a:cubicBezTo>
                <a:lnTo>
                  <a:pt x="8609745" y="1246538"/>
                </a:lnTo>
                <a:cubicBezTo>
                  <a:pt x="8626527" y="1392028"/>
                  <a:pt x="8501251" y="1510719"/>
                  <a:pt x="8360431" y="1495852"/>
                </a:cubicBezTo>
                <a:cubicBezTo>
                  <a:pt x="7793615" y="1398205"/>
                  <a:pt x="7444548" y="1552316"/>
                  <a:pt x="7174788" y="1495852"/>
                </a:cubicBezTo>
                <a:cubicBezTo>
                  <a:pt x="7438009" y="1517531"/>
                  <a:pt x="7692778" y="1678368"/>
                  <a:pt x="7827550" y="1692571"/>
                </a:cubicBezTo>
                <a:cubicBezTo>
                  <a:pt x="6438792" y="1435069"/>
                  <a:pt x="6024077" y="1506522"/>
                  <a:pt x="5022351" y="1495852"/>
                </a:cubicBezTo>
                <a:cubicBezTo>
                  <a:pt x="3128748" y="1371101"/>
                  <a:pt x="1338500" y="1347564"/>
                  <a:pt x="249314" y="1495852"/>
                </a:cubicBezTo>
                <a:cubicBezTo>
                  <a:pt x="118370" y="1496250"/>
                  <a:pt x="-15072" y="1375213"/>
                  <a:pt x="0" y="1246538"/>
                </a:cubicBezTo>
                <a:lnTo>
                  <a:pt x="0" y="1246543"/>
                </a:lnTo>
                <a:cubicBezTo>
                  <a:pt x="-19395" y="1204666"/>
                  <a:pt x="-28210" y="1050597"/>
                  <a:pt x="0" y="872580"/>
                </a:cubicBezTo>
                <a:lnTo>
                  <a:pt x="0" y="872580"/>
                </a:lnTo>
                <a:cubicBezTo>
                  <a:pt x="-4398" y="576964"/>
                  <a:pt x="-54966" y="340088"/>
                  <a:pt x="0" y="249314"/>
                </a:cubicBezTo>
                <a:close/>
              </a:path>
              <a:path w="8609745" h="1495852" stroke="0" extrusionOk="0">
                <a:moveTo>
                  <a:pt x="0" y="249314"/>
                </a:moveTo>
                <a:cubicBezTo>
                  <a:pt x="2714" y="110044"/>
                  <a:pt x="119506" y="7637"/>
                  <a:pt x="249314" y="0"/>
                </a:cubicBezTo>
                <a:cubicBezTo>
                  <a:pt x="2226544" y="-61479"/>
                  <a:pt x="3591606" y="-79008"/>
                  <a:pt x="5022351" y="0"/>
                </a:cubicBezTo>
                <a:lnTo>
                  <a:pt x="5022351" y="0"/>
                </a:lnTo>
                <a:cubicBezTo>
                  <a:pt x="5463729" y="89057"/>
                  <a:pt x="6948946" y="41310"/>
                  <a:pt x="7174788" y="0"/>
                </a:cubicBezTo>
                <a:cubicBezTo>
                  <a:pt x="7378867" y="8782"/>
                  <a:pt x="7939187" y="-63313"/>
                  <a:pt x="8360431" y="0"/>
                </a:cubicBezTo>
                <a:cubicBezTo>
                  <a:pt x="8490551" y="-753"/>
                  <a:pt x="8602954" y="131973"/>
                  <a:pt x="8609745" y="249314"/>
                </a:cubicBezTo>
                <a:cubicBezTo>
                  <a:pt x="8577993" y="464793"/>
                  <a:pt x="8583321" y="765564"/>
                  <a:pt x="8609745" y="872580"/>
                </a:cubicBezTo>
                <a:lnTo>
                  <a:pt x="8609745" y="872580"/>
                </a:lnTo>
                <a:cubicBezTo>
                  <a:pt x="8604322" y="1050481"/>
                  <a:pt x="8635102" y="1124030"/>
                  <a:pt x="8609745" y="1246543"/>
                </a:cubicBezTo>
                <a:lnTo>
                  <a:pt x="8609745" y="1246538"/>
                </a:lnTo>
                <a:cubicBezTo>
                  <a:pt x="8618494" y="1391094"/>
                  <a:pt x="8492051" y="1498722"/>
                  <a:pt x="8360431" y="1495852"/>
                </a:cubicBezTo>
                <a:cubicBezTo>
                  <a:pt x="7815122" y="1436501"/>
                  <a:pt x="7406360" y="1562867"/>
                  <a:pt x="7174788" y="1495852"/>
                </a:cubicBezTo>
                <a:cubicBezTo>
                  <a:pt x="7503598" y="1564719"/>
                  <a:pt x="7614390" y="1589879"/>
                  <a:pt x="7827550" y="1692571"/>
                </a:cubicBezTo>
                <a:cubicBezTo>
                  <a:pt x="6460197" y="1573871"/>
                  <a:pt x="5495572" y="1455758"/>
                  <a:pt x="5022351" y="1495852"/>
                </a:cubicBezTo>
                <a:cubicBezTo>
                  <a:pt x="2713864" y="1495294"/>
                  <a:pt x="1296151" y="1406206"/>
                  <a:pt x="249314" y="1495852"/>
                </a:cubicBezTo>
                <a:cubicBezTo>
                  <a:pt x="111255" y="1498539"/>
                  <a:pt x="3436" y="1382280"/>
                  <a:pt x="0" y="1246538"/>
                </a:cubicBezTo>
                <a:lnTo>
                  <a:pt x="0" y="1246543"/>
                </a:lnTo>
                <a:cubicBezTo>
                  <a:pt x="-22890" y="1127751"/>
                  <a:pt x="-29345" y="1049956"/>
                  <a:pt x="0" y="872580"/>
                </a:cubicBezTo>
                <a:lnTo>
                  <a:pt x="0" y="872580"/>
                </a:lnTo>
                <a:cubicBezTo>
                  <a:pt x="52256" y="730711"/>
                  <a:pt x="14620" y="392368"/>
                  <a:pt x="0" y="24931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tơ-mét là dụng cụ tự động đo số ki-lô-mét phương tiện đó đã đi được.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240" y="2128034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31777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417355" y="720569"/>
            <a:ext cx="4607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pt-BR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1563164" y="1701069"/>
            <a:ext cx="4316341" cy="584775"/>
            <a:chOff x="1119758" y="1498312"/>
            <a:chExt cx="4316341" cy="58477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1119758" y="1498312"/>
              <a:ext cx="4316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452949" y="1701068"/>
            <a:ext cx="4667250" cy="584775"/>
            <a:chOff x="628650" y="1457325"/>
            <a:chExt cx="4667250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b) 50 826 </a:t>
              </a:r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&lt; 50      </a:t>
              </a: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423512" y="1512079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14519" y="281143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a)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1 &gt; 0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0.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986617" y="1700476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52619" y="3821089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b)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Vì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8 &lt; 9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nên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số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cần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điền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dấu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?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思源宋体 CN Light" panose="02020300000000000000" pitchFamily="18" charset="-122"/>
                <a:cs typeface="Arial" panose="020B0604020202020204" pitchFamily="34" charset="0"/>
              </a:rPr>
              <a:t> 9.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宋体 CN Light" panose="020203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209532" y="1719877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F353A-DCC7-44EC-BDA6-0AA7B192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91" y="1976145"/>
            <a:ext cx="787061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6957446-4683-E969-1B88-69B9B22CD33B}"/>
              </a:ext>
            </a:extLst>
          </p:cNvPr>
          <p:cNvSpPr/>
          <p:nvPr/>
        </p:nvSpPr>
        <p:spPr>
          <a:xfrm>
            <a:off x="3730336" y="751547"/>
            <a:ext cx="8124914" cy="3307337"/>
          </a:xfrm>
          <a:custGeom>
            <a:avLst/>
            <a:gdLst>
              <a:gd name="connsiteX0" fmla="*/ 0 w 7660786"/>
              <a:gd name="connsiteY0" fmla="*/ 520710 h 3124200"/>
              <a:gd name="connsiteX1" fmla="*/ 520710 w 7660786"/>
              <a:gd name="connsiteY1" fmla="*/ 0 h 3124200"/>
              <a:gd name="connsiteX2" fmla="*/ 1182647 w 7660786"/>
              <a:gd name="connsiteY2" fmla="*/ 0 h 3124200"/>
              <a:gd name="connsiteX3" fmla="*/ 1844583 w 7660786"/>
              <a:gd name="connsiteY3" fmla="*/ 0 h 3124200"/>
              <a:gd name="connsiteX4" fmla="*/ 2506520 w 7660786"/>
              <a:gd name="connsiteY4" fmla="*/ 0 h 3124200"/>
              <a:gd name="connsiteX5" fmla="*/ 3234650 w 7660786"/>
              <a:gd name="connsiteY5" fmla="*/ 0 h 3124200"/>
              <a:gd name="connsiteX6" fmla="*/ 3830393 w 7660786"/>
              <a:gd name="connsiteY6" fmla="*/ 0 h 3124200"/>
              <a:gd name="connsiteX7" fmla="*/ 4558523 w 7660786"/>
              <a:gd name="connsiteY7" fmla="*/ 0 h 3124200"/>
              <a:gd name="connsiteX8" fmla="*/ 5352847 w 7660786"/>
              <a:gd name="connsiteY8" fmla="*/ 0 h 3124200"/>
              <a:gd name="connsiteX9" fmla="*/ 6147171 w 7660786"/>
              <a:gd name="connsiteY9" fmla="*/ 0 h 3124200"/>
              <a:gd name="connsiteX10" fmla="*/ 7140076 w 7660786"/>
              <a:gd name="connsiteY10" fmla="*/ 0 h 3124200"/>
              <a:gd name="connsiteX11" fmla="*/ 7660786 w 7660786"/>
              <a:gd name="connsiteY11" fmla="*/ 520710 h 3124200"/>
              <a:gd name="connsiteX12" fmla="*/ 7660786 w 7660786"/>
              <a:gd name="connsiteY12" fmla="*/ 1214970 h 3124200"/>
              <a:gd name="connsiteX13" fmla="*/ 7660786 w 7660786"/>
              <a:gd name="connsiteY13" fmla="*/ 1930058 h 3124200"/>
              <a:gd name="connsiteX14" fmla="*/ 7660786 w 7660786"/>
              <a:gd name="connsiteY14" fmla="*/ 2603490 h 3124200"/>
              <a:gd name="connsiteX15" fmla="*/ 7140076 w 7660786"/>
              <a:gd name="connsiteY15" fmla="*/ 3124200 h 3124200"/>
              <a:gd name="connsiteX16" fmla="*/ 6411946 w 7660786"/>
              <a:gd name="connsiteY16" fmla="*/ 3124200 h 3124200"/>
              <a:gd name="connsiteX17" fmla="*/ 5750009 w 7660786"/>
              <a:gd name="connsiteY17" fmla="*/ 3124200 h 3124200"/>
              <a:gd name="connsiteX18" fmla="*/ 5220460 w 7660786"/>
              <a:gd name="connsiteY18" fmla="*/ 3124200 h 3124200"/>
              <a:gd name="connsiteX19" fmla="*/ 4690911 w 7660786"/>
              <a:gd name="connsiteY19" fmla="*/ 3124200 h 3124200"/>
              <a:gd name="connsiteX20" fmla="*/ 4227555 w 7660786"/>
              <a:gd name="connsiteY20" fmla="*/ 3124200 h 3124200"/>
              <a:gd name="connsiteX21" fmla="*/ 3499425 w 7660786"/>
              <a:gd name="connsiteY21" fmla="*/ 3124200 h 3124200"/>
              <a:gd name="connsiteX22" fmla="*/ 2969875 w 7660786"/>
              <a:gd name="connsiteY22" fmla="*/ 3124200 h 3124200"/>
              <a:gd name="connsiteX23" fmla="*/ 2175552 w 7660786"/>
              <a:gd name="connsiteY23" fmla="*/ 3124200 h 3124200"/>
              <a:gd name="connsiteX24" fmla="*/ 1646002 w 7660786"/>
              <a:gd name="connsiteY24" fmla="*/ 3124200 h 3124200"/>
              <a:gd name="connsiteX25" fmla="*/ 520710 w 7660786"/>
              <a:gd name="connsiteY25" fmla="*/ 3124200 h 3124200"/>
              <a:gd name="connsiteX26" fmla="*/ 0 w 7660786"/>
              <a:gd name="connsiteY26" fmla="*/ 2603490 h 3124200"/>
              <a:gd name="connsiteX27" fmla="*/ 0 w 7660786"/>
              <a:gd name="connsiteY27" fmla="*/ 1971713 h 3124200"/>
              <a:gd name="connsiteX28" fmla="*/ 0 w 7660786"/>
              <a:gd name="connsiteY28" fmla="*/ 1298281 h 3124200"/>
              <a:gd name="connsiteX29" fmla="*/ 0 w 7660786"/>
              <a:gd name="connsiteY29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660786" h="3124200" fill="none" extrusionOk="0">
                <a:moveTo>
                  <a:pt x="0" y="520710"/>
                </a:moveTo>
                <a:cubicBezTo>
                  <a:pt x="-3168" y="224935"/>
                  <a:pt x="299290" y="21800"/>
                  <a:pt x="520710" y="0"/>
                </a:cubicBezTo>
                <a:cubicBezTo>
                  <a:pt x="703261" y="-9025"/>
                  <a:pt x="997915" y="32692"/>
                  <a:pt x="1182647" y="0"/>
                </a:cubicBezTo>
                <a:cubicBezTo>
                  <a:pt x="1367379" y="-32692"/>
                  <a:pt x="1650099" y="6374"/>
                  <a:pt x="1844583" y="0"/>
                </a:cubicBezTo>
                <a:cubicBezTo>
                  <a:pt x="2039067" y="-6374"/>
                  <a:pt x="2301091" y="-26359"/>
                  <a:pt x="2506520" y="0"/>
                </a:cubicBezTo>
                <a:cubicBezTo>
                  <a:pt x="2711949" y="26359"/>
                  <a:pt x="2985570" y="-11612"/>
                  <a:pt x="3234650" y="0"/>
                </a:cubicBezTo>
                <a:cubicBezTo>
                  <a:pt x="3483730" y="11612"/>
                  <a:pt x="3564988" y="1523"/>
                  <a:pt x="3830393" y="0"/>
                </a:cubicBezTo>
                <a:cubicBezTo>
                  <a:pt x="4095798" y="-1523"/>
                  <a:pt x="4317742" y="28836"/>
                  <a:pt x="4558523" y="0"/>
                </a:cubicBezTo>
                <a:cubicBezTo>
                  <a:pt x="4799304" y="-28836"/>
                  <a:pt x="5189642" y="35977"/>
                  <a:pt x="5352847" y="0"/>
                </a:cubicBezTo>
                <a:cubicBezTo>
                  <a:pt x="5516052" y="-35977"/>
                  <a:pt x="5960929" y="-2631"/>
                  <a:pt x="6147171" y="0"/>
                </a:cubicBezTo>
                <a:cubicBezTo>
                  <a:pt x="6333413" y="2631"/>
                  <a:pt x="6810949" y="-20928"/>
                  <a:pt x="7140076" y="0"/>
                </a:cubicBezTo>
                <a:cubicBezTo>
                  <a:pt x="7468204" y="25739"/>
                  <a:pt x="7648105" y="296049"/>
                  <a:pt x="7660786" y="520710"/>
                </a:cubicBezTo>
                <a:cubicBezTo>
                  <a:pt x="7675382" y="660768"/>
                  <a:pt x="7649297" y="1054671"/>
                  <a:pt x="7660786" y="1214970"/>
                </a:cubicBezTo>
                <a:cubicBezTo>
                  <a:pt x="7672275" y="1375269"/>
                  <a:pt x="7666085" y="1664310"/>
                  <a:pt x="7660786" y="1930058"/>
                </a:cubicBezTo>
                <a:cubicBezTo>
                  <a:pt x="7655487" y="2195806"/>
                  <a:pt x="7686595" y="2267414"/>
                  <a:pt x="7660786" y="2603490"/>
                </a:cubicBezTo>
                <a:cubicBezTo>
                  <a:pt x="7605201" y="2895229"/>
                  <a:pt x="7432258" y="3109686"/>
                  <a:pt x="7140076" y="3124200"/>
                </a:cubicBezTo>
                <a:cubicBezTo>
                  <a:pt x="6874642" y="3122199"/>
                  <a:pt x="6652736" y="3102759"/>
                  <a:pt x="6411946" y="3124200"/>
                </a:cubicBezTo>
                <a:cubicBezTo>
                  <a:pt x="6171156" y="3145642"/>
                  <a:pt x="5998527" y="3138288"/>
                  <a:pt x="5750009" y="3124200"/>
                </a:cubicBezTo>
                <a:cubicBezTo>
                  <a:pt x="5501491" y="3110112"/>
                  <a:pt x="5375687" y="3149955"/>
                  <a:pt x="5220460" y="3124200"/>
                </a:cubicBezTo>
                <a:cubicBezTo>
                  <a:pt x="5065233" y="3098445"/>
                  <a:pt x="4815512" y="3137964"/>
                  <a:pt x="4690911" y="3124200"/>
                </a:cubicBezTo>
                <a:cubicBezTo>
                  <a:pt x="4566310" y="3110436"/>
                  <a:pt x="4362200" y="3115394"/>
                  <a:pt x="4227555" y="3124200"/>
                </a:cubicBezTo>
                <a:cubicBezTo>
                  <a:pt x="4092910" y="3133006"/>
                  <a:pt x="3826301" y="3101535"/>
                  <a:pt x="3499425" y="3124200"/>
                </a:cubicBezTo>
                <a:cubicBezTo>
                  <a:pt x="3172549" y="3146866"/>
                  <a:pt x="3078615" y="3136246"/>
                  <a:pt x="2969875" y="3124200"/>
                </a:cubicBezTo>
                <a:cubicBezTo>
                  <a:pt x="2861135" y="3112155"/>
                  <a:pt x="2568935" y="3129361"/>
                  <a:pt x="2175552" y="3124200"/>
                </a:cubicBezTo>
                <a:cubicBezTo>
                  <a:pt x="1782169" y="3119039"/>
                  <a:pt x="1784963" y="3139264"/>
                  <a:pt x="1646002" y="3124200"/>
                </a:cubicBezTo>
                <a:cubicBezTo>
                  <a:pt x="1507041" y="3109137"/>
                  <a:pt x="1009958" y="3129902"/>
                  <a:pt x="520710" y="3124200"/>
                </a:cubicBezTo>
                <a:cubicBezTo>
                  <a:pt x="197356" y="3101910"/>
                  <a:pt x="-28108" y="2878062"/>
                  <a:pt x="0" y="2603490"/>
                </a:cubicBezTo>
                <a:cubicBezTo>
                  <a:pt x="-6520" y="2432032"/>
                  <a:pt x="19398" y="2284885"/>
                  <a:pt x="0" y="1971713"/>
                </a:cubicBezTo>
                <a:cubicBezTo>
                  <a:pt x="-19398" y="1658541"/>
                  <a:pt x="-25098" y="1594469"/>
                  <a:pt x="0" y="1298281"/>
                </a:cubicBezTo>
                <a:cubicBezTo>
                  <a:pt x="25098" y="1002093"/>
                  <a:pt x="-25949" y="809910"/>
                  <a:pt x="0" y="520710"/>
                </a:cubicBezTo>
                <a:close/>
              </a:path>
              <a:path w="7660786" h="3124200" stroke="0" extrusionOk="0">
                <a:moveTo>
                  <a:pt x="0" y="520710"/>
                </a:moveTo>
                <a:cubicBezTo>
                  <a:pt x="-56423" y="231756"/>
                  <a:pt x="196675" y="-26253"/>
                  <a:pt x="520710" y="0"/>
                </a:cubicBezTo>
                <a:cubicBezTo>
                  <a:pt x="847386" y="2916"/>
                  <a:pt x="1155973" y="-22738"/>
                  <a:pt x="1315034" y="0"/>
                </a:cubicBezTo>
                <a:cubicBezTo>
                  <a:pt x="1474095" y="22738"/>
                  <a:pt x="1580418" y="-11814"/>
                  <a:pt x="1778390" y="0"/>
                </a:cubicBezTo>
                <a:cubicBezTo>
                  <a:pt x="1976362" y="11814"/>
                  <a:pt x="2227150" y="16309"/>
                  <a:pt x="2572713" y="0"/>
                </a:cubicBezTo>
                <a:cubicBezTo>
                  <a:pt x="2918276" y="-16309"/>
                  <a:pt x="2940616" y="-3087"/>
                  <a:pt x="3234650" y="0"/>
                </a:cubicBezTo>
                <a:cubicBezTo>
                  <a:pt x="3528684" y="3087"/>
                  <a:pt x="3640212" y="32899"/>
                  <a:pt x="3962780" y="0"/>
                </a:cubicBezTo>
                <a:cubicBezTo>
                  <a:pt x="4285348" y="-32899"/>
                  <a:pt x="4251220" y="11349"/>
                  <a:pt x="4492330" y="0"/>
                </a:cubicBezTo>
                <a:cubicBezTo>
                  <a:pt x="4733440" y="-11349"/>
                  <a:pt x="5048836" y="-9981"/>
                  <a:pt x="5286654" y="0"/>
                </a:cubicBezTo>
                <a:cubicBezTo>
                  <a:pt x="5524472" y="9981"/>
                  <a:pt x="5740897" y="-36297"/>
                  <a:pt x="6014784" y="0"/>
                </a:cubicBezTo>
                <a:cubicBezTo>
                  <a:pt x="6288671" y="36297"/>
                  <a:pt x="6863890" y="30646"/>
                  <a:pt x="7140076" y="0"/>
                </a:cubicBezTo>
                <a:cubicBezTo>
                  <a:pt x="7449837" y="-23809"/>
                  <a:pt x="7646554" y="267572"/>
                  <a:pt x="7660786" y="520710"/>
                </a:cubicBezTo>
                <a:cubicBezTo>
                  <a:pt x="7674734" y="747849"/>
                  <a:pt x="7691785" y="1024980"/>
                  <a:pt x="7660786" y="1152487"/>
                </a:cubicBezTo>
                <a:cubicBezTo>
                  <a:pt x="7629787" y="1279994"/>
                  <a:pt x="7653855" y="1485273"/>
                  <a:pt x="7660786" y="1805091"/>
                </a:cubicBezTo>
                <a:cubicBezTo>
                  <a:pt x="7667717" y="2124909"/>
                  <a:pt x="7655093" y="2309431"/>
                  <a:pt x="7660786" y="2603490"/>
                </a:cubicBezTo>
                <a:cubicBezTo>
                  <a:pt x="7636962" y="2942632"/>
                  <a:pt x="7470975" y="3115317"/>
                  <a:pt x="7140076" y="3124200"/>
                </a:cubicBezTo>
                <a:cubicBezTo>
                  <a:pt x="7025699" y="3118547"/>
                  <a:pt x="6835095" y="3144668"/>
                  <a:pt x="6676720" y="3124200"/>
                </a:cubicBezTo>
                <a:cubicBezTo>
                  <a:pt x="6518345" y="3103732"/>
                  <a:pt x="6344239" y="3101856"/>
                  <a:pt x="6213365" y="3124200"/>
                </a:cubicBezTo>
                <a:cubicBezTo>
                  <a:pt x="6082492" y="3146544"/>
                  <a:pt x="5810293" y="3117450"/>
                  <a:pt x="5551428" y="3124200"/>
                </a:cubicBezTo>
                <a:cubicBezTo>
                  <a:pt x="5292563" y="3130950"/>
                  <a:pt x="5008571" y="3154600"/>
                  <a:pt x="4757104" y="3124200"/>
                </a:cubicBezTo>
                <a:cubicBezTo>
                  <a:pt x="4505637" y="3093800"/>
                  <a:pt x="4316713" y="3088790"/>
                  <a:pt x="4028974" y="3124200"/>
                </a:cubicBezTo>
                <a:cubicBezTo>
                  <a:pt x="3741235" y="3159611"/>
                  <a:pt x="3629321" y="3101319"/>
                  <a:pt x="3367037" y="3124200"/>
                </a:cubicBezTo>
                <a:cubicBezTo>
                  <a:pt x="3104753" y="3147081"/>
                  <a:pt x="3084862" y="3101193"/>
                  <a:pt x="2903682" y="3124200"/>
                </a:cubicBezTo>
                <a:cubicBezTo>
                  <a:pt x="2722503" y="3147207"/>
                  <a:pt x="2636993" y="3108793"/>
                  <a:pt x="2440326" y="3124200"/>
                </a:cubicBezTo>
                <a:cubicBezTo>
                  <a:pt x="2243659" y="3139607"/>
                  <a:pt x="2047021" y="3105039"/>
                  <a:pt x="1910777" y="3124200"/>
                </a:cubicBezTo>
                <a:cubicBezTo>
                  <a:pt x="1774533" y="3143361"/>
                  <a:pt x="1671434" y="3143487"/>
                  <a:pt x="1447421" y="3124200"/>
                </a:cubicBezTo>
                <a:cubicBezTo>
                  <a:pt x="1223408" y="3104913"/>
                  <a:pt x="721593" y="3116077"/>
                  <a:pt x="520710" y="3124200"/>
                </a:cubicBezTo>
                <a:cubicBezTo>
                  <a:pt x="282394" y="3119059"/>
                  <a:pt x="-47022" y="2914705"/>
                  <a:pt x="0" y="2603490"/>
                </a:cubicBezTo>
                <a:cubicBezTo>
                  <a:pt x="-34244" y="2244476"/>
                  <a:pt x="25892" y="2188121"/>
                  <a:pt x="0" y="1867574"/>
                </a:cubicBezTo>
                <a:cubicBezTo>
                  <a:pt x="-25892" y="1547027"/>
                  <a:pt x="-33158" y="1371581"/>
                  <a:pt x="0" y="1131659"/>
                </a:cubicBezTo>
                <a:cubicBezTo>
                  <a:pt x="33158" y="891738"/>
                  <a:pt x="14281" y="709273"/>
                  <a:pt x="0" y="52071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BC7B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0ADF-842E-0949-E5F3-A464B8BCF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50" y="1011897"/>
            <a:ext cx="4800600" cy="5561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3EE43D-F374-48D0-B468-24BEA2156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39" y="971418"/>
            <a:ext cx="812667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3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255460" y="1546336"/>
            <a:ext cx="3925182" cy="1410225"/>
          </a:xfrm>
          <a:prstGeom prst="wedgeRoundRectCallout">
            <a:avLst>
              <a:gd name="adj1" fmla="val -3631"/>
              <a:gd name="adj2" fmla="val 69938"/>
              <a:gd name="adj3" fmla="val 1666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A: 72 000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C : 60 700</a:t>
            </a:r>
          </a:p>
          <a:p>
            <a:pPr lvl="0"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Huyện B: 62 780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5486400" y="323851"/>
            <a:ext cx="6287383" cy="2352674"/>
          </a:xfrm>
          <a:prstGeom prst="wedgeRoundRectCallout">
            <a:avLst>
              <a:gd name="adj1" fmla="val 10608"/>
              <a:gd name="adj2" fmla="val 621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 huyện A, B, C có số dân là: </a:t>
            </a:r>
            <a:endParaRPr lang="en-US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62 780, 60 700, 72 000. Biết huyện A đông dân hơn huyện B và huyện B đông dân hơn huyện C. Tìm số dân của mỗi huyện.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FC5E669-F9E8-96A8-9588-D036C7D0F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2562" y="2994662"/>
            <a:ext cx="2648120" cy="36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91FC5A-E690-0358-6E61-EAFA50D8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495" y="3135117"/>
            <a:ext cx="3236686" cy="372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4">
            <a:extLst>
              <a:ext uri="{FF2B5EF4-FFF2-40B4-BE49-F238E27FC236}">
                <a16:creationId xmlns:a16="http://schemas.microsoft.com/office/drawing/2014/main" id="{4EC23C8B-E6CD-4C6A-A752-702D80451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842" y="3524677"/>
            <a:ext cx="2852488" cy="3380760"/>
          </a:xfrm>
          <a:prstGeom prst="rect">
            <a:avLst/>
          </a:prstGeom>
        </p:spPr>
      </p:pic>
      <p:sp>
        <p:nvSpPr>
          <p:cNvPr id="25" name="Google Shape;862;p28">
            <a:extLst>
              <a:ext uri="{FF2B5EF4-FFF2-40B4-BE49-F238E27FC236}">
                <a16:creationId xmlns:a16="http://schemas.microsoft.com/office/drawing/2014/main" id="{23BFAFE4-3383-46B0-9E24-E484E7EA84DF}"/>
              </a:ext>
            </a:extLst>
          </p:cNvPr>
          <p:cNvSpPr txBox="1"/>
          <p:nvPr/>
        </p:nvSpPr>
        <p:spPr>
          <a:xfrm>
            <a:off x="1467263" y="4319931"/>
            <a:ext cx="6374033" cy="1437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Chọn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phao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1" i="0" u="none" strike="noStrike" kern="0" cap="none" spc="0" normalizeH="0" baseline="0" noProof="0" dirty="0">
                <a:ln w="38100">
                  <a:solidFill>
                    <a:srgbClr val="00FFFF"/>
                  </a:solidFill>
                </a:ln>
                <a:solidFill>
                  <a:srgbClr val="002060"/>
                </a:solidFill>
                <a:effectLst>
                  <a:glow rad="63500">
                    <a:srgbClr val="0000FF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Pompiere"/>
                <a:cs typeface="Calibri" panose="020F0502020204030204" pitchFamily="34" charset="0"/>
                <a:sym typeface="Pompiere"/>
              </a:rPr>
              <a:t>bơi</a:t>
            </a:r>
            <a:endParaRPr kumimoji="0" sz="7200" b="1" i="0" u="none" strike="noStrike" kern="0" cap="none" spc="0" normalizeH="0" baseline="0" noProof="0" dirty="0">
              <a:ln w="38100">
                <a:solidFill>
                  <a:srgbClr val="00FFFF"/>
                </a:solidFill>
              </a:ln>
              <a:solidFill>
                <a:srgbClr val="002060"/>
              </a:solidFill>
              <a:effectLst>
                <a:glow rad="63500">
                  <a:srgbClr val="0000FF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Pompiere"/>
              <a:cs typeface="Calibri" panose="020F0502020204030204" pitchFamily="34" charset="0"/>
              <a:sym typeface="Pompiere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51A843-77D9-45D2-8921-60829EAB939C}"/>
              </a:ext>
            </a:extLst>
          </p:cNvPr>
          <p:cNvSpPr txBox="1"/>
          <p:nvPr/>
        </p:nvSpPr>
        <p:spPr>
          <a:xfrm>
            <a:off x="743867" y="137413"/>
            <a:ext cx="507590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5000" b="1" i="0" u="none" strike="noStrike" kern="0" cap="none" spc="0" normalizeH="0" baseline="0" noProof="0" dirty="0">
                <a:ln w="19050">
                  <a:solidFill>
                    <a:srgbClr val="FFFBF8">
                      <a:lumMod val="10000"/>
                    </a:srgbClr>
                  </a:solidFill>
                </a:ln>
                <a:solidFill>
                  <a:srgbClr val="F5765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Pompiere"/>
              </a:rPr>
              <a:t>Game</a:t>
            </a:r>
            <a:endParaRPr kumimoji="0" lang="en-US" sz="15000" b="0" i="0" u="none" strike="noStrike" kern="0" cap="none" spc="0" normalizeH="0" baseline="0" noProof="0" dirty="0">
              <a:ln w="19050">
                <a:solidFill>
                  <a:srgbClr val="FFFBF8">
                    <a:lumMod val="10000"/>
                  </a:srgbClr>
                </a:solidFill>
              </a:ln>
              <a:solidFill>
                <a:srgbClr val="F5765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55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841618" y="5753151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4626132-7375-425A-853C-8625B140384D}"/>
              </a:ext>
            </a:extLst>
          </p:cNvPr>
          <p:cNvGrpSpPr/>
          <p:nvPr/>
        </p:nvGrpSpPr>
        <p:grpSpPr>
          <a:xfrm>
            <a:off x="989767" y="1196527"/>
            <a:ext cx="10224508" cy="981529"/>
            <a:chOff x="1099579" y="475819"/>
            <a:chExt cx="10210327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137" name="Rounded Rectangle 13">
              <a:extLst>
                <a:ext uri="{FF2B5EF4-FFF2-40B4-BE49-F238E27FC236}">
                  <a16:creationId xmlns:a16="http://schemas.microsoft.com/office/drawing/2014/main" id="{5B139C47-B781-401E-B292-6C5E60294746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D72E6EEF-65D3-415D-90D4-D26F27E71C8E}"/>
                </a:ext>
              </a:extLst>
            </p:cNvPr>
            <p:cNvSpPr txBox="1"/>
            <p:nvPr/>
          </p:nvSpPr>
          <p:spPr>
            <a:xfrm>
              <a:off x="1099579" y="559953"/>
              <a:ext cx="10043515" cy="130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29 200 ..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27 389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5"/>
              <a:chExt cx="3319086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5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39" y="3454743"/>
                  <a:ext cx="748245" cy="806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283" y="2696859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667" y="5352213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D77E731-EBD9-4A0B-8A81-BF968F0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46938-7B13-4582-B1CC-F77FAD432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CEA1BDC-D83D-4996-8A3C-901682CDE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4681226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1EE64-186F-450A-A546-69136015B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7" y="5312359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8C76714-CBD6-4521-AC5C-890E9298C1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5036" y="5996094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9425E240-9D2E-4C1E-8C84-3E2958A12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187949-D549-40F8-A573-16A6A71F1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/>
                    <a:cs typeface="Arial" panose="020B0604020202020204" pitchFamily="34" charset="0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6" y="2759685"/>
            <a:ext cx="6940531" cy="903888"/>
            <a:chOff x="2534913" y="2749522"/>
            <a:chExt cx="6940531" cy="903888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2983605" y="2892860"/>
              <a:ext cx="6491839" cy="703012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A.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=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1" y="2981594"/>
              <a:chExt cx="3319085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7" y="3927464"/>
            <a:ext cx="6973288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4028904"/>
              <a:ext cx="6503326" cy="813136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&gt;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6937953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C. </a:t>
              </a: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54" y="5323916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6" y="2870352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682" y="4016348"/>
            <a:ext cx="728696" cy="723838"/>
          </a:xfrm>
          <a:prstGeom prst="rect">
            <a:avLst/>
          </a:prstGeom>
        </p:spPr>
      </p:pic>
      <p:pic>
        <p:nvPicPr>
          <p:cNvPr id="24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CE492F-5E0E-423E-BD69-AC93B20A6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79298B8-7B1C-4234-BAEC-6F8595C0E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8264472-996E-4807-9C30-54AAB62A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4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B3B70C2-CEE9-4473-BD5E-96ACB0976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46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67842E-8FEF-4038-9E43-3D621E8EAF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47" name="图片 4">
            <a:extLst>
              <a:ext uri="{FF2B5EF4-FFF2-40B4-BE49-F238E27FC236}">
                <a16:creationId xmlns:a16="http://schemas.microsoft.com/office/drawing/2014/main" id="{2586AED1-90C7-4F2C-89A4-DF888594B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72528" y="3776197"/>
            <a:ext cx="2745295" cy="313965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37C8490-8D8A-433E-80C0-97BFF4D9D18A}"/>
              </a:ext>
            </a:extLst>
          </p:cNvPr>
          <p:cNvGrpSpPr/>
          <p:nvPr/>
        </p:nvGrpSpPr>
        <p:grpSpPr>
          <a:xfrm>
            <a:off x="894516" y="1183841"/>
            <a:ext cx="10319759" cy="994215"/>
            <a:chOff x="1004460" y="456368"/>
            <a:chExt cx="10305446" cy="1524401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4" name="Rounded Rectangle 13">
              <a:extLst>
                <a:ext uri="{FF2B5EF4-FFF2-40B4-BE49-F238E27FC236}">
                  <a16:creationId xmlns:a16="http://schemas.microsoft.com/office/drawing/2014/main" id="{6FF2C0C8-B04A-435C-9100-E13423F3ECA2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E3A03E5-17CB-4B38-9F94-4C29AE57F0A9}"/>
                </a:ext>
              </a:extLst>
            </p:cNvPr>
            <p:cNvSpPr txBox="1"/>
            <p:nvPr/>
          </p:nvSpPr>
          <p:spPr>
            <a:xfrm>
              <a:off x="1004460" y="456368"/>
              <a:ext cx="10043515" cy="141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38 297 ..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38 307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6" name="Picture 225">
            <a:extLst>
              <a:ext uri="{FF2B5EF4-FFF2-40B4-BE49-F238E27FC236}">
                <a16:creationId xmlns:a16="http://schemas.microsoft.com/office/drawing/2014/main" id="{A1DEC1F9-0C93-47D0-B862-C7E26CE87A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9250" y="12410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3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150" fill="hold"/>
                                        <p:tgtEl>
                                          <p:spTgt spid="2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85" fill="hold"/>
                                        <p:tgtEl>
                                          <p:spTgt spid="2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31;p5">
            <a:extLst>
              <a:ext uri="{FF2B5EF4-FFF2-40B4-BE49-F238E27FC236}">
                <a16:creationId xmlns:a16="http://schemas.microsoft.com/office/drawing/2014/main" id="{BE1AB2F1-7175-4934-A18A-2843C677CD6C}"/>
              </a:ext>
            </a:extLst>
          </p:cNvPr>
          <p:cNvSpPr/>
          <p:nvPr/>
        </p:nvSpPr>
        <p:spPr>
          <a:xfrm>
            <a:off x="159991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32;p5">
            <a:extLst>
              <a:ext uri="{FF2B5EF4-FFF2-40B4-BE49-F238E27FC236}">
                <a16:creationId xmlns:a16="http://schemas.microsoft.com/office/drawing/2014/main" id="{B6D4E024-905E-41EA-B520-AF4113AA69CC}"/>
              </a:ext>
            </a:extLst>
          </p:cNvPr>
          <p:cNvSpPr/>
          <p:nvPr/>
        </p:nvSpPr>
        <p:spPr>
          <a:xfrm>
            <a:off x="160197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3;p5">
            <a:extLst>
              <a:ext uri="{FF2B5EF4-FFF2-40B4-BE49-F238E27FC236}">
                <a16:creationId xmlns:a16="http://schemas.microsoft.com/office/drawing/2014/main" id="{B969B5FE-ABD5-4158-AB88-B65FB9E24257}"/>
              </a:ext>
            </a:extLst>
          </p:cNvPr>
          <p:cNvSpPr/>
          <p:nvPr/>
        </p:nvSpPr>
        <p:spPr>
          <a:xfrm>
            <a:off x="159991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34;p5">
            <a:extLst>
              <a:ext uri="{FF2B5EF4-FFF2-40B4-BE49-F238E27FC236}">
                <a16:creationId xmlns:a16="http://schemas.microsoft.com/office/drawing/2014/main" id="{49CA1922-396C-45A6-AF5D-0DBE9F2C7F23}"/>
              </a:ext>
            </a:extLst>
          </p:cNvPr>
          <p:cNvSpPr/>
          <p:nvPr/>
        </p:nvSpPr>
        <p:spPr>
          <a:xfrm>
            <a:off x="159991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35;p5">
            <a:extLst>
              <a:ext uri="{FF2B5EF4-FFF2-40B4-BE49-F238E27FC236}">
                <a16:creationId xmlns:a16="http://schemas.microsoft.com/office/drawing/2014/main" id="{BA0ED8AB-F2C5-406A-88E7-3A3899170237}"/>
              </a:ext>
            </a:extLst>
          </p:cNvPr>
          <p:cNvSpPr/>
          <p:nvPr/>
        </p:nvSpPr>
        <p:spPr>
          <a:xfrm>
            <a:off x="159991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6;p5">
            <a:extLst>
              <a:ext uri="{FF2B5EF4-FFF2-40B4-BE49-F238E27FC236}">
                <a16:creationId xmlns:a16="http://schemas.microsoft.com/office/drawing/2014/main" id="{1A1451DC-D46E-463D-9956-E8C03B88F2EA}"/>
              </a:ext>
            </a:extLst>
          </p:cNvPr>
          <p:cNvSpPr/>
          <p:nvPr/>
        </p:nvSpPr>
        <p:spPr>
          <a:xfrm>
            <a:off x="159991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37;p5">
            <a:extLst>
              <a:ext uri="{FF2B5EF4-FFF2-40B4-BE49-F238E27FC236}">
                <a16:creationId xmlns:a16="http://schemas.microsoft.com/office/drawing/2014/main" id="{A6F5C1BC-B6C3-4CB0-8F8F-3CF3A5F07F07}"/>
              </a:ext>
            </a:extLst>
          </p:cNvPr>
          <p:cNvSpPr/>
          <p:nvPr/>
        </p:nvSpPr>
        <p:spPr>
          <a:xfrm>
            <a:off x="159991" y="5669997"/>
            <a:ext cx="12186015" cy="1186838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39;p5">
            <a:extLst>
              <a:ext uri="{FF2B5EF4-FFF2-40B4-BE49-F238E27FC236}">
                <a16:creationId xmlns:a16="http://schemas.microsoft.com/office/drawing/2014/main" id="{B1F78BA8-9B4A-4EBD-8111-211DCB93DF17}"/>
              </a:ext>
            </a:extLst>
          </p:cNvPr>
          <p:cNvSpPr/>
          <p:nvPr/>
        </p:nvSpPr>
        <p:spPr>
          <a:xfrm>
            <a:off x="894916" y="566241"/>
            <a:ext cx="11066865" cy="5543415"/>
          </a:xfrm>
          <a:prstGeom prst="frame">
            <a:avLst>
              <a:gd name="adj1" fmla="val 3598"/>
            </a:avLst>
          </a:prstGeom>
          <a:solidFill>
            <a:srgbClr val="FCD19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40;p5">
            <a:extLst>
              <a:ext uri="{FF2B5EF4-FFF2-40B4-BE49-F238E27FC236}">
                <a16:creationId xmlns:a16="http://schemas.microsoft.com/office/drawing/2014/main" id="{2970374B-FB5B-4EA5-A8D6-4D7C92B3A4FB}"/>
              </a:ext>
            </a:extLst>
          </p:cNvPr>
          <p:cNvSpPr/>
          <p:nvPr/>
        </p:nvSpPr>
        <p:spPr>
          <a:xfrm>
            <a:off x="159991" y="5965350"/>
            <a:ext cx="12186015" cy="891678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41;p5">
            <a:extLst>
              <a:ext uri="{FF2B5EF4-FFF2-40B4-BE49-F238E27FC236}">
                <a16:creationId xmlns:a16="http://schemas.microsoft.com/office/drawing/2014/main" id="{3F3EDF16-33D5-4DF6-9E19-71696BDE9F24}"/>
              </a:ext>
            </a:extLst>
          </p:cNvPr>
          <p:cNvSpPr/>
          <p:nvPr/>
        </p:nvSpPr>
        <p:spPr>
          <a:xfrm>
            <a:off x="159991" y="6175997"/>
            <a:ext cx="12186015" cy="679478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6;p5">
            <a:extLst>
              <a:ext uri="{FF2B5EF4-FFF2-40B4-BE49-F238E27FC236}">
                <a16:creationId xmlns:a16="http://schemas.microsoft.com/office/drawing/2014/main" id="{5122535A-A2F5-4A96-A959-3587B4798FB2}"/>
              </a:ext>
            </a:extLst>
          </p:cNvPr>
          <p:cNvSpPr/>
          <p:nvPr/>
        </p:nvSpPr>
        <p:spPr>
          <a:xfrm>
            <a:off x="159991" y="6463713"/>
            <a:ext cx="12186015" cy="393600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57;p5">
            <a:extLst>
              <a:ext uri="{FF2B5EF4-FFF2-40B4-BE49-F238E27FC236}">
                <a16:creationId xmlns:a16="http://schemas.microsoft.com/office/drawing/2014/main" id="{223C0965-3039-41CF-9C66-7C30FDC36ECE}"/>
              </a:ext>
            </a:extLst>
          </p:cNvPr>
          <p:cNvGrpSpPr/>
          <p:nvPr/>
        </p:nvGrpSpPr>
        <p:grpSpPr>
          <a:xfrm>
            <a:off x="407656" y="5694211"/>
            <a:ext cx="1734707" cy="1138399"/>
            <a:chOff x="975725" y="5557227"/>
            <a:chExt cx="2040352" cy="1338977"/>
          </a:xfrm>
        </p:grpSpPr>
        <p:sp>
          <p:nvSpPr>
            <p:cNvPr id="113" name="Google Shape;158;p5">
              <a:extLst>
                <a:ext uri="{FF2B5EF4-FFF2-40B4-BE49-F238E27FC236}">
                  <a16:creationId xmlns:a16="http://schemas.microsoft.com/office/drawing/2014/main" id="{FDAAB0BC-B49C-4F9C-8E5E-57575BDAC805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59;p5">
              <a:extLst>
                <a:ext uri="{FF2B5EF4-FFF2-40B4-BE49-F238E27FC236}">
                  <a16:creationId xmlns:a16="http://schemas.microsoft.com/office/drawing/2014/main" id="{AD4427A7-9840-4995-AF40-7CFB40D482C9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30" name="Google Shape;160;p5">
                <a:extLst>
                  <a:ext uri="{FF2B5EF4-FFF2-40B4-BE49-F238E27FC236}">
                    <a16:creationId xmlns:a16="http://schemas.microsoft.com/office/drawing/2014/main" id="{6B5EFD92-BB17-495E-AC73-8140798ACF41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1;p5">
                <a:extLst>
                  <a:ext uri="{FF2B5EF4-FFF2-40B4-BE49-F238E27FC236}">
                    <a16:creationId xmlns:a16="http://schemas.microsoft.com/office/drawing/2014/main" id="{6F944491-0619-4D0B-94AA-F91EB8D70057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2;p5">
                <a:extLst>
                  <a:ext uri="{FF2B5EF4-FFF2-40B4-BE49-F238E27FC236}">
                    <a16:creationId xmlns:a16="http://schemas.microsoft.com/office/drawing/2014/main" id="{D83001DE-34F8-4D42-9F99-7BC6E5C854D8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3;p5">
                <a:extLst>
                  <a:ext uri="{FF2B5EF4-FFF2-40B4-BE49-F238E27FC236}">
                    <a16:creationId xmlns:a16="http://schemas.microsoft.com/office/drawing/2014/main" id="{5D2EB3EA-49E0-4C52-8296-B2AE7E8E24EC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4;p5">
                <a:extLst>
                  <a:ext uri="{FF2B5EF4-FFF2-40B4-BE49-F238E27FC236}">
                    <a16:creationId xmlns:a16="http://schemas.microsoft.com/office/drawing/2014/main" id="{2D5C4B91-F14B-4D0B-883E-6C8E835DEEB6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5;p5">
                <a:extLst>
                  <a:ext uri="{FF2B5EF4-FFF2-40B4-BE49-F238E27FC236}">
                    <a16:creationId xmlns:a16="http://schemas.microsoft.com/office/drawing/2014/main" id="{CBC493E6-1C72-4138-B175-31B94F504114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5" name="Google Shape;166;p5">
              <a:extLst>
                <a:ext uri="{FF2B5EF4-FFF2-40B4-BE49-F238E27FC236}">
                  <a16:creationId xmlns:a16="http://schemas.microsoft.com/office/drawing/2014/main" id="{8E265BB9-A98D-4FDA-BE15-59F72A9B366C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67;p5">
              <a:extLst>
                <a:ext uri="{FF2B5EF4-FFF2-40B4-BE49-F238E27FC236}">
                  <a16:creationId xmlns:a16="http://schemas.microsoft.com/office/drawing/2014/main" id="{A1B839E5-907A-4482-BF02-57D903967FE7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68;p5">
              <a:extLst>
                <a:ext uri="{FF2B5EF4-FFF2-40B4-BE49-F238E27FC236}">
                  <a16:creationId xmlns:a16="http://schemas.microsoft.com/office/drawing/2014/main" id="{2E8BC56A-F7F3-4812-B1F5-48974556164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69;p5">
              <a:extLst>
                <a:ext uri="{FF2B5EF4-FFF2-40B4-BE49-F238E27FC236}">
                  <a16:creationId xmlns:a16="http://schemas.microsoft.com/office/drawing/2014/main" id="{EC1E53E3-9EC3-49B6-B9CD-99AEFA497D2B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70;p5">
              <a:extLst>
                <a:ext uri="{FF2B5EF4-FFF2-40B4-BE49-F238E27FC236}">
                  <a16:creationId xmlns:a16="http://schemas.microsoft.com/office/drawing/2014/main" id="{BEEC7784-2A5A-4986-AF0A-FDCED37E17A1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71;p5">
              <a:extLst>
                <a:ext uri="{FF2B5EF4-FFF2-40B4-BE49-F238E27FC236}">
                  <a16:creationId xmlns:a16="http://schemas.microsoft.com/office/drawing/2014/main" id="{094228DD-74DF-4C81-BEF4-5DF64B64BA1B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72;p5">
              <a:extLst>
                <a:ext uri="{FF2B5EF4-FFF2-40B4-BE49-F238E27FC236}">
                  <a16:creationId xmlns:a16="http://schemas.microsoft.com/office/drawing/2014/main" id="{526FF432-09E9-4DFF-BCF8-D344F8111A13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73;p5">
              <a:extLst>
                <a:ext uri="{FF2B5EF4-FFF2-40B4-BE49-F238E27FC236}">
                  <a16:creationId xmlns:a16="http://schemas.microsoft.com/office/drawing/2014/main" id="{F9FA884C-73A6-4822-B296-8847C8EDE5C1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74;p5">
              <a:extLst>
                <a:ext uri="{FF2B5EF4-FFF2-40B4-BE49-F238E27FC236}">
                  <a16:creationId xmlns:a16="http://schemas.microsoft.com/office/drawing/2014/main" id="{B970EC3D-E82C-4B37-A9BD-7753BFA43945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24" name="Google Shape;175;p5">
                <a:extLst>
                  <a:ext uri="{FF2B5EF4-FFF2-40B4-BE49-F238E27FC236}">
                    <a16:creationId xmlns:a16="http://schemas.microsoft.com/office/drawing/2014/main" id="{B21A09B2-DF24-409D-8F1D-6D29CBC4812A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6;p5">
                <a:extLst>
                  <a:ext uri="{FF2B5EF4-FFF2-40B4-BE49-F238E27FC236}">
                    <a16:creationId xmlns:a16="http://schemas.microsoft.com/office/drawing/2014/main" id="{3833E999-3DF8-4D43-A4A7-34807007FDB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;p5">
                <a:extLst>
                  <a:ext uri="{FF2B5EF4-FFF2-40B4-BE49-F238E27FC236}">
                    <a16:creationId xmlns:a16="http://schemas.microsoft.com/office/drawing/2014/main" id="{5A2E28C7-9C84-440F-AFB2-35D2EE973AD5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8;p5">
                <a:extLst>
                  <a:ext uri="{FF2B5EF4-FFF2-40B4-BE49-F238E27FC236}">
                    <a16:creationId xmlns:a16="http://schemas.microsoft.com/office/drawing/2014/main" id="{441F5634-3041-4C39-B5B6-540D3DDB0F5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9;p5">
                <a:extLst>
                  <a:ext uri="{FF2B5EF4-FFF2-40B4-BE49-F238E27FC236}">
                    <a16:creationId xmlns:a16="http://schemas.microsoft.com/office/drawing/2014/main" id="{C9474D01-CC5F-4212-A79F-D91756CC47F6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80;p5">
                <a:extLst>
                  <a:ext uri="{FF2B5EF4-FFF2-40B4-BE49-F238E27FC236}">
                    <a16:creationId xmlns:a16="http://schemas.microsoft.com/office/drawing/2014/main" id="{1C6B82FA-02DD-4E58-BFB9-31278F436D8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" name="Google Shape;181;p5">
            <a:extLst>
              <a:ext uri="{FF2B5EF4-FFF2-40B4-BE49-F238E27FC236}">
                <a16:creationId xmlns:a16="http://schemas.microsoft.com/office/drawing/2014/main" id="{97183473-14FC-44E5-B023-20FA17C263C1}"/>
              </a:ext>
            </a:extLst>
          </p:cNvPr>
          <p:cNvGrpSpPr/>
          <p:nvPr/>
        </p:nvGrpSpPr>
        <p:grpSpPr>
          <a:xfrm>
            <a:off x="-514919" y="0"/>
            <a:ext cx="4138029" cy="6868885"/>
            <a:chOff x="10890" y="0"/>
            <a:chExt cx="4138029" cy="6868885"/>
          </a:xfrm>
        </p:grpSpPr>
        <p:sp>
          <p:nvSpPr>
            <p:cNvPr id="108" name="Google Shape;182;p5">
              <a:extLst>
                <a:ext uri="{FF2B5EF4-FFF2-40B4-BE49-F238E27FC236}">
                  <a16:creationId xmlns:a16="http://schemas.microsoft.com/office/drawing/2014/main" id="{78A29A19-5056-4550-B678-A4DCDDB2D768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83;p5">
              <a:extLst>
                <a:ext uri="{FF2B5EF4-FFF2-40B4-BE49-F238E27FC236}">
                  <a16:creationId xmlns:a16="http://schemas.microsoft.com/office/drawing/2014/main" id="{D9BFCB3A-F3B3-44C1-9B8E-919B991DEDEC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84;p5">
              <a:extLst>
                <a:ext uri="{FF2B5EF4-FFF2-40B4-BE49-F238E27FC236}">
                  <a16:creationId xmlns:a16="http://schemas.microsoft.com/office/drawing/2014/main" id="{DC6AF7D7-C929-482B-9AC6-F439A75D6151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85;p5">
              <a:extLst>
                <a:ext uri="{FF2B5EF4-FFF2-40B4-BE49-F238E27FC236}">
                  <a16:creationId xmlns:a16="http://schemas.microsoft.com/office/drawing/2014/main" id="{DC922FC8-AD0A-4D5F-AAD0-3A86B65BD030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86;p5">
              <a:extLst>
                <a:ext uri="{FF2B5EF4-FFF2-40B4-BE49-F238E27FC236}">
                  <a16:creationId xmlns:a16="http://schemas.microsoft.com/office/drawing/2014/main" id="{23C91355-6B19-4239-BAC8-F734061BE1CE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29;p10">
            <a:extLst>
              <a:ext uri="{FF2B5EF4-FFF2-40B4-BE49-F238E27FC236}">
                <a16:creationId xmlns:a16="http://schemas.microsoft.com/office/drawing/2014/main" id="{95904172-257C-4265-95BE-ECEC057C6A4A}"/>
              </a:ext>
            </a:extLst>
          </p:cNvPr>
          <p:cNvGrpSpPr/>
          <p:nvPr userDrawn="1"/>
        </p:nvGrpSpPr>
        <p:grpSpPr>
          <a:xfrm flipH="1">
            <a:off x="1502269" y="4210677"/>
            <a:ext cx="1738239" cy="1743417"/>
            <a:chOff x="4067175" y="-2019300"/>
            <a:chExt cx="4220050" cy="4232623"/>
          </a:xfrm>
        </p:grpSpPr>
        <p:sp>
          <p:nvSpPr>
            <p:cNvPr id="95" name="Google Shape;330;p10">
              <a:extLst>
                <a:ext uri="{FF2B5EF4-FFF2-40B4-BE49-F238E27FC236}">
                  <a16:creationId xmlns:a16="http://schemas.microsoft.com/office/drawing/2014/main" id="{D9A1BFF8-F775-483E-8EA7-55C5A8578AAE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331;p10">
              <a:extLst>
                <a:ext uri="{FF2B5EF4-FFF2-40B4-BE49-F238E27FC236}">
                  <a16:creationId xmlns:a16="http://schemas.microsoft.com/office/drawing/2014/main" id="{4ECF882E-7145-46FA-8A1B-74CA0A63C86B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32;p10">
              <a:extLst>
                <a:ext uri="{FF2B5EF4-FFF2-40B4-BE49-F238E27FC236}">
                  <a16:creationId xmlns:a16="http://schemas.microsoft.com/office/drawing/2014/main" id="{05B51674-F511-4F1C-AFDF-870244D1A198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33;p10">
              <a:extLst>
                <a:ext uri="{FF2B5EF4-FFF2-40B4-BE49-F238E27FC236}">
                  <a16:creationId xmlns:a16="http://schemas.microsoft.com/office/drawing/2014/main" id="{AEEB1F4C-398B-4B7D-B6EC-D94352A4C630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34;p10">
              <a:extLst>
                <a:ext uri="{FF2B5EF4-FFF2-40B4-BE49-F238E27FC236}">
                  <a16:creationId xmlns:a16="http://schemas.microsoft.com/office/drawing/2014/main" id="{3486D52D-8806-49B0-A090-973E65F53F2E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35;p10">
              <a:extLst>
                <a:ext uri="{FF2B5EF4-FFF2-40B4-BE49-F238E27FC236}">
                  <a16:creationId xmlns:a16="http://schemas.microsoft.com/office/drawing/2014/main" id="{31963093-C2B5-4EF2-954A-76B0C772C47A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336;p10">
              <a:extLst>
                <a:ext uri="{FF2B5EF4-FFF2-40B4-BE49-F238E27FC236}">
                  <a16:creationId xmlns:a16="http://schemas.microsoft.com/office/drawing/2014/main" id="{6B6288F1-5DF9-49EA-9FF4-A424ED314645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337;p10">
              <a:extLst>
                <a:ext uri="{FF2B5EF4-FFF2-40B4-BE49-F238E27FC236}">
                  <a16:creationId xmlns:a16="http://schemas.microsoft.com/office/drawing/2014/main" id="{A554839A-3315-4A91-B44D-E1A1D6E67F9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338;p10">
              <a:extLst>
                <a:ext uri="{FF2B5EF4-FFF2-40B4-BE49-F238E27FC236}">
                  <a16:creationId xmlns:a16="http://schemas.microsoft.com/office/drawing/2014/main" id="{9CF5FA59-7AF1-49FD-BBB5-1FB53ECDBBB9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339;p10">
              <a:extLst>
                <a:ext uri="{FF2B5EF4-FFF2-40B4-BE49-F238E27FC236}">
                  <a16:creationId xmlns:a16="http://schemas.microsoft.com/office/drawing/2014/main" id="{92FD3FA2-00C3-460D-A3B5-AD1564ED30EE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340;p10">
              <a:extLst>
                <a:ext uri="{FF2B5EF4-FFF2-40B4-BE49-F238E27FC236}">
                  <a16:creationId xmlns:a16="http://schemas.microsoft.com/office/drawing/2014/main" id="{18EC5FE2-CF7B-4455-B13D-7DA04F6F518F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341;p10">
              <a:extLst>
                <a:ext uri="{FF2B5EF4-FFF2-40B4-BE49-F238E27FC236}">
                  <a16:creationId xmlns:a16="http://schemas.microsoft.com/office/drawing/2014/main" id="{D9B772F8-FA3C-4DE8-881C-9BB64A08DA5A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42;p10">
              <a:extLst>
                <a:ext uri="{FF2B5EF4-FFF2-40B4-BE49-F238E27FC236}">
                  <a16:creationId xmlns:a16="http://schemas.microsoft.com/office/drawing/2014/main" id="{C59D041E-1CF5-4AC3-AA7D-450BF28FD22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43;p10">
            <a:extLst>
              <a:ext uri="{FF2B5EF4-FFF2-40B4-BE49-F238E27FC236}">
                <a16:creationId xmlns:a16="http://schemas.microsoft.com/office/drawing/2014/main" id="{2E8AAFB6-B559-41F6-B4C5-F543119D4FC0}"/>
              </a:ext>
            </a:extLst>
          </p:cNvPr>
          <p:cNvGrpSpPr/>
          <p:nvPr userDrawn="1"/>
        </p:nvGrpSpPr>
        <p:grpSpPr>
          <a:xfrm flipH="1">
            <a:off x="283429" y="5930864"/>
            <a:ext cx="647105" cy="773048"/>
            <a:chOff x="12650622" y="-224128"/>
            <a:chExt cx="1467358" cy="1752944"/>
          </a:xfrm>
        </p:grpSpPr>
        <p:sp>
          <p:nvSpPr>
            <p:cNvPr id="89" name="Google Shape;344;p10">
              <a:extLst>
                <a:ext uri="{FF2B5EF4-FFF2-40B4-BE49-F238E27FC236}">
                  <a16:creationId xmlns:a16="http://schemas.microsoft.com/office/drawing/2014/main" id="{4F3F78FA-B9E2-498E-9193-D292252CBAE7}"/>
                </a:ext>
              </a:extLst>
            </p:cNvPr>
            <p:cNvSpPr/>
            <p:nvPr/>
          </p:nvSpPr>
          <p:spPr>
            <a:xfrm>
              <a:off x="13571194" y="819966"/>
              <a:ext cx="332853" cy="431863"/>
            </a:xfrm>
            <a:custGeom>
              <a:avLst/>
              <a:gdLst/>
              <a:ahLst/>
              <a:cxnLst/>
              <a:rect l="l" t="t" r="r" b="b"/>
              <a:pathLst>
                <a:path w="323945" h="431863" extrusionOk="0">
                  <a:moveTo>
                    <a:pt x="0" y="431863"/>
                  </a:moveTo>
                  <a:lnTo>
                    <a:pt x="323945" y="0"/>
                  </a:lnTo>
                  <a:cubicBezTo>
                    <a:pt x="320135" y="102870"/>
                    <a:pt x="283940" y="194215"/>
                    <a:pt x="235172" y="278606"/>
                  </a:cubicBez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345;p10">
              <a:extLst>
                <a:ext uri="{FF2B5EF4-FFF2-40B4-BE49-F238E27FC236}">
                  <a16:creationId xmlns:a16="http://schemas.microsoft.com/office/drawing/2014/main" id="{C7B2F9E9-6929-4E64-A586-70D4E6F62606}"/>
                </a:ext>
              </a:extLst>
            </p:cNvPr>
            <p:cNvSpPr/>
            <p:nvPr/>
          </p:nvSpPr>
          <p:spPr>
            <a:xfrm>
              <a:off x="13532073" y="-140916"/>
              <a:ext cx="585906" cy="902398"/>
            </a:xfrm>
            <a:custGeom>
              <a:avLst/>
              <a:gdLst/>
              <a:ahLst/>
              <a:cxnLst/>
              <a:rect l="l" t="t" r="r" b="b"/>
              <a:pathLst>
                <a:path w="570225" h="902398" extrusionOk="0">
                  <a:moveTo>
                    <a:pt x="561308" y="0"/>
                  </a:moveTo>
                  <a:cubicBezTo>
                    <a:pt x="587121" y="101537"/>
                    <a:pt x="554164" y="183452"/>
                    <a:pt x="497586" y="281464"/>
                  </a:cubicBezTo>
                  <a:lnTo>
                    <a:pt x="139065" y="902399"/>
                  </a:lnTo>
                  <a:lnTo>
                    <a:pt x="0" y="757904"/>
                  </a:lnTo>
                  <a:lnTo>
                    <a:pt x="11716" y="736759"/>
                  </a:lnTo>
                  <a:lnTo>
                    <a:pt x="561308" y="0"/>
                  </a:lnTo>
                  <a:close/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346;p10">
              <a:extLst>
                <a:ext uri="{FF2B5EF4-FFF2-40B4-BE49-F238E27FC236}">
                  <a16:creationId xmlns:a16="http://schemas.microsoft.com/office/drawing/2014/main" id="{F264E82F-7081-421F-9ECF-0D4EA451BB36}"/>
                </a:ext>
              </a:extLst>
            </p:cNvPr>
            <p:cNvSpPr/>
            <p:nvPr/>
          </p:nvSpPr>
          <p:spPr>
            <a:xfrm>
              <a:off x="12650622" y="496021"/>
              <a:ext cx="1254098" cy="1032795"/>
            </a:xfrm>
            <a:custGeom>
              <a:avLst/>
              <a:gdLst/>
              <a:ahLst/>
              <a:cxnLst/>
              <a:rect l="l" t="t" r="r" b="b"/>
              <a:pathLst>
                <a:path w="1220533" h="1032795" extrusionOk="0">
                  <a:moveTo>
                    <a:pt x="0" y="887254"/>
                  </a:moveTo>
                  <a:lnTo>
                    <a:pt x="525780" y="0"/>
                  </a:lnTo>
                  <a:lnTo>
                    <a:pt x="1220533" y="323945"/>
                  </a:lnTo>
                  <a:lnTo>
                    <a:pt x="816864" y="1032795"/>
                  </a:lnTo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347;p10">
              <a:extLst>
                <a:ext uri="{FF2B5EF4-FFF2-40B4-BE49-F238E27FC236}">
                  <a16:creationId xmlns:a16="http://schemas.microsoft.com/office/drawing/2014/main" id="{C6B733C5-2494-4AFA-8785-B44634A0412C}"/>
                </a:ext>
              </a:extLst>
            </p:cNvPr>
            <p:cNvSpPr/>
            <p:nvPr/>
          </p:nvSpPr>
          <p:spPr>
            <a:xfrm>
              <a:off x="12786560" y="647373"/>
              <a:ext cx="948550" cy="804291"/>
            </a:xfrm>
            <a:custGeom>
              <a:avLst/>
              <a:gdLst/>
              <a:ahLst/>
              <a:cxnLst/>
              <a:rect l="l" t="t" r="r" b="b"/>
              <a:pathLst>
                <a:path w="923163" h="804291" extrusionOk="0">
                  <a:moveTo>
                    <a:pt x="0" y="747331"/>
                  </a:moveTo>
                  <a:lnTo>
                    <a:pt x="440150" y="0"/>
                  </a:lnTo>
                  <a:lnTo>
                    <a:pt x="923163" y="225171"/>
                  </a:lnTo>
                  <a:lnTo>
                    <a:pt x="592074" y="804291"/>
                  </a:lnTo>
                </a:path>
              </a:pathLst>
            </a:custGeom>
            <a:solidFill>
              <a:srgbClr val="F354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348;p10">
              <a:extLst>
                <a:ext uri="{FF2B5EF4-FFF2-40B4-BE49-F238E27FC236}">
                  <a16:creationId xmlns:a16="http://schemas.microsoft.com/office/drawing/2014/main" id="{36A9D5F7-853E-4C7C-ACE2-8EFCA1230F52}"/>
                </a:ext>
              </a:extLst>
            </p:cNvPr>
            <p:cNvSpPr/>
            <p:nvPr/>
          </p:nvSpPr>
          <p:spPr>
            <a:xfrm>
              <a:off x="13238484" y="647373"/>
              <a:ext cx="496295" cy="297262"/>
            </a:xfrm>
            <a:custGeom>
              <a:avLst/>
              <a:gdLst/>
              <a:ahLst/>
              <a:cxnLst/>
              <a:rect l="l" t="t" r="r" b="b"/>
              <a:pathLst>
                <a:path w="483012" h="297262" extrusionOk="0">
                  <a:moveTo>
                    <a:pt x="0" y="0"/>
                  </a:moveTo>
                  <a:cubicBezTo>
                    <a:pt x="137541" y="277463"/>
                    <a:pt x="295370" y="379571"/>
                    <a:pt x="483013" y="225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349;p10">
              <a:extLst>
                <a:ext uri="{FF2B5EF4-FFF2-40B4-BE49-F238E27FC236}">
                  <a16:creationId xmlns:a16="http://schemas.microsoft.com/office/drawing/2014/main" id="{1B4B5DB8-0F23-4C2A-97EE-FDB8BD39131D}"/>
                </a:ext>
              </a:extLst>
            </p:cNvPr>
            <p:cNvSpPr/>
            <p:nvPr/>
          </p:nvSpPr>
          <p:spPr>
            <a:xfrm>
              <a:off x="13399264" y="-224128"/>
              <a:ext cx="713523" cy="979895"/>
            </a:xfrm>
            <a:custGeom>
              <a:avLst/>
              <a:gdLst/>
              <a:ahLst/>
              <a:cxnLst/>
              <a:rect l="l" t="t" r="r" b="b"/>
              <a:pathLst>
                <a:path w="694426" h="979895" extrusionOk="0">
                  <a:moveTo>
                    <a:pt x="0" y="875025"/>
                  </a:moveTo>
                  <a:lnTo>
                    <a:pt x="425577" y="98737"/>
                  </a:lnTo>
                  <a:cubicBezTo>
                    <a:pt x="527400" y="-86905"/>
                    <a:pt x="780764" y="11393"/>
                    <a:pt x="664559" y="210275"/>
                  </a:cubicBezTo>
                  <a:lnTo>
                    <a:pt x="215170" y="979895"/>
                  </a:lnTo>
                  <a:lnTo>
                    <a:pt x="0" y="875025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1;p10">
            <a:extLst>
              <a:ext uri="{FF2B5EF4-FFF2-40B4-BE49-F238E27FC236}">
                <a16:creationId xmlns:a16="http://schemas.microsoft.com/office/drawing/2014/main" id="{581E725F-8AA1-45BD-BA5F-6303F9D92F54}"/>
              </a:ext>
            </a:extLst>
          </p:cNvPr>
          <p:cNvGrpSpPr/>
          <p:nvPr userDrawn="1"/>
        </p:nvGrpSpPr>
        <p:grpSpPr>
          <a:xfrm flipH="1">
            <a:off x="2092592" y="5603187"/>
            <a:ext cx="923998" cy="943211"/>
            <a:chOff x="2148829" y="2424101"/>
            <a:chExt cx="2454481" cy="2453871"/>
          </a:xfrm>
        </p:grpSpPr>
        <p:sp>
          <p:nvSpPr>
            <p:cNvPr id="81" name="Google Shape;352;p10">
              <a:extLst>
                <a:ext uri="{FF2B5EF4-FFF2-40B4-BE49-F238E27FC236}">
                  <a16:creationId xmlns:a16="http://schemas.microsoft.com/office/drawing/2014/main" id="{6B2854EC-C6D9-496B-9FD2-02BD348D9B0B}"/>
                </a:ext>
              </a:extLst>
            </p:cNvPr>
            <p:cNvSpPr/>
            <p:nvPr/>
          </p:nvSpPr>
          <p:spPr>
            <a:xfrm>
              <a:off x="2414700" y="2858833"/>
              <a:ext cx="1640137" cy="2000434"/>
            </a:xfrm>
            <a:custGeom>
              <a:avLst/>
              <a:gdLst/>
              <a:ahLst/>
              <a:cxnLst/>
              <a:rect l="l" t="t" r="r" b="b"/>
              <a:pathLst>
                <a:path w="1640137" h="2000434" extrusionOk="0">
                  <a:moveTo>
                    <a:pt x="1573116" y="1578"/>
                  </a:moveTo>
                  <a:cubicBezTo>
                    <a:pt x="1569401" y="-1280"/>
                    <a:pt x="1567782" y="-232"/>
                    <a:pt x="1566734" y="-137"/>
                  </a:cubicBezTo>
                  <a:cubicBezTo>
                    <a:pt x="1565591" y="-41"/>
                    <a:pt x="1564734" y="54"/>
                    <a:pt x="1563877" y="244"/>
                  </a:cubicBezTo>
                  <a:cubicBezTo>
                    <a:pt x="1562258" y="626"/>
                    <a:pt x="1560543" y="1197"/>
                    <a:pt x="1558448" y="1864"/>
                  </a:cubicBezTo>
                  <a:cubicBezTo>
                    <a:pt x="1554257" y="3197"/>
                    <a:pt x="1548827" y="5197"/>
                    <a:pt x="1542255" y="7769"/>
                  </a:cubicBezTo>
                  <a:cubicBezTo>
                    <a:pt x="1529015" y="12913"/>
                    <a:pt x="1511299" y="20342"/>
                    <a:pt x="1492249" y="28629"/>
                  </a:cubicBezTo>
                  <a:cubicBezTo>
                    <a:pt x="1454149" y="45202"/>
                    <a:pt x="1410524" y="65205"/>
                    <a:pt x="1385283" y="78445"/>
                  </a:cubicBezTo>
                  <a:cubicBezTo>
                    <a:pt x="1037144" y="261420"/>
                    <a:pt x="648810" y="572030"/>
                    <a:pt x="341438" y="913120"/>
                  </a:cubicBezTo>
                  <a:cubicBezTo>
                    <a:pt x="256571" y="993416"/>
                    <a:pt x="105123" y="1184488"/>
                    <a:pt x="81977" y="1263831"/>
                  </a:cubicBezTo>
                  <a:cubicBezTo>
                    <a:pt x="11016" y="1394133"/>
                    <a:pt x="-16225" y="1497289"/>
                    <a:pt x="8921" y="1562725"/>
                  </a:cubicBezTo>
                  <a:cubicBezTo>
                    <a:pt x="17017" y="1583871"/>
                    <a:pt x="41591" y="1611684"/>
                    <a:pt x="96932" y="1668453"/>
                  </a:cubicBezTo>
                  <a:cubicBezTo>
                    <a:pt x="104075" y="1675787"/>
                    <a:pt x="121411" y="1690170"/>
                    <a:pt x="144842" y="1708934"/>
                  </a:cubicBezTo>
                  <a:cubicBezTo>
                    <a:pt x="168274" y="1727698"/>
                    <a:pt x="197134" y="1750559"/>
                    <a:pt x="226472" y="1772657"/>
                  </a:cubicBezTo>
                  <a:cubicBezTo>
                    <a:pt x="320578" y="1843427"/>
                    <a:pt x="342486" y="1857524"/>
                    <a:pt x="405827" y="1888861"/>
                  </a:cubicBezTo>
                  <a:cubicBezTo>
                    <a:pt x="533653" y="1952012"/>
                    <a:pt x="688053" y="1999161"/>
                    <a:pt x="774159" y="2000018"/>
                  </a:cubicBezTo>
                  <a:cubicBezTo>
                    <a:pt x="854264" y="2000875"/>
                    <a:pt x="960468" y="1964109"/>
                    <a:pt x="1041621" y="1908388"/>
                  </a:cubicBezTo>
                  <a:cubicBezTo>
                    <a:pt x="1181162" y="1812471"/>
                    <a:pt x="1319561" y="1636735"/>
                    <a:pt x="1421383" y="1427661"/>
                  </a:cubicBezTo>
                  <a:cubicBezTo>
                    <a:pt x="1598452" y="1064473"/>
                    <a:pt x="1677415" y="590985"/>
                    <a:pt x="1622836" y="218557"/>
                  </a:cubicBezTo>
                  <a:cubicBezTo>
                    <a:pt x="1617217" y="180362"/>
                    <a:pt x="1607406" y="128832"/>
                    <a:pt x="1597976" y="85969"/>
                  </a:cubicBezTo>
                  <a:cubicBezTo>
                    <a:pt x="1593214" y="64538"/>
                    <a:pt x="1588547" y="45202"/>
                    <a:pt x="1584641" y="30820"/>
                  </a:cubicBezTo>
                  <a:cubicBezTo>
                    <a:pt x="1582736" y="23676"/>
                    <a:pt x="1581022" y="17770"/>
                    <a:pt x="1579498" y="13294"/>
                  </a:cubicBezTo>
                  <a:cubicBezTo>
                    <a:pt x="1578736" y="11008"/>
                    <a:pt x="1578069" y="9103"/>
                    <a:pt x="1577307" y="7388"/>
                  </a:cubicBezTo>
                  <a:cubicBezTo>
                    <a:pt x="1576355" y="5578"/>
                    <a:pt x="1576450" y="4054"/>
                    <a:pt x="1573116" y="1578"/>
                  </a:cubicBezTo>
                  <a:lnTo>
                    <a:pt x="1573116" y="1578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53;p10">
              <a:extLst>
                <a:ext uri="{FF2B5EF4-FFF2-40B4-BE49-F238E27FC236}">
                  <a16:creationId xmlns:a16="http://schemas.microsoft.com/office/drawing/2014/main" id="{376FBCC1-8A89-4384-9329-96C34E7F20DF}"/>
                </a:ext>
              </a:extLst>
            </p:cNvPr>
            <p:cNvSpPr/>
            <p:nvPr/>
          </p:nvSpPr>
          <p:spPr>
            <a:xfrm>
              <a:off x="3996225" y="2810413"/>
              <a:ext cx="607085" cy="1076528"/>
            </a:xfrm>
            <a:custGeom>
              <a:avLst/>
              <a:gdLst/>
              <a:ahLst/>
              <a:cxnLst/>
              <a:rect l="l" t="t" r="r" b="b"/>
              <a:pathLst>
                <a:path w="607085" h="1076528" extrusionOk="0">
                  <a:moveTo>
                    <a:pt x="291343" y="24185"/>
                  </a:moveTo>
                  <a:cubicBezTo>
                    <a:pt x="275817" y="13041"/>
                    <a:pt x="260101" y="7421"/>
                    <a:pt x="240098" y="3040"/>
                  </a:cubicBezTo>
                  <a:cubicBezTo>
                    <a:pt x="218667" y="-1627"/>
                    <a:pt x="187520" y="-1246"/>
                    <a:pt x="153040" y="2373"/>
                  </a:cubicBezTo>
                  <a:cubicBezTo>
                    <a:pt x="118750" y="6088"/>
                    <a:pt x="81602" y="13232"/>
                    <a:pt x="50360" y="22852"/>
                  </a:cubicBezTo>
                  <a:cubicBezTo>
                    <a:pt x="50265" y="22852"/>
                    <a:pt x="50075" y="22852"/>
                    <a:pt x="49979" y="22947"/>
                  </a:cubicBezTo>
                  <a:lnTo>
                    <a:pt x="7117" y="35425"/>
                  </a:lnTo>
                  <a:cubicBezTo>
                    <a:pt x="-693" y="37616"/>
                    <a:pt x="-2980" y="49808"/>
                    <a:pt x="3593" y="54666"/>
                  </a:cubicBezTo>
                  <a:lnTo>
                    <a:pt x="103415" y="129151"/>
                  </a:lnTo>
                  <a:cubicBezTo>
                    <a:pt x="103510" y="129246"/>
                    <a:pt x="103510" y="129246"/>
                    <a:pt x="103605" y="129342"/>
                  </a:cubicBezTo>
                  <a:cubicBezTo>
                    <a:pt x="177233" y="186587"/>
                    <a:pt x="212666" y="217448"/>
                    <a:pt x="255815" y="262692"/>
                  </a:cubicBezTo>
                  <a:cubicBezTo>
                    <a:pt x="439552" y="454906"/>
                    <a:pt x="547946" y="677219"/>
                    <a:pt x="569092" y="902105"/>
                  </a:cubicBezTo>
                  <a:cubicBezTo>
                    <a:pt x="570711" y="919440"/>
                    <a:pt x="572521" y="935061"/>
                    <a:pt x="574140" y="946681"/>
                  </a:cubicBezTo>
                  <a:cubicBezTo>
                    <a:pt x="574902" y="952492"/>
                    <a:pt x="575855" y="957255"/>
                    <a:pt x="576521" y="960779"/>
                  </a:cubicBezTo>
                  <a:cubicBezTo>
                    <a:pt x="578331" y="988496"/>
                    <a:pt x="573664" y="1046504"/>
                    <a:pt x="571664" y="1076127"/>
                  </a:cubicBezTo>
                  <a:cubicBezTo>
                    <a:pt x="583665" y="1051362"/>
                    <a:pt x="598714" y="968208"/>
                    <a:pt x="600715" y="962017"/>
                  </a:cubicBezTo>
                  <a:cubicBezTo>
                    <a:pt x="601382" y="958969"/>
                    <a:pt x="601667" y="955350"/>
                    <a:pt x="602239" y="950872"/>
                  </a:cubicBezTo>
                  <a:cubicBezTo>
                    <a:pt x="603191" y="941919"/>
                    <a:pt x="604239" y="929823"/>
                    <a:pt x="605001" y="915916"/>
                  </a:cubicBezTo>
                  <a:cubicBezTo>
                    <a:pt x="606525" y="887912"/>
                    <a:pt x="607096" y="852860"/>
                    <a:pt x="606716" y="823238"/>
                  </a:cubicBezTo>
                  <a:cubicBezTo>
                    <a:pt x="603287" y="565587"/>
                    <a:pt x="515466" y="307935"/>
                    <a:pt x="360399" y="101433"/>
                  </a:cubicBezTo>
                  <a:cubicBezTo>
                    <a:pt x="333539" y="65619"/>
                    <a:pt x="315727" y="44093"/>
                    <a:pt x="298106" y="29424"/>
                  </a:cubicBezTo>
                  <a:cubicBezTo>
                    <a:pt x="295820" y="27519"/>
                    <a:pt x="293534" y="25805"/>
                    <a:pt x="291343" y="24185"/>
                  </a:cubicBezTo>
                  <a:lnTo>
                    <a:pt x="291343" y="24185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54;p10">
              <a:extLst>
                <a:ext uri="{FF2B5EF4-FFF2-40B4-BE49-F238E27FC236}">
                  <a16:creationId xmlns:a16="http://schemas.microsoft.com/office/drawing/2014/main" id="{263AFD13-4350-4B2E-A9EB-9F47CD6961F2}"/>
                </a:ext>
              </a:extLst>
            </p:cNvPr>
            <p:cNvSpPr/>
            <p:nvPr/>
          </p:nvSpPr>
          <p:spPr>
            <a:xfrm>
              <a:off x="2148829" y="2632235"/>
              <a:ext cx="1830416" cy="1792106"/>
            </a:xfrm>
            <a:custGeom>
              <a:avLst/>
              <a:gdLst/>
              <a:ahLst/>
              <a:cxnLst/>
              <a:rect l="l" t="t" r="r" b="b"/>
              <a:pathLst>
                <a:path w="1830416" h="1792106" extrusionOk="0">
                  <a:moveTo>
                    <a:pt x="1827557" y="215507"/>
                  </a:moveTo>
                  <a:cubicBezTo>
                    <a:pt x="1827367" y="215412"/>
                    <a:pt x="1827176" y="215412"/>
                    <a:pt x="1826986" y="215412"/>
                  </a:cubicBezTo>
                  <a:lnTo>
                    <a:pt x="1813079" y="207888"/>
                  </a:lnTo>
                  <a:cubicBezTo>
                    <a:pt x="1805459" y="203792"/>
                    <a:pt x="1776979" y="188647"/>
                    <a:pt x="1750023" y="174074"/>
                  </a:cubicBezTo>
                  <a:cubicBezTo>
                    <a:pt x="1397598" y="-16522"/>
                    <a:pt x="956972" y="-54241"/>
                    <a:pt x="612357" y="77109"/>
                  </a:cubicBezTo>
                  <a:cubicBezTo>
                    <a:pt x="417857" y="151309"/>
                    <a:pt x="245359" y="285516"/>
                    <a:pt x="153443" y="434773"/>
                  </a:cubicBezTo>
                  <a:cubicBezTo>
                    <a:pt x="-12959" y="704902"/>
                    <a:pt x="-46677" y="1077901"/>
                    <a:pt x="64194" y="1412324"/>
                  </a:cubicBezTo>
                  <a:cubicBezTo>
                    <a:pt x="90102" y="1490524"/>
                    <a:pt x="159348" y="1631684"/>
                    <a:pt x="205354" y="1700169"/>
                  </a:cubicBezTo>
                  <a:cubicBezTo>
                    <a:pt x="215165" y="1714838"/>
                    <a:pt x="224880" y="1728649"/>
                    <a:pt x="232405" y="1739127"/>
                  </a:cubicBezTo>
                  <a:cubicBezTo>
                    <a:pt x="236215" y="1744365"/>
                    <a:pt x="239359" y="1748937"/>
                    <a:pt x="241930" y="1752271"/>
                  </a:cubicBezTo>
                  <a:cubicBezTo>
                    <a:pt x="245740" y="1758367"/>
                    <a:pt x="268029" y="1786085"/>
                    <a:pt x="275458" y="1791704"/>
                  </a:cubicBezTo>
                  <a:cubicBezTo>
                    <a:pt x="270029" y="1767320"/>
                    <a:pt x="265743" y="1744175"/>
                    <a:pt x="266505" y="1724649"/>
                  </a:cubicBezTo>
                  <a:cubicBezTo>
                    <a:pt x="268791" y="1658354"/>
                    <a:pt x="301271" y="1570343"/>
                    <a:pt x="360612" y="1470522"/>
                  </a:cubicBezTo>
                  <a:cubicBezTo>
                    <a:pt x="419953" y="1370699"/>
                    <a:pt x="504344" y="1258495"/>
                    <a:pt x="606262" y="1143052"/>
                  </a:cubicBezTo>
                  <a:cubicBezTo>
                    <a:pt x="810096" y="912166"/>
                    <a:pt x="1084226" y="667374"/>
                    <a:pt x="1369023" y="475445"/>
                  </a:cubicBezTo>
                  <a:cubicBezTo>
                    <a:pt x="1515804" y="376575"/>
                    <a:pt x="1677062" y="286659"/>
                    <a:pt x="1788409" y="241701"/>
                  </a:cubicBezTo>
                  <a:lnTo>
                    <a:pt x="1826319" y="226461"/>
                  </a:lnTo>
                  <a:cubicBezTo>
                    <a:pt x="1830796" y="225032"/>
                    <a:pt x="1831557" y="217889"/>
                    <a:pt x="1827557" y="215507"/>
                  </a:cubicBezTo>
                  <a:lnTo>
                    <a:pt x="1827557" y="215507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55;p10">
              <a:extLst>
                <a:ext uri="{FF2B5EF4-FFF2-40B4-BE49-F238E27FC236}">
                  <a16:creationId xmlns:a16="http://schemas.microsoft.com/office/drawing/2014/main" id="{1328A865-02C2-40BA-8C0E-923A1CF20B17}"/>
                </a:ext>
              </a:extLst>
            </p:cNvPr>
            <p:cNvSpPr/>
            <p:nvPr/>
          </p:nvSpPr>
          <p:spPr>
            <a:xfrm>
              <a:off x="2332020" y="2424101"/>
              <a:ext cx="1658113" cy="611210"/>
            </a:xfrm>
            <a:custGeom>
              <a:avLst/>
              <a:gdLst/>
              <a:ahLst/>
              <a:cxnLst/>
              <a:rect l="l" t="t" r="r" b="b"/>
              <a:pathLst>
                <a:path w="1658113" h="611210" extrusionOk="0">
                  <a:moveTo>
                    <a:pt x="1436210" y="83694"/>
                  </a:moveTo>
                  <a:cubicBezTo>
                    <a:pt x="1432590" y="81027"/>
                    <a:pt x="1429066" y="78551"/>
                    <a:pt x="1425542" y="76170"/>
                  </a:cubicBezTo>
                  <a:cubicBezTo>
                    <a:pt x="1383441" y="47118"/>
                    <a:pt x="1346294" y="34355"/>
                    <a:pt x="1279333" y="20829"/>
                  </a:cubicBezTo>
                  <a:cubicBezTo>
                    <a:pt x="1082546" y="-19080"/>
                    <a:pt x="851946" y="-2126"/>
                    <a:pt x="651254" y="66645"/>
                  </a:cubicBezTo>
                  <a:cubicBezTo>
                    <a:pt x="502188" y="117794"/>
                    <a:pt x="347026" y="209329"/>
                    <a:pt x="226059" y="317533"/>
                  </a:cubicBezTo>
                  <a:cubicBezTo>
                    <a:pt x="193102" y="346966"/>
                    <a:pt x="148239" y="394495"/>
                    <a:pt x="111473" y="436691"/>
                  </a:cubicBezTo>
                  <a:cubicBezTo>
                    <a:pt x="93089" y="457836"/>
                    <a:pt x="76706" y="477553"/>
                    <a:pt x="64991" y="493174"/>
                  </a:cubicBezTo>
                  <a:cubicBezTo>
                    <a:pt x="59085" y="500985"/>
                    <a:pt x="54323" y="507462"/>
                    <a:pt x="50989" y="512986"/>
                  </a:cubicBezTo>
                  <a:cubicBezTo>
                    <a:pt x="49274" y="515748"/>
                    <a:pt x="47941" y="518416"/>
                    <a:pt x="46893" y="520797"/>
                  </a:cubicBezTo>
                  <a:cubicBezTo>
                    <a:pt x="43655" y="527560"/>
                    <a:pt x="8222" y="579566"/>
                    <a:pt x="-256" y="610808"/>
                  </a:cubicBezTo>
                  <a:cubicBezTo>
                    <a:pt x="3745" y="610998"/>
                    <a:pt x="59085" y="537275"/>
                    <a:pt x="63848" y="534894"/>
                  </a:cubicBezTo>
                  <a:cubicBezTo>
                    <a:pt x="67753" y="532227"/>
                    <a:pt x="71849" y="528417"/>
                    <a:pt x="76230" y="523464"/>
                  </a:cubicBezTo>
                  <a:cubicBezTo>
                    <a:pt x="106901" y="489078"/>
                    <a:pt x="187101" y="422118"/>
                    <a:pt x="236250" y="389828"/>
                  </a:cubicBezTo>
                  <a:cubicBezTo>
                    <a:pt x="384173" y="292768"/>
                    <a:pt x="542003" y="237714"/>
                    <a:pt x="736789" y="215901"/>
                  </a:cubicBezTo>
                  <a:cubicBezTo>
                    <a:pt x="981391" y="188469"/>
                    <a:pt x="1225993" y="226379"/>
                    <a:pt x="1467547" y="329439"/>
                  </a:cubicBezTo>
                  <a:cubicBezTo>
                    <a:pt x="1490026" y="339060"/>
                    <a:pt x="1530888" y="358777"/>
                    <a:pt x="1567560" y="377255"/>
                  </a:cubicBezTo>
                  <a:cubicBezTo>
                    <a:pt x="1585847" y="386494"/>
                    <a:pt x="1603088" y="395543"/>
                    <a:pt x="1616613" y="402877"/>
                  </a:cubicBezTo>
                  <a:cubicBezTo>
                    <a:pt x="1630139" y="410116"/>
                    <a:pt x="1640616" y="416212"/>
                    <a:pt x="1642426" y="417641"/>
                  </a:cubicBezTo>
                  <a:cubicBezTo>
                    <a:pt x="1643283" y="418308"/>
                    <a:pt x="1644331" y="419451"/>
                    <a:pt x="1646903" y="419832"/>
                  </a:cubicBezTo>
                  <a:cubicBezTo>
                    <a:pt x="1649474" y="420213"/>
                    <a:pt x="1653665" y="418593"/>
                    <a:pt x="1655380" y="416403"/>
                  </a:cubicBezTo>
                  <a:cubicBezTo>
                    <a:pt x="1658904" y="412021"/>
                    <a:pt x="1657666" y="410402"/>
                    <a:pt x="1657571" y="408973"/>
                  </a:cubicBezTo>
                  <a:cubicBezTo>
                    <a:pt x="1657380" y="406116"/>
                    <a:pt x="1656713" y="403639"/>
                    <a:pt x="1655761" y="400496"/>
                  </a:cubicBezTo>
                  <a:cubicBezTo>
                    <a:pt x="1653856" y="394019"/>
                    <a:pt x="1650522" y="385161"/>
                    <a:pt x="1646427" y="374588"/>
                  </a:cubicBezTo>
                  <a:cubicBezTo>
                    <a:pt x="1638235" y="353347"/>
                    <a:pt x="1626805" y="325629"/>
                    <a:pt x="1615375" y="301817"/>
                  </a:cubicBezTo>
                  <a:cubicBezTo>
                    <a:pt x="1605755" y="281719"/>
                    <a:pt x="1582228" y="242000"/>
                    <a:pt x="1562035" y="211901"/>
                  </a:cubicBezTo>
                  <a:cubicBezTo>
                    <a:pt x="1530603" y="164847"/>
                    <a:pt x="1516887" y="150084"/>
                    <a:pt x="1470690" y="111412"/>
                  </a:cubicBezTo>
                  <a:cubicBezTo>
                    <a:pt x="1458212" y="100839"/>
                    <a:pt x="1446973" y="91695"/>
                    <a:pt x="1436210" y="83694"/>
                  </a:cubicBezTo>
                  <a:lnTo>
                    <a:pt x="1436210" y="8369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356;p10">
              <a:extLst>
                <a:ext uri="{FF2B5EF4-FFF2-40B4-BE49-F238E27FC236}">
                  <a16:creationId xmlns:a16="http://schemas.microsoft.com/office/drawing/2014/main" id="{0C098CFA-645E-4ED5-8670-04DAC381D0F7}"/>
                </a:ext>
              </a:extLst>
            </p:cNvPr>
            <p:cNvSpPr/>
            <p:nvPr/>
          </p:nvSpPr>
          <p:spPr>
            <a:xfrm>
              <a:off x="3715705" y="2476794"/>
              <a:ext cx="562402" cy="374509"/>
            </a:xfrm>
            <a:custGeom>
              <a:avLst/>
              <a:gdLst/>
              <a:ahLst/>
              <a:cxnLst/>
              <a:rect l="l" t="t" r="r" b="b"/>
              <a:pathLst>
                <a:path w="562402" h="374509" extrusionOk="0">
                  <a:moveTo>
                    <a:pt x="402699" y="202071"/>
                  </a:moveTo>
                  <a:cubicBezTo>
                    <a:pt x="359455" y="169114"/>
                    <a:pt x="313830" y="138063"/>
                    <a:pt x="279445" y="118251"/>
                  </a:cubicBezTo>
                  <a:cubicBezTo>
                    <a:pt x="215342" y="81294"/>
                    <a:pt x="124283" y="38336"/>
                    <a:pt x="75134" y="22239"/>
                  </a:cubicBezTo>
                  <a:cubicBezTo>
                    <a:pt x="75039" y="22239"/>
                    <a:pt x="74943" y="22143"/>
                    <a:pt x="74943" y="22048"/>
                  </a:cubicBezTo>
                  <a:lnTo>
                    <a:pt x="43511" y="11666"/>
                  </a:lnTo>
                  <a:cubicBezTo>
                    <a:pt x="40653" y="10618"/>
                    <a:pt x="1315" y="-2717"/>
                    <a:pt x="-209" y="-50"/>
                  </a:cubicBezTo>
                  <a:cubicBezTo>
                    <a:pt x="-1733" y="2617"/>
                    <a:pt x="34748" y="20905"/>
                    <a:pt x="37129" y="22905"/>
                  </a:cubicBezTo>
                  <a:lnTo>
                    <a:pt x="56084" y="38145"/>
                  </a:lnTo>
                  <a:cubicBezTo>
                    <a:pt x="56179" y="38241"/>
                    <a:pt x="56179" y="38241"/>
                    <a:pt x="56274" y="38336"/>
                  </a:cubicBezTo>
                  <a:cubicBezTo>
                    <a:pt x="135618" y="101868"/>
                    <a:pt x="211056" y="211691"/>
                    <a:pt x="254680" y="328086"/>
                  </a:cubicBezTo>
                  <a:cubicBezTo>
                    <a:pt x="258871" y="339421"/>
                    <a:pt x="262395" y="349803"/>
                    <a:pt x="265443" y="357709"/>
                  </a:cubicBezTo>
                  <a:cubicBezTo>
                    <a:pt x="266967" y="361614"/>
                    <a:pt x="268301" y="364758"/>
                    <a:pt x="269634" y="367425"/>
                  </a:cubicBezTo>
                  <a:cubicBezTo>
                    <a:pt x="270301" y="368758"/>
                    <a:pt x="270873" y="369901"/>
                    <a:pt x="271920" y="371139"/>
                  </a:cubicBezTo>
                  <a:cubicBezTo>
                    <a:pt x="272397" y="371711"/>
                    <a:pt x="273254" y="372378"/>
                    <a:pt x="274397" y="373044"/>
                  </a:cubicBezTo>
                  <a:cubicBezTo>
                    <a:pt x="275540" y="373711"/>
                    <a:pt x="277350" y="374378"/>
                    <a:pt x="279445" y="373997"/>
                  </a:cubicBezTo>
                  <a:cubicBezTo>
                    <a:pt x="281350" y="373616"/>
                    <a:pt x="283160" y="373140"/>
                    <a:pt x="286684" y="372187"/>
                  </a:cubicBezTo>
                  <a:cubicBezTo>
                    <a:pt x="290208" y="371235"/>
                    <a:pt x="294876" y="369806"/>
                    <a:pt x="300400" y="368282"/>
                  </a:cubicBezTo>
                  <a:cubicBezTo>
                    <a:pt x="311449" y="365043"/>
                    <a:pt x="325736" y="360948"/>
                    <a:pt x="339929" y="356852"/>
                  </a:cubicBezTo>
                  <a:cubicBezTo>
                    <a:pt x="399936" y="339421"/>
                    <a:pt x="482232" y="331039"/>
                    <a:pt x="516427" y="337802"/>
                  </a:cubicBezTo>
                  <a:lnTo>
                    <a:pt x="542811" y="342945"/>
                  </a:lnTo>
                  <a:cubicBezTo>
                    <a:pt x="545002" y="343326"/>
                    <a:pt x="560623" y="351613"/>
                    <a:pt x="561957" y="349899"/>
                  </a:cubicBezTo>
                  <a:cubicBezTo>
                    <a:pt x="563861" y="347422"/>
                    <a:pt x="550908" y="334373"/>
                    <a:pt x="548622" y="331992"/>
                  </a:cubicBezTo>
                  <a:lnTo>
                    <a:pt x="512236" y="295511"/>
                  </a:lnTo>
                  <a:cubicBezTo>
                    <a:pt x="486614" y="269412"/>
                    <a:pt x="446037" y="235027"/>
                    <a:pt x="402699" y="202071"/>
                  </a:cubicBezTo>
                  <a:lnTo>
                    <a:pt x="402699" y="202071"/>
                  </a:lnTo>
                  <a:close/>
                </a:path>
              </a:pathLst>
            </a:custGeom>
            <a:solidFill>
              <a:srgbClr val="BFBB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357;p10">
              <a:extLst>
                <a:ext uri="{FF2B5EF4-FFF2-40B4-BE49-F238E27FC236}">
                  <a16:creationId xmlns:a16="http://schemas.microsoft.com/office/drawing/2014/main" id="{0BA3A811-FF5D-49EF-8C84-E62F8F94EC2F}"/>
                </a:ext>
              </a:extLst>
            </p:cNvPr>
            <p:cNvSpPr/>
            <p:nvPr/>
          </p:nvSpPr>
          <p:spPr>
            <a:xfrm>
              <a:off x="3257786" y="2855955"/>
              <a:ext cx="1314962" cy="2022017"/>
            </a:xfrm>
            <a:custGeom>
              <a:avLst/>
              <a:gdLst/>
              <a:ahLst/>
              <a:cxnLst/>
              <a:rect l="l" t="t" r="r" b="b"/>
              <a:pathLst>
                <a:path w="1314962" h="2022017" extrusionOk="0">
                  <a:moveTo>
                    <a:pt x="806897" y="49414"/>
                  </a:moveTo>
                  <a:cubicBezTo>
                    <a:pt x="797086" y="41984"/>
                    <a:pt x="788228" y="35222"/>
                    <a:pt x="780322" y="29507"/>
                  </a:cubicBezTo>
                  <a:cubicBezTo>
                    <a:pt x="772416" y="23791"/>
                    <a:pt x="765558" y="19220"/>
                    <a:pt x="760129" y="15886"/>
                  </a:cubicBezTo>
                  <a:cubicBezTo>
                    <a:pt x="757462" y="14171"/>
                    <a:pt x="755271" y="12933"/>
                    <a:pt x="753271" y="11885"/>
                  </a:cubicBezTo>
                  <a:cubicBezTo>
                    <a:pt x="746032" y="9695"/>
                    <a:pt x="737364" y="3027"/>
                    <a:pt x="731554" y="-402"/>
                  </a:cubicBezTo>
                  <a:cubicBezTo>
                    <a:pt x="734888" y="6932"/>
                    <a:pt x="737364" y="13600"/>
                    <a:pt x="736221" y="20934"/>
                  </a:cubicBezTo>
                  <a:cubicBezTo>
                    <a:pt x="736412" y="24649"/>
                    <a:pt x="737364" y="28459"/>
                    <a:pt x="738698" y="33221"/>
                  </a:cubicBezTo>
                  <a:cubicBezTo>
                    <a:pt x="741365" y="42746"/>
                    <a:pt x="745461" y="55700"/>
                    <a:pt x="749461" y="71226"/>
                  </a:cubicBezTo>
                  <a:cubicBezTo>
                    <a:pt x="844521" y="445749"/>
                    <a:pt x="790133" y="947526"/>
                    <a:pt x="609348" y="1358054"/>
                  </a:cubicBezTo>
                  <a:cubicBezTo>
                    <a:pt x="540387" y="1514740"/>
                    <a:pt x="489143" y="1598560"/>
                    <a:pt x="382844" y="1729338"/>
                  </a:cubicBezTo>
                  <a:cubicBezTo>
                    <a:pt x="304453" y="1825731"/>
                    <a:pt x="279021" y="1851163"/>
                    <a:pt x="204631" y="1905360"/>
                  </a:cubicBezTo>
                  <a:cubicBezTo>
                    <a:pt x="166055" y="1933554"/>
                    <a:pt x="79377" y="1976607"/>
                    <a:pt x="44516" y="1985561"/>
                  </a:cubicBezTo>
                  <a:cubicBezTo>
                    <a:pt x="29942" y="1989276"/>
                    <a:pt x="15846" y="1993276"/>
                    <a:pt x="9940" y="1995657"/>
                  </a:cubicBezTo>
                  <a:cubicBezTo>
                    <a:pt x="7940" y="1996419"/>
                    <a:pt x="6321" y="1997276"/>
                    <a:pt x="4606" y="1998324"/>
                  </a:cubicBezTo>
                  <a:cubicBezTo>
                    <a:pt x="2987" y="1999372"/>
                    <a:pt x="510" y="2000800"/>
                    <a:pt x="-156" y="2005278"/>
                  </a:cubicBezTo>
                  <a:cubicBezTo>
                    <a:pt x="-537" y="2007563"/>
                    <a:pt x="224" y="2010135"/>
                    <a:pt x="1367" y="2011659"/>
                  </a:cubicBezTo>
                  <a:cubicBezTo>
                    <a:pt x="2511" y="2013183"/>
                    <a:pt x="3654" y="2013945"/>
                    <a:pt x="4606" y="2014517"/>
                  </a:cubicBezTo>
                  <a:cubicBezTo>
                    <a:pt x="6606" y="2015659"/>
                    <a:pt x="8416" y="2016041"/>
                    <a:pt x="10512" y="2016517"/>
                  </a:cubicBezTo>
                  <a:cubicBezTo>
                    <a:pt x="18989" y="2018422"/>
                    <a:pt x="33372" y="2019470"/>
                    <a:pt x="57470" y="2020517"/>
                  </a:cubicBezTo>
                  <a:cubicBezTo>
                    <a:pt x="506764" y="2039377"/>
                    <a:pt x="931865" y="1814301"/>
                    <a:pt x="1161227" y="1435873"/>
                  </a:cubicBezTo>
                  <a:cubicBezTo>
                    <a:pt x="1307721" y="1194033"/>
                    <a:pt x="1347631" y="971148"/>
                    <a:pt x="1288290" y="723212"/>
                  </a:cubicBezTo>
                  <a:cubicBezTo>
                    <a:pt x="1242094" y="530331"/>
                    <a:pt x="1119412" y="327544"/>
                    <a:pt x="955487" y="172382"/>
                  </a:cubicBezTo>
                  <a:cubicBezTo>
                    <a:pt x="929293" y="147616"/>
                    <a:pt x="881287" y="107516"/>
                    <a:pt x="838139" y="73417"/>
                  </a:cubicBezTo>
                  <a:cubicBezTo>
                    <a:pt x="827280" y="64940"/>
                    <a:pt x="816707" y="56843"/>
                    <a:pt x="806897" y="49414"/>
                  </a:cubicBezTo>
                  <a:lnTo>
                    <a:pt x="806897" y="49414"/>
                  </a:lnTo>
                  <a:close/>
                </a:path>
              </a:pathLst>
            </a:custGeom>
            <a:solidFill>
              <a:srgbClr val="F2C8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58;p10">
              <a:extLst>
                <a:ext uri="{FF2B5EF4-FFF2-40B4-BE49-F238E27FC236}">
                  <a16:creationId xmlns:a16="http://schemas.microsoft.com/office/drawing/2014/main" id="{8E0499B2-F059-4233-B1E6-A5BE889DC0D3}"/>
                </a:ext>
              </a:extLst>
            </p:cNvPr>
            <p:cNvSpPr/>
            <p:nvPr/>
          </p:nvSpPr>
          <p:spPr>
            <a:xfrm>
              <a:off x="3788137" y="2684384"/>
              <a:ext cx="411912" cy="359715"/>
            </a:xfrm>
            <a:custGeom>
              <a:avLst/>
              <a:gdLst/>
              <a:ahLst/>
              <a:cxnLst/>
              <a:rect l="l" t="t" r="r" b="b"/>
              <a:pathLst>
                <a:path w="411912" h="359715" extrusionOk="0">
                  <a:moveTo>
                    <a:pt x="395037" y="325570"/>
                  </a:moveTo>
                  <a:cubicBezTo>
                    <a:pt x="350365" y="383482"/>
                    <a:pt x="229302" y="365003"/>
                    <a:pt x="124717" y="284327"/>
                  </a:cubicBezTo>
                  <a:cubicBezTo>
                    <a:pt x="20133" y="203650"/>
                    <a:pt x="-28349" y="91255"/>
                    <a:pt x="16418" y="33343"/>
                  </a:cubicBezTo>
                  <a:cubicBezTo>
                    <a:pt x="61090" y="-24569"/>
                    <a:pt x="182153" y="-6091"/>
                    <a:pt x="286738" y="74586"/>
                  </a:cubicBezTo>
                  <a:cubicBezTo>
                    <a:pt x="391227" y="155263"/>
                    <a:pt x="439709" y="267658"/>
                    <a:pt x="395037" y="3255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59;p10">
              <a:extLst>
                <a:ext uri="{FF2B5EF4-FFF2-40B4-BE49-F238E27FC236}">
                  <a16:creationId xmlns:a16="http://schemas.microsoft.com/office/drawing/2014/main" id="{2E1A4549-E924-43C9-A992-52793F4AD2C5}"/>
                </a:ext>
              </a:extLst>
            </p:cNvPr>
            <p:cNvSpPr/>
            <p:nvPr/>
          </p:nvSpPr>
          <p:spPr>
            <a:xfrm>
              <a:off x="2149175" y="2637166"/>
              <a:ext cx="2004726" cy="2240375"/>
            </a:xfrm>
            <a:custGeom>
              <a:avLst/>
              <a:gdLst/>
              <a:ahLst/>
              <a:cxnLst/>
              <a:rect l="l" t="t" r="r" b="b"/>
              <a:pathLst>
                <a:path w="2004726" h="2240375" extrusionOk="0">
                  <a:moveTo>
                    <a:pt x="536383" y="-402"/>
                  </a:moveTo>
                  <a:cubicBezTo>
                    <a:pt x="212438" y="220388"/>
                    <a:pt x="-256" y="592053"/>
                    <a:pt x="-256" y="1013534"/>
                  </a:cubicBezTo>
                  <a:cubicBezTo>
                    <a:pt x="-256" y="1690857"/>
                    <a:pt x="548861" y="2239973"/>
                    <a:pt x="1226183" y="2239973"/>
                  </a:cubicBezTo>
                  <a:cubicBezTo>
                    <a:pt x="1521744" y="2239973"/>
                    <a:pt x="1792731" y="2135389"/>
                    <a:pt x="2004471" y="1961272"/>
                  </a:cubicBezTo>
                  <a:cubicBezTo>
                    <a:pt x="1808733" y="2093479"/>
                    <a:pt x="1572798" y="2170631"/>
                    <a:pt x="1318767" y="2170631"/>
                  </a:cubicBezTo>
                  <a:cubicBezTo>
                    <a:pt x="641444" y="2170631"/>
                    <a:pt x="92327" y="1621515"/>
                    <a:pt x="92327" y="944193"/>
                  </a:cubicBezTo>
                  <a:cubicBezTo>
                    <a:pt x="92327" y="564240"/>
                    <a:pt x="265016" y="224483"/>
                    <a:pt x="536383" y="-402"/>
                  </a:cubicBezTo>
                  <a:lnTo>
                    <a:pt x="536383" y="-402"/>
                  </a:lnTo>
                  <a:close/>
                </a:path>
              </a:pathLst>
            </a:custGeom>
            <a:solidFill>
              <a:srgbClr val="000000">
                <a:alpha val="1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76;p8">
            <a:extLst>
              <a:ext uri="{FF2B5EF4-FFF2-40B4-BE49-F238E27FC236}">
                <a16:creationId xmlns:a16="http://schemas.microsoft.com/office/drawing/2014/main" id="{842231E6-8ED7-420A-B8A8-1755A766D869}"/>
              </a:ext>
            </a:extLst>
          </p:cNvPr>
          <p:cNvSpPr/>
          <p:nvPr userDrawn="1"/>
        </p:nvSpPr>
        <p:spPr>
          <a:xfrm>
            <a:off x="9893962" y="163525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77;p8">
            <a:extLst>
              <a:ext uri="{FF2B5EF4-FFF2-40B4-BE49-F238E27FC236}">
                <a16:creationId xmlns:a16="http://schemas.microsoft.com/office/drawing/2014/main" id="{DFEF55CD-6C6A-4DD0-B89F-2B01E5A310F6}"/>
              </a:ext>
            </a:extLst>
          </p:cNvPr>
          <p:cNvSpPr/>
          <p:nvPr userDrawn="1"/>
        </p:nvSpPr>
        <p:spPr>
          <a:xfrm>
            <a:off x="11695719" y="1393560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87;p8">
            <a:extLst>
              <a:ext uri="{FF2B5EF4-FFF2-40B4-BE49-F238E27FC236}">
                <a16:creationId xmlns:a16="http://schemas.microsoft.com/office/drawing/2014/main" id="{02E5511C-84E0-4921-872C-4ECF9BFB35C5}"/>
              </a:ext>
            </a:extLst>
          </p:cNvPr>
          <p:cNvSpPr/>
          <p:nvPr userDrawn="1"/>
        </p:nvSpPr>
        <p:spPr>
          <a:xfrm>
            <a:off x="10199569" y="1572419"/>
            <a:ext cx="926484" cy="4319637"/>
          </a:xfrm>
          <a:custGeom>
            <a:avLst/>
            <a:gdLst/>
            <a:ahLst/>
            <a:cxnLst/>
            <a:rect l="l" t="t" r="r" b="b"/>
            <a:pathLst>
              <a:path w="926484" h="3975969" extrusionOk="0">
                <a:moveTo>
                  <a:pt x="56981" y="0"/>
                </a:moveTo>
                <a:cubicBezTo>
                  <a:pt x="626656" y="986592"/>
                  <a:pt x="926484" y="2105620"/>
                  <a:pt x="926484" y="3244825"/>
                </a:cubicBezTo>
                <a:lnTo>
                  <a:pt x="926484" y="3975969"/>
                </a:lnTo>
                <a:lnTo>
                  <a:pt x="600398" y="3975969"/>
                </a:lnTo>
                <a:lnTo>
                  <a:pt x="625111" y="3760701"/>
                </a:lnTo>
                <a:cubicBezTo>
                  <a:pt x="746577" y="2420088"/>
                  <a:pt x="611984" y="1232210"/>
                  <a:pt x="0" y="2714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88;p8">
            <a:extLst>
              <a:ext uri="{FF2B5EF4-FFF2-40B4-BE49-F238E27FC236}">
                <a16:creationId xmlns:a16="http://schemas.microsoft.com/office/drawing/2014/main" id="{0D81BA09-166A-4E43-BE42-CDA1BEEC3816}"/>
              </a:ext>
            </a:extLst>
          </p:cNvPr>
          <p:cNvSpPr/>
          <p:nvPr userDrawn="1"/>
        </p:nvSpPr>
        <p:spPr>
          <a:xfrm>
            <a:off x="10199569" y="1572418"/>
            <a:ext cx="164479" cy="228878"/>
          </a:xfrm>
          <a:custGeom>
            <a:avLst/>
            <a:gdLst/>
            <a:ahLst/>
            <a:cxnLst/>
            <a:rect l="l" t="t" r="r" b="b"/>
            <a:pathLst>
              <a:path w="110204" h="153352" extrusionOk="0">
                <a:moveTo>
                  <a:pt x="110204" y="129826"/>
                </a:moveTo>
                <a:cubicBezTo>
                  <a:pt x="86963" y="86201"/>
                  <a:pt x="62960" y="42958"/>
                  <a:pt x="38195" y="0"/>
                </a:cubicBezTo>
                <a:lnTo>
                  <a:pt x="0" y="18193"/>
                </a:lnTo>
                <a:cubicBezTo>
                  <a:pt x="22860" y="63246"/>
                  <a:pt x="44767" y="108299"/>
                  <a:pt x="65722" y="153353"/>
                </a:cubicBezTo>
                <a:lnTo>
                  <a:pt x="65722" y="153353"/>
                </a:lnTo>
                <a:lnTo>
                  <a:pt x="71247" y="141637"/>
                </a:lnTo>
                <a:cubicBezTo>
                  <a:pt x="74676" y="134303"/>
                  <a:pt x="81153" y="128873"/>
                  <a:pt x="88963" y="126778"/>
                </a:cubicBezTo>
                <a:cubicBezTo>
                  <a:pt x="96107" y="124873"/>
                  <a:pt x="103822" y="126016"/>
                  <a:pt x="110204" y="129826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9;p8">
            <a:extLst>
              <a:ext uri="{FF2B5EF4-FFF2-40B4-BE49-F238E27FC236}">
                <a16:creationId xmlns:a16="http://schemas.microsoft.com/office/drawing/2014/main" id="{1C2AEB62-E825-4350-A618-740F532659B1}"/>
              </a:ext>
            </a:extLst>
          </p:cNvPr>
          <p:cNvSpPr/>
          <p:nvPr userDrawn="1"/>
        </p:nvSpPr>
        <p:spPr>
          <a:xfrm>
            <a:off x="9275358" y="819134"/>
            <a:ext cx="1410517" cy="744229"/>
          </a:xfrm>
          <a:custGeom>
            <a:avLst/>
            <a:gdLst/>
            <a:ahLst/>
            <a:cxnLst/>
            <a:rect l="l" t="t" r="r" b="b"/>
            <a:pathLst>
              <a:path w="945070" h="498646" extrusionOk="0">
                <a:moveTo>
                  <a:pt x="634460" y="498647"/>
                </a:moveTo>
                <a:lnTo>
                  <a:pt x="137827" y="398539"/>
                </a:lnTo>
                <a:lnTo>
                  <a:pt x="136589" y="333198"/>
                </a:lnTo>
                <a:lnTo>
                  <a:pt x="102299" y="391396"/>
                </a:lnTo>
                <a:lnTo>
                  <a:pt x="0" y="370821"/>
                </a:lnTo>
                <a:cubicBezTo>
                  <a:pt x="22289" y="136983"/>
                  <a:pt x="197929" y="119457"/>
                  <a:pt x="600551" y="422161"/>
                </a:cubicBezTo>
                <a:cubicBezTo>
                  <a:pt x="680276" y="89453"/>
                  <a:pt x="781240" y="-113144"/>
                  <a:pt x="945071" y="67831"/>
                </a:cubicBezTo>
                <a:lnTo>
                  <a:pt x="885253" y="150794"/>
                </a:lnTo>
                <a:lnTo>
                  <a:pt x="815340" y="115837"/>
                </a:lnTo>
                <a:lnTo>
                  <a:pt x="864394" y="179750"/>
                </a:lnTo>
                <a:lnTo>
                  <a:pt x="634460" y="498647"/>
                </a:lnTo>
                <a:close/>
              </a:path>
            </a:pathLst>
          </a:custGeom>
          <a:solidFill>
            <a:srgbClr val="497A2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0;p8">
            <a:extLst>
              <a:ext uri="{FF2B5EF4-FFF2-40B4-BE49-F238E27FC236}">
                <a16:creationId xmlns:a16="http://schemas.microsoft.com/office/drawing/2014/main" id="{E8D85359-EC10-4022-BB77-FF7BB69C8AB8}"/>
              </a:ext>
            </a:extLst>
          </p:cNvPr>
          <p:cNvSpPr/>
          <p:nvPr userDrawn="1"/>
        </p:nvSpPr>
        <p:spPr>
          <a:xfrm>
            <a:off x="9003567" y="1096296"/>
            <a:ext cx="2737258" cy="1258070"/>
          </a:xfrm>
          <a:custGeom>
            <a:avLst/>
            <a:gdLst/>
            <a:ahLst/>
            <a:cxnLst/>
            <a:rect l="l" t="t" r="r" b="b"/>
            <a:pathLst>
              <a:path w="1834009" h="842928" extrusionOk="0">
                <a:moveTo>
                  <a:pt x="2257" y="842929"/>
                </a:moveTo>
                <a:cubicBezTo>
                  <a:pt x="-39367" y="365345"/>
                  <a:pt x="504891" y="90263"/>
                  <a:pt x="801595" y="275334"/>
                </a:cubicBezTo>
                <a:cubicBezTo>
                  <a:pt x="953519" y="-113000"/>
                  <a:pt x="1834010" y="-68995"/>
                  <a:pt x="1834010" y="272381"/>
                </a:cubicBezTo>
                <a:lnTo>
                  <a:pt x="1610744" y="284668"/>
                </a:lnTo>
                <a:lnTo>
                  <a:pt x="1587407" y="147413"/>
                </a:lnTo>
                <a:lnTo>
                  <a:pt x="1579787" y="286383"/>
                </a:lnTo>
                <a:lnTo>
                  <a:pt x="1370904" y="297908"/>
                </a:lnTo>
                <a:lnTo>
                  <a:pt x="1329089" y="147508"/>
                </a:lnTo>
                <a:lnTo>
                  <a:pt x="1333090" y="300004"/>
                </a:lnTo>
                <a:lnTo>
                  <a:pt x="1096965" y="313053"/>
                </a:lnTo>
                <a:lnTo>
                  <a:pt x="1079820" y="189799"/>
                </a:lnTo>
                <a:lnTo>
                  <a:pt x="1062008" y="314958"/>
                </a:lnTo>
                <a:lnTo>
                  <a:pt x="820645" y="328293"/>
                </a:lnTo>
                <a:lnTo>
                  <a:pt x="705487" y="400683"/>
                </a:lnTo>
                <a:lnTo>
                  <a:pt x="620334" y="330579"/>
                </a:lnTo>
                <a:lnTo>
                  <a:pt x="662339" y="427829"/>
                </a:lnTo>
                <a:lnTo>
                  <a:pt x="489080" y="536795"/>
                </a:lnTo>
                <a:lnTo>
                  <a:pt x="380114" y="421543"/>
                </a:lnTo>
                <a:lnTo>
                  <a:pt x="430406" y="573752"/>
                </a:lnTo>
                <a:lnTo>
                  <a:pt x="204663" y="715675"/>
                </a:lnTo>
                <a:lnTo>
                  <a:pt x="142846" y="637284"/>
                </a:lnTo>
                <a:lnTo>
                  <a:pt x="146846" y="751965"/>
                </a:lnTo>
                <a:lnTo>
                  <a:pt x="2257" y="842929"/>
                </a:ln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91;p8">
            <a:extLst>
              <a:ext uri="{FF2B5EF4-FFF2-40B4-BE49-F238E27FC236}">
                <a16:creationId xmlns:a16="http://schemas.microsoft.com/office/drawing/2014/main" id="{F6C0F711-2DC7-497C-B658-3D7C18AE4F1B}"/>
              </a:ext>
            </a:extLst>
          </p:cNvPr>
          <p:cNvSpPr/>
          <p:nvPr userDrawn="1"/>
        </p:nvSpPr>
        <p:spPr>
          <a:xfrm>
            <a:off x="9816169" y="1482919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292;p8">
            <a:extLst>
              <a:ext uri="{FF2B5EF4-FFF2-40B4-BE49-F238E27FC236}">
                <a16:creationId xmlns:a16="http://schemas.microsoft.com/office/drawing/2014/main" id="{31FD747A-F5D2-4B2C-A7C1-8E507A8941BA}"/>
              </a:ext>
            </a:extLst>
          </p:cNvPr>
          <p:cNvSpPr/>
          <p:nvPr userDrawn="1"/>
        </p:nvSpPr>
        <p:spPr>
          <a:xfrm>
            <a:off x="11298731" y="755410"/>
            <a:ext cx="1109224" cy="5079258"/>
          </a:xfrm>
          <a:custGeom>
            <a:avLst/>
            <a:gdLst/>
            <a:ahLst/>
            <a:cxnLst/>
            <a:rect l="l" t="t" r="r" b="b"/>
            <a:pathLst>
              <a:path w="1109224" h="4806554" extrusionOk="0">
                <a:moveTo>
                  <a:pt x="1040873" y="0"/>
                </a:moveTo>
                <a:lnTo>
                  <a:pt x="1109224" y="32540"/>
                </a:lnTo>
                <a:cubicBezTo>
                  <a:pt x="376632" y="1475215"/>
                  <a:pt x="215539" y="2897328"/>
                  <a:pt x="360919" y="4502121"/>
                </a:cubicBezTo>
                <a:lnTo>
                  <a:pt x="395864" y="4806554"/>
                </a:lnTo>
                <a:lnTo>
                  <a:pt x="0" y="4806554"/>
                </a:lnTo>
                <a:lnTo>
                  <a:pt x="0" y="3884551"/>
                </a:lnTo>
                <a:cubicBezTo>
                  <a:pt x="0" y="2520830"/>
                  <a:pt x="358942" y="1181124"/>
                  <a:pt x="1040873" y="0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293;p8">
            <a:extLst>
              <a:ext uri="{FF2B5EF4-FFF2-40B4-BE49-F238E27FC236}">
                <a16:creationId xmlns:a16="http://schemas.microsoft.com/office/drawing/2014/main" id="{8E07BAA9-863B-490F-97C3-3D10CEA00BCA}"/>
              </a:ext>
            </a:extLst>
          </p:cNvPr>
          <p:cNvSpPr/>
          <p:nvPr userDrawn="1"/>
        </p:nvSpPr>
        <p:spPr>
          <a:xfrm>
            <a:off x="12213281" y="731928"/>
            <a:ext cx="197034" cy="274084"/>
          </a:xfrm>
          <a:custGeom>
            <a:avLst/>
            <a:gdLst/>
            <a:ahLst/>
            <a:cxnLst/>
            <a:rect l="l" t="t" r="r" b="b"/>
            <a:pathLst>
              <a:path w="132016" h="183641" extrusionOk="0">
                <a:moveTo>
                  <a:pt x="0" y="155353"/>
                </a:moveTo>
                <a:cubicBezTo>
                  <a:pt x="27813" y="103156"/>
                  <a:pt x="56579" y="51340"/>
                  <a:pt x="86201" y="0"/>
                </a:cubicBezTo>
                <a:lnTo>
                  <a:pt x="132017" y="21812"/>
                </a:lnTo>
                <a:cubicBezTo>
                  <a:pt x="104585" y="75819"/>
                  <a:pt x="78391" y="129731"/>
                  <a:pt x="53340" y="183642"/>
                </a:cubicBezTo>
                <a:lnTo>
                  <a:pt x="53340" y="183642"/>
                </a:lnTo>
                <a:lnTo>
                  <a:pt x="46768" y="169640"/>
                </a:lnTo>
                <a:cubicBezTo>
                  <a:pt x="42672" y="160877"/>
                  <a:pt x="34862" y="154400"/>
                  <a:pt x="25527" y="151924"/>
                </a:cubicBezTo>
                <a:cubicBezTo>
                  <a:pt x="16859" y="149352"/>
                  <a:pt x="7620" y="150781"/>
                  <a:pt x="0" y="155353"/>
                </a:cubicBez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8">
            <a:extLst>
              <a:ext uri="{FF2B5EF4-FFF2-40B4-BE49-F238E27FC236}">
                <a16:creationId xmlns:a16="http://schemas.microsoft.com/office/drawing/2014/main" id="{99BFDCAD-3C0D-4C5D-B365-49B4F439938C}"/>
              </a:ext>
            </a:extLst>
          </p:cNvPr>
          <p:cNvSpPr/>
          <p:nvPr userDrawn="1"/>
        </p:nvSpPr>
        <p:spPr>
          <a:xfrm>
            <a:off x="10590531" y="195108"/>
            <a:ext cx="2963456" cy="1278011"/>
          </a:xfrm>
          <a:custGeom>
            <a:avLst/>
            <a:gdLst/>
            <a:ahLst/>
            <a:cxnLst/>
            <a:rect l="l" t="t" r="r" b="b"/>
            <a:pathLst>
              <a:path w="2963456" h="1278011" extrusionOk="0">
                <a:moveTo>
                  <a:pt x="820159" y="385"/>
                </a:moveTo>
                <a:cubicBezTo>
                  <a:pt x="1247201" y="-8763"/>
                  <a:pt x="1708170" y="144988"/>
                  <a:pt x="1843874" y="491780"/>
                </a:cubicBezTo>
                <a:cubicBezTo>
                  <a:pt x="2142015" y="305781"/>
                  <a:pt x="2579984" y="379882"/>
                  <a:pt x="2892915" y="632115"/>
                </a:cubicBezTo>
                <a:lnTo>
                  <a:pt x="2963456" y="696439"/>
                </a:lnTo>
                <a:lnTo>
                  <a:pt x="2963456" y="1210030"/>
                </a:lnTo>
                <a:lnTo>
                  <a:pt x="2909899" y="1278011"/>
                </a:lnTo>
                <a:lnTo>
                  <a:pt x="2506764" y="1024509"/>
                </a:lnTo>
                <a:lnTo>
                  <a:pt x="2596570" y="752673"/>
                </a:lnTo>
                <a:lnTo>
                  <a:pt x="2401896" y="958432"/>
                </a:lnTo>
                <a:lnTo>
                  <a:pt x="2092404" y="763899"/>
                </a:lnTo>
                <a:lnTo>
                  <a:pt x="2167432" y="590254"/>
                </a:lnTo>
                <a:lnTo>
                  <a:pt x="2015387" y="715444"/>
                </a:lnTo>
                <a:lnTo>
                  <a:pt x="1809770" y="586133"/>
                </a:lnTo>
                <a:lnTo>
                  <a:pt x="1378643" y="562402"/>
                </a:lnTo>
                <a:lnTo>
                  <a:pt x="1346813" y="338881"/>
                </a:lnTo>
                <a:lnTo>
                  <a:pt x="1316261" y="558992"/>
                </a:lnTo>
                <a:lnTo>
                  <a:pt x="894512" y="535688"/>
                </a:lnTo>
                <a:lnTo>
                  <a:pt x="901759" y="263285"/>
                </a:lnTo>
                <a:lnTo>
                  <a:pt x="827156" y="531994"/>
                </a:lnTo>
                <a:lnTo>
                  <a:pt x="454148" y="511390"/>
                </a:lnTo>
                <a:lnTo>
                  <a:pt x="440506" y="263285"/>
                </a:lnTo>
                <a:lnTo>
                  <a:pt x="398872" y="508405"/>
                </a:lnTo>
                <a:lnTo>
                  <a:pt x="0" y="486381"/>
                </a:lnTo>
                <a:cubicBezTo>
                  <a:pt x="0" y="181579"/>
                  <a:pt x="393116" y="9533"/>
                  <a:pt x="820159" y="385"/>
                </a:cubicBezTo>
                <a:close/>
              </a:path>
            </a:pathLst>
          </a:custGeom>
          <a:solidFill>
            <a:srgbClr val="6097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296;p8">
            <a:extLst>
              <a:ext uri="{FF2B5EF4-FFF2-40B4-BE49-F238E27FC236}">
                <a16:creationId xmlns:a16="http://schemas.microsoft.com/office/drawing/2014/main" id="{2E933CF7-A5BF-4A0B-BF93-DBD401326FF6}"/>
              </a:ext>
            </a:extLst>
          </p:cNvPr>
          <p:cNvSpPr/>
          <p:nvPr userDrawn="1"/>
        </p:nvSpPr>
        <p:spPr>
          <a:xfrm>
            <a:off x="11049735" y="648288"/>
            <a:ext cx="1697078" cy="1042952"/>
          </a:xfrm>
          <a:custGeom>
            <a:avLst/>
            <a:gdLst/>
            <a:ahLst/>
            <a:cxnLst/>
            <a:rect l="l" t="t" r="r" b="b"/>
            <a:pathLst>
              <a:path w="1137071" h="698795" extrusionOk="0">
                <a:moveTo>
                  <a:pt x="1087564" y="698796"/>
                </a:moveTo>
                <a:cubicBezTo>
                  <a:pt x="1204246" y="348371"/>
                  <a:pt x="1113282" y="132915"/>
                  <a:pt x="829437" y="42714"/>
                </a:cubicBezTo>
                <a:cubicBezTo>
                  <a:pt x="503777" y="-28248"/>
                  <a:pt x="190976" y="-55489"/>
                  <a:pt x="0" y="330273"/>
                </a:cubicBezTo>
                <a:lnTo>
                  <a:pt x="266414" y="248454"/>
                </a:lnTo>
                <a:lnTo>
                  <a:pt x="267843" y="121771"/>
                </a:lnTo>
                <a:lnTo>
                  <a:pt x="311848" y="234547"/>
                </a:lnTo>
                <a:lnTo>
                  <a:pt x="513493" y="172635"/>
                </a:lnTo>
                <a:lnTo>
                  <a:pt x="499776" y="64240"/>
                </a:lnTo>
                <a:lnTo>
                  <a:pt x="549021" y="161681"/>
                </a:lnTo>
                <a:lnTo>
                  <a:pt x="806577" y="82623"/>
                </a:lnTo>
                <a:lnTo>
                  <a:pt x="900113" y="287697"/>
                </a:lnTo>
                <a:lnTo>
                  <a:pt x="972502" y="243977"/>
                </a:lnTo>
                <a:lnTo>
                  <a:pt x="911352" y="312366"/>
                </a:lnTo>
                <a:lnTo>
                  <a:pt x="966978" y="434286"/>
                </a:lnTo>
                <a:lnTo>
                  <a:pt x="1074991" y="349419"/>
                </a:lnTo>
                <a:lnTo>
                  <a:pt x="997458" y="501057"/>
                </a:lnTo>
                <a:lnTo>
                  <a:pt x="1087564" y="698796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" name="Google Shape;149;p5">
            <a:extLst>
              <a:ext uri="{FF2B5EF4-FFF2-40B4-BE49-F238E27FC236}">
                <a16:creationId xmlns:a16="http://schemas.microsoft.com/office/drawing/2014/main" id="{7422CDC1-4A1A-4EF0-B9C8-CDD03517A785}"/>
              </a:ext>
            </a:extLst>
          </p:cNvPr>
          <p:cNvGrpSpPr/>
          <p:nvPr/>
        </p:nvGrpSpPr>
        <p:grpSpPr>
          <a:xfrm flipH="1">
            <a:off x="11799924" y="5740480"/>
            <a:ext cx="435283" cy="1050406"/>
            <a:chOff x="4028392" y="3097874"/>
            <a:chExt cx="1270158" cy="3065088"/>
          </a:xfrm>
        </p:grpSpPr>
        <p:sp>
          <p:nvSpPr>
            <p:cNvPr id="75" name="Google Shape;150;p5">
              <a:extLst>
                <a:ext uri="{FF2B5EF4-FFF2-40B4-BE49-F238E27FC236}">
                  <a16:creationId xmlns:a16="http://schemas.microsoft.com/office/drawing/2014/main" id="{E489BE1A-38FC-4EE1-A836-106830DD62C5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51;p5">
              <a:extLst>
                <a:ext uri="{FF2B5EF4-FFF2-40B4-BE49-F238E27FC236}">
                  <a16:creationId xmlns:a16="http://schemas.microsoft.com/office/drawing/2014/main" id="{AB5B1566-2AF4-4FDA-982C-C19830E84EDE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FE88B982-AACC-4B54-873E-D19CE8A2704B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43EA5AEE-5E18-4FA1-83C3-9CCF62811B0B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54;p5">
              <a:extLst>
                <a:ext uri="{FF2B5EF4-FFF2-40B4-BE49-F238E27FC236}">
                  <a16:creationId xmlns:a16="http://schemas.microsoft.com/office/drawing/2014/main" id="{0447224E-829F-432D-A677-7E65811D2498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55;p5">
              <a:extLst>
                <a:ext uri="{FF2B5EF4-FFF2-40B4-BE49-F238E27FC236}">
                  <a16:creationId xmlns:a16="http://schemas.microsoft.com/office/drawing/2014/main" id="{54EF7B1C-6C69-4C87-8328-C0395FEABA62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251;p7">
            <a:extLst>
              <a:ext uri="{FF2B5EF4-FFF2-40B4-BE49-F238E27FC236}">
                <a16:creationId xmlns:a16="http://schemas.microsoft.com/office/drawing/2014/main" id="{48DFC28F-E5D4-47CB-8608-CCD8023F3F76}"/>
              </a:ext>
            </a:extLst>
          </p:cNvPr>
          <p:cNvGrpSpPr/>
          <p:nvPr userDrawn="1"/>
        </p:nvGrpSpPr>
        <p:grpSpPr>
          <a:xfrm>
            <a:off x="8724035" y="4408908"/>
            <a:ext cx="2993503" cy="1873569"/>
            <a:chOff x="6689597" y="4026978"/>
            <a:chExt cx="1992915" cy="994886"/>
          </a:xfrm>
        </p:grpSpPr>
        <p:sp>
          <p:nvSpPr>
            <p:cNvPr id="71" name="Google Shape;252;p7">
              <a:extLst>
                <a:ext uri="{FF2B5EF4-FFF2-40B4-BE49-F238E27FC236}">
                  <a16:creationId xmlns:a16="http://schemas.microsoft.com/office/drawing/2014/main" id="{0708D739-00F8-404B-8FC2-DE9A2059C6D6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53;p7">
              <a:extLst>
                <a:ext uri="{FF2B5EF4-FFF2-40B4-BE49-F238E27FC236}">
                  <a16:creationId xmlns:a16="http://schemas.microsoft.com/office/drawing/2014/main" id="{E1020974-1F1B-402A-A81A-CA8015110448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54;p7">
              <a:extLst>
                <a:ext uri="{FF2B5EF4-FFF2-40B4-BE49-F238E27FC236}">
                  <a16:creationId xmlns:a16="http://schemas.microsoft.com/office/drawing/2014/main" id="{B1888C1A-E3AD-4D62-BD78-7B6369EE1FF4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55;p7">
              <a:extLst>
                <a:ext uri="{FF2B5EF4-FFF2-40B4-BE49-F238E27FC236}">
                  <a16:creationId xmlns:a16="http://schemas.microsoft.com/office/drawing/2014/main" id="{6DF137FB-F58C-438F-8023-C32A76CE45D4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187;p5">
            <a:extLst>
              <a:ext uri="{FF2B5EF4-FFF2-40B4-BE49-F238E27FC236}">
                <a16:creationId xmlns:a16="http://schemas.microsoft.com/office/drawing/2014/main" id="{CE326856-B150-4045-98C4-C8D058FA0C0B}"/>
              </a:ext>
            </a:extLst>
          </p:cNvPr>
          <p:cNvGrpSpPr/>
          <p:nvPr/>
        </p:nvGrpSpPr>
        <p:grpSpPr>
          <a:xfrm>
            <a:off x="10461224" y="5703249"/>
            <a:ext cx="778382" cy="1138235"/>
            <a:chOff x="4610438" y="3689854"/>
            <a:chExt cx="2773002" cy="4054987"/>
          </a:xfrm>
        </p:grpSpPr>
        <p:sp>
          <p:nvSpPr>
            <p:cNvPr id="48" name="Google Shape;188;p5">
              <a:extLst>
                <a:ext uri="{FF2B5EF4-FFF2-40B4-BE49-F238E27FC236}">
                  <a16:creationId xmlns:a16="http://schemas.microsoft.com/office/drawing/2014/main" id="{ED555FA7-975E-4793-97A0-5C0B85A37B35}"/>
                </a:ext>
              </a:extLst>
            </p:cNvPr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89;p5">
              <a:extLst>
                <a:ext uri="{FF2B5EF4-FFF2-40B4-BE49-F238E27FC236}">
                  <a16:creationId xmlns:a16="http://schemas.microsoft.com/office/drawing/2014/main" id="{3161E187-2429-416E-A10D-08B0208DEDD5}"/>
                </a:ext>
              </a:extLst>
            </p:cNvPr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50" name="Google Shape;190;p5">
                <a:extLst>
                  <a:ext uri="{FF2B5EF4-FFF2-40B4-BE49-F238E27FC236}">
                    <a16:creationId xmlns:a16="http://schemas.microsoft.com/office/drawing/2014/main" id="{BFC3C8B2-35AD-4D6D-AD86-12F53E2821BA}"/>
                  </a:ext>
                </a:extLst>
              </p:cNvPr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91;p5">
                <a:extLst>
                  <a:ext uri="{FF2B5EF4-FFF2-40B4-BE49-F238E27FC236}">
                    <a16:creationId xmlns:a16="http://schemas.microsoft.com/office/drawing/2014/main" id="{1874D93A-1361-49E2-80EB-92D7AFB8C911}"/>
                  </a:ext>
                </a:extLst>
              </p:cNvPr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92;p5">
                <a:extLst>
                  <a:ext uri="{FF2B5EF4-FFF2-40B4-BE49-F238E27FC236}">
                    <a16:creationId xmlns:a16="http://schemas.microsoft.com/office/drawing/2014/main" id="{29FA44CF-C3BF-479C-A97F-9B5929D5601E}"/>
                  </a:ext>
                </a:extLst>
              </p:cNvPr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3;p5">
                <a:extLst>
                  <a:ext uri="{FF2B5EF4-FFF2-40B4-BE49-F238E27FC236}">
                    <a16:creationId xmlns:a16="http://schemas.microsoft.com/office/drawing/2014/main" id="{E3A1326E-5D02-4429-9A70-DE848E757558}"/>
                  </a:ext>
                </a:extLst>
              </p:cNvPr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4;p5">
                <a:extLst>
                  <a:ext uri="{FF2B5EF4-FFF2-40B4-BE49-F238E27FC236}">
                    <a16:creationId xmlns:a16="http://schemas.microsoft.com/office/drawing/2014/main" id="{D6B91FB0-EAA6-477E-86BC-45F2E94E0DE5}"/>
                  </a:ext>
                </a:extLst>
              </p:cNvPr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5;p5">
                <a:extLst>
                  <a:ext uri="{FF2B5EF4-FFF2-40B4-BE49-F238E27FC236}">
                    <a16:creationId xmlns:a16="http://schemas.microsoft.com/office/drawing/2014/main" id="{A6B93185-4C33-4F8C-B358-5E50ED987C4A}"/>
                  </a:ext>
                </a:extLst>
              </p:cNvPr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6;p5">
                <a:extLst>
                  <a:ext uri="{FF2B5EF4-FFF2-40B4-BE49-F238E27FC236}">
                    <a16:creationId xmlns:a16="http://schemas.microsoft.com/office/drawing/2014/main" id="{9212F188-15B6-4AF4-BDA8-52D905D9300F}"/>
                  </a:ext>
                </a:extLst>
              </p:cNvPr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7;p5">
                <a:extLst>
                  <a:ext uri="{FF2B5EF4-FFF2-40B4-BE49-F238E27FC236}">
                    <a16:creationId xmlns:a16="http://schemas.microsoft.com/office/drawing/2014/main" id="{4E511001-B8A6-42BE-85E2-B866DE53FA4A}"/>
                  </a:ext>
                </a:extLst>
              </p:cNvPr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8;p5">
                <a:extLst>
                  <a:ext uri="{FF2B5EF4-FFF2-40B4-BE49-F238E27FC236}">
                    <a16:creationId xmlns:a16="http://schemas.microsoft.com/office/drawing/2014/main" id="{7D9B6AEA-857F-4272-8653-F05EB02D9D85}"/>
                  </a:ext>
                </a:extLst>
              </p:cNvPr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9;p5">
                <a:extLst>
                  <a:ext uri="{FF2B5EF4-FFF2-40B4-BE49-F238E27FC236}">
                    <a16:creationId xmlns:a16="http://schemas.microsoft.com/office/drawing/2014/main" id="{84E64108-58E7-4F76-9440-2685F327A4B1}"/>
                  </a:ext>
                </a:extLst>
              </p:cNvPr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200;p5">
                <a:extLst>
                  <a:ext uri="{FF2B5EF4-FFF2-40B4-BE49-F238E27FC236}">
                    <a16:creationId xmlns:a16="http://schemas.microsoft.com/office/drawing/2014/main" id="{1AE7F3AB-367C-40AD-9958-17A72DDA5535}"/>
                  </a:ext>
                </a:extLst>
              </p:cNvPr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01;p5">
                <a:extLst>
                  <a:ext uri="{FF2B5EF4-FFF2-40B4-BE49-F238E27FC236}">
                    <a16:creationId xmlns:a16="http://schemas.microsoft.com/office/drawing/2014/main" id="{1E403777-5672-4048-A7A5-47FF7D534EE6}"/>
                  </a:ext>
                </a:extLst>
              </p:cNvPr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02;p5">
                <a:extLst>
                  <a:ext uri="{FF2B5EF4-FFF2-40B4-BE49-F238E27FC236}">
                    <a16:creationId xmlns:a16="http://schemas.microsoft.com/office/drawing/2014/main" id="{E077740C-F3C1-45A6-B4FE-49023C035B49}"/>
                  </a:ext>
                </a:extLst>
              </p:cNvPr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03;p5">
                <a:extLst>
                  <a:ext uri="{FF2B5EF4-FFF2-40B4-BE49-F238E27FC236}">
                    <a16:creationId xmlns:a16="http://schemas.microsoft.com/office/drawing/2014/main" id="{761C9EF3-059F-4FF3-A6DA-CAACA3CA3957}"/>
                  </a:ext>
                </a:extLst>
              </p:cNvPr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>
                  <a:alpha val="402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204;p5">
                <a:extLst>
                  <a:ext uri="{FF2B5EF4-FFF2-40B4-BE49-F238E27FC236}">
                    <a16:creationId xmlns:a16="http://schemas.microsoft.com/office/drawing/2014/main" id="{61F5BDDB-8602-4A2E-B5B7-A5D6E91624F8}"/>
                  </a:ext>
                </a:extLst>
              </p:cNvPr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" name="Google Shape;205;p5">
                <a:extLst>
                  <a:ext uri="{FF2B5EF4-FFF2-40B4-BE49-F238E27FC236}">
                    <a16:creationId xmlns:a16="http://schemas.microsoft.com/office/drawing/2014/main" id="{D61164DA-03E3-4A66-A41B-E08853882621}"/>
                  </a:ext>
                </a:extLst>
              </p:cNvPr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6" name="Google Shape;206;p5">
                  <a:extLst>
                    <a:ext uri="{FF2B5EF4-FFF2-40B4-BE49-F238E27FC236}">
                      <a16:creationId xmlns:a16="http://schemas.microsoft.com/office/drawing/2014/main" id="{CF72DDE8-8F07-4F7E-BC67-1EA9E2378B3A}"/>
                    </a:ext>
                  </a:extLst>
                </p:cNvPr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7" name="Google Shape;207;p5">
                  <a:extLst>
                    <a:ext uri="{FF2B5EF4-FFF2-40B4-BE49-F238E27FC236}">
                      <a16:creationId xmlns:a16="http://schemas.microsoft.com/office/drawing/2014/main" id="{B6D2468F-F2DE-4676-BE2D-E7A0A38A7D24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8" name="Google Shape;208;p5">
                    <a:extLst>
                      <a:ext uri="{FF2B5EF4-FFF2-40B4-BE49-F238E27FC236}">
                        <a16:creationId xmlns:a16="http://schemas.microsoft.com/office/drawing/2014/main" id="{1270CC42-C38C-409A-BF88-4D87997E05DC}"/>
                      </a:ext>
                    </a:extLst>
                  </p:cNvPr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9" name="Google Shape;209;p5">
                    <a:extLst>
                      <a:ext uri="{FF2B5EF4-FFF2-40B4-BE49-F238E27FC236}">
                        <a16:creationId xmlns:a16="http://schemas.microsoft.com/office/drawing/2014/main" id="{63A47B16-5718-49C5-808F-E159EFB1A157}"/>
                      </a:ext>
                    </a:extLst>
                  </p:cNvPr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0" name="Google Shape;210;p5">
                    <a:extLst>
                      <a:ext uri="{FF2B5EF4-FFF2-40B4-BE49-F238E27FC236}">
                        <a16:creationId xmlns:a16="http://schemas.microsoft.com/office/drawing/2014/main" id="{106D3D48-2879-4FE7-909B-2E346F4CD4C3}"/>
                      </a:ext>
                    </a:extLst>
                  </p:cNvPr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pSp>
        <p:nvGrpSpPr>
          <p:cNvPr id="38" name="Google Shape;142;p5">
            <a:extLst>
              <a:ext uri="{FF2B5EF4-FFF2-40B4-BE49-F238E27FC236}">
                <a16:creationId xmlns:a16="http://schemas.microsoft.com/office/drawing/2014/main" id="{290960DD-7E97-478B-BEB9-F5E2814D15B5}"/>
              </a:ext>
            </a:extLst>
          </p:cNvPr>
          <p:cNvGrpSpPr/>
          <p:nvPr/>
        </p:nvGrpSpPr>
        <p:grpSpPr>
          <a:xfrm>
            <a:off x="11340399" y="5733982"/>
            <a:ext cx="435283" cy="1050406"/>
            <a:chOff x="4028392" y="3097874"/>
            <a:chExt cx="1270158" cy="3065088"/>
          </a:xfrm>
        </p:grpSpPr>
        <p:sp>
          <p:nvSpPr>
            <p:cNvPr id="42" name="Google Shape;143;p5">
              <a:extLst>
                <a:ext uri="{FF2B5EF4-FFF2-40B4-BE49-F238E27FC236}">
                  <a16:creationId xmlns:a16="http://schemas.microsoft.com/office/drawing/2014/main" id="{644F6681-FC45-493F-895D-453B2FCC1291}"/>
                </a:ext>
              </a:extLst>
            </p:cNvPr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C93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44;p5">
              <a:extLst>
                <a:ext uri="{FF2B5EF4-FFF2-40B4-BE49-F238E27FC236}">
                  <a16:creationId xmlns:a16="http://schemas.microsoft.com/office/drawing/2014/main" id="{65724720-5E33-4B2B-802E-0FB974BF9267}"/>
                </a:ext>
              </a:extLst>
            </p:cNvPr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57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45;p5">
              <a:extLst>
                <a:ext uri="{FF2B5EF4-FFF2-40B4-BE49-F238E27FC236}">
                  <a16:creationId xmlns:a16="http://schemas.microsoft.com/office/drawing/2014/main" id="{5F33027D-248F-4B4C-9152-C0B5C85C9B3D}"/>
                </a:ext>
              </a:extLst>
            </p:cNvPr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46;p5">
              <a:extLst>
                <a:ext uri="{FF2B5EF4-FFF2-40B4-BE49-F238E27FC236}">
                  <a16:creationId xmlns:a16="http://schemas.microsoft.com/office/drawing/2014/main" id="{CD8E6CA8-6B7E-415A-B00A-4DC75B94F4C9}"/>
                </a:ext>
              </a:extLst>
            </p:cNvPr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47;p5">
              <a:extLst>
                <a:ext uri="{FF2B5EF4-FFF2-40B4-BE49-F238E27FC236}">
                  <a16:creationId xmlns:a16="http://schemas.microsoft.com/office/drawing/2014/main" id="{C90EC12D-12A6-4D58-A786-4D5B71139361}"/>
                </a:ext>
              </a:extLst>
            </p:cNvPr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F242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48;p5">
              <a:extLst>
                <a:ext uri="{FF2B5EF4-FFF2-40B4-BE49-F238E27FC236}">
                  <a16:creationId xmlns:a16="http://schemas.microsoft.com/office/drawing/2014/main" id="{BDAFEA18-795C-4E5B-B96E-D05787B6FCC6}"/>
                </a:ext>
              </a:extLst>
            </p:cNvPr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CB38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" name="Google Shape;222;p6">
            <a:extLst>
              <a:ext uri="{FF2B5EF4-FFF2-40B4-BE49-F238E27FC236}">
                <a16:creationId xmlns:a16="http://schemas.microsoft.com/office/drawing/2014/main" id="{B87917B5-5A90-4EF6-8F6D-038D5A87AE11}"/>
              </a:ext>
            </a:extLst>
          </p:cNvPr>
          <p:cNvSpPr/>
          <p:nvPr userDrawn="1"/>
        </p:nvSpPr>
        <p:spPr>
          <a:xfrm>
            <a:off x="3127055" y="181958"/>
            <a:ext cx="2119028" cy="397447"/>
          </a:xfrm>
          <a:custGeom>
            <a:avLst/>
            <a:gdLst/>
            <a:ahLst/>
            <a:cxnLst/>
            <a:rect l="l" t="t" r="r" b="b"/>
            <a:pathLst>
              <a:path w="2119028" h="397447" extrusionOk="0">
                <a:moveTo>
                  <a:pt x="2119029" y="397448"/>
                </a:moveTo>
                <a:lnTo>
                  <a:pt x="0" y="397448"/>
                </a:lnTo>
                <a:lnTo>
                  <a:pt x="230433" y="351589"/>
                </a:lnTo>
                <a:lnTo>
                  <a:pt x="290713" y="278237"/>
                </a:lnTo>
                <a:cubicBezTo>
                  <a:pt x="363443" y="189633"/>
                  <a:pt x="462422" y="134333"/>
                  <a:pt x="548432" y="134333"/>
                </a:cubicBezTo>
                <a:cubicBezTo>
                  <a:pt x="634547" y="134333"/>
                  <a:pt x="693789" y="189529"/>
                  <a:pt x="703023" y="278237"/>
                </a:cubicBezTo>
                <a:lnTo>
                  <a:pt x="761124" y="211006"/>
                </a:lnTo>
                <a:cubicBezTo>
                  <a:pt x="843088" y="115969"/>
                  <a:pt x="951301" y="57660"/>
                  <a:pt x="1045508" y="57660"/>
                </a:cubicBezTo>
                <a:cubicBezTo>
                  <a:pt x="1139715" y="57660"/>
                  <a:pt x="1206012" y="115969"/>
                  <a:pt x="1219811" y="211006"/>
                </a:cubicBezTo>
                <a:lnTo>
                  <a:pt x="1282581" y="146783"/>
                </a:lnTo>
                <a:cubicBezTo>
                  <a:pt x="1399198" y="27572"/>
                  <a:pt x="1547252" y="-25964"/>
                  <a:pt x="1655050" y="12113"/>
                </a:cubicBezTo>
                <a:cubicBezTo>
                  <a:pt x="1762745" y="50190"/>
                  <a:pt x="1807877" y="172099"/>
                  <a:pt x="1768347" y="318596"/>
                </a:cubicBezTo>
                <a:lnTo>
                  <a:pt x="2119029" y="3974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23;p6">
            <a:extLst>
              <a:ext uri="{FF2B5EF4-FFF2-40B4-BE49-F238E27FC236}">
                <a16:creationId xmlns:a16="http://schemas.microsoft.com/office/drawing/2014/main" id="{77A35F63-CFB1-4DD5-A637-A25BD43586C4}"/>
              </a:ext>
            </a:extLst>
          </p:cNvPr>
          <p:cNvSpPr/>
          <p:nvPr userDrawn="1"/>
        </p:nvSpPr>
        <p:spPr>
          <a:xfrm>
            <a:off x="908795" y="2500792"/>
            <a:ext cx="2119028" cy="397551"/>
          </a:xfrm>
          <a:custGeom>
            <a:avLst/>
            <a:gdLst/>
            <a:ahLst/>
            <a:cxnLst/>
            <a:rect l="l" t="t" r="r" b="b"/>
            <a:pathLst>
              <a:path w="2119028" h="397551" extrusionOk="0">
                <a:moveTo>
                  <a:pt x="0" y="397551"/>
                </a:moveTo>
                <a:lnTo>
                  <a:pt x="2119029" y="397551"/>
                </a:lnTo>
                <a:lnTo>
                  <a:pt x="1926154" y="351693"/>
                </a:lnTo>
                <a:lnTo>
                  <a:pt x="1926050" y="278341"/>
                </a:lnTo>
                <a:cubicBezTo>
                  <a:pt x="1925946" y="189633"/>
                  <a:pt x="1872203" y="134437"/>
                  <a:pt x="1786193" y="134437"/>
                </a:cubicBezTo>
                <a:cubicBezTo>
                  <a:pt x="1700182" y="134437"/>
                  <a:pt x="1595600" y="189633"/>
                  <a:pt x="1513740" y="278341"/>
                </a:cubicBezTo>
                <a:lnTo>
                  <a:pt x="1510835" y="211006"/>
                </a:lnTo>
                <a:cubicBezTo>
                  <a:pt x="1506685" y="115969"/>
                  <a:pt x="1446301" y="57660"/>
                  <a:pt x="1352095" y="57660"/>
                </a:cubicBezTo>
                <a:cubicBezTo>
                  <a:pt x="1257888" y="57660"/>
                  <a:pt x="1143865" y="115969"/>
                  <a:pt x="1052148" y="211006"/>
                </a:cubicBezTo>
                <a:lnTo>
                  <a:pt x="1041980" y="146783"/>
                </a:lnTo>
                <a:cubicBezTo>
                  <a:pt x="1023098" y="27572"/>
                  <a:pt x="918827" y="-25964"/>
                  <a:pt x="779903" y="12113"/>
                </a:cubicBezTo>
                <a:cubicBezTo>
                  <a:pt x="640979" y="50190"/>
                  <a:pt x="496038" y="172099"/>
                  <a:pt x="415526" y="318596"/>
                </a:cubicBezTo>
                <a:lnTo>
                  <a:pt x="0" y="3975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224;p6">
            <a:extLst>
              <a:ext uri="{FF2B5EF4-FFF2-40B4-BE49-F238E27FC236}">
                <a16:creationId xmlns:a16="http://schemas.microsoft.com/office/drawing/2014/main" id="{0A124FEE-D72E-46FD-A18B-2733A0F3378B}"/>
              </a:ext>
            </a:extLst>
          </p:cNvPr>
          <p:cNvSpPr/>
          <p:nvPr userDrawn="1"/>
        </p:nvSpPr>
        <p:spPr>
          <a:xfrm>
            <a:off x="7192734" y="346418"/>
            <a:ext cx="1080264" cy="223607"/>
          </a:xfrm>
          <a:custGeom>
            <a:avLst/>
            <a:gdLst/>
            <a:ahLst/>
            <a:cxnLst/>
            <a:rect l="l" t="t" r="r" b="b"/>
            <a:pathLst>
              <a:path w="1080264" h="223607" extrusionOk="0">
                <a:moveTo>
                  <a:pt x="1080265" y="223607"/>
                </a:moveTo>
                <a:lnTo>
                  <a:pt x="0" y="223607"/>
                </a:lnTo>
                <a:lnTo>
                  <a:pt x="138924" y="203065"/>
                </a:lnTo>
                <a:lnTo>
                  <a:pt x="154383" y="161979"/>
                </a:lnTo>
                <a:cubicBezTo>
                  <a:pt x="175444" y="106264"/>
                  <a:pt x="222755" y="61236"/>
                  <a:pt x="276084" y="46607"/>
                </a:cubicBezTo>
                <a:cubicBezTo>
                  <a:pt x="329309" y="31978"/>
                  <a:pt x="378798" y="50238"/>
                  <a:pt x="402972" y="93502"/>
                </a:cubicBezTo>
                <a:lnTo>
                  <a:pt x="432957" y="60613"/>
                </a:lnTo>
                <a:cubicBezTo>
                  <a:pt x="478192" y="11020"/>
                  <a:pt x="541585" y="-10872"/>
                  <a:pt x="593357" y="5210"/>
                </a:cubicBezTo>
                <a:cubicBezTo>
                  <a:pt x="645130" y="21395"/>
                  <a:pt x="675114" y="72337"/>
                  <a:pt x="669200" y="134277"/>
                </a:cubicBezTo>
                <a:lnTo>
                  <a:pt x="699806" y="109065"/>
                </a:lnTo>
                <a:cubicBezTo>
                  <a:pt x="744627" y="72130"/>
                  <a:pt x="799201" y="58331"/>
                  <a:pt x="844644" y="72441"/>
                </a:cubicBezTo>
                <a:cubicBezTo>
                  <a:pt x="889984" y="86551"/>
                  <a:pt x="919864" y="126807"/>
                  <a:pt x="923807" y="178890"/>
                </a:cubicBezTo>
                <a:lnTo>
                  <a:pt x="1080265" y="2236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795FD0-1A9C-446F-AB9B-A7AB4365D43D}"/>
              </a:ext>
            </a:extLst>
          </p:cNvPr>
          <p:cNvGrpSpPr/>
          <p:nvPr/>
        </p:nvGrpSpPr>
        <p:grpSpPr>
          <a:xfrm>
            <a:off x="2474005" y="2621596"/>
            <a:ext cx="7329533" cy="1056860"/>
            <a:chOff x="2534913" y="2611433"/>
            <a:chExt cx="6992398" cy="1056860"/>
          </a:xfrm>
        </p:grpSpPr>
        <p:sp>
          <p:nvSpPr>
            <p:cNvPr id="143" name="Rounded Rectangle 16">
              <a:extLst>
                <a:ext uri="{FF2B5EF4-FFF2-40B4-BE49-F238E27FC236}">
                  <a16:creationId xmlns:a16="http://schemas.microsoft.com/office/drawing/2014/main" id="{F1EB9B43-39E4-465A-8D8A-FB708107A99F}"/>
                </a:ext>
              </a:extLst>
            </p:cNvPr>
            <p:cNvSpPr/>
            <p:nvPr/>
          </p:nvSpPr>
          <p:spPr>
            <a:xfrm>
              <a:off x="3035472" y="2611433"/>
              <a:ext cx="6491839" cy="105686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A.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&gt;</a:t>
              </a:r>
            </a:p>
          </p:txBody>
        </p:sp>
        <p:grpSp>
          <p:nvGrpSpPr>
            <p:cNvPr id="184" name="Google Shape;766;p25">
              <a:extLst>
                <a:ext uri="{FF2B5EF4-FFF2-40B4-BE49-F238E27FC236}">
                  <a16:creationId xmlns:a16="http://schemas.microsoft.com/office/drawing/2014/main" id="{97280F94-25E9-400D-B2F0-D9DE7369EE14}"/>
                </a:ext>
              </a:extLst>
            </p:cNvPr>
            <p:cNvGrpSpPr/>
            <p:nvPr/>
          </p:nvGrpSpPr>
          <p:grpSpPr>
            <a:xfrm>
              <a:off x="2534913" y="2749522"/>
              <a:ext cx="809298" cy="903888"/>
              <a:chOff x="3688124" y="2981594"/>
              <a:chExt cx="3319086" cy="3319078"/>
            </a:xfrm>
          </p:grpSpPr>
          <p:sp>
            <p:nvSpPr>
              <p:cNvPr id="185" name="Google Shape;767;p25">
                <a:extLst>
                  <a:ext uri="{FF2B5EF4-FFF2-40B4-BE49-F238E27FC236}">
                    <a16:creationId xmlns:a16="http://schemas.microsoft.com/office/drawing/2014/main" id="{3BF624FB-D36E-4D38-9D20-B3E1C2B788FE}"/>
                  </a:ext>
                </a:extLst>
              </p:cNvPr>
              <p:cNvSpPr/>
              <p:nvPr/>
            </p:nvSpPr>
            <p:spPr>
              <a:xfrm>
                <a:off x="3688124" y="2981594"/>
                <a:ext cx="3319086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solidFill>
                <a:srgbClr val="D653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68;p25">
                <a:extLst>
                  <a:ext uri="{FF2B5EF4-FFF2-40B4-BE49-F238E27FC236}">
                    <a16:creationId xmlns:a16="http://schemas.microsoft.com/office/drawing/2014/main" id="{2AA904A7-EFE5-45B8-91A2-328624A668DD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" name="Google Shape;769;p25">
                <a:extLst>
                  <a:ext uri="{FF2B5EF4-FFF2-40B4-BE49-F238E27FC236}">
                    <a16:creationId xmlns:a16="http://schemas.microsoft.com/office/drawing/2014/main" id="{4C5A3424-2C14-4335-8C67-D5AC186F5DB1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195" name="Google Shape;770;p25">
                  <a:extLst>
                    <a:ext uri="{FF2B5EF4-FFF2-40B4-BE49-F238E27FC236}">
                      <a16:creationId xmlns:a16="http://schemas.microsoft.com/office/drawing/2014/main" id="{12B62038-21E6-4BAF-AF4A-8FBAFFE7D664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771;p25">
                  <a:extLst>
                    <a:ext uri="{FF2B5EF4-FFF2-40B4-BE49-F238E27FC236}">
                      <a16:creationId xmlns:a16="http://schemas.microsoft.com/office/drawing/2014/main" id="{6B0344D3-C721-465A-9786-85D61F4D91FA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8" name="Google Shape;772;p25">
                <a:extLst>
                  <a:ext uri="{FF2B5EF4-FFF2-40B4-BE49-F238E27FC236}">
                    <a16:creationId xmlns:a16="http://schemas.microsoft.com/office/drawing/2014/main" id="{988DC9A5-3C55-4D31-B028-65589AB7512E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193" name="Google Shape;773;p25">
                  <a:extLst>
                    <a:ext uri="{FF2B5EF4-FFF2-40B4-BE49-F238E27FC236}">
                      <a16:creationId xmlns:a16="http://schemas.microsoft.com/office/drawing/2014/main" id="{701A75D7-0D5A-4E99-8F15-52F848D3F05F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solidFill>
                  <a:srgbClr val="EDD4C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774;p25">
                  <a:extLst>
                    <a:ext uri="{FF2B5EF4-FFF2-40B4-BE49-F238E27FC236}">
                      <a16:creationId xmlns:a16="http://schemas.microsoft.com/office/drawing/2014/main" id="{94B00D2F-0CA6-4AAF-B799-3E9C8E324C1E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solidFill>
                  <a:srgbClr val="FFE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" name="Google Shape;775;p25">
                <a:extLst>
                  <a:ext uri="{FF2B5EF4-FFF2-40B4-BE49-F238E27FC236}">
                    <a16:creationId xmlns:a16="http://schemas.microsoft.com/office/drawing/2014/main" id="{A6412B5D-2C7A-4E49-99EA-E5A671D6CB03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76;p25">
                <a:extLst>
                  <a:ext uri="{FF2B5EF4-FFF2-40B4-BE49-F238E27FC236}">
                    <a16:creationId xmlns:a16="http://schemas.microsoft.com/office/drawing/2014/main" id="{F566D92F-D02E-4DF6-AAD0-02810B60CE63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77;p25">
                <a:extLst>
                  <a:ext uri="{FF2B5EF4-FFF2-40B4-BE49-F238E27FC236}">
                    <a16:creationId xmlns:a16="http://schemas.microsoft.com/office/drawing/2014/main" id="{64B14CA4-DE36-4A5E-BB4C-37058FAFD02A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78;p25">
                <a:extLst>
                  <a:ext uri="{FF2B5EF4-FFF2-40B4-BE49-F238E27FC236}">
                    <a16:creationId xmlns:a16="http://schemas.microsoft.com/office/drawing/2014/main" id="{E194410E-E70A-4D0E-8C51-8A6151E354B6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C2A907-FCC6-4C0C-A80A-1462FC277B4B}"/>
              </a:ext>
            </a:extLst>
          </p:cNvPr>
          <p:cNvGrpSpPr/>
          <p:nvPr/>
        </p:nvGrpSpPr>
        <p:grpSpPr>
          <a:xfrm>
            <a:off x="2478246" y="3927464"/>
            <a:ext cx="7287743" cy="914576"/>
            <a:chOff x="2478247" y="3927464"/>
            <a:chExt cx="6973288" cy="914576"/>
          </a:xfrm>
        </p:grpSpPr>
        <p:sp>
          <p:nvSpPr>
            <p:cNvPr id="147" name="Rounded Rectangle 18">
              <a:extLst>
                <a:ext uri="{FF2B5EF4-FFF2-40B4-BE49-F238E27FC236}">
                  <a16:creationId xmlns:a16="http://schemas.microsoft.com/office/drawing/2014/main" id="{3FD77AC1-2778-4BC8-B194-779866A525F1}"/>
                </a:ext>
              </a:extLst>
            </p:cNvPr>
            <p:cNvSpPr/>
            <p:nvPr/>
          </p:nvSpPr>
          <p:spPr>
            <a:xfrm>
              <a:off x="2948209" y="3945686"/>
              <a:ext cx="6503326" cy="896354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B.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=</a:t>
              </a:r>
            </a:p>
          </p:txBody>
        </p:sp>
        <p:grpSp>
          <p:nvGrpSpPr>
            <p:cNvPr id="197" name="Google Shape;766;p25">
              <a:extLst>
                <a:ext uri="{FF2B5EF4-FFF2-40B4-BE49-F238E27FC236}">
                  <a16:creationId xmlns:a16="http://schemas.microsoft.com/office/drawing/2014/main" id="{4AF6FC7E-50DD-43A4-9BFF-9CC6D5D54675}"/>
                </a:ext>
              </a:extLst>
            </p:cNvPr>
            <p:cNvGrpSpPr/>
            <p:nvPr/>
          </p:nvGrpSpPr>
          <p:grpSpPr>
            <a:xfrm>
              <a:off x="2478247" y="3927464"/>
              <a:ext cx="809298" cy="903888"/>
              <a:chOff x="3688121" y="2981594"/>
              <a:chExt cx="3319085" cy="3319078"/>
            </a:xfrm>
          </p:grpSpPr>
          <p:sp>
            <p:nvSpPr>
              <p:cNvPr id="198" name="Google Shape;767;p25">
                <a:extLst>
                  <a:ext uri="{FF2B5EF4-FFF2-40B4-BE49-F238E27FC236}">
                    <a16:creationId xmlns:a16="http://schemas.microsoft.com/office/drawing/2014/main" id="{4F6BB31C-9A18-4403-8730-D6CF918A85B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68;p25">
                <a:extLst>
                  <a:ext uri="{FF2B5EF4-FFF2-40B4-BE49-F238E27FC236}">
                    <a16:creationId xmlns:a16="http://schemas.microsoft.com/office/drawing/2014/main" id="{56445E16-9670-47C7-BE2C-04979BA64470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00" name="Google Shape;769;p25">
                <a:extLst>
                  <a:ext uri="{FF2B5EF4-FFF2-40B4-BE49-F238E27FC236}">
                    <a16:creationId xmlns:a16="http://schemas.microsoft.com/office/drawing/2014/main" id="{60DE6B3A-6CA6-49BC-940B-5F1267D7F9DD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08" name="Google Shape;770;p25">
                  <a:extLst>
                    <a:ext uri="{FF2B5EF4-FFF2-40B4-BE49-F238E27FC236}">
                      <a16:creationId xmlns:a16="http://schemas.microsoft.com/office/drawing/2014/main" id="{217FFFC1-13FE-4D0E-BA99-A798F0A84E4C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771;p25">
                  <a:extLst>
                    <a:ext uri="{FF2B5EF4-FFF2-40B4-BE49-F238E27FC236}">
                      <a16:creationId xmlns:a16="http://schemas.microsoft.com/office/drawing/2014/main" id="{3A83AD69-F0FB-4397-8E31-88804C232894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1" name="Google Shape;772;p25">
                <a:extLst>
                  <a:ext uri="{FF2B5EF4-FFF2-40B4-BE49-F238E27FC236}">
                    <a16:creationId xmlns:a16="http://schemas.microsoft.com/office/drawing/2014/main" id="{197EF249-52C0-40AE-A825-7D63ABEC8B40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06" name="Google Shape;773;p25">
                  <a:extLst>
                    <a:ext uri="{FF2B5EF4-FFF2-40B4-BE49-F238E27FC236}">
                      <a16:creationId xmlns:a16="http://schemas.microsoft.com/office/drawing/2014/main" id="{49656609-0EB8-4645-8832-F161EAFC8610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774;p25">
                  <a:extLst>
                    <a:ext uri="{FF2B5EF4-FFF2-40B4-BE49-F238E27FC236}">
                      <a16:creationId xmlns:a16="http://schemas.microsoft.com/office/drawing/2014/main" id="{7FACF12D-7E3A-47BA-8625-3B869BB1BA01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" name="Google Shape;775;p25">
                <a:extLst>
                  <a:ext uri="{FF2B5EF4-FFF2-40B4-BE49-F238E27FC236}">
                    <a16:creationId xmlns:a16="http://schemas.microsoft.com/office/drawing/2014/main" id="{9046E1DB-081B-48A0-B9B5-489389509264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76;p25">
                <a:extLst>
                  <a:ext uri="{FF2B5EF4-FFF2-40B4-BE49-F238E27FC236}">
                    <a16:creationId xmlns:a16="http://schemas.microsoft.com/office/drawing/2014/main" id="{A66B809A-8225-4F24-9591-EE5E4EA8CB8F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77;p25">
                <a:extLst>
                  <a:ext uri="{FF2B5EF4-FFF2-40B4-BE49-F238E27FC236}">
                    <a16:creationId xmlns:a16="http://schemas.microsoft.com/office/drawing/2014/main" id="{A539FFD4-1A71-485C-9AF6-4FCAE12B5074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78;p25">
                <a:extLst>
                  <a:ext uri="{FF2B5EF4-FFF2-40B4-BE49-F238E27FC236}">
                    <a16:creationId xmlns:a16="http://schemas.microsoft.com/office/drawing/2014/main" id="{640A4AF2-6DF9-47B4-ADD0-592932553B5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610AF47-4B6B-4AB2-BBFC-F9277D2E8594}"/>
              </a:ext>
            </a:extLst>
          </p:cNvPr>
          <p:cNvGrpSpPr/>
          <p:nvPr/>
        </p:nvGrpSpPr>
        <p:grpSpPr>
          <a:xfrm>
            <a:off x="2500562" y="5157035"/>
            <a:ext cx="7262120" cy="908269"/>
            <a:chOff x="2500562" y="5157035"/>
            <a:chExt cx="6937953" cy="908269"/>
          </a:xfrm>
        </p:grpSpPr>
        <p:sp>
          <p:nvSpPr>
            <p:cNvPr id="151" name="Rounded Rectangle 21">
              <a:extLst>
                <a:ext uri="{FF2B5EF4-FFF2-40B4-BE49-F238E27FC236}">
                  <a16:creationId xmlns:a16="http://schemas.microsoft.com/office/drawing/2014/main" id="{D3E8BF2D-073E-4919-9602-501B70304FEE}"/>
                </a:ext>
              </a:extLst>
            </p:cNvPr>
            <p:cNvSpPr/>
            <p:nvPr/>
          </p:nvSpPr>
          <p:spPr>
            <a:xfrm>
              <a:off x="2978248" y="5241664"/>
              <a:ext cx="6460267" cy="823640"/>
            </a:xfrm>
            <a:prstGeom prst="roundRect">
              <a:avLst/>
            </a:prstGeom>
            <a:gradFill flip="none" rotWithShape="1">
              <a:gsLst>
                <a:gs pos="0">
                  <a:srgbClr val="00FFFF">
                    <a:tint val="66000"/>
                    <a:satMod val="160000"/>
                    <a:alpha val="67000"/>
                  </a:srgbClr>
                </a:gs>
                <a:gs pos="60000">
                  <a:srgbClr val="00FFFF">
                    <a:tint val="44500"/>
                    <a:satMod val="160000"/>
                  </a:srgbClr>
                </a:gs>
                <a:gs pos="100000">
                  <a:srgbClr val="00FFFF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57150"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FFFBF8">
                      <a:lumMod val="10000"/>
                    </a:srgbClr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C.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  <a:sym typeface="Arial"/>
                </a:rPr>
                <a:t>&lt;</a:t>
              </a:r>
            </a:p>
          </p:txBody>
        </p:sp>
        <p:grpSp>
          <p:nvGrpSpPr>
            <p:cNvPr id="210" name="Google Shape;766;p25">
              <a:extLst>
                <a:ext uri="{FF2B5EF4-FFF2-40B4-BE49-F238E27FC236}">
                  <a16:creationId xmlns:a16="http://schemas.microsoft.com/office/drawing/2014/main" id="{4F40CD26-F5CD-40DC-9147-D2C42D110870}"/>
                </a:ext>
              </a:extLst>
            </p:cNvPr>
            <p:cNvGrpSpPr/>
            <p:nvPr/>
          </p:nvGrpSpPr>
          <p:grpSpPr>
            <a:xfrm>
              <a:off x="2500562" y="5157035"/>
              <a:ext cx="809298" cy="903888"/>
              <a:chOff x="3688121" y="2981594"/>
              <a:chExt cx="3319085" cy="3319078"/>
            </a:xfrm>
          </p:grpSpPr>
          <p:sp>
            <p:nvSpPr>
              <p:cNvPr id="211" name="Google Shape;767;p25">
                <a:extLst>
                  <a:ext uri="{FF2B5EF4-FFF2-40B4-BE49-F238E27FC236}">
                    <a16:creationId xmlns:a16="http://schemas.microsoft.com/office/drawing/2014/main" id="{A3F40ACD-7E61-4341-91B0-940C94500720}"/>
                  </a:ext>
                </a:extLst>
              </p:cNvPr>
              <p:cNvSpPr/>
              <p:nvPr/>
            </p:nvSpPr>
            <p:spPr>
              <a:xfrm>
                <a:off x="3688121" y="2981594"/>
                <a:ext cx="3319085" cy="3319078"/>
              </a:xfrm>
              <a:custGeom>
                <a:avLst/>
                <a:gdLst/>
                <a:ahLst/>
                <a:cxnLst/>
                <a:rect l="l" t="t" r="r" b="b"/>
                <a:pathLst>
                  <a:path w="3319081" h="3319081" extrusionOk="0">
                    <a:moveTo>
                      <a:pt x="1659541" y="0"/>
                    </a:moveTo>
                    <a:cubicBezTo>
                      <a:pt x="2576036" y="0"/>
                      <a:pt x="3319082" y="742950"/>
                      <a:pt x="3319082" y="1659541"/>
                    </a:cubicBezTo>
                    <a:cubicBezTo>
                      <a:pt x="3319082" y="2576132"/>
                      <a:pt x="2576132" y="3319082"/>
                      <a:pt x="1659541" y="3319082"/>
                    </a:cubicBezTo>
                    <a:cubicBezTo>
                      <a:pt x="742950" y="3319082"/>
                      <a:pt x="0" y="2576036"/>
                      <a:pt x="0" y="1659541"/>
                    </a:cubicBezTo>
                    <a:cubicBezTo>
                      <a:pt x="0" y="743045"/>
                      <a:pt x="742950" y="0"/>
                      <a:pt x="1659541" y="0"/>
                    </a:cubicBezTo>
                    <a:lnTo>
                      <a:pt x="1659541" y="0"/>
                    </a:lnTo>
                    <a:close/>
                    <a:moveTo>
                      <a:pt x="1659541" y="689038"/>
                    </a:moveTo>
                    <a:cubicBezTo>
                      <a:pt x="1123569" y="689038"/>
                      <a:pt x="689039" y="1123569"/>
                      <a:pt x="689039" y="1659541"/>
                    </a:cubicBezTo>
                    <a:cubicBezTo>
                      <a:pt x="689039" y="2195513"/>
                      <a:pt x="1123569" y="2630043"/>
                      <a:pt x="1659541" y="2630043"/>
                    </a:cubicBezTo>
                    <a:cubicBezTo>
                      <a:pt x="2195513" y="2630043"/>
                      <a:pt x="2630043" y="2195513"/>
                      <a:pt x="2630043" y="1659541"/>
                    </a:cubicBezTo>
                    <a:cubicBezTo>
                      <a:pt x="2630043" y="1123569"/>
                      <a:pt x="2195513" y="689038"/>
                      <a:pt x="1659541" y="689038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8;p25">
                <a:extLst>
                  <a:ext uri="{FF2B5EF4-FFF2-40B4-BE49-F238E27FC236}">
                    <a16:creationId xmlns:a16="http://schemas.microsoft.com/office/drawing/2014/main" id="{56157E3C-203E-46FA-BD8D-F3DB2644F55C}"/>
                  </a:ext>
                </a:extLst>
              </p:cNvPr>
              <p:cNvSpPr/>
              <p:nvPr/>
            </p:nvSpPr>
            <p:spPr>
              <a:xfrm>
                <a:off x="4075598" y="3472226"/>
                <a:ext cx="2544128" cy="2544129"/>
              </a:xfrm>
              <a:custGeom>
                <a:avLst/>
                <a:gdLst/>
                <a:ahLst/>
                <a:cxnLst/>
                <a:rect l="l" t="t" r="r" b="b"/>
                <a:pathLst>
                  <a:path w="2544127" h="2544127" extrusionOk="0">
                    <a:moveTo>
                      <a:pt x="1272064" y="0"/>
                    </a:moveTo>
                    <a:cubicBezTo>
                      <a:pt x="1974628" y="0"/>
                      <a:pt x="2544128" y="569500"/>
                      <a:pt x="2544128" y="1272064"/>
                    </a:cubicBezTo>
                    <a:cubicBezTo>
                      <a:pt x="2544128" y="1974628"/>
                      <a:pt x="1974628" y="2544128"/>
                      <a:pt x="1272064" y="2544128"/>
                    </a:cubicBezTo>
                    <a:cubicBezTo>
                      <a:pt x="569500" y="2544128"/>
                      <a:pt x="0" y="1974628"/>
                      <a:pt x="0" y="1272064"/>
                    </a:cubicBezTo>
                    <a:cubicBezTo>
                      <a:pt x="0" y="569500"/>
                      <a:pt x="569500" y="0"/>
                      <a:pt x="1272064" y="0"/>
                    </a:cubicBezTo>
                    <a:lnTo>
                      <a:pt x="1272064" y="0"/>
                    </a:lnTo>
                    <a:close/>
                    <a:moveTo>
                      <a:pt x="1272064" y="198406"/>
                    </a:moveTo>
                    <a:cubicBezTo>
                      <a:pt x="736092" y="198406"/>
                      <a:pt x="301562" y="632936"/>
                      <a:pt x="301562" y="1168908"/>
                    </a:cubicBezTo>
                    <a:cubicBezTo>
                      <a:pt x="301562" y="1704880"/>
                      <a:pt x="736092" y="2139410"/>
                      <a:pt x="1272064" y="2139410"/>
                    </a:cubicBezTo>
                    <a:cubicBezTo>
                      <a:pt x="1808036" y="2139410"/>
                      <a:pt x="2242566" y="1704880"/>
                      <a:pt x="2242566" y="1168908"/>
                    </a:cubicBezTo>
                    <a:cubicBezTo>
                      <a:pt x="2242566" y="632936"/>
                      <a:pt x="1808036" y="198406"/>
                      <a:pt x="1272064" y="198406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3" name="Google Shape;769;p25">
                <a:extLst>
                  <a:ext uri="{FF2B5EF4-FFF2-40B4-BE49-F238E27FC236}">
                    <a16:creationId xmlns:a16="http://schemas.microsoft.com/office/drawing/2014/main" id="{8CEE6670-FFBC-4DAE-B550-E70D12F130BF}"/>
                  </a:ext>
                </a:extLst>
              </p:cNvPr>
              <p:cNvGrpSpPr/>
              <p:nvPr/>
            </p:nvGrpSpPr>
            <p:grpSpPr>
              <a:xfrm>
                <a:off x="3772727" y="3222908"/>
                <a:ext cx="1113024" cy="1160787"/>
                <a:chOff x="6515927" y="3100079"/>
                <a:chExt cx="1113024" cy="1160787"/>
              </a:xfrm>
            </p:grpSpPr>
            <p:sp>
              <p:nvSpPr>
                <p:cNvPr id="221" name="Google Shape;770;p25">
                  <a:extLst>
                    <a:ext uri="{FF2B5EF4-FFF2-40B4-BE49-F238E27FC236}">
                      <a16:creationId xmlns:a16="http://schemas.microsoft.com/office/drawing/2014/main" id="{F29CE317-6945-4803-A561-07F51DCA38E6}"/>
                    </a:ext>
                  </a:extLst>
                </p:cNvPr>
                <p:cNvSpPr/>
                <p:nvPr/>
              </p:nvSpPr>
              <p:spPr>
                <a:xfrm>
                  <a:off x="6515927" y="3100079"/>
                  <a:ext cx="1112982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982" h="1160787" extrusionOk="0">
                      <a:moveTo>
                        <a:pt x="2449" y="871396"/>
                      </a:moveTo>
                      <a:cubicBezTo>
                        <a:pt x="129036" y="511066"/>
                        <a:pt x="375067" y="206933"/>
                        <a:pt x="693011" y="6622"/>
                      </a:cubicBezTo>
                      <a:cubicBezTo>
                        <a:pt x="817598" y="-64721"/>
                        <a:pt x="1221363" y="461250"/>
                        <a:pt x="1085346" y="583742"/>
                      </a:cubicBezTo>
                      <a:cubicBezTo>
                        <a:pt x="884845" y="703090"/>
                        <a:pt x="730349" y="891780"/>
                        <a:pt x="655292" y="1116856"/>
                      </a:cubicBezTo>
                      <a:cubicBezTo>
                        <a:pt x="619859" y="1256492"/>
                        <a:pt x="-45271" y="1032750"/>
                        <a:pt x="2449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771;p25">
                  <a:extLst>
                    <a:ext uri="{FF2B5EF4-FFF2-40B4-BE49-F238E27FC236}">
                      <a16:creationId xmlns:a16="http://schemas.microsoft.com/office/drawing/2014/main" id="{8C8F4851-9AF0-4441-B80D-51652512998B}"/>
                    </a:ext>
                  </a:extLst>
                </p:cNvPr>
                <p:cNvSpPr/>
                <p:nvPr/>
              </p:nvSpPr>
              <p:spPr>
                <a:xfrm>
                  <a:off x="6880707" y="3454744"/>
                  <a:ext cx="748244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4" h="806077" extrusionOk="0">
                      <a:moveTo>
                        <a:pt x="0" y="773906"/>
                      </a:moveTo>
                      <a:cubicBezTo>
                        <a:pt x="112681" y="426434"/>
                        <a:pt x="370904" y="144494"/>
                        <a:pt x="702659" y="0"/>
                      </a:cubicBezTo>
                      <a:cubicBezTo>
                        <a:pt x="747522" y="91154"/>
                        <a:pt x="765238" y="176117"/>
                        <a:pt x="728281" y="220980"/>
                      </a:cubicBezTo>
                      <a:cubicBezTo>
                        <a:pt x="516636" y="342329"/>
                        <a:pt x="354997" y="541115"/>
                        <a:pt x="282130" y="778669"/>
                      </a:cubicBezTo>
                      <a:cubicBezTo>
                        <a:pt x="247745" y="820579"/>
                        <a:pt x="127540" y="810768"/>
                        <a:pt x="0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" name="Google Shape;772;p25">
                <a:extLst>
                  <a:ext uri="{FF2B5EF4-FFF2-40B4-BE49-F238E27FC236}">
                    <a16:creationId xmlns:a16="http://schemas.microsoft.com/office/drawing/2014/main" id="{636F09C4-3A87-4FD6-8046-F9A472208732}"/>
                  </a:ext>
                </a:extLst>
              </p:cNvPr>
              <p:cNvGrpSpPr/>
              <p:nvPr/>
            </p:nvGrpSpPr>
            <p:grpSpPr>
              <a:xfrm>
                <a:off x="5805957" y="3222908"/>
                <a:ext cx="1113021" cy="1160787"/>
                <a:chOff x="8549157" y="3100079"/>
                <a:chExt cx="1113021" cy="1160787"/>
              </a:xfrm>
            </p:grpSpPr>
            <p:sp>
              <p:nvSpPr>
                <p:cNvPr id="219" name="Google Shape;773;p25">
                  <a:extLst>
                    <a:ext uri="{FF2B5EF4-FFF2-40B4-BE49-F238E27FC236}">
                      <a16:creationId xmlns:a16="http://schemas.microsoft.com/office/drawing/2014/main" id="{D568404B-90AD-42A7-8DBB-26126DA430E4}"/>
                    </a:ext>
                  </a:extLst>
                </p:cNvPr>
                <p:cNvSpPr/>
                <p:nvPr/>
              </p:nvSpPr>
              <p:spPr>
                <a:xfrm>
                  <a:off x="8549157" y="3100079"/>
                  <a:ext cx="1113021" cy="11607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3021" h="1160787" extrusionOk="0">
                      <a:moveTo>
                        <a:pt x="1110564" y="871396"/>
                      </a:moveTo>
                      <a:cubicBezTo>
                        <a:pt x="983976" y="511066"/>
                        <a:pt x="737946" y="206933"/>
                        <a:pt x="420001" y="6622"/>
                      </a:cubicBezTo>
                      <a:cubicBezTo>
                        <a:pt x="295414" y="-64721"/>
                        <a:pt x="-108446" y="461250"/>
                        <a:pt x="27667" y="583742"/>
                      </a:cubicBezTo>
                      <a:cubicBezTo>
                        <a:pt x="228168" y="703090"/>
                        <a:pt x="382663" y="891780"/>
                        <a:pt x="457720" y="1116856"/>
                      </a:cubicBezTo>
                      <a:cubicBezTo>
                        <a:pt x="493153" y="1256492"/>
                        <a:pt x="1158379" y="1032750"/>
                        <a:pt x="1110564" y="87139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774;p25">
                  <a:extLst>
                    <a:ext uri="{FF2B5EF4-FFF2-40B4-BE49-F238E27FC236}">
                      <a16:creationId xmlns:a16="http://schemas.microsoft.com/office/drawing/2014/main" id="{EF2DEB06-C05B-48DB-8A68-12EDF5C50BD2}"/>
                    </a:ext>
                  </a:extLst>
                </p:cNvPr>
                <p:cNvSpPr/>
                <p:nvPr/>
              </p:nvSpPr>
              <p:spPr>
                <a:xfrm>
                  <a:off x="8549240" y="3454744"/>
                  <a:ext cx="748245" cy="806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245" h="806077" extrusionOk="0">
                      <a:moveTo>
                        <a:pt x="748245" y="773906"/>
                      </a:moveTo>
                      <a:cubicBezTo>
                        <a:pt x="635564" y="426434"/>
                        <a:pt x="377342" y="144494"/>
                        <a:pt x="45586" y="0"/>
                      </a:cubicBezTo>
                      <a:cubicBezTo>
                        <a:pt x="723" y="91154"/>
                        <a:pt x="-16994" y="176117"/>
                        <a:pt x="19963" y="220980"/>
                      </a:cubicBezTo>
                      <a:cubicBezTo>
                        <a:pt x="231609" y="342329"/>
                        <a:pt x="393248" y="541115"/>
                        <a:pt x="466114" y="778669"/>
                      </a:cubicBezTo>
                      <a:cubicBezTo>
                        <a:pt x="500500" y="820579"/>
                        <a:pt x="620610" y="810768"/>
                        <a:pt x="748245" y="77390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solidFill>
                        <a:srgbClr val="00FFFF"/>
                      </a:solidFill>
                    </a:ln>
                    <a:solidFill>
                      <a:srgbClr val="FFFBF8"/>
                    </a:solidFill>
                    <a:effectLst>
                      <a:glow rad="63500">
                        <a:srgbClr val="0000FF">
                          <a:alpha val="40000"/>
                        </a:srgbClr>
                      </a:glow>
                      <a:outerShdw blurRad="50800" dist="38100" dir="18900000" algn="bl" rotWithShape="0">
                        <a:prstClr val="black">
                          <a:alpha val="40000"/>
                        </a:prstClr>
                      </a:outerShdw>
                      <a:reflection blurRad="6350" stA="60000" endA="900" endPos="58000" dir="5400000" sy="-100000" algn="bl" rotWithShape="0"/>
                    </a:effectLst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5" name="Google Shape;775;p25">
                <a:extLst>
                  <a:ext uri="{FF2B5EF4-FFF2-40B4-BE49-F238E27FC236}">
                    <a16:creationId xmlns:a16="http://schemas.microsoft.com/office/drawing/2014/main" id="{2D484B08-18D9-4127-A976-5B01C8EF230E}"/>
                  </a:ext>
                </a:extLst>
              </p:cNvPr>
              <p:cNvSpPr/>
              <p:nvPr/>
            </p:nvSpPr>
            <p:spPr>
              <a:xfrm>
                <a:off x="3772727" y="4905386"/>
                <a:ext cx="1112982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37" extrusionOk="0">
                    <a:moveTo>
                      <a:pt x="2449" y="289341"/>
                    </a:moveTo>
                    <a:cubicBezTo>
                      <a:pt x="129036" y="649672"/>
                      <a:pt x="375067" y="953806"/>
                      <a:pt x="693011" y="1154116"/>
                    </a:cubicBezTo>
                    <a:cubicBezTo>
                      <a:pt x="817598" y="1225458"/>
                      <a:pt x="1221363" y="699488"/>
                      <a:pt x="1085346" y="576997"/>
                    </a:cubicBezTo>
                    <a:cubicBezTo>
                      <a:pt x="884845" y="457648"/>
                      <a:pt x="730349" y="268958"/>
                      <a:pt x="655292" y="43882"/>
                    </a:cubicBezTo>
                    <a:cubicBezTo>
                      <a:pt x="619859" y="-95659"/>
                      <a:pt x="-45271" y="128083"/>
                      <a:pt x="2449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6;p25">
                <a:extLst>
                  <a:ext uri="{FF2B5EF4-FFF2-40B4-BE49-F238E27FC236}">
                    <a16:creationId xmlns:a16="http://schemas.microsoft.com/office/drawing/2014/main" id="{0A0BB110-D665-4480-B4A5-C3E9B22E86E2}"/>
                  </a:ext>
                </a:extLst>
              </p:cNvPr>
              <p:cNvSpPr/>
              <p:nvPr/>
            </p:nvSpPr>
            <p:spPr>
              <a:xfrm>
                <a:off x="4092454" y="4905561"/>
                <a:ext cx="793337" cy="958869"/>
              </a:xfrm>
              <a:custGeom>
                <a:avLst/>
                <a:gdLst/>
                <a:ahLst/>
                <a:cxnLst/>
                <a:rect l="l" t="t" r="r" b="b"/>
                <a:pathLst>
                  <a:path w="793337" h="958869" extrusionOk="0">
                    <a:moveTo>
                      <a:pt x="651891" y="958870"/>
                    </a:moveTo>
                    <a:cubicBezTo>
                      <a:pt x="759619" y="816947"/>
                      <a:pt x="837152" y="641306"/>
                      <a:pt x="765715" y="576917"/>
                    </a:cubicBezTo>
                    <a:cubicBezTo>
                      <a:pt x="654653" y="510814"/>
                      <a:pt x="557689" y="423374"/>
                      <a:pt x="480536" y="320314"/>
                    </a:cubicBezTo>
                    <a:cubicBezTo>
                      <a:pt x="415766" y="234589"/>
                      <a:pt x="364903" y="137720"/>
                      <a:pt x="331184" y="33230"/>
                    </a:cubicBezTo>
                    <a:cubicBezTo>
                      <a:pt x="300038" y="-20776"/>
                      <a:pt x="148876" y="-3536"/>
                      <a:pt x="0" y="46184"/>
                    </a:cubicBezTo>
                    <a:cubicBezTo>
                      <a:pt x="64865" y="441281"/>
                      <a:pt x="311753" y="775323"/>
                      <a:pt x="651891" y="958870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7;p25">
                <a:extLst>
                  <a:ext uri="{FF2B5EF4-FFF2-40B4-BE49-F238E27FC236}">
                    <a16:creationId xmlns:a16="http://schemas.microsoft.com/office/drawing/2014/main" id="{28DBD94C-5AE0-4371-8C73-C6D9157D0C10}"/>
                  </a:ext>
                </a:extLst>
              </p:cNvPr>
              <p:cNvSpPr/>
              <p:nvPr/>
            </p:nvSpPr>
            <p:spPr>
              <a:xfrm>
                <a:off x="5805957" y="4905386"/>
                <a:ext cx="1113021" cy="116073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37" extrusionOk="0">
                    <a:moveTo>
                      <a:pt x="1110564" y="289341"/>
                    </a:moveTo>
                    <a:cubicBezTo>
                      <a:pt x="983976" y="649672"/>
                      <a:pt x="737946" y="953806"/>
                      <a:pt x="420001" y="1154116"/>
                    </a:cubicBezTo>
                    <a:cubicBezTo>
                      <a:pt x="295414" y="1225458"/>
                      <a:pt x="-108446" y="699488"/>
                      <a:pt x="27667" y="576997"/>
                    </a:cubicBezTo>
                    <a:cubicBezTo>
                      <a:pt x="228168" y="457648"/>
                      <a:pt x="382663" y="268958"/>
                      <a:pt x="457720" y="43882"/>
                    </a:cubicBezTo>
                    <a:cubicBezTo>
                      <a:pt x="493153" y="-95659"/>
                      <a:pt x="1158379" y="128083"/>
                      <a:pt x="1110564" y="289341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78;p25">
                <a:extLst>
                  <a:ext uri="{FF2B5EF4-FFF2-40B4-BE49-F238E27FC236}">
                    <a16:creationId xmlns:a16="http://schemas.microsoft.com/office/drawing/2014/main" id="{BAE90B4F-9D87-43EF-AD19-0E26AF558521}"/>
                  </a:ext>
                </a:extLst>
              </p:cNvPr>
              <p:cNvSpPr/>
              <p:nvPr/>
            </p:nvSpPr>
            <p:spPr>
              <a:xfrm>
                <a:off x="5806014" y="4905425"/>
                <a:ext cx="796658" cy="960243"/>
              </a:xfrm>
              <a:custGeom>
                <a:avLst/>
                <a:gdLst/>
                <a:ahLst/>
                <a:cxnLst/>
                <a:rect l="l" t="t" r="r" b="b"/>
                <a:pathLst>
                  <a:path w="796658" h="960243" extrusionOk="0">
                    <a:moveTo>
                      <a:pt x="796658" y="47273"/>
                    </a:moveTo>
                    <a:cubicBezTo>
                      <a:pt x="731412" y="443036"/>
                      <a:pt x="483572" y="777173"/>
                      <a:pt x="142481" y="960244"/>
                    </a:cubicBezTo>
                    <a:cubicBezTo>
                      <a:pt x="34182" y="818036"/>
                      <a:pt x="-44018" y="641537"/>
                      <a:pt x="27610" y="576958"/>
                    </a:cubicBezTo>
                    <a:cubicBezTo>
                      <a:pt x="50660" y="563242"/>
                      <a:pt x="73044" y="548573"/>
                      <a:pt x="94856" y="533143"/>
                    </a:cubicBezTo>
                    <a:cubicBezTo>
                      <a:pt x="270116" y="411318"/>
                      <a:pt x="403371" y="233201"/>
                      <a:pt x="468332" y="24984"/>
                    </a:cubicBezTo>
                    <a:cubicBezTo>
                      <a:pt x="510146" y="-19117"/>
                      <a:pt x="654831" y="-543"/>
                      <a:pt x="796658" y="47273"/>
                    </a:cubicBezTo>
                    <a:close/>
                  </a:path>
                </a:pathLst>
              </a:custGeom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54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6D991518-308F-49DD-9757-7695438C6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64" y="3906958"/>
            <a:ext cx="1154344" cy="861550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410EC613-E137-4070-A5B2-A2F7A1DCF9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657" y="2741301"/>
            <a:ext cx="728696" cy="723838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7D85C07F-E9EB-4A55-8333-B9B2DF45A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67" y="5299554"/>
            <a:ext cx="728696" cy="723838"/>
          </a:xfrm>
          <a:prstGeom prst="rect">
            <a:avLst/>
          </a:prstGeom>
        </p:spPr>
      </p:pic>
      <p:pic>
        <p:nvPicPr>
          <p:cNvPr id="1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A883DAF-D6AD-47BB-9BAA-8732B1570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7C38DC-1335-4E25-BF1E-0BD9BD377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18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8D3C70E-B7AD-4F47-B9AE-652894117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2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33C5B-7C2E-446A-B0A8-0DDA80116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2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550BA0-E4EA-4BDF-975E-C4A8A4DB88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225" name="图片 4">
            <a:extLst>
              <a:ext uri="{FF2B5EF4-FFF2-40B4-BE49-F238E27FC236}">
                <a16:creationId xmlns:a16="http://schemas.microsoft.com/office/drawing/2014/main" id="{50DA5E61-DB60-468B-B2CD-66253CBD3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197433" y="3862081"/>
            <a:ext cx="2670199" cy="3053775"/>
          </a:xfrm>
          <a:prstGeom prst="rect">
            <a:avLst/>
          </a:prstGeom>
        </p:spPr>
      </p:pic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127B701-D5D8-494B-8467-B7488D2DFF58}"/>
              </a:ext>
            </a:extLst>
          </p:cNvPr>
          <p:cNvGrpSpPr/>
          <p:nvPr/>
        </p:nvGrpSpPr>
        <p:grpSpPr>
          <a:xfrm>
            <a:off x="1069104" y="1196527"/>
            <a:ext cx="10255649" cy="981529"/>
            <a:chOff x="1178806" y="475819"/>
            <a:chExt cx="10241425" cy="1504950"/>
          </a:xfrm>
          <a:solidFill>
            <a:schemeClr val="accent4">
              <a:lumMod val="50000"/>
              <a:alpha val="29000"/>
            </a:schemeClr>
          </a:solidFill>
        </p:grpSpPr>
        <p:sp>
          <p:nvSpPr>
            <p:cNvPr id="227" name="Rounded Rectangle 13">
              <a:extLst>
                <a:ext uri="{FF2B5EF4-FFF2-40B4-BE49-F238E27FC236}">
                  <a16:creationId xmlns:a16="http://schemas.microsoft.com/office/drawing/2014/main" id="{3E12B0C7-9E7B-4566-87EF-CF1A1FCA894D}"/>
                </a:ext>
              </a:extLst>
            </p:cNvPr>
            <p:cNvSpPr/>
            <p:nvPr/>
          </p:nvSpPr>
          <p:spPr>
            <a:xfrm>
              <a:off x="1178806" y="475819"/>
              <a:ext cx="10131100" cy="1504950"/>
            </a:xfrm>
            <a:custGeom>
              <a:avLst/>
              <a:gdLst>
                <a:gd name="connsiteX0" fmla="*/ 0 w 10131100"/>
                <a:gd name="connsiteY0" fmla="*/ 250830 h 1504950"/>
                <a:gd name="connsiteX1" fmla="*/ 250830 w 10131100"/>
                <a:gd name="connsiteY1" fmla="*/ 0 h 1504950"/>
                <a:gd name="connsiteX2" fmla="*/ 817268 w 10131100"/>
                <a:gd name="connsiteY2" fmla="*/ 0 h 1504950"/>
                <a:gd name="connsiteX3" fmla="*/ 1480000 w 10131100"/>
                <a:gd name="connsiteY3" fmla="*/ 0 h 1504950"/>
                <a:gd name="connsiteX4" fmla="*/ 1950143 w 10131100"/>
                <a:gd name="connsiteY4" fmla="*/ 0 h 1504950"/>
                <a:gd name="connsiteX5" fmla="*/ 2227697 w 10131100"/>
                <a:gd name="connsiteY5" fmla="*/ 0 h 1504950"/>
                <a:gd name="connsiteX6" fmla="*/ 2505252 w 10131100"/>
                <a:gd name="connsiteY6" fmla="*/ 0 h 1504950"/>
                <a:gd name="connsiteX7" fmla="*/ 2879101 w 10131100"/>
                <a:gd name="connsiteY7" fmla="*/ 0 h 1504950"/>
                <a:gd name="connsiteX8" fmla="*/ 3638127 w 10131100"/>
                <a:gd name="connsiteY8" fmla="*/ 0 h 1504950"/>
                <a:gd name="connsiteX9" fmla="*/ 4011976 w 10131100"/>
                <a:gd name="connsiteY9" fmla="*/ 0 h 1504950"/>
                <a:gd name="connsiteX10" fmla="*/ 4289530 w 10131100"/>
                <a:gd name="connsiteY10" fmla="*/ 0 h 1504950"/>
                <a:gd name="connsiteX11" fmla="*/ 4567085 w 10131100"/>
                <a:gd name="connsiteY11" fmla="*/ 0 h 1504950"/>
                <a:gd name="connsiteX12" fmla="*/ 5133523 w 10131100"/>
                <a:gd name="connsiteY12" fmla="*/ 0 h 1504950"/>
                <a:gd name="connsiteX13" fmla="*/ 5411077 w 10131100"/>
                <a:gd name="connsiteY13" fmla="*/ 0 h 1504950"/>
                <a:gd name="connsiteX14" fmla="*/ 5977515 w 10131100"/>
                <a:gd name="connsiteY14" fmla="*/ 0 h 1504950"/>
                <a:gd name="connsiteX15" fmla="*/ 6640247 w 10131100"/>
                <a:gd name="connsiteY15" fmla="*/ 0 h 1504950"/>
                <a:gd name="connsiteX16" fmla="*/ 7399273 w 10131100"/>
                <a:gd name="connsiteY16" fmla="*/ 0 h 1504950"/>
                <a:gd name="connsiteX17" fmla="*/ 8062005 w 10131100"/>
                <a:gd name="connsiteY17" fmla="*/ 0 h 1504950"/>
                <a:gd name="connsiteX18" fmla="*/ 8435854 w 10131100"/>
                <a:gd name="connsiteY18" fmla="*/ 0 h 1504950"/>
                <a:gd name="connsiteX19" fmla="*/ 9002292 w 10131100"/>
                <a:gd name="connsiteY19" fmla="*/ 0 h 1504950"/>
                <a:gd name="connsiteX20" fmla="*/ 9880270 w 10131100"/>
                <a:gd name="connsiteY20" fmla="*/ 0 h 1504950"/>
                <a:gd name="connsiteX21" fmla="*/ 10131100 w 10131100"/>
                <a:gd name="connsiteY21" fmla="*/ 250830 h 1504950"/>
                <a:gd name="connsiteX22" fmla="*/ 10131100 w 10131100"/>
                <a:gd name="connsiteY22" fmla="*/ 742442 h 1504950"/>
                <a:gd name="connsiteX23" fmla="*/ 10131100 w 10131100"/>
                <a:gd name="connsiteY23" fmla="*/ 1254120 h 1504950"/>
                <a:gd name="connsiteX24" fmla="*/ 9880270 w 10131100"/>
                <a:gd name="connsiteY24" fmla="*/ 1504950 h 1504950"/>
                <a:gd name="connsiteX25" fmla="*/ 9410127 w 10131100"/>
                <a:gd name="connsiteY25" fmla="*/ 1504950 h 1504950"/>
                <a:gd name="connsiteX26" fmla="*/ 8843689 w 10131100"/>
                <a:gd name="connsiteY26" fmla="*/ 1504950 h 1504950"/>
                <a:gd name="connsiteX27" fmla="*/ 8373546 w 10131100"/>
                <a:gd name="connsiteY27" fmla="*/ 1504950 h 1504950"/>
                <a:gd name="connsiteX28" fmla="*/ 7807108 w 10131100"/>
                <a:gd name="connsiteY28" fmla="*/ 1504950 h 1504950"/>
                <a:gd name="connsiteX29" fmla="*/ 7336965 w 10131100"/>
                <a:gd name="connsiteY29" fmla="*/ 1504950 h 1504950"/>
                <a:gd name="connsiteX30" fmla="*/ 6866822 w 10131100"/>
                <a:gd name="connsiteY30" fmla="*/ 1504950 h 1504950"/>
                <a:gd name="connsiteX31" fmla="*/ 6300384 w 10131100"/>
                <a:gd name="connsiteY31" fmla="*/ 1504950 h 1504950"/>
                <a:gd name="connsiteX32" fmla="*/ 6022830 w 10131100"/>
                <a:gd name="connsiteY32" fmla="*/ 1504950 h 1504950"/>
                <a:gd name="connsiteX33" fmla="*/ 5263803 w 10131100"/>
                <a:gd name="connsiteY33" fmla="*/ 1504950 h 1504950"/>
                <a:gd name="connsiteX34" fmla="*/ 4601071 w 10131100"/>
                <a:gd name="connsiteY34" fmla="*/ 1504950 h 1504950"/>
                <a:gd name="connsiteX35" fmla="*/ 3842045 w 10131100"/>
                <a:gd name="connsiteY35" fmla="*/ 1504950 h 1504950"/>
                <a:gd name="connsiteX36" fmla="*/ 3083018 w 10131100"/>
                <a:gd name="connsiteY36" fmla="*/ 1504950 h 1504950"/>
                <a:gd name="connsiteX37" fmla="*/ 2420286 w 10131100"/>
                <a:gd name="connsiteY37" fmla="*/ 1504950 h 1504950"/>
                <a:gd name="connsiteX38" fmla="*/ 2142732 w 10131100"/>
                <a:gd name="connsiteY38" fmla="*/ 1504950 h 1504950"/>
                <a:gd name="connsiteX39" fmla="*/ 1672588 w 10131100"/>
                <a:gd name="connsiteY39" fmla="*/ 1504950 h 1504950"/>
                <a:gd name="connsiteX40" fmla="*/ 1298740 w 10131100"/>
                <a:gd name="connsiteY40" fmla="*/ 1504950 h 1504950"/>
                <a:gd name="connsiteX41" fmla="*/ 250830 w 10131100"/>
                <a:gd name="connsiteY41" fmla="*/ 1504950 h 1504950"/>
                <a:gd name="connsiteX42" fmla="*/ 0 w 10131100"/>
                <a:gd name="connsiteY42" fmla="*/ 1254120 h 1504950"/>
                <a:gd name="connsiteX43" fmla="*/ 0 w 10131100"/>
                <a:gd name="connsiteY43" fmla="*/ 782574 h 1504950"/>
                <a:gd name="connsiteX44" fmla="*/ 0 w 10131100"/>
                <a:gd name="connsiteY44" fmla="*/ 250830 h 150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131100" h="1504950" fill="none" extrusionOk="0">
                  <a:moveTo>
                    <a:pt x="0" y="250830"/>
                  </a:moveTo>
                  <a:cubicBezTo>
                    <a:pt x="2452" y="128033"/>
                    <a:pt x="107654" y="-26643"/>
                    <a:pt x="250830" y="0"/>
                  </a:cubicBezTo>
                  <a:cubicBezTo>
                    <a:pt x="372455" y="-24100"/>
                    <a:pt x="637390" y="23658"/>
                    <a:pt x="817268" y="0"/>
                  </a:cubicBezTo>
                  <a:cubicBezTo>
                    <a:pt x="997146" y="-23658"/>
                    <a:pt x="1323057" y="29557"/>
                    <a:pt x="1480000" y="0"/>
                  </a:cubicBezTo>
                  <a:cubicBezTo>
                    <a:pt x="1636943" y="-29557"/>
                    <a:pt x="1764077" y="53162"/>
                    <a:pt x="1950143" y="0"/>
                  </a:cubicBezTo>
                  <a:cubicBezTo>
                    <a:pt x="2136209" y="-53162"/>
                    <a:pt x="2151005" y="27321"/>
                    <a:pt x="2227697" y="0"/>
                  </a:cubicBezTo>
                  <a:cubicBezTo>
                    <a:pt x="2304389" y="-27321"/>
                    <a:pt x="2403580" y="32383"/>
                    <a:pt x="2505252" y="0"/>
                  </a:cubicBezTo>
                  <a:cubicBezTo>
                    <a:pt x="2606925" y="-32383"/>
                    <a:pt x="2776348" y="15841"/>
                    <a:pt x="2879101" y="0"/>
                  </a:cubicBezTo>
                  <a:cubicBezTo>
                    <a:pt x="2981854" y="-15841"/>
                    <a:pt x="3296810" y="53229"/>
                    <a:pt x="3638127" y="0"/>
                  </a:cubicBezTo>
                  <a:cubicBezTo>
                    <a:pt x="3979444" y="-53229"/>
                    <a:pt x="3916217" y="16254"/>
                    <a:pt x="4011976" y="0"/>
                  </a:cubicBezTo>
                  <a:cubicBezTo>
                    <a:pt x="4107735" y="-16254"/>
                    <a:pt x="4191056" y="6450"/>
                    <a:pt x="4289530" y="0"/>
                  </a:cubicBezTo>
                  <a:cubicBezTo>
                    <a:pt x="4388004" y="-6450"/>
                    <a:pt x="4478155" y="11921"/>
                    <a:pt x="4567085" y="0"/>
                  </a:cubicBezTo>
                  <a:cubicBezTo>
                    <a:pt x="4656015" y="-11921"/>
                    <a:pt x="4973524" y="35667"/>
                    <a:pt x="5133523" y="0"/>
                  </a:cubicBezTo>
                  <a:cubicBezTo>
                    <a:pt x="5293522" y="-35667"/>
                    <a:pt x="5280261" y="17161"/>
                    <a:pt x="5411077" y="0"/>
                  </a:cubicBezTo>
                  <a:cubicBezTo>
                    <a:pt x="5541893" y="-17161"/>
                    <a:pt x="5783659" y="4455"/>
                    <a:pt x="5977515" y="0"/>
                  </a:cubicBezTo>
                  <a:cubicBezTo>
                    <a:pt x="6171371" y="-4455"/>
                    <a:pt x="6429919" y="18199"/>
                    <a:pt x="6640247" y="0"/>
                  </a:cubicBezTo>
                  <a:cubicBezTo>
                    <a:pt x="6850575" y="-18199"/>
                    <a:pt x="7121041" y="23967"/>
                    <a:pt x="7399273" y="0"/>
                  </a:cubicBezTo>
                  <a:cubicBezTo>
                    <a:pt x="7677505" y="-23967"/>
                    <a:pt x="7836727" y="64531"/>
                    <a:pt x="8062005" y="0"/>
                  </a:cubicBezTo>
                  <a:cubicBezTo>
                    <a:pt x="8287283" y="-64531"/>
                    <a:pt x="8280658" y="28404"/>
                    <a:pt x="8435854" y="0"/>
                  </a:cubicBezTo>
                  <a:cubicBezTo>
                    <a:pt x="8591050" y="-28404"/>
                    <a:pt x="8821341" y="23170"/>
                    <a:pt x="9002292" y="0"/>
                  </a:cubicBezTo>
                  <a:cubicBezTo>
                    <a:pt x="9183243" y="-23170"/>
                    <a:pt x="9542011" y="2158"/>
                    <a:pt x="9880270" y="0"/>
                  </a:cubicBezTo>
                  <a:cubicBezTo>
                    <a:pt x="10017652" y="4997"/>
                    <a:pt x="10110190" y="117639"/>
                    <a:pt x="10131100" y="250830"/>
                  </a:cubicBezTo>
                  <a:cubicBezTo>
                    <a:pt x="10186393" y="381931"/>
                    <a:pt x="10123784" y="642984"/>
                    <a:pt x="10131100" y="742442"/>
                  </a:cubicBezTo>
                  <a:cubicBezTo>
                    <a:pt x="10138416" y="841900"/>
                    <a:pt x="10103014" y="1029301"/>
                    <a:pt x="10131100" y="1254120"/>
                  </a:cubicBezTo>
                  <a:cubicBezTo>
                    <a:pt x="10150040" y="1400090"/>
                    <a:pt x="10014613" y="1503223"/>
                    <a:pt x="9880270" y="1504950"/>
                  </a:cubicBezTo>
                  <a:cubicBezTo>
                    <a:pt x="9781080" y="1530065"/>
                    <a:pt x="9564203" y="1503083"/>
                    <a:pt x="9410127" y="1504950"/>
                  </a:cubicBezTo>
                  <a:cubicBezTo>
                    <a:pt x="9256051" y="1506817"/>
                    <a:pt x="9064026" y="1492621"/>
                    <a:pt x="8843689" y="1504950"/>
                  </a:cubicBezTo>
                  <a:cubicBezTo>
                    <a:pt x="8623352" y="1517279"/>
                    <a:pt x="8473129" y="1461901"/>
                    <a:pt x="8373546" y="1504950"/>
                  </a:cubicBezTo>
                  <a:cubicBezTo>
                    <a:pt x="8273963" y="1547999"/>
                    <a:pt x="7942213" y="1461280"/>
                    <a:pt x="7807108" y="1504950"/>
                  </a:cubicBezTo>
                  <a:cubicBezTo>
                    <a:pt x="7672003" y="1548620"/>
                    <a:pt x="7564954" y="1450404"/>
                    <a:pt x="7336965" y="1504950"/>
                  </a:cubicBezTo>
                  <a:cubicBezTo>
                    <a:pt x="7108976" y="1559496"/>
                    <a:pt x="6972070" y="1456822"/>
                    <a:pt x="6866822" y="1504950"/>
                  </a:cubicBezTo>
                  <a:cubicBezTo>
                    <a:pt x="6761574" y="1553078"/>
                    <a:pt x="6480220" y="1443783"/>
                    <a:pt x="6300384" y="1504950"/>
                  </a:cubicBezTo>
                  <a:cubicBezTo>
                    <a:pt x="6120548" y="1566117"/>
                    <a:pt x="6145395" y="1495747"/>
                    <a:pt x="6022830" y="1504950"/>
                  </a:cubicBezTo>
                  <a:cubicBezTo>
                    <a:pt x="5900265" y="1514153"/>
                    <a:pt x="5537810" y="1452045"/>
                    <a:pt x="5263803" y="1504950"/>
                  </a:cubicBezTo>
                  <a:cubicBezTo>
                    <a:pt x="4989796" y="1557855"/>
                    <a:pt x="4879011" y="1455889"/>
                    <a:pt x="4601071" y="1504950"/>
                  </a:cubicBezTo>
                  <a:cubicBezTo>
                    <a:pt x="4323131" y="1554011"/>
                    <a:pt x="4174414" y="1437199"/>
                    <a:pt x="3842045" y="1504950"/>
                  </a:cubicBezTo>
                  <a:cubicBezTo>
                    <a:pt x="3509676" y="1572701"/>
                    <a:pt x="3238796" y="1439640"/>
                    <a:pt x="3083018" y="1504950"/>
                  </a:cubicBezTo>
                  <a:cubicBezTo>
                    <a:pt x="2927240" y="1570260"/>
                    <a:pt x="2586812" y="1472534"/>
                    <a:pt x="2420286" y="1504950"/>
                  </a:cubicBezTo>
                  <a:cubicBezTo>
                    <a:pt x="2253760" y="1537366"/>
                    <a:pt x="2239707" y="1495709"/>
                    <a:pt x="2142732" y="1504950"/>
                  </a:cubicBezTo>
                  <a:cubicBezTo>
                    <a:pt x="2045757" y="1514191"/>
                    <a:pt x="1802405" y="1484727"/>
                    <a:pt x="1672588" y="1504950"/>
                  </a:cubicBezTo>
                  <a:cubicBezTo>
                    <a:pt x="1542771" y="1525173"/>
                    <a:pt x="1419512" y="1494017"/>
                    <a:pt x="1298740" y="1504950"/>
                  </a:cubicBezTo>
                  <a:cubicBezTo>
                    <a:pt x="1177968" y="1515883"/>
                    <a:pt x="757056" y="1435063"/>
                    <a:pt x="250830" y="1504950"/>
                  </a:cubicBezTo>
                  <a:cubicBezTo>
                    <a:pt x="80850" y="1492127"/>
                    <a:pt x="3983" y="1406097"/>
                    <a:pt x="0" y="1254120"/>
                  </a:cubicBezTo>
                  <a:cubicBezTo>
                    <a:pt x="-19265" y="1076876"/>
                    <a:pt x="40470" y="965755"/>
                    <a:pt x="0" y="782574"/>
                  </a:cubicBezTo>
                  <a:cubicBezTo>
                    <a:pt x="-40470" y="599393"/>
                    <a:pt x="45987" y="411120"/>
                    <a:pt x="0" y="250830"/>
                  </a:cubicBezTo>
                  <a:close/>
                </a:path>
                <a:path w="10131100" h="1504950" stroke="0" extrusionOk="0">
                  <a:moveTo>
                    <a:pt x="0" y="250830"/>
                  </a:moveTo>
                  <a:cubicBezTo>
                    <a:pt x="-5857" y="112877"/>
                    <a:pt x="116100" y="-39353"/>
                    <a:pt x="250830" y="0"/>
                  </a:cubicBezTo>
                  <a:cubicBezTo>
                    <a:pt x="436822" y="-6742"/>
                    <a:pt x="713030" y="52408"/>
                    <a:pt x="913562" y="0"/>
                  </a:cubicBezTo>
                  <a:cubicBezTo>
                    <a:pt x="1114094" y="-52408"/>
                    <a:pt x="1362912" y="28833"/>
                    <a:pt x="1480000" y="0"/>
                  </a:cubicBezTo>
                  <a:cubicBezTo>
                    <a:pt x="1597088" y="-28833"/>
                    <a:pt x="1808473" y="24497"/>
                    <a:pt x="2046437" y="0"/>
                  </a:cubicBezTo>
                  <a:cubicBezTo>
                    <a:pt x="2284401" y="-24497"/>
                    <a:pt x="2326981" y="1782"/>
                    <a:pt x="2516581" y="0"/>
                  </a:cubicBezTo>
                  <a:cubicBezTo>
                    <a:pt x="2706181" y="-1782"/>
                    <a:pt x="2993337" y="27825"/>
                    <a:pt x="3179313" y="0"/>
                  </a:cubicBezTo>
                  <a:cubicBezTo>
                    <a:pt x="3365289" y="-27825"/>
                    <a:pt x="3505563" y="40873"/>
                    <a:pt x="3649456" y="0"/>
                  </a:cubicBezTo>
                  <a:cubicBezTo>
                    <a:pt x="3793349" y="-40873"/>
                    <a:pt x="3897168" y="34309"/>
                    <a:pt x="4023305" y="0"/>
                  </a:cubicBezTo>
                  <a:cubicBezTo>
                    <a:pt x="4149442" y="-34309"/>
                    <a:pt x="4238413" y="43413"/>
                    <a:pt x="4397154" y="0"/>
                  </a:cubicBezTo>
                  <a:cubicBezTo>
                    <a:pt x="4555895" y="-43413"/>
                    <a:pt x="4594727" y="1160"/>
                    <a:pt x="4674708" y="0"/>
                  </a:cubicBezTo>
                  <a:cubicBezTo>
                    <a:pt x="4754689" y="-1160"/>
                    <a:pt x="5093280" y="41659"/>
                    <a:pt x="5241146" y="0"/>
                  </a:cubicBezTo>
                  <a:cubicBezTo>
                    <a:pt x="5389012" y="-41659"/>
                    <a:pt x="5696113" y="76444"/>
                    <a:pt x="5903878" y="0"/>
                  </a:cubicBezTo>
                  <a:cubicBezTo>
                    <a:pt x="6111643" y="-76444"/>
                    <a:pt x="6256063" y="24357"/>
                    <a:pt x="6470315" y="0"/>
                  </a:cubicBezTo>
                  <a:cubicBezTo>
                    <a:pt x="6684567" y="-24357"/>
                    <a:pt x="7063572" y="16759"/>
                    <a:pt x="7229342" y="0"/>
                  </a:cubicBezTo>
                  <a:cubicBezTo>
                    <a:pt x="7395112" y="-16759"/>
                    <a:pt x="7756697" y="35903"/>
                    <a:pt x="7892074" y="0"/>
                  </a:cubicBezTo>
                  <a:cubicBezTo>
                    <a:pt x="8027451" y="-35903"/>
                    <a:pt x="8169109" y="932"/>
                    <a:pt x="8265923" y="0"/>
                  </a:cubicBezTo>
                  <a:cubicBezTo>
                    <a:pt x="8362737" y="-932"/>
                    <a:pt x="8425724" y="16871"/>
                    <a:pt x="8543477" y="0"/>
                  </a:cubicBezTo>
                  <a:cubicBezTo>
                    <a:pt x="8661230" y="-16871"/>
                    <a:pt x="8855261" y="27623"/>
                    <a:pt x="9109915" y="0"/>
                  </a:cubicBezTo>
                  <a:cubicBezTo>
                    <a:pt x="9364569" y="-27623"/>
                    <a:pt x="9256758" y="23031"/>
                    <a:pt x="9387469" y="0"/>
                  </a:cubicBezTo>
                  <a:cubicBezTo>
                    <a:pt x="9518180" y="-23031"/>
                    <a:pt x="9724384" y="27768"/>
                    <a:pt x="9880270" y="0"/>
                  </a:cubicBezTo>
                  <a:cubicBezTo>
                    <a:pt x="10045774" y="16441"/>
                    <a:pt x="10163506" y="129932"/>
                    <a:pt x="10131100" y="250830"/>
                  </a:cubicBezTo>
                  <a:cubicBezTo>
                    <a:pt x="10143733" y="474315"/>
                    <a:pt x="10073741" y="572872"/>
                    <a:pt x="10131100" y="762508"/>
                  </a:cubicBezTo>
                  <a:cubicBezTo>
                    <a:pt x="10188459" y="952144"/>
                    <a:pt x="10092945" y="1100245"/>
                    <a:pt x="10131100" y="1254120"/>
                  </a:cubicBezTo>
                  <a:cubicBezTo>
                    <a:pt x="10146444" y="1408823"/>
                    <a:pt x="10000461" y="1531878"/>
                    <a:pt x="9880270" y="1504950"/>
                  </a:cubicBezTo>
                  <a:cubicBezTo>
                    <a:pt x="9676687" y="1549779"/>
                    <a:pt x="9643413" y="1493925"/>
                    <a:pt x="9410127" y="1504950"/>
                  </a:cubicBezTo>
                  <a:cubicBezTo>
                    <a:pt x="9176841" y="1515975"/>
                    <a:pt x="8978315" y="1472577"/>
                    <a:pt x="8843689" y="1504950"/>
                  </a:cubicBezTo>
                  <a:cubicBezTo>
                    <a:pt x="8709063" y="1537323"/>
                    <a:pt x="8358504" y="1439815"/>
                    <a:pt x="8084663" y="1504950"/>
                  </a:cubicBezTo>
                  <a:cubicBezTo>
                    <a:pt x="7810822" y="1570085"/>
                    <a:pt x="7892857" y="1460192"/>
                    <a:pt x="7710814" y="1504950"/>
                  </a:cubicBezTo>
                  <a:cubicBezTo>
                    <a:pt x="7528771" y="1549708"/>
                    <a:pt x="7367685" y="1450158"/>
                    <a:pt x="7240671" y="1504950"/>
                  </a:cubicBezTo>
                  <a:cubicBezTo>
                    <a:pt x="7113657" y="1559742"/>
                    <a:pt x="6678306" y="1490975"/>
                    <a:pt x="6481644" y="1504950"/>
                  </a:cubicBezTo>
                  <a:cubicBezTo>
                    <a:pt x="6284982" y="1518925"/>
                    <a:pt x="6306870" y="1472960"/>
                    <a:pt x="6204090" y="1504950"/>
                  </a:cubicBezTo>
                  <a:cubicBezTo>
                    <a:pt x="6101310" y="1536940"/>
                    <a:pt x="5739309" y="1466307"/>
                    <a:pt x="5445063" y="1504950"/>
                  </a:cubicBezTo>
                  <a:cubicBezTo>
                    <a:pt x="5150817" y="1543593"/>
                    <a:pt x="5277785" y="1503792"/>
                    <a:pt x="5167509" y="1504950"/>
                  </a:cubicBezTo>
                  <a:cubicBezTo>
                    <a:pt x="5057233" y="1506108"/>
                    <a:pt x="4728518" y="1486031"/>
                    <a:pt x="4408482" y="1504950"/>
                  </a:cubicBezTo>
                  <a:cubicBezTo>
                    <a:pt x="4088446" y="1523869"/>
                    <a:pt x="3935034" y="1452222"/>
                    <a:pt x="3745750" y="1504950"/>
                  </a:cubicBezTo>
                  <a:cubicBezTo>
                    <a:pt x="3556466" y="1557678"/>
                    <a:pt x="3332903" y="1466318"/>
                    <a:pt x="3179313" y="1504950"/>
                  </a:cubicBezTo>
                  <a:cubicBezTo>
                    <a:pt x="3025723" y="1543582"/>
                    <a:pt x="2980983" y="1477891"/>
                    <a:pt x="2805464" y="1504950"/>
                  </a:cubicBezTo>
                  <a:cubicBezTo>
                    <a:pt x="2629945" y="1532009"/>
                    <a:pt x="2543822" y="1459089"/>
                    <a:pt x="2335321" y="1504950"/>
                  </a:cubicBezTo>
                  <a:cubicBezTo>
                    <a:pt x="2126820" y="1550811"/>
                    <a:pt x="1957854" y="1499519"/>
                    <a:pt x="1768883" y="1504950"/>
                  </a:cubicBezTo>
                  <a:cubicBezTo>
                    <a:pt x="1579912" y="1510381"/>
                    <a:pt x="1383233" y="1443813"/>
                    <a:pt x="1106151" y="1504950"/>
                  </a:cubicBezTo>
                  <a:cubicBezTo>
                    <a:pt x="829069" y="1566087"/>
                    <a:pt x="467794" y="1478195"/>
                    <a:pt x="250830" y="1504950"/>
                  </a:cubicBezTo>
                  <a:cubicBezTo>
                    <a:pt x="146869" y="1514183"/>
                    <a:pt x="5897" y="1392287"/>
                    <a:pt x="0" y="1254120"/>
                  </a:cubicBezTo>
                  <a:cubicBezTo>
                    <a:pt x="-46252" y="1098517"/>
                    <a:pt x="18960" y="839955"/>
                    <a:pt x="0" y="732409"/>
                  </a:cubicBezTo>
                  <a:cubicBezTo>
                    <a:pt x="-18960" y="624863"/>
                    <a:pt x="5332" y="476214"/>
                    <a:pt x="0" y="250830"/>
                  </a:cubicBezTo>
                  <a:close/>
                </a:path>
              </a:pathLst>
            </a:custGeom>
            <a:solidFill>
              <a:schemeClr val="tx1"/>
            </a:solidFill>
            <a:ln w="38100">
              <a:solidFill>
                <a:srgbClr val="FF0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74321504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07523BC-79C3-4465-9B04-3696C973F3D6}"/>
                </a:ext>
              </a:extLst>
            </p:cNvPr>
            <p:cNvSpPr txBox="1"/>
            <p:nvPr/>
          </p:nvSpPr>
          <p:spPr>
            <a:xfrm>
              <a:off x="2652128" y="593300"/>
              <a:ext cx="8768103" cy="1092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52 750 ..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r>
                <a:rPr kumimoji="0" lang="nl-NL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.. 50 000 + 2 000 + 700 + 50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9" name="Picture 228">
            <a:extLst>
              <a:ext uri="{FF2B5EF4-FFF2-40B4-BE49-F238E27FC236}">
                <a16:creationId xmlns:a16="http://schemas.microsoft.com/office/drawing/2014/main" id="{32BECF98-4D27-4B34-8FB5-9015AD1257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9200" y="1202984"/>
            <a:ext cx="1781175" cy="8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15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188" y="900400"/>
            <a:ext cx="4352961" cy="18223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916" y="2134431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433317" y="3822413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27E9C6-3041-9A18-47D0-CBFD217D29F0}"/>
              </a:ext>
            </a:extLst>
          </p:cNvPr>
          <p:cNvSpPr txBox="1"/>
          <p:nvPr/>
        </p:nvSpPr>
        <p:spPr>
          <a:xfrm>
            <a:off x="4522188" y="4704735"/>
            <a:ext cx="3810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63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76A2A-65CA-BFC8-0163-F5D6E02F8472}"/>
              </a:ext>
            </a:extLst>
          </p:cNvPr>
          <p:cNvSpPr/>
          <p:nvPr/>
        </p:nvSpPr>
        <p:spPr>
          <a:xfrm>
            <a:off x="1253447" y="955497"/>
            <a:ext cx="9945384" cy="4510355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680874" y="4044626"/>
            <a:ext cx="7654928" cy="63336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zh-CN" sz="2600" b="1" dirty="0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2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  <a:sym typeface="+mn-lt"/>
              </a:rPr>
              <a:t>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biểu diễn các số có năm chữ số trên tia số</a:t>
            </a:r>
            <a:r>
              <a:rPr lang="vi-VN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.</a:t>
            </a:r>
            <a:endParaRPr lang="vi-VN" sz="2600" dirty="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45" y="2370189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87" y="3614598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680874" y="2494291"/>
            <a:ext cx="7274784" cy="11203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600" b="1">
                <a:solidFill>
                  <a:srgbClr val="FF000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1. </a:t>
            </a:r>
            <a:r>
              <a:rPr lang="nl-NL" sz="2600">
                <a:solidFill>
                  <a:srgbClr val="002060"/>
                </a:solidFill>
                <a:latin typeface="#9Slide03 Arima Madurai ExtraBo" panose="00000900000000000000" pitchFamily="2" charset="0"/>
                <a:ea typeface="等线" panose="02010600030101010101" pitchFamily="2" charset="-122"/>
                <a:cs typeface="#9Slide03 Arima Madurai ExtraBo" panose="00000900000000000000" pitchFamily="2" charset="0"/>
              </a:rPr>
              <a:t>Biết cách đọc, viết các số có năm chữ số; số 100 000. </a:t>
            </a:r>
            <a:endParaRPr lang="vi-VN" sz="2600">
              <a:solidFill>
                <a:srgbClr val="002060"/>
              </a:solidFill>
              <a:latin typeface="#9Slide03 Arima Madurai ExtraBo" panose="00000900000000000000" pitchFamily="2" charset="0"/>
              <a:ea typeface="等线" panose="02010600030101010101" pitchFamily="2" charset="-122"/>
              <a:cs typeface="#9Slide03 Arima Madurai ExtraBo" panose="00000900000000000000" pitchFamily="2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013247">
            <a:off x="359322" y="1036537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2551" y="1190319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6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-31750" y="2745963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-63500" y="5854993"/>
            <a:ext cx="122555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Bốn huyện A, B, C, D có số dân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A: 73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017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B: 78 655 người;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C: 75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400 người</a:t>
            </a:r>
            <a:r>
              <a:rPr lang="en-US" sz="280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</a:t>
            </a:r>
            <a:r>
              <a:rPr lang="en-US" sz="2800" dirty="0">
                <a:solidFill>
                  <a:srgbClr val="660066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uyện D: 73 420 người.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57299" y="1926287"/>
            <a:ext cx="7989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660066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B9CA-D084-8144-425A-8F7B544B4748}"/>
              </a:ext>
            </a:extLst>
          </p:cNvPr>
          <p:cNvSpPr txBox="1"/>
          <p:nvPr/>
        </p:nvSpPr>
        <p:spPr>
          <a:xfrm>
            <a:off x="1257299" y="3027285"/>
            <a:ext cx="534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881BF-E21E-26D5-9ECD-BAB2C2870B91}"/>
              </a:ext>
            </a:extLst>
          </p:cNvPr>
          <p:cNvSpPr txBox="1"/>
          <p:nvPr/>
        </p:nvSpPr>
        <p:spPr>
          <a:xfrm>
            <a:off x="1257299" y="2481795"/>
            <a:ext cx="608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b)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Huyện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0" i="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992ECCE-64A6-8F60-B9F4-EE478E813A15}"/>
              </a:ext>
            </a:extLst>
          </p:cNvPr>
          <p:cNvSpPr/>
          <p:nvPr/>
        </p:nvSpPr>
        <p:spPr>
          <a:xfrm>
            <a:off x="5878104" y="1172027"/>
            <a:ext cx="85618" cy="105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994403-B7AA-A0CA-0F13-44495C215205}"/>
              </a:ext>
            </a:extLst>
          </p:cNvPr>
          <p:cNvSpPr/>
          <p:nvPr/>
        </p:nvSpPr>
        <p:spPr>
          <a:xfrm>
            <a:off x="5875654" y="1592230"/>
            <a:ext cx="85618" cy="1050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FFFBF8"/>
    </a:dk1>
    <a:lt1>
      <a:srgbClr val="FCD19B"/>
    </a:lt1>
    <a:dk2>
      <a:srgbClr val="434343"/>
    </a:dk2>
    <a:lt2>
      <a:srgbClr val="4DADE2"/>
    </a:lt2>
    <a:accent1>
      <a:srgbClr val="3B9ACF"/>
    </a:accent1>
    <a:accent2>
      <a:srgbClr val="9900FF"/>
    </a:accent2>
    <a:accent3>
      <a:srgbClr val="00FFFF"/>
    </a:accent3>
    <a:accent4>
      <a:srgbClr val="00FF00"/>
    </a:accent4>
    <a:accent5>
      <a:srgbClr val="FFFF00"/>
    </a:accent5>
    <a:accent6>
      <a:srgbClr val="0000FF"/>
    </a:accent6>
    <a:hlink>
      <a:srgbClr val="000000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2BC7B3"/>
    </a:dk1>
    <a:lt1>
      <a:srgbClr val="2E8B76"/>
    </a:lt1>
    <a:dk2>
      <a:srgbClr val="475353"/>
    </a:dk2>
    <a:lt2>
      <a:srgbClr val="FFFFFF"/>
    </a:lt2>
    <a:accent1>
      <a:srgbClr val="2BC7B3"/>
    </a:accent1>
    <a:accent2>
      <a:srgbClr val="2E8B76"/>
    </a:accent2>
    <a:accent3>
      <a:srgbClr val="FFFFFF"/>
    </a:accent3>
    <a:accent4>
      <a:srgbClr val="475353"/>
    </a:accent4>
    <a:accent5>
      <a:srgbClr val="2BC7B3"/>
    </a:accent5>
    <a:accent6>
      <a:srgbClr val="2E8B76"/>
    </a:accent6>
    <a:hlink>
      <a:srgbClr val="475353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735</Words>
  <Application>Microsoft Office PowerPoint</Application>
  <PresentationFormat>Widescreen</PresentationFormat>
  <Paragraphs>125</Paragraphs>
  <Slides>20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#9Slide03 Arima Madurai Black</vt:lpstr>
      <vt:lpstr>#9Slide03 Arima Madurai ExtraBo</vt:lpstr>
      <vt:lpstr>Arial</vt:lpstr>
      <vt:lpstr>Calibri</vt:lpstr>
      <vt:lpstr>Cambria</vt:lpstr>
      <vt:lpstr>DM Sans</vt:lpstr>
      <vt:lpstr>ITC Avant Garde Std Bk</vt:lpstr>
      <vt:lpstr>Merienda One</vt:lpstr>
      <vt:lpstr>Times New Roman</vt:lpstr>
      <vt:lpstr>UTM Avo</vt:lpstr>
      <vt:lpstr>Office 主题</vt:lpstr>
      <vt:lpstr>SlidesMania</vt:lpstr>
      <vt:lpstr>1_SlidesMania</vt:lpstr>
      <vt:lpstr>2_SlidesMania</vt:lpstr>
      <vt:lpstr>1_Office Theme</vt:lpstr>
      <vt:lpstr>The Fruit Box Thesis by Slidesgo</vt:lpstr>
      <vt:lpstr>1_The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2022-12-26T09:26:55Z</dcterms:created>
  <dcterms:modified xsi:type="dcterms:W3CDTF">2024-03-14T09:45:18Z</dcterms:modified>
</cp:coreProperties>
</file>