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9"/>
  </p:notesMasterIdLst>
  <p:sldIdLst>
    <p:sldId id="7609" r:id="rId3"/>
    <p:sldId id="7614" r:id="rId4"/>
    <p:sldId id="7615" r:id="rId5"/>
    <p:sldId id="7616" r:id="rId6"/>
    <p:sldId id="7634" r:id="rId7"/>
    <p:sldId id="7617" r:id="rId8"/>
    <p:sldId id="347" r:id="rId9"/>
    <p:sldId id="351" r:id="rId10"/>
    <p:sldId id="352" r:id="rId11"/>
    <p:sldId id="353" r:id="rId12"/>
    <p:sldId id="354" r:id="rId13"/>
    <p:sldId id="7636" r:id="rId14"/>
    <p:sldId id="7638" r:id="rId15"/>
    <p:sldId id="7621" r:id="rId16"/>
    <p:sldId id="7606" r:id="rId17"/>
    <p:sldId id="761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FF9900"/>
    <a:srgbClr val="8DC73E"/>
    <a:srgbClr val="6ECF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6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42FBB-A2D9-4578-A20F-DDB46879FAE7}" type="datetimeFigureOut">
              <a:rPr lang="en-US" smtClean="0"/>
              <a:t>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FEDCA-226C-4C9F-9822-F5D159021F52}" type="slidenum">
              <a:rPr lang="en-US" smtClean="0"/>
              <a:t>‹#›</a:t>
            </a:fld>
            <a:endParaRPr lang="en-US"/>
          </a:p>
        </p:txBody>
      </p:sp>
    </p:spTree>
    <p:extLst>
      <p:ext uri="{BB962C8B-B14F-4D97-AF65-F5344CB8AC3E}">
        <p14:creationId xmlns:p14="http://schemas.microsoft.com/office/powerpoint/2010/main" val="347374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14434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6974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14039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image" Target="../media/image4.png"/><Relationship Id="rId15" Type="http://schemas.openxmlformats.org/officeDocument/2006/relationships/image" Target="../media/image14.sv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svg"/><Relationship Id="rId27" Type="http://schemas.openxmlformats.org/officeDocument/2006/relationships/image" Target="../media/image26.svg"/><Relationship Id="rId30" Type="http://schemas.openxmlformats.org/officeDocument/2006/relationships/image" Target="../media/image29.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3.png"/><Relationship Id="rId3" Type="http://schemas.openxmlformats.org/officeDocument/2006/relationships/image" Target="../media/image2.png"/><Relationship Id="rId21" Type="http://schemas.openxmlformats.org/officeDocument/2006/relationships/image" Target="../media/image20.png"/><Relationship Id="rId34" Type="http://schemas.openxmlformats.org/officeDocument/2006/relationships/image" Target="../media/image30.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2.png"/><Relationship Id="rId33" Type="http://schemas.openxmlformats.org/officeDocument/2006/relationships/image" Target="../media/image29.pn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33.svg"/><Relationship Id="rId32" Type="http://schemas.openxmlformats.org/officeDocument/2006/relationships/image" Target="../media/image28.svg"/><Relationship Id="rId5" Type="http://schemas.openxmlformats.org/officeDocument/2006/relationships/image" Target="../media/image4.png"/><Relationship Id="rId15" Type="http://schemas.openxmlformats.org/officeDocument/2006/relationships/image" Target="../media/image14.svg"/><Relationship Id="rId23" Type="http://schemas.openxmlformats.org/officeDocument/2006/relationships/image" Target="../media/image32.png"/><Relationship Id="rId28" Type="http://schemas.openxmlformats.org/officeDocument/2006/relationships/image" Target="../media/image34.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27.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svg"/><Relationship Id="rId27" Type="http://schemas.openxmlformats.org/officeDocument/2006/relationships/image" Target="../media/image24.png"/><Relationship Id="rId30" Type="http://schemas.openxmlformats.org/officeDocument/2006/relationships/image" Target="../media/image26.svg"/><Relationship Id="rId35" Type="http://schemas.openxmlformats.org/officeDocument/2006/relationships/image" Target="../media/image3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7.png"/><Relationship Id="rId18" Type="http://schemas.openxmlformats.org/officeDocument/2006/relationships/image" Target="../media/image25.png"/><Relationship Id="rId3" Type="http://schemas.openxmlformats.org/officeDocument/2006/relationships/image" Target="../media/image3.svg"/><Relationship Id="rId7" Type="http://schemas.openxmlformats.org/officeDocument/2006/relationships/image" Target="../media/image7.png"/><Relationship Id="rId12" Type="http://schemas.openxmlformats.org/officeDocument/2006/relationships/image" Target="../media/image24.png"/><Relationship Id="rId17" Type="http://schemas.openxmlformats.org/officeDocument/2006/relationships/image" Target="../media/image31.png"/><Relationship Id="rId2" Type="http://schemas.openxmlformats.org/officeDocument/2006/relationships/image" Target="../media/image2.png"/><Relationship Id="rId16"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23.pn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image" Target="../media/image29.png"/><Relationship Id="rId10" Type="http://schemas.openxmlformats.org/officeDocument/2006/relationships/image" Target="../media/image10.svg"/><Relationship Id="rId19" Type="http://schemas.openxmlformats.org/officeDocument/2006/relationships/image" Target="../media/image26.svg"/><Relationship Id="rId4" Type="http://schemas.openxmlformats.org/officeDocument/2006/relationships/image" Target="../media/image22.png"/><Relationship Id="rId9" Type="http://schemas.openxmlformats.org/officeDocument/2006/relationships/image" Target="../media/image9.png"/><Relationship Id="rId14" Type="http://schemas.openxmlformats.org/officeDocument/2006/relationships/image" Target="../media/image28.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005742"/>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4284036-A35D-3623-CD3F-F640B1AB44DA}"/>
              </a:ext>
            </a:extLst>
          </p:cNvPr>
          <p:cNvSpPr txBox="1"/>
          <p:nvPr/>
        </p:nvSpPr>
        <p:spPr>
          <a:xfrm>
            <a:off x="184529" y="635000"/>
            <a:ext cx="2287806" cy="995209"/>
          </a:xfrm>
          <a:prstGeom prst="rect">
            <a:avLst/>
          </a:prstGeom>
          <a:noFill/>
        </p:spPr>
        <p:txBody>
          <a:bodyPr wrap="none" rtlCol="0">
            <a:spAutoFit/>
            <a:scene3d>
              <a:camera prst="orthographicFront"/>
              <a:lightRig rig="threePt" dir="t"/>
            </a:scene3d>
            <a:sp3d extrusionH="57150">
              <a:bevelT w="38100" h="38100"/>
            </a:sp3d>
          </a:bodyPr>
          <a:lstStyle/>
          <a:p>
            <a:pPr defTabSz="812821">
              <a:buClr>
                <a:srgbClr val="000000"/>
              </a:buClr>
            </a:pPr>
            <a:r>
              <a:rPr lang="en-US" sz="5867" b="1" kern="0">
                <a:solidFill>
                  <a:srgbClr val="DB7750"/>
                </a:solidFill>
                <a:effectLst>
                  <a:innerShdw dir="3120000">
                    <a:prstClr val="black">
                      <a:alpha val="80000"/>
                    </a:prstClr>
                  </a:innerShdw>
                  <a:reflection blurRad="6350" stA="34000" endPos="62000" dir="5400000" sy="-100000" algn="bl" rotWithShape="0"/>
                </a:effectLst>
                <a:latin typeface="UTM Windsor BT" panose="02040603050506020204" pitchFamily="18" charset="0"/>
                <a:cs typeface="Arial"/>
                <a:sym typeface="Arial"/>
              </a:rPr>
              <a:t>Toán 3</a:t>
            </a:r>
          </a:p>
        </p:txBody>
      </p:sp>
      <p:sp>
        <p:nvSpPr>
          <p:cNvPr id="8" name="矩形 8">
            <a:extLst>
              <a:ext uri="{FF2B5EF4-FFF2-40B4-BE49-F238E27FC236}">
                <a16:creationId xmlns:a16="http://schemas.microsoft.com/office/drawing/2014/main" id="{27C026F6-01A4-CC32-B042-B470B8A8E0CF}"/>
              </a:ext>
            </a:extLst>
          </p:cNvPr>
          <p:cNvSpPr/>
          <p:nvPr/>
        </p:nvSpPr>
        <p:spPr>
          <a:xfrm>
            <a:off x="4777370" y="1295400"/>
            <a:ext cx="2637261" cy="1272208"/>
          </a:xfrm>
          <a:prstGeom prst="rect">
            <a:avLst/>
          </a:prstGeom>
        </p:spPr>
        <p:txBody>
          <a:bodyPr wrap="none">
            <a:spAutoFit/>
          </a:bodyPr>
          <a:lstStyle/>
          <a:p>
            <a:pPr algn="ctr" defTabSz="812821">
              <a:buClr>
                <a:srgbClr val="000000"/>
              </a:buClr>
            </a:pPr>
            <a:r>
              <a:rPr lang="en-US" altLang="zh-CN" sz="7667" kern="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rgbClr val="FEC31A"/>
                </a:solidFill>
                <a:effectLst>
                  <a:glow rad="228600">
                    <a:srgbClr val="D7E6AA">
                      <a:alpha val="40000"/>
                    </a:srgbClr>
                  </a:glow>
                </a:effectLst>
                <a:latin typeface="UTM Guanine" panose="02040603050506020204" pitchFamily="18" charset="0"/>
                <a:ea typeface="字魂27号-布丁体" panose="00000505000000000000" pitchFamily="2" charset="-122"/>
                <a:cs typeface="Arial"/>
                <a:sym typeface="Arial"/>
              </a:rPr>
              <a:t>Bài 54</a:t>
            </a:r>
            <a:endParaRPr lang="zh-CN" altLang="en-US" sz="7667" kern="0" dirty="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rgbClr val="FEC31A"/>
              </a:solidFill>
              <a:effectLst>
                <a:glow rad="228600">
                  <a:srgbClr val="D7E6AA">
                    <a:alpha val="40000"/>
                  </a:srgbClr>
                </a:glow>
              </a:effectLst>
              <a:latin typeface="UTM Guanine" panose="02040603050506020204" pitchFamily="18" charset="0"/>
              <a:ea typeface="字魂27号-布丁体" panose="00000505000000000000" pitchFamily="2" charset="-122"/>
              <a:cs typeface="Arial"/>
              <a:sym typeface="Arial"/>
            </a:endParaRPr>
          </a:p>
        </p:txBody>
      </p:sp>
      <p:sp>
        <p:nvSpPr>
          <p:cNvPr id="9" name="矩形 8">
            <a:extLst>
              <a:ext uri="{FF2B5EF4-FFF2-40B4-BE49-F238E27FC236}">
                <a16:creationId xmlns:a16="http://schemas.microsoft.com/office/drawing/2014/main" id="{31C45312-3F3F-23B2-E863-BD9F4242C0CC}"/>
              </a:ext>
            </a:extLst>
          </p:cNvPr>
          <p:cNvSpPr/>
          <p:nvPr/>
        </p:nvSpPr>
        <p:spPr>
          <a:xfrm>
            <a:off x="3260128" y="2866168"/>
            <a:ext cx="5671745" cy="1077218"/>
          </a:xfrm>
          <a:prstGeom prst="rect">
            <a:avLst/>
          </a:prstGeom>
        </p:spPr>
        <p:txBody>
          <a:bodyPr wrap="none">
            <a:spAutoFit/>
          </a:bodyPr>
          <a:lstStyle/>
          <a:p>
            <a:pPr algn="ctr" defTabSz="812821">
              <a:buClr>
                <a:srgbClr val="000000"/>
              </a:buClr>
            </a:pPr>
            <a:r>
              <a:rPr lang="en-US" altLang="zh-CN" sz="6400" kern="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rgbClr val="33D16B"/>
                </a:solidFill>
                <a:effectLst>
                  <a:glow rad="228600">
                    <a:srgbClr val="D7E6AA">
                      <a:alpha val="40000"/>
                    </a:srgbClr>
                  </a:glow>
                </a:effectLst>
                <a:latin typeface="UTM Guanine" panose="02040603050506020204" pitchFamily="18" charset="0"/>
                <a:ea typeface="字魂27号-布丁体" panose="00000505000000000000" pitchFamily="2" charset="-122"/>
                <a:cs typeface="Arial"/>
                <a:sym typeface="Arial"/>
              </a:rPr>
              <a:t>Luyện tập chung</a:t>
            </a:r>
            <a:endParaRPr lang="zh-CN" altLang="en-US" sz="6400" kern="0" dirty="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rgbClr val="33D16B"/>
              </a:solidFill>
              <a:effectLst>
                <a:glow rad="228600">
                  <a:srgbClr val="D7E6AA">
                    <a:alpha val="40000"/>
                  </a:srgbClr>
                </a:glow>
              </a:effectLst>
              <a:latin typeface="UTM Guanine" panose="02040603050506020204" pitchFamily="18" charset="0"/>
              <a:ea typeface="字魂27号-布丁体" panose="00000505000000000000" pitchFamily="2" charset="-122"/>
              <a:cs typeface="Arial"/>
              <a:sym typeface="Arial"/>
            </a:endParaRPr>
          </a:p>
        </p:txBody>
      </p:sp>
      <p:sp>
        <p:nvSpPr>
          <p:cNvPr id="2" name="矩形 8">
            <a:extLst>
              <a:ext uri="{FF2B5EF4-FFF2-40B4-BE49-F238E27FC236}">
                <a16:creationId xmlns:a16="http://schemas.microsoft.com/office/drawing/2014/main" id="{82E20E06-3D21-09D6-1219-7CBC01C3208E}"/>
              </a:ext>
            </a:extLst>
          </p:cNvPr>
          <p:cNvSpPr/>
          <p:nvPr/>
        </p:nvSpPr>
        <p:spPr>
          <a:xfrm>
            <a:off x="3771743" y="4038600"/>
            <a:ext cx="3475631" cy="2670283"/>
          </a:xfrm>
          <a:prstGeom prst="rect">
            <a:avLst/>
          </a:prstGeom>
        </p:spPr>
        <p:txBody>
          <a:bodyPr wrap="none">
            <a:spAutoFit/>
          </a:bodyPr>
          <a:lstStyle/>
          <a:p>
            <a:pPr algn="ctr" defTabSz="812821">
              <a:lnSpc>
                <a:spcPct val="137000"/>
              </a:lnSpc>
              <a:buClr>
                <a:srgbClr val="000000"/>
              </a:buClr>
            </a:pPr>
            <a:r>
              <a:rPr lang="en-US" altLang="zh-CN" sz="6400" kern="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chemeClr val="bg1"/>
                </a:solidFill>
                <a:effectLst>
                  <a:glow rad="228600">
                    <a:srgbClr val="D7E6AA">
                      <a:alpha val="40000"/>
                    </a:srgbClr>
                  </a:glow>
                </a:effectLst>
                <a:latin typeface="UTM Magnesium" panose="02040603050506020204" pitchFamily="18" charset="0"/>
                <a:ea typeface="字魂27号-布丁体" panose="00000505000000000000" pitchFamily="2" charset="-122"/>
                <a:cs typeface="Arial"/>
                <a:sym typeface="Arial"/>
              </a:rPr>
              <a:t>TIẾT HỌC</a:t>
            </a:r>
            <a:br>
              <a:rPr lang="en-US" altLang="zh-CN" sz="6400" kern="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chemeClr val="bg1"/>
                </a:solidFill>
                <a:effectLst>
                  <a:glow rad="228600">
                    <a:srgbClr val="D7E6AA">
                      <a:alpha val="40000"/>
                    </a:srgbClr>
                  </a:glow>
                </a:effectLst>
                <a:latin typeface="UTM Magnesium" panose="02040603050506020204" pitchFamily="18" charset="0"/>
                <a:ea typeface="字魂27号-布丁体" panose="00000505000000000000" pitchFamily="2" charset="-122"/>
                <a:cs typeface="Arial"/>
                <a:sym typeface="Arial"/>
              </a:rPr>
            </a:br>
            <a:r>
              <a:rPr lang="en-US" altLang="zh-CN" sz="6400" kern="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chemeClr val="bg1"/>
                </a:solidFill>
                <a:effectLst>
                  <a:glow rad="228600">
                    <a:srgbClr val="D7E6AA">
                      <a:alpha val="40000"/>
                    </a:srgbClr>
                  </a:glow>
                </a:effectLst>
                <a:latin typeface="UTM Magnesium" panose="02040603050506020204" pitchFamily="18" charset="0"/>
                <a:ea typeface="字魂27号-布丁体" panose="00000505000000000000" pitchFamily="2" charset="-122"/>
                <a:cs typeface="Arial"/>
                <a:sym typeface="Arial"/>
              </a:rPr>
              <a:t>KẾT THÚC</a:t>
            </a:r>
            <a:endParaRPr lang="zh-CN" altLang="en-US" sz="6400" kern="0" dirty="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chemeClr val="bg1"/>
              </a:solidFill>
              <a:effectLst>
                <a:glow rad="228600">
                  <a:srgbClr val="D7E6AA">
                    <a:alpha val="40000"/>
                  </a:srgbClr>
                </a:glow>
              </a:effectLst>
              <a:latin typeface="UTM Magnesium" panose="02040603050506020204" pitchFamily="18" charset="0"/>
              <a:ea typeface="字魂27号-布丁体" panose="00000505000000000000" pitchFamily="2" charset="-122"/>
              <a:cs typeface="Arial"/>
              <a:sym typeface="Arial"/>
            </a:endParaRPr>
          </a:p>
        </p:txBody>
      </p:sp>
    </p:spTree>
    <p:extLst>
      <p:ext uri="{BB962C8B-B14F-4D97-AF65-F5344CB8AC3E}">
        <p14:creationId xmlns:p14="http://schemas.microsoft.com/office/powerpoint/2010/main" val="23014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set>
                                      <p:cBhvr>
                                        <p:cTn id="7" dur="227" fill="hold">
                                          <p:stCondLst>
                                            <p:cond delay="0"/>
                                          </p:stCondLst>
                                        </p:cTn>
                                        <p:tgtEl>
                                          <p:spTgt spid="7"/>
                                        </p:tgtEl>
                                        <p:attrNameLst>
                                          <p:attrName>style.rotation</p:attrName>
                                        </p:attrNameLst>
                                      </p:cBhvr>
                                      <p:to>
                                        <p:strVal val="-45.0"/>
                                      </p:to>
                                    </p:set>
                                    <p:anim calcmode="lin" valueType="num">
                                      <p:cBhvr>
                                        <p:cTn id="8" dur="227" fill="hold">
                                          <p:stCondLst>
                                            <p:cond delay="227"/>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593763"/>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730407"/>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22464"/>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20388"/>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HẠM DUYÊN 1 - 9Slide.vn">
            <a:extLst>
              <a:ext uri="{FF2B5EF4-FFF2-40B4-BE49-F238E27FC236}">
                <a16:creationId xmlns:a16="http://schemas.microsoft.com/office/drawing/2014/main" id="{32E6EAF0-F988-A1EC-45B6-DD6EA9A0D2C2}"/>
              </a:ext>
            </a:extLst>
          </p:cNvPr>
          <p:cNvPicPr>
            <a:picLocks noChangeAspect="1"/>
          </p:cNvPicPr>
          <p:nvPr/>
        </p:nvPicPr>
        <p:blipFill>
          <a:blip r:embed="rId2"/>
          <a:srcRect l="3721" t="12000" r="5914" b="11754"/>
          <a:stretch>
            <a:fillRect/>
          </a:stretch>
        </p:blipFill>
        <p:spPr>
          <a:xfrm>
            <a:off x="0" y="0"/>
            <a:ext cx="12192000" cy="6858000"/>
          </a:xfrm>
          <a:prstGeom prst="rect">
            <a:avLst/>
          </a:prstGeom>
        </p:spPr>
      </p:pic>
      <p:pic>
        <p:nvPicPr>
          <p:cNvPr id="8" name="PHẠM DUYÊN 2 - 9Slide.vn">
            <a:extLst>
              <a:ext uri="{FF2B5EF4-FFF2-40B4-BE49-F238E27FC236}">
                <a16:creationId xmlns:a16="http://schemas.microsoft.com/office/drawing/2014/main" id="{FD5E0F90-36C5-ADC1-EF7A-1F4C8181B8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068" y="0"/>
            <a:ext cx="3735706" cy="5629146"/>
          </a:xfrm>
          <a:prstGeom prst="rect">
            <a:avLst/>
          </a:prstGeom>
        </p:spPr>
      </p:pic>
      <p:pic>
        <p:nvPicPr>
          <p:cNvPr id="9" name="PHẠM DUYÊN 3 - 9Slide.vn">
            <a:extLst>
              <a:ext uri="{FF2B5EF4-FFF2-40B4-BE49-F238E27FC236}">
                <a16:creationId xmlns:a16="http://schemas.microsoft.com/office/drawing/2014/main" id="{050F4675-E233-D454-DB57-584AC97E209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78418"/>
          <a:stretch/>
        </p:blipFill>
        <p:spPr>
          <a:xfrm rot="5155945">
            <a:off x="4196612" y="3416316"/>
            <a:ext cx="806225" cy="5629146"/>
          </a:xfrm>
          <a:prstGeom prst="rect">
            <a:avLst/>
          </a:prstGeom>
        </p:spPr>
      </p:pic>
      <p:pic>
        <p:nvPicPr>
          <p:cNvPr id="10" name="PHẠM DUYÊN 4 - 9Slide.vn">
            <a:extLst>
              <a:ext uri="{FF2B5EF4-FFF2-40B4-BE49-F238E27FC236}">
                <a16:creationId xmlns:a16="http://schemas.microsoft.com/office/drawing/2014/main" id="{32543031-CE31-EFE1-5CD6-6CDED1F458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28089" y="49728"/>
            <a:ext cx="3735706" cy="5629146"/>
          </a:xfrm>
          <a:prstGeom prst="rect">
            <a:avLst/>
          </a:prstGeom>
        </p:spPr>
      </p:pic>
      <p:pic>
        <p:nvPicPr>
          <p:cNvPr id="11" name="PHẠM DUYÊN 5 - 9Slide.vn">
            <a:extLst>
              <a:ext uri="{FF2B5EF4-FFF2-40B4-BE49-F238E27FC236}">
                <a16:creationId xmlns:a16="http://schemas.microsoft.com/office/drawing/2014/main" id="{D78CEEDE-295B-CE81-D4BE-F038A4FB33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22929" y="55099"/>
            <a:ext cx="3735706" cy="5629146"/>
          </a:xfrm>
          <a:prstGeom prst="rect">
            <a:avLst/>
          </a:prstGeom>
        </p:spPr>
      </p:pic>
      <p:pic>
        <p:nvPicPr>
          <p:cNvPr id="12" name="PHẠM DUYÊN 6 - 9Slide.vn">
            <a:extLst>
              <a:ext uri="{FF2B5EF4-FFF2-40B4-BE49-F238E27FC236}">
                <a16:creationId xmlns:a16="http://schemas.microsoft.com/office/drawing/2014/main" id="{28DC57EF-E75B-9547-4FD3-8DDFCE49F645}"/>
              </a:ext>
            </a:extLst>
          </p:cNvPr>
          <p:cNvPicPr>
            <a:picLocks noChangeAspect="1"/>
          </p:cNvPicPr>
          <p:nvPr/>
        </p:nvPicPr>
        <p:blipFill rotWithShape="1">
          <a:blip r:embed="rId5"/>
          <a:srcRect t="-1382" b="77087"/>
          <a:stretch/>
        </p:blipFill>
        <p:spPr>
          <a:xfrm>
            <a:off x="0" y="5738225"/>
            <a:ext cx="12192000" cy="1119775"/>
          </a:xfrm>
          <a:prstGeom prst="rect">
            <a:avLst/>
          </a:prstGeom>
        </p:spPr>
      </p:pic>
      <p:pic>
        <p:nvPicPr>
          <p:cNvPr id="15" name="PHẠM DUYÊN 7 - 9Slide.vn">
            <a:extLst>
              <a:ext uri="{FF2B5EF4-FFF2-40B4-BE49-F238E27FC236}">
                <a16:creationId xmlns:a16="http://schemas.microsoft.com/office/drawing/2014/main" id="{0C33F67B-01F2-95FF-BA18-9D75E631EEC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01222" y="12415"/>
            <a:ext cx="972267" cy="935144"/>
          </a:xfrm>
          <a:prstGeom prst="rect">
            <a:avLst/>
          </a:prstGeom>
        </p:spPr>
      </p:pic>
      <p:pic>
        <p:nvPicPr>
          <p:cNvPr id="16" name="PHẠM DUYÊN 8 - 9Slide.vn">
            <a:extLst>
              <a:ext uri="{FF2B5EF4-FFF2-40B4-BE49-F238E27FC236}">
                <a16:creationId xmlns:a16="http://schemas.microsoft.com/office/drawing/2014/main" id="{AD5E4FE7-6848-67FE-F4FD-15C85302116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42929" y="6571773"/>
            <a:ext cx="566659" cy="545023"/>
          </a:xfrm>
          <a:prstGeom prst="rect">
            <a:avLst/>
          </a:prstGeom>
        </p:spPr>
      </p:pic>
      <p:pic>
        <p:nvPicPr>
          <p:cNvPr id="17" name="PHẠM DUYÊN 9 - 9Slide.vn">
            <a:extLst>
              <a:ext uri="{FF2B5EF4-FFF2-40B4-BE49-F238E27FC236}">
                <a16:creationId xmlns:a16="http://schemas.microsoft.com/office/drawing/2014/main" id="{9395EBF9-99D3-3FEA-0E44-E924DEA613D6}"/>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55036"/>
          <a:stretch/>
        </p:blipFill>
        <p:spPr>
          <a:xfrm>
            <a:off x="3295724" y="6272410"/>
            <a:ext cx="1371089" cy="592951"/>
          </a:xfrm>
          <a:prstGeom prst="rect">
            <a:avLst/>
          </a:prstGeom>
        </p:spPr>
      </p:pic>
      <p:pic>
        <p:nvPicPr>
          <p:cNvPr id="18" name="PHẠM DUYÊN 10 - 9Slide.vn">
            <a:extLst>
              <a:ext uri="{FF2B5EF4-FFF2-40B4-BE49-F238E27FC236}">
                <a16:creationId xmlns:a16="http://schemas.microsoft.com/office/drawing/2014/main" id="{8DDA8503-44B7-6926-1BB3-AFD50545903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60276" y="22083"/>
            <a:ext cx="426294" cy="1386322"/>
          </a:xfrm>
          <a:prstGeom prst="rect">
            <a:avLst/>
          </a:prstGeom>
        </p:spPr>
      </p:pic>
      <p:pic>
        <p:nvPicPr>
          <p:cNvPr id="19" name="PHẠM DUYÊN 11 - 9Slide.vn">
            <a:extLst>
              <a:ext uri="{FF2B5EF4-FFF2-40B4-BE49-F238E27FC236}">
                <a16:creationId xmlns:a16="http://schemas.microsoft.com/office/drawing/2014/main" id="{A3979A1F-E330-B47A-7BCF-0CE33DDB854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18479" y="49728"/>
            <a:ext cx="345168" cy="1113445"/>
          </a:xfrm>
          <a:prstGeom prst="rect">
            <a:avLst/>
          </a:prstGeom>
        </p:spPr>
      </p:pic>
      <p:pic>
        <p:nvPicPr>
          <p:cNvPr id="20" name="PHẠM DUYÊN 12 - 9Slide.vn">
            <a:extLst>
              <a:ext uri="{FF2B5EF4-FFF2-40B4-BE49-F238E27FC236}">
                <a16:creationId xmlns:a16="http://schemas.microsoft.com/office/drawing/2014/main" id="{A7976C71-2AB9-BE61-9C7A-DEBA5B18CB5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86570" y="49727"/>
            <a:ext cx="519964" cy="822077"/>
          </a:xfrm>
          <a:prstGeom prst="rect">
            <a:avLst/>
          </a:prstGeom>
        </p:spPr>
      </p:pic>
      <p:pic>
        <p:nvPicPr>
          <p:cNvPr id="21" name="PHẠM DUYÊN 13 - 9Slide.vn">
            <a:extLst>
              <a:ext uri="{FF2B5EF4-FFF2-40B4-BE49-F238E27FC236}">
                <a16:creationId xmlns:a16="http://schemas.microsoft.com/office/drawing/2014/main" id="{26C5E04C-374E-5D6A-0954-85756ECBB57F}"/>
              </a:ext>
            </a:extLst>
          </p:cNvPr>
          <p:cNvPicPr>
            <a:picLocks noChangeAspect="1"/>
          </p:cNvPicPr>
          <p:nvPr/>
        </p:nvPicPr>
        <p:blipFill>
          <a:blip r:embed="rId18"/>
          <a:srcRect/>
          <a:stretch>
            <a:fillRect/>
          </a:stretch>
        </p:blipFill>
        <p:spPr>
          <a:xfrm>
            <a:off x="1840044" y="49728"/>
            <a:ext cx="296127" cy="1214878"/>
          </a:xfrm>
          <a:prstGeom prst="rect">
            <a:avLst/>
          </a:prstGeom>
        </p:spPr>
      </p:pic>
      <p:pic>
        <p:nvPicPr>
          <p:cNvPr id="22" name="PHẠM DUYÊN 14 - 9Slide.vn">
            <a:extLst>
              <a:ext uri="{FF2B5EF4-FFF2-40B4-BE49-F238E27FC236}">
                <a16:creationId xmlns:a16="http://schemas.microsoft.com/office/drawing/2014/main" id="{4DC71A3B-A1F4-BC8C-F514-C006F571D9A2}"/>
              </a:ext>
            </a:extLst>
          </p:cNvPr>
          <p:cNvPicPr>
            <a:picLocks noChangeAspect="1"/>
          </p:cNvPicPr>
          <p:nvPr/>
        </p:nvPicPr>
        <p:blipFill>
          <a:blip r:embed="rId19"/>
          <a:srcRect/>
          <a:stretch>
            <a:fillRect/>
          </a:stretch>
        </p:blipFill>
        <p:spPr>
          <a:xfrm>
            <a:off x="2922487" y="4983927"/>
            <a:ext cx="1295254" cy="1679422"/>
          </a:xfrm>
          <a:prstGeom prst="rect">
            <a:avLst/>
          </a:prstGeom>
        </p:spPr>
      </p:pic>
      <p:pic>
        <p:nvPicPr>
          <p:cNvPr id="23" name="PHẠM DUYÊN 15 - 9Slide.vn">
            <a:extLst>
              <a:ext uri="{FF2B5EF4-FFF2-40B4-BE49-F238E27FC236}">
                <a16:creationId xmlns:a16="http://schemas.microsoft.com/office/drawing/2014/main" id="{F03EA662-5CA7-5266-1F72-B08753682B9E}"/>
              </a:ext>
            </a:extLst>
          </p:cNvPr>
          <p:cNvPicPr>
            <a:picLocks noChangeAspect="1"/>
          </p:cNvPicPr>
          <p:nvPr/>
        </p:nvPicPr>
        <p:blipFill>
          <a:blip r:embed="rId20"/>
          <a:srcRect/>
          <a:stretch>
            <a:fillRect/>
          </a:stretch>
        </p:blipFill>
        <p:spPr>
          <a:xfrm>
            <a:off x="2624303" y="22083"/>
            <a:ext cx="335485" cy="925475"/>
          </a:xfrm>
          <a:prstGeom prst="rect">
            <a:avLst/>
          </a:prstGeom>
        </p:spPr>
      </p:pic>
      <p:pic>
        <p:nvPicPr>
          <p:cNvPr id="24" name="PHẠM DUYÊN 16 - 9Slide.vn">
            <a:extLst>
              <a:ext uri="{FF2B5EF4-FFF2-40B4-BE49-F238E27FC236}">
                <a16:creationId xmlns:a16="http://schemas.microsoft.com/office/drawing/2014/main" id="{47E67AD1-A056-3BF4-6D50-B8AB0840DDB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12372" y="22083"/>
            <a:ext cx="426294" cy="1386322"/>
          </a:xfrm>
          <a:prstGeom prst="rect">
            <a:avLst/>
          </a:prstGeom>
        </p:spPr>
      </p:pic>
      <p:pic>
        <p:nvPicPr>
          <p:cNvPr id="25" name="PHẠM DUYÊN 17 - 9Slide.vn">
            <a:extLst>
              <a:ext uri="{FF2B5EF4-FFF2-40B4-BE49-F238E27FC236}">
                <a16:creationId xmlns:a16="http://schemas.microsoft.com/office/drawing/2014/main" id="{2D314493-863C-5DE3-B5B8-CD4376A8D25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35988" y="14722"/>
            <a:ext cx="426294" cy="1386322"/>
          </a:xfrm>
          <a:prstGeom prst="rect">
            <a:avLst/>
          </a:prstGeom>
        </p:spPr>
      </p:pic>
      <p:pic>
        <p:nvPicPr>
          <p:cNvPr id="26" name="PHẠM DUYÊN 18 - 9Slide.vn">
            <a:extLst>
              <a:ext uri="{FF2B5EF4-FFF2-40B4-BE49-F238E27FC236}">
                <a16:creationId xmlns:a16="http://schemas.microsoft.com/office/drawing/2014/main" id="{8650201D-F3E0-CC2D-042F-886D48084D8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094191" y="42367"/>
            <a:ext cx="345168" cy="1113445"/>
          </a:xfrm>
          <a:prstGeom prst="rect">
            <a:avLst/>
          </a:prstGeom>
        </p:spPr>
      </p:pic>
      <p:pic>
        <p:nvPicPr>
          <p:cNvPr id="27" name="PHẠM DUYÊN 19 - 9Slide.vn">
            <a:extLst>
              <a:ext uri="{FF2B5EF4-FFF2-40B4-BE49-F238E27FC236}">
                <a16:creationId xmlns:a16="http://schemas.microsoft.com/office/drawing/2014/main" id="{30227F81-FD3E-DAED-2F2A-9EF39DD610F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462281" y="42367"/>
            <a:ext cx="519964" cy="822077"/>
          </a:xfrm>
          <a:prstGeom prst="rect">
            <a:avLst/>
          </a:prstGeom>
        </p:spPr>
      </p:pic>
      <p:pic>
        <p:nvPicPr>
          <p:cNvPr id="28" name="PHẠM DUYÊN 20 - 9Slide.vn">
            <a:extLst>
              <a:ext uri="{FF2B5EF4-FFF2-40B4-BE49-F238E27FC236}">
                <a16:creationId xmlns:a16="http://schemas.microsoft.com/office/drawing/2014/main" id="{E47BA693-7110-9800-EBA9-4447B374CE31}"/>
              </a:ext>
            </a:extLst>
          </p:cNvPr>
          <p:cNvPicPr>
            <a:picLocks noChangeAspect="1"/>
          </p:cNvPicPr>
          <p:nvPr/>
        </p:nvPicPr>
        <p:blipFill>
          <a:blip r:embed="rId18"/>
          <a:srcRect/>
          <a:stretch>
            <a:fillRect/>
          </a:stretch>
        </p:blipFill>
        <p:spPr>
          <a:xfrm>
            <a:off x="4515757" y="42367"/>
            <a:ext cx="296127" cy="1214878"/>
          </a:xfrm>
          <a:prstGeom prst="rect">
            <a:avLst/>
          </a:prstGeom>
        </p:spPr>
      </p:pic>
      <p:pic>
        <p:nvPicPr>
          <p:cNvPr id="29" name="PHẠM DUYÊN 21 - 9Slide.vn">
            <a:extLst>
              <a:ext uri="{FF2B5EF4-FFF2-40B4-BE49-F238E27FC236}">
                <a16:creationId xmlns:a16="http://schemas.microsoft.com/office/drawing/2014/main" id="{E0E989F7-77AF-0A45-1353-6CAA67AD5144}"/>
              </a:ext>
            </a:extLst>
          </p:cNvPr>
          <p:cNvPicPr>
            <a:picLocks noChangeAspect="1"/>
          </p:cNvPicPr>
          <p:nvPr/>
        </p:nvPicPr>
        <p:blipFill>
          <a:blip r:embed="rId20"/>
          <a:srcRect/>
          <a:stretch>
            <a:fillRect/>
          </a:stretch>
        </p:blipFill>
        <p:spPr>
          <a:xfrm>
            <a:off x="5300014" y="14723"/>
            <a:ext cx="335485" cy="925475"/>
          </a:xfrm>
          <a:prstGeom prst="rect">
            <a:avLst/>
          </a:prstGeom>
        </p:spPr>
      </p:pic>
      <p:pic>
        <p:nvPicPr>
          <p:cNvPr id="30" name="PHẠM DUYÊN 22 - 9Slide.vn">
            <a:extLst>
              <a:ext uri="{FF2B5EF4-FFF2-40B4-BE49-F238E27FC236}">
                <a16:creationId xmlns:a16="http://schemas.microsoft.com/office/drawing/2014/main" id="{615C08A4-0F09-66F5-2E3E-C618D171C38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888083" y="14722"/>
            <a:ext cx="426294" cy="1386322"/>
          </a:xfrm>
          <a:prstGeom prst="rect">
            <a:avLst/>
          </a:prstGeom>
        </p:spPr>
      </p:pic>
      <p:pic>
        <p:nvPicPr>
          <p:cNvPr id="31" name="PHẠM DUYÊN 23 - 9Slide.vn">
            <a:extLst>
              <a:ext uri="{FF2B5EF4-FFF2-40B4-BE49-F238E27FC236}">
                <a16:creationId xmlns:a16="http://schemas.microsoft.com/office/drawing/2014/main" id="{0C8477B8-BBDA-DB37-C2AE-503373BF9E3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711700" y="7361"/>
            <a:ext cx="426294" cy="1386322"/>
          </a:xfrm>
          <a:prstGeom prst="rect">
            <a:avLst/>
          </a:prstGeom>
        </p:spPr>
      </p:pic>
      <p:pic>
        <p:nvPicPr>
          <p:cNvPr id="32" name="PHẠM DUYÊN 24 - 9Slide.vn">
            <a:extLst>
              <a:ext uri="{FF2B5EF4-FFF2-40B4-BE49-F238E27FC236}">
                <a16:creationId xmlns:a16="http://schemas.microsoft.com/office/drawing/2014/main" id="{5A08D74F-1C4F-47A0-589C-27758821733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769902" y="35006"/>
            <a:ext cx="345168" cy="1113445"/>
          </a:xfrm>
          <a:prstGeom prst="rect">
            <a:avLst/>
          </a:prstGeom>
        </p:spPr>
      </p:pic>
      <p:pic>
        <p:nvPicPr>
          <p:cNvPr id="33" name="PHẠM DUYÊN 25 - 9Slide.vn">
            <a:extLst>
              <a:ext uri="{FF2B5EF4-FFF2-40B4-BE49-F238E27FC236}">
                <a16:creationId xmlns:a16="http://schemas.microsoft.com/office/drawing/2014/main" id="{6609DBE7-554A-EDFE-CBE7-0048D527D5F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137993" y="35006"/>
            <a:ext cx="519964" cy="822077"/>
          </a:xfrm>
          <a:prstGeom prst="rect">
            <a:avLst/>
          </a:prstGeom>
        </p:spPr>
      </p:pic>
      <p:pic>
        <p:nvPicPr>
          <p:cNvPr id="34" name="PHẠM DUYÊN 26 - 9Slide.vn">
            <a:extLst>
              <a:ext uri="{FF2B5EF4-FFF2-40B4-BE49-F238E27FC236}">
                <a16:creationId xmlns:a16="http://schemas.microsoft.com/office/drawing/2014/main" id="{895760DC-E8D4-BB4B-6203-46F7AEA38F15}"/>
              </a:ext>
            </a:extLst>
          </p:cNvPr>
          <p:cNvPicPr>
            <a:picLocks noChangeAspect="1"/>
          </p:cNvPicPr>
          <p:nvPr/>
        </p:nvPicPr>
        <p:blipFill>
          <a:blip r:embed="rId18"/>
          <a:srcRect/>
          <a:stretch>
            <a:fillRect/>
          </a:stretch>
        </p:blipFill>
        <p:spPr>
          <a:xfrm>
            <a:off x="7191468" y="35006"/>
            <a:ext cx="296127" cy="1214878"/>
          </a:xfrm>
          <a:prstGeom prst="rect">
            <a:avLst/>
          </a:prstGeom>
        </p:spPr>
      </p:pic>
      <p:pic>
        <p:nvPicPr>
          <p:cNvPr id="35" name="PHẠM DUYÊN 27 - 9Slide.vn">
            <a:extLst>
              <a:ext uri="{FF2B5EF4-FFF2-40B4-BE49-F238E27FC236}">
                <a16:creationId xmlns:a16="http://schemas.microsoft.com/office/drawing/2014/main" id="{B9B3BCD3-8398-9588-466F-9881F0B1FF09}"/>
              </a:ext>
            </a:extLst>
          </p:cNvPr>
          <p:cNvPicPr>
            <a:picLocks noChangeAspect="1"/>
          </p:cNvPicPr>
          <p:nvPr/>
        </p:nvPicPr>
        <p:blipFill>
          <a:blip r:embed="rId20"/>
          <a:srcRect/>
          <a:stretch>
            <a:fillRect/>
          </a:stretch>
        </p:blipFill>
        <p:spPr>
          <a:xfrm>
            <a:off x="7975726" y="7361"/>
            <a:ext cx="335485" cy="925475"/>
          </a:xfrm>
          <a:prstGeom prst="rect">
            <a:avLst/>
          </a:prstGeom>
        </p:spPr>
      </p:pic>
      <p:pic>
        <p:nvPicPr>
          <p:cNvPr id="36" name="PHẠM DUYÊN 28 - 9Slide.vn">
            <a:extLst>
              <a:ext uri="{FF2B5EF4-FFF2-40B4-BE49-F238E27FC236}">
                <a16:creationId xmlns:a16="http://schemas.microsoft.com/office/drawing/2014/main" id="{F220B897-4095-AAF9-4720-AA89B196E72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563795" y="7361"/>
            <a:ext cx="426294" cy="1386322"/>
          </a:xfrm>
          <a:prstGeom prst="rect">
            <a:avLst/>
          </a:prstGeom>
        </p:spPr>
      </p:pic>
      <p:pic>
        <p:nvPicPr>
          <p:cNvPr id="37" name="PHẠM DUYÊN 29 - 9Slide.vn">
            <a:extLst>
              <a:ext uri="{FF2B5EF4-FFF2-40B4-BE49-F238E27FC236}">
                <a16:creationId xmlns:a16="http://schemas.microsoft.com/office/drawing/2014/main" id="{FA8BAC5C-042D-B8FF-0F14-786B0ADA369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387411" y="0"/>
            <a:ext cx="426294" cy="1386322"/>
          </a:xfrm>
          <a:prstGeom prst="rect">
            <a:avLst/>
          </a:prstGeom>
        </p:spPr>
      </p:pic>
      <p:pic>
        <p:nvPicPr>
          <p:cNvPr id="38" name="PHẠM DUYÊN 30 - 9Slide.vn">
            <a:extLst>
              <a:ext uri="{FF2B5EF4-FFF2-40B4-BE49-F238E27FC236}">
                <a16:creationId xmlns:a16="http://schemas.microsoft.com/office/drawing/2014/main" id="{23CE7096-25C9-96C7-9DD9-F5FD7EC57A6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445614" y="27645"/>
            <a:ext cx="345168" cy="1113445"/>
          </a:xfrm>
          <a:prstGeom prst="rect">
            <a:avLst/>
          </a:prstGeom>
        </p:spPr>
      </p:pic>
      <p:pic>
        <p:nvPicPr>
          <p:cNvPr id="39" name="PHẠM DUYÊN 31 - 9Slide.vn">
            <a:extLst>
              <a:ext uri="{FF2B5EF4-FFF2-40B4-BE49-F238E27FC236}">
                <a16:creationId xmlns:a16="http://schemas.microsoft.com/office/drawing/2014/main" id="{CE49180E-67D9-A9C4-2483-C90C5E2FA68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813705" y="27645"/>
            <a:ext cx="519964" cy="822077"/>
          </a:xfrm>
          <a:prstGeom prst="rect">
            <a:avLst/>
          </a:prstGeom>
        </p:spPr>
      </p:pic>
      <p:pic>
        <p:nvPicPr>
          <p:cNvPr id="40" name="PHẠM DUYÊN 32 - 9Slide.vn">
            <a:extLst>
              <a:ext uri="{FF2B5EF4-FFF2-40B4-BE49-F238E27FC236}">
                <a16:creationId xmlns:a16="http://schemas.microsoft.com/office/drawing/2014/main" id="{9C333182-38F1-9B80-1757-330A91090487}"/>
              </a:ext>
            </a:extLst>
          </p:cNvPr>
          <p:cNvPicPr>
            <a:picLocks noChangeAspect="1"/>
          </p:cNvPicPr>
          <p:nvPr/>
        </p:nvPicPr>
        <p:blipFill>
          <a:blip r:embed="rId18"/>
          <a:srcRect/>
          <a:stretch>
            <a:fillRect/>
          </a:stretch>
        </p:blipFill>
        <p:spPr>
          <a:xfrm>
            <a:off x="9867179" y="27645"/>
            <a:ext cx="296127" cy="1214878"/>
          </a:xfrm>
          <a:prstGeom prst="rect">
            <a:avLst/>
          </a:prstGeom>
        </p:spPr>
      </p:pic>
      <p:pic>
        <p:nvPicPr>
          <p:cNvPr id="41" name="PHẠM DUYÊN 33 - 9Slide.vn">
            <a:extLst>
              <a:ext uri="{FF2B5EF4-FFF2-40B4-BE49-F238E27FC236}">
                <a16:creationId xmlns:a16="http://schemas.microsoft.com/office/drawing/2014/main" id="{24C85674-B161-06CD-9BEA-BD05988AFEB5}"/>
              </a:ext>
            </a:extLst>
          </p:cNvPr>
          <p:cNvPicPr>
            <a:picLocks noChangeAspect="1"/>
          </p:cNvPicPr>
          <p:nvPr/>
        </p:nvPicPr>
        <p:blipFill>
          <a:blip r:embed="rId20"/>
          <a:srcRect/>
          <a:stretch>
            <a:fillRect/>
          </a:stretch>
        </p:blipFill>
        <p:spPr>
          <a:xfrm>
            <a:off x="10651438" y="1"/>
            <a:ext cx="335485" cy="925475"/>
          </a:xfrm>
          <a:prstGeom prst="rect">
            <a:avLst/>
          </a:prstGeom>
        </p:spPr>
      </p:pic>
      <p:pic>
        <p:nvPicPr>
          <p:cNvPr id="42" name="PHẠM DUYÊN 34 - 9Slide.vn">
            <a:extLst>
              <a:ext uri="{FF2B5EF4-FFF2-40B4-BE49-F238E27FC236}">
                <a16:creationId xmlns:a16="http://schemas.microsoft.com/office/drawing/2014/main" id="{85B775D1-E34F-DE3F-1817-4CA7A15C7CF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39506" y="0"/>
            <a:ext cx="426294" cy="1386322"/>
          </a:xfrm>
          <a:prstGeom prst="rect">
            <a:avLst/>
          </a:prstGeom>
        </p:spPr>
      </p:pic>
      <p:pic>
        <p:nvPicPr>
          <p:cNvPr id="43" name="PHẠM DUYÊN 35 - 9Slide.vn">
            <a:extLst>
              <a:ext uri="{FF2B5EF4-FFF2-40B4-BE49-F238E27FC236}">
                <a16:creationId xmlns:a16="http://schemas.microsoft.com/office/drawing/2014/main" id="{A1BFFA84-82C2-D4B1-3CD6-FB987B0FAE2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020067" y="1408405"/>
            <a:ext cx="486133" cy="467572"/>
          </a:xfrm>
          <a:prstGeom prst="rect">
            <a:avLst/>
          </a:prstGeom>
        </p:spPr>
      </p:pic>
      <p:pic>
        <p:nvPicPr>
          <p:cNvPr id="45" name="PHẠM DUYÊN 36 - 9Slide.vn">
            <a:extLst>
              <a:ext uri="{FF2B5EF4-FFF2-40B4-BE49-F238E27FC236}">
                <a16:creationId xmlns:a16="http://schemas.microsoft.com/office/drawing/2014/main" id="{9F3D3297-B1EA-C2B8-F49F-ABB13352EEF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19180" y="1068609"/>
            <a:ext cx="407553" cy="391992"/>
          </a:xfrm>
          <a:prstGeom prst="rect">
            <a:avLst/>
          </a:prstGeom>
        </p:spPr>
      </p:pic>
      <p:pic>
        <p:nvPicPr>
          <p:cNvPr id="46" name="PHẠM DUYÊN 37 - 9Slide.vn">
            <a:extLst>
              <a:ext uri="{FF2B5EF4-FFF2-40B4-BE49-F238E27FC236}">
                <a16:creationId xmlns:a16="http://schemas.microsoft.com/office/drawing/2014/main" id="{80586279-CE68-96C3-7441-28F3FF757620}"/>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751058" y="857083"/>
            <a:ext cx="486133" cy="467572"/>
          </a:xfrm>
          <a:prstGeom prst="rect">
            <a:avLst/>
          </a:prstGeom>
        </p:spPr>
      </p:pic>
      <p:pic>
        <p:nvPicPr>
          <p:cNvPr id="47" name="PHẠM DUYÊN 38 - 9Slide.vn">
            <a:extLst>
              <a:ext uri="{FF2B5EF4-FFF2-40B4-BE49-F238E27FC236}">
                <a16:creationId xmlns:a16="http://schemas.microsoft.com/office/drawing/2014/main" id="{F0605836-6134-E4AA-5181-7DD74DFF5153}"/>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302933" y="947559"/>
            <a:ext cx="486133" cy="467572"/>
          </a:xfrm>
          <a:prstGeom prst="rect">
            <a:avLst/>
          </a:prstGeom>
        </p:spPr>
      </p:pic>
      <p:pic>
        <p:nvPicPr>
          <p:cNvPr id="48" name="PHẠM DUYÊN 39 - 9Slide.vn">
            <a:extLst>
              <a:ext uri="{FF2B5EF4-FFF2-40B4-BE49-F238E27FC236}">
                <a16:creationId xmlns:a16="http://schemas.microsoft.com/office/drawing/2014/main" id="{199E45A8-80FE-2058-5B15-7BF68EB0FA7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86572" y="1324655"/>
            <a:ext cx="407553" cy="391992"/>
          </a:xfrm>
          <a:prstGeom prst="rect">
            <a:avLst/>
          </a:prstGeom>
        </p:spPr>
      </p:pic>
      <p:pic>
        <p:nvPicPr>
          <p:cNvPr id="49" name="PHẠM DUYÊN 40 - 9Slide.vn">
            <a:extLst>
              <a:ext uri="{FF2B5EF4-FFF2-40B4-BE49-F238E27FC236}">
                <a16:creationId xmlns:a16="http://schemas.microsoft.com/office/drawing/2014/main" id="{DA1835D4-74C6-5CF1-75C9-E61AC14242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97446" y="1875977"/>
            <a:ext cx="407553" cy="391992"/>
          </a:xfrm>
          <a:prstGeom prst="rect">
            <a:avLst/>
          </a:prstGeom>
        </p:spPr>
      </p:pic>
      <p:pic>
        <p:nvPicPr>
          <p:cNvPr id="50" name="PHẠM DUYÊN 41 - 9Slide.vn">
            <a:extLst>
              <a:ext uri="{FF2B5EF4-FFF2-40B4-BE49-F238E27FC236}">
                <a16:creationId xmlns:a16="http://schemas.microsoft.com/office/drawing/2014/main" id="{353782F5-5D54-980C-87DE-CFD66509823D}"/>
              </a:ext>
            </a:extLst>
          </p:cNvPr>
          <p:cNvPicPr>
            <a:picLocks noChangeAspect="1"/>
          </p:cNvPicPr>
          <p:nvPr/>
        </p:nvPicPr>
        <p:blipFill>
          <a:blip r:embed="rId23"/>
          <a:srcRect/>
          <a:stretch>
            <a:fillRect/>
          </a:stretch>
        </p:blipFill>
        <p:spPr>
          <a:xfrm>
            <a:off x="1046552" y="1324655"/>
            <a:ext cx="1514439" cy="1359209"/>
          </a:xfrm>
          <a:prstGeom prst="rect">
            <a:avLst/>
          </a:prstGeom>
        </p:spPr>
      </p:pic>
      <p:pic>
        <p:nvPicPr>
          <p:cNvPr id="51" name="PHẠM DUYÊN 42 - 9Slide.vn">
            <a:extLst>
              <a:ext uri="{FF2B5EF4-FFF2-40B4-BE49-F238E27FC236}">
                <a16:creationId xmlns:a16="http://schemas.microsoft.com/office/drawing/2014/main" id="{F5E39D2C-4B41-9EC9-7453-96B9AC7741A2}"/>
              </a:ext>
            </a:extLst>
          </p:cNvPr>
          <p:cNvPicPr>
            <a:picLocks noChangeAspect="1"/>
          </p:cNvPicPr>
          <p:nvPr/>
        </p:nvPicPr>
        <p:blipFill>
          <a:blip r:embed="rId23"/>
          <a:srcRect/>
          <a:stretch>
            <a:fillRect/>
          </a:stretch>
        </p:blipFill>
        <p:spPr>
          <a:xfrm>
            <a:off x="76624" y="4325036"/>
            <a:ext cx="1514439" cy="1359209"/>
          </a:xfrm>
          <a:prstGeom prst="rect">
            <a:avLst/>
          </a:prstGeom>
        </p:spPr>
      </p:pic>
      <p:pic>
        <p:nvPicPr>
          <p:cNvPr id="52" name="PHẠM DUYÊN 43 - 9Slide.vn">
            <a:extLst>
              <a:ext uri="{FF2B5EF4-FFF2-40B4-BE49-F238E27FC236}">
                <a16:creationId xmlns:a16="http://schemas.microsoft.com/office/drawing/2014/main" id="{856DA5C2-70C6-0C3D-8E25-A8E301CDC851}"/>
              </a:ext>
            </a:extLst>
          </p:cNvPr>
          <p:cNvPicPr>
            <a:picLocks noChangeAspect="1"/>
          </p:cNvPicPr>
          <p:nvPr/>
        </p:nvPicPr>
        <p:blipFill>
          <a:blip r:embed="rId23"/>
          <a:srcRect/>
          <a:stretch>
            <a:fillRect/>
          </a:stretch>
        </p:blipFill>
        <p:spPr>
          <a:xfrm>
            <a:off x="3799938" y="4939632"/>
            <a:ext cx="1514439" cy="1359209"/>
          </a:xfrm>
          <a:prstGeom prst="rect">
            <a:avLst/>
          </a:prstGeom>
        </p:spPr>
      </p:pic>
      <p:pic>
        <p:nvPicPr>
          <p:cNvPr id="53" name="PHẠM DUYÊN 44 - 9Slide.vn">
            <a:extLst>
              <a:ext uri="{FF2B5EF4-FFF2-40B4-BE49-F238E27FC236}">
                <a16:creationId xmlns:a16="http://schemas.microsoft.com/office/drawing/2014/main" id="{74ECBBEF-A220-7C69-A8CC-356D130536C5}"/>
              </a:ext>
            </a:extLst>
          </p:cNvPr>
          <p:cNvPicPr>
            <a:picLocks noChangeAspect="1"/>
          </p:cNvPicPr>
          <p:nvPr/>
        </p:nvPicPr>
        <p:blipFill>
          <a:blip r:embed="rId23"/>
          <a:srcRect/>
          <a:stretch>
            <a:fillRect/>
          </a:stretch>
        </p:blipFill>
        <p:spPr>
          <a:xfrm>
            <a:off x="7299266" y="4707472"/>
            <a:ext cx="1514439" cy="1359209"/>
          </a:xfrm>
          <a:prstGeom prst="rect">
            <a:avLst/>
          </a:prstGeom>
        </p:spPr>
      </p:pic>
      <p:pic>
        <p:nvPicPr>
          <p:cNvPr id="54" name="PHẠM DUYÊN 45 - 9Slide.vn">
            <a:extLst>
              <a:ext uri="{FF2B5EF4-FFF2-40B4-BE49-F238E27FC236}">
                <a16:creationId xmlns:a16="http://schemas.microsoft.com/office/drawing/2014/main" id="{97D6B4F7-6BBC-FE6E-991E-41DE2C4E628A}"/>
              </a:ext>
            </a:extLst>
          </p:cNvPr>
          <p:cNvPicPr>
            <a:picLocks noChangeAspect="1"/>
          </p:cNvPicPr>
          <p:nvPr/>
        </p:nvPicPr>
        <p:blipFill>
          <a:blip r:embed="rId23"/>
          <a:srcRect/>
          <a:stretch>
            <a:fillRect/>
          </a:stretch>
        </p:blipFill>
        <p:spPr>
          <a:xfrm>
            <a:off x="9304741" y="1455364"/>
            <a:ext cx="1514439" cy="1359209"/>
          </a:xfrm>
          <a:prstGeom prst="rect">
            <a:avLst/>
          </a:prstGeom>
        </p:spPr>
      </p:pic>
      <p:pic>
        <p:nvPicPr>
          <p:cNvPr id="55" name="PHẠM DUYÊN 46 - 9Slide.vn">
            <a:extLst>
              <a:ext uri="{FF2B5EF4-FFF2-40B4-BE49-F238E27FC236}">
                <a16:creationId xmlns:a16="http://schemas.microsoft.com/office/drawing/2014/main" id="{9E045957-7430-4090-6950-65E541EDEB92}"/>
              </a:ext>
            </a:extLst>
          </p:cNvPr>
          <p:cNvPicPr>
            <a:picLocks noChangeAspect="1"/>
          </p:cNvPicPr>
          <p:nvPr/>
        </p:nvPicPr>
        <p:blipFill>
          <a:blip r:embed="rId24"/>
          <a:srcRect/>
          <a:stretch>
            <a:fillRect/>
          </a:stretch>
        </p:blipFill>
        <p:spPr>
          <a:xfrm>
            <a:off x="-343710" y="2365416"/>
            <a:ext cx="2406202" cy="4445639"/>
          </a:xfrm>
          <a:prstGeom prst="rect">
            <a:avLst/>
          </a:prstGeom>
        </p:spPr>
      </p:pic>
      <p:pic>
        <p:nvPicPr>
          <p:cNvPr id="56" name="PHẠM DUYÊN 47 - 9Slide.vn">
            <a:extLst>
              <a:ext uri="{FF2B5EF4-FFF2-40B4-BE49-F238E27FC236}">
                <a16:creationId xmlns:a16="http://schemas.microsoft.com/office/drawing/2014/main" id="{A07A5494-EA4F-CB44-CC1F-4B7D9B109493}"/>
              </a:ext>
            </a:extLst>
          </p:cNvPr>
          <p:cNvPicPr>
            <a:picLocks noChangeAspect="1"/>
          </p:cNvPicPr>
          <p:nvPr/>
        </p:nvPicPr>
        <p:blipFill>
          <a:blip r:embed="rId25"/>
          <a:srcRect/>
          <a:stretch>
            <a:fillRect/>
          </a:stretch>
        </p:blipFill>
        <p:spPr>
          <a:xfrm>
            <a:off x="11177962" y="5426492"/>
            <a:ext cx="1662189" cy="1175999"/>
          </a:xfrm>
          <a:prstGeom prst="rect">
            <a:avLst/>
          </a:prstGeom>
        </p:spPr>
      </p:pic>
      <p:pic>
        <p:nvPicPr>
          <p:cNvPr id="58" name="PHẠM DUYÊN 48 - 9Slide.vn">
            <a:extLst>
              <a:ext uri="{FF2B5EF4-FFF2-40B4-BE49-F238E27FC236}">
                <a16:creationId xmlns:a16="http://schemas.microsoft.com/office/drawing/2014/main" id="{CC3508EB-C436-921C-BE8B-04ED0647827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flipH="1">
            <a:off x="474251" y="4767618"/>
            <a:ext cx="1889099" cy="1937537"/>
          </a:xfrm>
          <a:prstGeom prst="rect">
            <a:avLst/>
          </a:prstGeom>
          <a:effectLst>
            <a:outerShdw blurRad="50800" dist="38100" dir="5400000" algn="t" rotWithShape="0">
              <a:prstClr val="black">
                <a:alpha val="40000"/>
              </a:prstClr>
            </a:outerShdw>
          </a:effectLst>
        </p:spPr>
      </p:pic>
      <p:pic>
        <p:nvPicPr>
          <p:cNvPr id="59" name="PHẠM DUYÊN 49 - 9Slide.vn">
            <a:extLst>
              <a:ext uri="{FF2B5EF4-FFF2-40B4-BE49-F238E27FC236}">
                <a16:creationId xmlns:a16="http://schemas.microsoft.com/office/drawing/2014/main" id="{46C30B15-2CD9-7BC3-9B3F-567A371254B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8155016" y="6172200"/>
            <a:ext cx="1371089" cy="1318738"/>
          </a:xfrm>
          <a:prstGeom prst="rect">
            <a:avLst/>
          </a:prstGeom>
        </p:spPr>
      </p:pic>
      <p:pic>
        <p:nvPicPr>
          <p:cNvPr id="60" name="PHẠM DUYÊN 50 - 9Slide.vn">
            <a:extLst>
              <a:ext uri="{FF2B5EF4-FFF2-40B4-BE49-F238E27FC236}">
                <a16:creationId xmlns:a16="http://schemas.microsoft.com/office/drawing/2014/main" id="{27A1F44D-951B-AE4C-EC8C-67208ED7685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53538" y="6398418"/>
            <a:ext cx="955654" cy="919165"/>
          </a:xfrm>
          <a:prstGeom prst="rect">
            <a:avLst/>
          </a:prstGeom>
        </p:spPr>
      </p:pic>
      <p:pic>
        <p:nvPicPr>
          <p:cNvPr id="61" name="PHẠM DUYÊN 51 - 9Slide.vn">
            <a:extLst>
              <a:ext uri="{FF2B5EF4-FFF2-40B4-BE49-F238E27FC236}">
                <a16:creationId xmlns:a16="http://schemas.microsoft.com/office/drawing/2014/main" id="{680FAE37-7466-77E4-0054-F66BC7D5849B}"/>
              </a:ext>
            </a:extLst>
          </p:cNvPr>
          <p:cNvPicPr>
            <a:picLocks noChangeAspect="1"/>
          </p:cNvPicPr>
          <p:nvPr/>
        </p:nvPicPr>
        <p:blipFill>
          <a:blip r:embed="rId30"/>
          <a:srcRect/>
          <a:stretch>
            <a:fillRect/>
          </a:stretch>
        </p:blipFill>
        <p:spPr>
          <a:xfrm>
            <a:off x="6764901" y="6328481"/>
            <a:ext cx="448700" cy="453232"/>
          </a:xfrm>
          <a:prstGeom prst="rect">
            <a:avLst/>
          </a:prstGeom>
        </p:spPr>
      </p:pic>
      <p:pic>
        <p:nvPicPr>
          <p:cNvPr id="62" name="PHẠM DUYÊN 52 - 9Slide.vn">
            <a:extLst>
              <a:ext uri="{FF2B5EF4-FFF2-40B4-BE49-F238E27FC236}">
                <a16:creationId xmlns:a16="http://schemas.microsoft.com/office/drawing/2014/main" id="{83CD624F-303D-3283-6508-F298E982CA9D}"/>
              </a:ext>
            </a:extLst>
          </p:cNvPr>
          <p:cNvPicPr>
            <a:picLocks noChangeAspect="1"/>
          </p:cNvPicPr>
          <p:nvPr/>
        </p:nvPicPr>
        <p:blipFill>
          <a:blip r:embed="rId30"/>
          <a:srcRect/>
          <a:stretch>
            <a:fillRect/>
          </a:stretch>
        </p:blipFill>
        <p:spPr>
          <a:xfrm>
            <a:off x="6292514" y="6416122"/>
            <a:ext cx="347584" cy="351096"/>
          </a:xfrm>
          <a:prstGeom prst="rect">
            <a:avLst/>
          </a:prstGeom>
        </p:spPr>
      </p:pic>
      <p:grpSp>
        <p:nvGrpSpPr>
          <p:cNvPr id="3" name="PHẠM DUYÊN 53 - 9Slide.vn">
            <a:extLst>
              <a:ext uri="{FF2B5EF4-FFF2-40B4-BE49-F238E27FC236}">
                <a16:creationId xmlns:a16="http://schemas.microsoft.com/office/drawing/2014/main" id="{DF88917F-4D09-E2F3-DD70-B444737ABFD5}"/>
              </a:ext>
            </a:extLst>
          </p:cNvPr>
          <p:cNvGrpSpPr/>
          <p:nvPr/>
        </p:nvGrpSpPr>
        <p:grpSpPr>
          <a:xfrm>
            <a:off x="10170051" y="4616569"/>
            <a:ext cx="966523" cy="1767043"/>
            <a:chOff x="14869979" y="5727136"/>
            <a:chExt cx="2192683" cy="4008769"/>
          </a:xfrm>
        </p:grpSpPr>
        <p:pic>
          <p:nvPicPr>
            <p:cNvPr id="63" name="Picture 12">
              <a:extLst>
                <a:ext uri="{FF2B5EF4-FFF2-40B4-BE49-F238E27FC236}">
                  <a16:creationId xmlns:a16="http://schemas.microsoft.com/office/drawing/2014/main" id="{E53C0475-AE58-ED07-CC7C-DF58CFFBE6FD}"/>
                </a:ext>
              </a:extLst>
            </p:cNvPr>
            <p:cNvPicPr>
              <a:picLocks noChangeAspect="1"/>
            </p:cNvPicPr>
            <p:nvPr userDrawn="1"/>
          </p:nvPicPr>
          <p:blipFill>
            <a:blip r:embed="rId31"/>
            <a:srcRect/>
            <a:stretch>
              <a:fillRect/>
            </a:stretch>
          </p:blipFill>
          <p:spPr>
            <a:xfrm>
              <a:off x="14869979" y="5727136"/>
              <a:ext cx="1471472" cy="2829755"/>
            </a:xfrm>
            <a:prstGeom prst="rect">
              <a:avLst/>
            </a:prstGeom>
          </p:spPr>
        </p:pic>
        <p:pic>
          <p:nvPicPr>
            <p:cNvPr id="64" name="Picture 13">
              <a:extLst>
                <a:ext uri="{FF2B5EF4-FFF2-40B4-BE49-F238E27FC236}">
                  <a16:creationId xmlns:a16="http://schemas.microsoft.com/office/drawing/2014/main" id="{2D2B7866-8930-6DCC-7AD3-67A863882BA8}"/>
                </a:ext>
              </a:extLst>
            </p:cNvPr>
            <p:cNvPicPr>
              <a:picLocks noChangeAspect="1"/>
            </p:cNvPicPr>
            <p:nvPr userDrawn="1"/>
          </p:nvPicPr>
          <p:blipFill>
            <a:blip r:embed="rId32"/>
            <a:srcRect/>
            <a:stretch>
              <a:fillRect/>
            </a:stretch>
          </p:blipFill>
          <p:spPr>
            <a:xfrm>
              <a:off x="15034358" y="7336729"/>
              <a:ext cx="2028304" cy="2399176"/>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77912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1000"/>
                                        <p:tgtEl>
                                          <p:spTgt spid="51"/>
                                        </p:tgtEl>
                                      </p:cBhvr>
                                    </p:animEffect>
                                    <p:anim calcmode="lin" valueType="num">
                                      <p:cBhvr>
                                        <p:cTn id="33" dur="1000" fill="hold"/>
                                        <p:tgtEl>
                                          <p:spTgt spid="51"/>
                                        </p:tgtEl>
                                        <p:attrNameLst>
                                          <p:attrName>ppt_x</p:attrName>
                                        </p:attrNameLst>
                                      </p:cBhvr>
                                      <p:tavLst>
                                        <p:tav tm="0">
                                          <p:val>
                                            <p:strVal val="#ppt_x"/>
                                          </p:val>
                                        </p:tav>
                                        <p:tav tm="100000">
                                          <p:val>
                                            <p:strVal val="#ppt_x"/>
                                          </p:val>
                                        </p:tav>
                                      </p:tavLst>
                                    </p:anim>
                                    <p:anim calcmode="lin" valueType="num">
                                      <p:cBhvr>
                                        <p:cTn id="34" dur="1000" fill="hold"/>
                                        <p:tgtEl>
                                          <p:spTgt spid="5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1000"/>
                                        <p:tgtEl>
                                          <p:spTgt spid="55"/>
                                        </p:tgtEl>
                                      </p:cBhvr>
                                    </p:animEffect>
                                    <p:anim calcmode="lin" valueType="num">
                                      <p:cBhvr>
                                        <p:cTn id="38" dur="1000" fill="hold"/>
                                        <p:tgtEl>
                                          <p:spTgt spid="55"/>
                                        </p:tgtEl>
                                        <p:attrNameLst>
                                          <p:attrName>ppt_x</p:attrName>
                                        </p:attrNameLst>
                                      </p:cBhvr>
                                      <p:tavLst>
                                        <p:tav tm="0">
                                          <p:val>
                                            <p:strVal val="#ppt_x"/>
                                          </p:val>
                                        </p:tav>
                                        <p:tav tm="100000">
                                          <p:val>
                                            <p:strVal val="#ppt_x"/>
                                          </p:val>
                                        </p:tav>
                                      </p:tavLst>
                                    </p:anim>
                                    <p:anim calcmode="lin" valueType="num">
                                      <p:cBhvr>
                                        <p:cTn id="39" dur="1000" fill="hold"/>
                                        <p:tgtEl>
                                          <p:spTgt spid="5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1000"/>
                                        <p:tgtEl>
                                          <p:spTgt spid="56"/>
                                        </p:tgtEl>
                                      </p:cBhvr>
                                    </p:animEffect>
                                    <p:anim calcmode="lin" valueType="num">
                                      <p:cBhvr>
                                        <p:cTn id="43" dur="1000" fill="hold"/>
                                        <p:tgtEl>
                                          <p:spTgt spid="56"/>
                                        </p:tgtEl>
                                        <p:attrNameLst>
                                          <p:attrName>ppt_x</p:attrName>
                                        </p:attrNameLst>
                                      </p:cBhvr>
                                      <p:tavLst>
                                        <p:tav tm="0">
                                          <p:val>
                                            <p:strVal val="#ppt_x"/>
                                          </p:val>
                                        </p:tav>
                                        <p:tav tm="100000">
                                          <p:val>
                                            <p:strVal val="#ppt_x"/>
                                          </p:val>
                                        </p:tav>
                                      </p:tavLst>
                                    </p:anim>
                                    <p:anim calcmode="lin" valueType="num">
                                      <p:cBhvr>
                                        <p:cTn id="44" dur="1000" fill="hold"/>
                                        <p:tgtEl>
                                          <p:spTgt spid="5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1000"/>
                                        <p:tgtEl>
                                          <p:spTgt spid="58"/>
                                        </p:tgtEl>
                                      </p:cBhvr>
                                    </p:animEffect>
                                    <p:anim calcmode="lin" valueType="num">
                                      <p:cBhvr>
                                        <p:cTn id="48" dur="1000" fill="hold"/>
                                        <p:tgtEl>
                                          <p:spTgt spid="58"/>
                                        </p:tgtEl>
                                        <p:attrNameLst>
                                          <p:attrName>ppt_x</p:attrName>
                                        </p:attrNameLst>
                                      </p:cBhvr>
                                      <p:tavLst>
                                        <p:tav tm="0">
                                          <p:val>
                                            <p:strVal val="#ppt_x"/>
                                          </p:val>
                                        </p:tav>
                                        <p:tav tm="100000">
                                          <p:val>
                                            <p:strVal val="#ppt_x"/>
                                          </p:val>
                                        </p:tav>
                                      </p:tavLst>
                                    </p:anim>
                                    <p:anim calcmode="lin" valueType="num">
                                      <p:cBhvr>
                                        <p:cTn id="49" dur="1000" fill="hold"/>
                                        <p:tgtEl>
                                          <p:spTgt spid="5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1000"/>
                                        <p:tgtEl>
                                          <p:spTgt spid="59"/>
                                        </p:tgtEl>
                                      </p:cBhvr>
                                    </p:animEffect>
                                    <p:anim calcmode="lin" valueType="num">
                                      <p:cBhvr>
                                        <p:cTn id="53" dur="1000" fill="hold"/>
                                        <p:tgtEl>
                                          <p:spTgt spid="59"/>
                                        </p:tgtEl>
                                        <p:attrNameLst>
                                          <p:attrName>ppt_x</p:attrName>
                                        </p:attrNameLst>
                                      </p:cBhvr>
                                      <p:tavLst>
                                        <p:tav tm="0">
                                          <p:val>
                                            <p:strVal val="#ppt_x"/>
                                          </p:val>
                                        </p:tav>
                                        <p:tav tm="100000">
                                          <p:val>
                                            <p:strVal val="#ppt_x"/>
                                          </p:val>
                                        </p:tav>
                                      </p:tavLst>
                                    </p:anim>
                                    <p:anim calcmode="lin" valueType="num">
                                      <p:cBhvr>
                                        <p:cTn id="54" dur="1000" fill="hold"/>
                                        <p:tgtEl>
                                          <p:spTgt spid="5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1000"/>
                                        <p:tgtEl>
                                          <p:spTgt spid="60"/>
                                        </p:tgtEl>
                                      </p:cBhvr>
                                    </p:animEffect>
                                    <p:anim calcmode="lin" valueType="num">
                                      <p:cBhvr>
                                        <p:cTn id="58" dur="1000" fill="hold"/>
                                        <p:tgtEl>
                                          <p:spTgt spid="60"/>
                                        </p:tgtEl>
                                        <p:attrNameLst>
                                          <p:attrName>ppt_x</p:attrName>
                                        </p:attrNameLst>
                                      </p:cBhvr>
                                      <p:tavLst>
                                        <p:tav tm="0">
                                          <p:val>
                                            <p:strVal val="#ppt_x"/>
                                          </p:val>
                                        </p:tav>
                                        <p:tav tm="100000">
                                          <p:val>
                                            <p:strVal val="#ppt_x"/>
                                          </p:val>
                                        </p:tav>
                                      </p:tavLst>
                                    </p:anim>
                                    <p:anim calcmode="lin" valueType="num">
                                      <p:cBhvr>
                                        <p:cTn id="59" dur="1000" fill="hold"/>
                                        <p:tgtEl>
                                          <p:spTgt spid="60"/>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1000"/>
                                        <p:tgtEl>
                                          <p:spTgt spid="61"/>
                                        </p:tgtEl>
                                      </p:cBhvr>
                                    </p:animEffect>
                                    <p:anim calcmode="lin" valueType="num">
                                      <p:cBhvr>
                                        <p:cTn id="63" dur="1000" fill="hold"/>
                                        <p:tgtEl>
                                          <p:spTgt spid="61"/>
                                        </p:tgtEl>
                                        <p:attrNameLst>
                                          <p:attrName>ppt_x</p:attrName>
                                        </p:attrNameLst>
                                      </p:cBhvr>
                                      <p:tavLst>
                                        <p:tav tm="0">
                                          <p:val>
                                            <p:strVal val="#ppt_x"/>
                                          </p:val>
                                        </p:tav>
                                        <p:tav tm="100000">
                                          <p:val>
                                            <p:strVal val="#ppt_x"/>
                                          </p:val>
                                        </p:tav>
                                      </p:tavLst>
                                    </p:anim>
                                    <p:anim calcmode="lin" valueType="num">
                                      <p:cBhvr>
                                        <p:cTn id="64" dur="1000" fill="hold"/>
                                        <p:tgtEl>
                                          <p:spTgt spid="6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fade">
                                      <p:cBhvr>
                                        <p:cTn id="67" dur="1000"/>
                                        <p:tgtEl>
                                          <p:spTgt spid="62"/>
                                        </p:tgtEl>
                                      </p:cBhvr>
                                    </p:animEffect>
                                    <p:anim calcmode="lin" valueType="num">
                                      <p:cBhvr>
                                        <p:cTn id="68" dur="1000" fill="hold"/>
                                        <p:tgtEl>
                                          <p:spTgt spid="62"/>
                                        </p:tgtEl>
                                        <p:attrNameLst>
                                          <p:attrName>ppt_x</p:attrName>
                                        </p:attrNameLst>
                                      </p:cBhvr>
                                      <p:tavLst>
                                        <p:tav tm="0">
                                          <p:val>
                                            <p:strVal val="#ppt_x"/>
                                          </p:val>
                                        </p:tav>
                                        <p:tav tm="100000">
                                          <p:val>
                                            <p:strVal val="#ppt_x"/>
                                          </p:val>
                                        </p:tav>
                                      </p:tavLst>
                                    </p:anim>
                                    <p:anim calcmode="lin" valueType="num">
                                      <p:cBhvr>
                                        <p:cTn id="69" dur="1000" fill="hold"/>
                                        <p:tgtEl>
                                          <p:spTgt spid="6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1000"/>
                                        <p:tgtEl>
                                          <p:spTgt spid="3"/>
                                        </p:tgtEl>
                                      </p:cBhvr>
                                    </p:animEffect>
                                    <p:anim calcmode="lin" valueType="num">
                                      <p:cBhvr>
                                        <p:cTn id="73" dur="1000" fill="hold"/>
                                        <p:tgtEl>
                                          <p:spTgt spid="3"/>
                                        </p:tgtEl>
                                        <p:attrNameLst>
                                          <p:attrName>ppt_x</p:attrName>
                                        </p:attrNameLst>
                                      </p:cBhvr>
                                      <p:tavLst>
                                        <p:tav tm="0">
                                          <p:val>
                                            <p:strVal val="#ppt_x"/>
                                          </p:val>
                                        </p:tav>
                                        <p:tav tm="100000">
                                          <p:val>
                                            <p:strVal val="#ppt_x"/>
                                          </p:val>
                                        </p:tav>
                                      </p:tavLst>
                                    </p:anim>
                                    <p:anim calcmode="lin" valueType="num">
                                      <p:cBhvr>
                                        <p:cTn id="7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HẠM DUYÊN 1 - 9Slide.vn">
            <a:extLst>
              <a:ext uri="{FF2B5EF4-FFF2-40B4-BE49-F238E27FC236}">
                <a16:creationId xmlns:a16="http://schemas.microsoft.com/office/drawing/2014/main" id="{16E620B5-F105-821F-3FB6-BEBF22A75175}"/>
              </a:ext>
            </a:extLst>
          </p:cNvPr>
          <p:cNvPicPr>
            <a:picLocks noChangeAspect="1"/>
          </p:cNvPicPr>
          <p:nvPr/>
        </p:nvPicPr>
        <p:blipFill>
          <a:blip r:embed="rId2"/>
          <a:srcRect l="3721" t="12000" r="5914" b="11754"/>
          <a:stretch>
            <a:fillRect/>
          </a:stretch>
        </p:blipFill>
        <p:spPr>
          <a:xfrm>
            <a:off x="0" y="0"/>
            <a:ext cx="12192000" cy="6858000"/>
          </a:xfrm>
          <a:prstGeom prst="rect">
            <a:avLst/>
          </a:prstGeom>
        </p:spPr>
      </p:pic>
      <p:pic>
        <p:nvPicPr>
          <p:cNvPr id="8" name="PHẠM DUYÊN 2 - 9Slide.vn">
            <a:extLst>
              <a:ext uri="{FF2B5EF4-FFF2-40B4-BE49-F238E27FC236}">
                <a16:creationId xmlns:a16="http://schemas.microsoft.com/office/drawing/2014/main" id="{6B8BA00B-22B2-5401-C1BB-2F546B9942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068" y="0"/>
            <a:ext cx="3735706" cy="5629146"/>
          </a:xfrm>
          <a:prstGeom prst="rect">
            <a:avLst/>
          </a:prstGeom>
        </p:spPr>
      </p:pic>
      <p:pic>
        <p:nvPicPr>
          <p:cNvPr id="9" name="PHẠM DUYÊN 3 - 9Slide.vn">
            <a:extLst>
              <a:ext uri="{FF2B5EF4-FFF2-40B4-BE49-F238E27FC236}">
                <a16:creationId xmlns:a16="http://schemas.microsoft.com/office/drawing/2014/main" id="{27922694-1351-FC61-B95D-18F9C19CCAC0}"/>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78418"/>
          <a:stretch/>
        </p:blipFill>
        <p:spPr>
          <a:xfrm rot="5155945">
            <a:off x="4196612" y="3416316"/>
            <a:ext cx="806225" cy="5629146"/>
          </a:xfrm>
          <a:prstGeom prst="rect">
            <a:avLst/>
          </a:prstGeom>
        </p:spPr>
      </p:pic>
      <p:pic>
        <p:nvPicPr>
          <p:cNvPr id="10" name="PHẠM DUYÊN 4 - 9Slide.vn">
            <a:extLst>
              <a:ext uri="{FF2B5EF4-FFF2-40B4-BE49-F238E27FC236}">
                <a16:creationId xmlns:a16="http://schemas.microsoft.com/office/drawing/2014/main" id="{89F80FD1-DA05-332B-F2C9-DDA266F038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28089" y="49728"/>
            <a:ext cx="3735706" cy="5629146"/>
          </a:xfrm>
          <a:prstGeom prst="rect">
            <a:avLst/>
          </a:prstGeom>
        </p:spPr>
      </p:pic>
      <p:pic>
        <p:nvPicPr>
          <p:cNvPr id="11" name="PHẠM DUYÊN 5 - 9Slide.vn">
            <a:extLst>
              <a:ext uri="{FF2B5EF4-FFF2-40B4-BE49-F238E27FC236}">
                <a16:creationId xmlns:a16="http://schemas.microsoft.com/office/drawing/2014/main" id="{99C7EEA2-7542-0CB6-64D5-CB9A854133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22929" y="55099"/>
            <a:ext cx="3735706" cy="5629146"/>
          </a:xfrm>
          <a:prstGeom prst="rect">
            <a:avLst/>
          </a:prstGeom>
        </p:spPr>
      </p:pic>
      <p:pic>
        <p:nvPicPr>
          <p:cNvPr id="12" name="PHẠM DUYÊN 6 - 9Slide.vn">
            <a:extLst>
              <a:ext uri="{FF2B5EF4-FFF2-40B4-BE49-F238E27FC236}">
                <a16:creationId xmlns:a16="http://schemas.microsoft.com/office/drawing/2014/main" id="{2619283F-CBB7-22C5-F375-0025701EA544}"/>
              </a:ext>
            </a:extLst>
          </p:cNvPr>
          <p:cNvPicPr>
            <a:picLocks noChangeAspect="1"/>
          </p:cNvPicPr>
          <p:nvPr/>
        </p:nvPicPr>
        <p:blipFill rotWithShape="1">
          <a:blip r:embed="rId5"/>
          <a:srcRect t="-1382" b="77087"/>
          <a:stretch/>
        </p:blipFill>
        <p:spPr>
          <a:xfrm>
            <a:off x="0" y="5738225"/>
            <a:ext cx="12192000" cy="1119775"/>
          </a:xfrm>
          <a:prstGeom prst="rect">
            <a:avLst/>
          </a:prstGeom>
        </p:spPr>
      </p:pic>
      <p:grpSp>
        <p:nvGrpSpPr>
          <p:cNvPr id="13" name="PHẠM DUYÊN 7 - 9Slide.vn">
            <a:extLst>
              <a:ext uri="{FF2B5EF4-FFF2-40B4-BE49-F238E27FC236}">
                <a16:creationId xmlns:a16="http://schemas.microsoft.com/office/drawing/2014/main" id="{1AF3A11E-623E-FA77-1A62-8FC4F100F5C8}"/>
              </a:ext>
            </a:extLst>
          </p:cNvPr>
          <p:cNvGrpSpPr>
            <a:grpSpLocks noChangeAspect="1"/>
          </p:cNvGrpSpPr>
          <p:nvPr/>
        </p:nvGrpSpPr>
        <p:grpSpPr>
          <a:xfrm>
            <a:off x="2551851" y="1611275"/>
            <a:ext cx="7088299" cy="3252908"/>
            <a:chOff x="-161290" y="232410"/>
            <a:chExt cx="12611100" cy="5787390"/>
          </a:xfrm>
          <a:effectLst>
            <a:outerShdw blurRad="50800" dist="38100" dir="5400000" algn="t" rotWithShape="0">
              <a:prstClr val="black">
                <a:alpha val="40000"/>
              </a:prstClr>
            </a:outerShdw>
          </a:effectLst>
        </p:grpSpPr>
        <p:sp>
          <p:nvSpPr>
            <p:cNvPr id="14" name="Freeform 9">
              <a:extLst>
                <a:ext uri="{FF2B5EF4-FFF2-40B4-BE49-F238E27FC236}">
                  <a16:creationId xmlns:a16="http://schemas.microsoft.com/office/drawing/2014/main" id="{F7D15C77-95B5-C890-7F29-ACE9F6D80AB5}"/>
                </a:ext>
              </a:extLst>
            </p:cNvPr>
            <p:cNvSpPr/>
            <p:nvPr/>
          </p:nvSpPr>
          <p:spPr>
            <a:xfrm>
              <a:off x="-161290" y="232410"/>
              <a:ext cx="12611101" cy="5787390"/>
            </a:xfrm>
            <a:custGeom>
              <a:avLst/>
              <a:gdLst>
                <a:gd name="connsiteX0" fmla="*/ 7054749 w 7088300"/>
                <a:gd name="connsiteY0" fmla="*/ 1511170 h 3252908"/>
                <a:gd name="connsiteX1" fmla="*/ 6536511 w 7088300"/>
                <a:gd name="connsiteY1" fmla="*/ 698122 h 3252908"/>
                <a:gd name="connsiteX2" fmla="*/ 5620671 w 7088300"/>
                <a:gd name="connsiteY2" fmla="*/ 323363 h 3252908"/>
                <a:gd name="connsiteX3" fmla="*/ 2786779 w 7088300"/>
                <a:gd name="connsiteY3" fmla="*/ 62102 h 3252908"/>
                <a:gd name="connsiteX4" fmla="*/ 1490470 w 7088300"/>
                <a:gd name="connsiteY4" fmla="*/ 276250 h 3252908"/>
                <a:gd name="connsiteX5" fmla="*/ 515382 w 7088300"/>
                <a:gd name="connsiteY5" fmla="*/ 719537 h 3252908"/>
                <a:gd name="connsiteX6" fmla="*/ 797344 w 7088300"/>
                <a:gd name="connsiteY6" fmla="*/ 2670425 h 3252908"/>
                <a:gd name="connsiteX7" fmla="*/ 2895995 w 7088300"/>
                <a:gd name="connsiteY7" fmla="*/ 3241486 h 3252908"/>
                <a:gd name="connsiteX8" fmla="*/ 5557854 w 7088300"/>
                <a:gd name="connsiteY8" fmla="*/ 2939538 h 3252908"/>
                <a:gd name="connsiteX9" fmla="*/ 6582196 w 7088300"/>
                <a:gd name="connsiteY9" fmla="*/ 2486258 h 3252908"/>
                <a:gd name="connsiteX10" fmla="*/ 7054749 w 7088300"/>
                <a:gd name="connsiteY10" fmla="*/ 1511170 h 325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8300" h="3252908" fill="none" extrusionOk="0">
                  <a:moveTo>
                    <a:pt x="7054749" y="1511170"/>
                  </a:moveTo>
                  <a:cubicBezTo>
                    <a:pt x="6995045" y="1239854"/>
                    <a:pt x="6800395" y="891817"/>
                    <a:pt x="6536511" y="698122"/>
                  </a:cubicBezTo>
                  <a:cubicBezTo>
                    <a:pt x="6264174" y="533261"/>
                    <a:pt x="5921601" y="420257"/>
                    <a:pt x="5620671" y="323363"/>
                  </a:cubicBezTo>
                  <a:cubicBezTo>
                    <a:pt x="4799618" y="-111863"/>
                    <a:pt x="3863457" y="-116721"/>
                    <a:pt x="2786779" y="62102"/>
                  </a:cubicBezTo>
                  <a:cubicBezTo>
                    <a:pt x="2168518" y="59173"/>
                    <a:pt x="2092905" y="130999"/>
                    <a:pt x="1490470" y="276250"/>
                  </a:cubicBezTo>
                  <a:cubicBezTo>
                    <a:pt x="1112618" y="330933"/>
                    <a:pt x="772428" y="439830"/>
                    <a:pt x="515382" y="719537"/>
                  </a:cubicBezTo>
                  <a:cubicBezTo>
                    <a:pt x="17345" y="1246611"/>
                    <a:pt x="336652" y="2194618"/>
                    <a:pt x="797344" y="2670425"/>
                  </a:cubicBezTo>
                  <a:cubicBezTo>
                    <a:pt x="1215045" y="3078131"/>
                    <a:pt x="2085985" y="3283136"/>
                    <a:pt x="2895995" y="3241486"/>
                  </a:cubicBezTo>
                  <a:cubicBezTo>
                    <a:pt x="3756370" y="3096160"/>
                    <a:pt x="4643456" y="3322948"/>
                    <a:pt x="5557854" y="2939538"/>
                  </a:cubicBezTo>
                  <a:cubicBezTo>
                    <a:pt x="5903336" y="2793723"/>
                    <a:pt x="6322163" y="2714465"/>
                    <a:pt x="6582196" y="2486258"/>
                  </a:cubicBezTo>
                  <a:cubicBezTo>
                    <a:pt x="6935857" y="2190151"/>
                    <a:pt x="7129467" y="1861834"/>
                    <a:pt x="7054749" y="1511170"/>
                  </a:cubicBezTo>
                  <a:close/>
                </a:path>
                <a:path w="7088300" h="3252908" stroke="0" extrusionOk="0">
                  <a:moveTo>
                    <a:pt x="7054749" y="1511170"/>
                  </a:moveTo>
                  <a:cubicBezTo>
                    <a:pt x="7030522" y="1169442"/>
                    <a:pt x="6737630" y="901362"/>
                    <a:pt x="6536511" y="698122"/>
                  </a:cubicBezTo>
                  <a:cubicBezTo>
                    <a:pt x="6263695" y="530134"/>
                    <a:pt x="5997838" y="367597"/>
                    <a:pt x="5620671" y="323363"/>
                  </a:cubicBezTo>
                  <a:cubicBezTo>
                    <a:pt x="4677901" y="11615"/>
                    <a:pt x="3850144" y="15836"/>
                    <a:pt x="2786779" y="62102"/>
                  </a:cubicBezTo>
                  <a:cubicBezTo>
                    <a:pt x="2172075" y="50147"/>
                    <a:pt x="2076128" y="140158"/>
                    <a:pt x="1490470" y="276250"/>
                  </a:cubicBezTo>
                  <a:cubicBezTo>
                    <a:pt x="1141707" y="310643"/>
                    <a:pt x="778338" y="440638"/>
                    <a:pt x="515382" y="719537"/>
                  </a:cubicBezTo>
                  <a:cubicBezTo>
                    <a:pt x="52230" y="1107610"/>
                    <a:pt x="190675" y="2250974"/>
                    <a:pt x="797344" y="2670425"/>
                  </a:cubicBezTo>
                  <a:cubicBezTo>
                    <a:pt x="1385827" y="3046621"/>
                    <a:pt x="2099748" y="3175283"/>
                    <a:pt x="2895995" y="3241486"/>
                  </a:cubicBezTo>
                  <a:cubicBezTo>
                    <a:pt x="3647614" y="3120409"/>
                    <a:pt x="4849275" y="3230709"/>
                    <a:pt x="5557854" y="2939538"/>
                  </a:cubicBezTo>
                  <a:cubicBezTo>
                    <a:pt x="5975129" y="2857432"/>
                    <a:pt x="6258054" y="2698144"/>
                    <a:pt x="6582196" y="2486258"/>
                  </a:cubicBezTo>
                  <a:cubicBezTo>
                    <a:pt x="6803449" y="2205059"/>
                    <a:pt x="7050414" y="1954821"/>
                    <a:pt x="7054749" y="1511170"/>
                  </a:cubicBezTo>
                  <a:close/>
                </a:path>
              </a:pathLst>
            </a:custGeom>
            <a:solidFill>
              <a:srgbClr val="03989E"/>
            </a:solidFill>
            <a:ln w="38100">
              <a:solidFill>
                <a:srgbClr val="D7E6AA"/>
              </a:solidFill>
              <a:extLst>
                <a:ext uri="{C807C97D-BFC1-408E-A445-0C87EB9F89A2}">
                  <ask:lineSketchStyleProps xmlns:ask="http://schemas.microsoft.com/office/drawing/2018/sketchyshapes" sd="4106356663">
                    <a:custGeom>
                      <a:avLst/>
                      <a:gdLst/>
                      <a:ahLst/>
                      <a:cxnLst/>
                      <a:rect l="l" t="t" r="r" b="b"/>
                      <a:pathLst>
                        <a:path w="12611101" h="5787390">
                          <a:moveTo>
                            <a:pt x="12551410" y="2688590"/>
                          </a:moveTo>
                          <a:cubicBezTo>
                            <a:pt x="12498070" y="2100580"/>
                            <a:pt x="12113260" y="1581150"/>
                            <a:pt x="11629390" y="1242060"/>
                          </a:cubicBezTo>
                          <a:cubicBezTo>
                            <a:pt x="11145520" y="902970"/>
                            <a:pt x="10571480" y="721360"/>
                            <a:pt x="9999980" y="575310"/>
                          </a:cubicBezTo>
                          <a:cubicBezTo>
                            <a:pt x="8357870" y="157480"/>
                            <a:pt x="6649720" y="0"/>
                            <a:pt x="4958080" y="110490"/>
                          </a:cubicBezTo>
                          <a:cubicBezTo>
                            <a:pt x="3895090" y="123190"/>
                            <a:pt x="3690620" y="267970"/>
                            <a:pt x="2651760" y="491490"/>
                          </a:cubicBezTo>
                          <a:cubicBezTo>
                            <a:pt x="2020570" y="626110"/>
                            <a:pt x="1366520" y="817880"/>
                            <a:pt x="916940" y="1280160"/>
                          </a:cubicBezTo>
                          <a:cubicBezTo>
                            <a:pt x="0" y="2223770"/>
                            <a:pt x="400050" y="3919220"/>
                            <a:pt x="1418590" y="4751070"/>
                          </a:cubicBezTo>
                          <a:cubicBezTo>
                            <a:pt x="2437130" y="5582920"/>
                            <a:pt x="3836670" y="5750560"/>
                            <a:pt x="5152390" y="5767070"/>
                          </a:cubicBezTo>
                          <a:cubicBezTo>
                            <a:pt x="6744970" y="5787390"/>
                            <a:pt x="8346440" y="5632450"/>
                            <a:pt x="9888220" y="5229860"/>
                          </a:cubicBezTo>
                          <a:cubicBezTo>
                            <a:pt x="10535920" y="5060950"/>
                            <a:pt x="11187430" y="4839970"/>
                            <a:pt x="11710670" y="4423410"/>
                          </a:cubicBezTo>
                          <a:cubicBezTo>
                            <a:pt x="12232640" y="4005580"/>
                            <a:pt x="12611101" y="3355340"/>
                            <a:pt x="12551410" y="2688590"/>
                          </a:cubicBezTo>
                          <a:close/>
                        </a:path>
                      </a:pathLst>
                    </a:custGeom>
                    <ask:type>
                      <ask:lineSketchFreehand/>
                    </ask:type>
                  </ask:lineSketchStyleProps>
                </a:ext>
              </a:extLst>
            </a:ln>
          </p:spPr>
        </p:sp>
      </p:grpSp>
      <p:pic>
        <p:nvPicPr>
          <p:cNvPr id="15" name="PHẠM DUYÊN 8 - 9Slide.vn">
            <a:extLst>
              <a:ext uri="{FF2B5EF4-FFF2-40B4-BE49-F238E27FC236}">
                <a16:creationId xmlns:a16="http://schemas.microsoft.com/office/drawing/2014/main" id="{257DAEE5-4D0C-C116-BE4B-CF1142FD53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01222" y="12415"/>
            <a:ext cx="972267" cy="935144"/>
          </a:xfrm>
          <a:prstGeom prst="rect">
            <a:avLst/>
          </a:prstGeom>
        </p:spPr>
      </p:pic>
      <p:pic>
        <p:nvPicPr>
          <p:cNvPr id="16" name="PHẠM DUYÊN 9 - 9Slide.vn">
            <a:extLst>
              <a:ext uri="{FF2B5EF4-FFF2-40B4-BE49-F238E27FC236}">
                <a16:creationId xmlns:a16="http://schemas.microsoft.com/office/drawing/2014/main" id="{965A8B2A-6FA7-4B2F-0881-7F7E4EEDB8E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42929" y="6571773"/>
            <a:ext cx="566659" cy="545023"/>
          </a:xfrm>
          <a:prstGeom prst="rect">
            <a:avLst/>
          </a:prstGeom>
        </p:spPr>
      </p:pic>
      <p:pic>
        <p:nvPicPr>
          <p:cNvPr id="17" name="PHẠM DUYÊN 10 - 9Slide.vn">
            <a:extLst>
              <a:ext uri="{FF2B5EF4-FFF2-40B4-BE49-F238E27FC236}">
                <a16:creationId xmlns:a16="http://schemas.microsoft.com/office/drawing/2014/main" id="{0456736B-36A3-6C01-F728-FED3CD215FDA}"/>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55036"/>
          <a:stretch/>
        </p:blipFill>
        <p:spPr>
          <a:xfrm>
            <a:off x="3295724" y="6272410"/>
            <a:ext cx="1371089" cy="592951"/>
          </a:xfrm>
          <a:prstGeom prst="rect">
            <a:avLst/>
          </a:prstGeom>
        </p:spPr>
      </p:pic>
      <p:pic>
        <p:nvPicPr>
          <p:cNvPr id="18" name="PHẠM DUYÊN 11 - 9Slide.vn">
            <a:extLst>
              <a:ext uri="{FF2B5EF4-FFF2-40B4-BE49-F238E27FC236}">
                <a16:creationId xmlns:a16="http://schemas.microsoft.com/office/drawing/2014/main" id="{8476BC08-3C73-537C-12F9-E80E2061E5E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60276" y="22083"/>
            <a:ext cx="426294" cy="1386322"/>
          </a:xfrm>
          <a:prstGeom prst="rect">
            <a:avLst/>
          </a:prstGeom>
        </p:spPr>
      </p:pic>
      <p:pic>
        <p:nvPicPr>
          <p:cNvPr id="19" name="PHẠM DUYÊN 12 - 9Slide.vn">
            <a:extLst>
              <a:ext uri="{FF2B5EF4-FFF2-40B4-BE49-F238E27FC236}">
                <a16:creationId xmlns:a16="http://schemas.microsoft.com/office/drawing/2014/main" id="{3CFDF070-1757-784E-E3FB-1C6A1C60DFE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18479" y="49728"/>
            <a:ext cx="345168" cy="1113445"/>
          </a:xfrm>
          <a:prstGeom prst="rect">
            <a:avLst/>
          </a:prstGeom>
        </p:spPr>
      </p:pic>
      <p:pic>
        <p:nvPicPr>
          <p:cNvPr id="20" name="PHẠM DUYÊN 13 - 9Slide.vn">
            <a:extLst>
              <a:ext uri="{FF2B5EF4-FFF2-40B4-BE49-F238E27FC236}">
                <a16:creationId xmlns:a16="http://schemas.microsoft.com/office/drawing/2014/main" id="{D53AD0F9-0DE5-E1DD-1297-E5890B7C73BD}"/>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86570" y="49727"/>
            <a:ext cx="519964" cy="822077"/>
          </a:xfrm>
          <a:prstGeom prst="rect">
            <a:avLst/>
          </a:prstGeom>
        </p:spPr>
      </p:pic>
      <p:pic>
        <p:nvPicPr>
          <p:cNvPr id="21" name="PHẠM DUYÊN 14 - 9Slide.vn">
            <a:extLst>
              <a:ext uri="{FF2B5EF4-FFF2-40B4-BE49-F238E27FC236}">
                <a16:creationId xmlns:a16="http://schemas.microsoft.com/office/drawing/2014/main" id="{789BA465-0833-7239-3394-2510FAC98652}"/>
              </a:ext>
            </a:extLst>
          </p:cNvPr>
          <p:cNvPicPr>
            <a:picLocks noChangeAspect="1"/>
          </p:cNvPicPr>
          <p:nvPr/>
        </p:nvPicPr>
        <p:blipFill>
          <a:blip r:embed="rId18"/>
          <a:srcRect/>
          <a:stretch>
            <a:fillRect/>
          </a:stretch>
        </p:blipFill>
        <p:spPr>
          <a:xfrm>
            <a:off x="1840044" y="49728"/>
            <a:ext cx="296127" cy="1214878"/>
          </a:xfrm>
          <a:prstGeom prst="rect">
            <a:avLst/>
          </a:prstGeom>
        </p:spPr>
      </p:pic>
      <p:pic>
        <p:nvPicPr>
          <p:cNvPr id="22" name="PHẠM DUYÊN 15 - 9Slide.vn">
            <a:extLst>
              <a:ext uri="{FF2B5EF4-FFF2-40B4-BE49-F238E27FC236}">
                <a16:creationId xmlns:a16="http://schemas.microsoft.com/office/drawing/2014/main" id="{2116B4AF-8A89-B188-BE85-84877B0F55C4}"/>
              </a:ext>
            </a:extLst>
          </p:cNvPr>
          <p:cNvPicPr>
            <a:picLocks noChangeAspect="1"/>
          </p:cNvPicPr>
          <p:nvPr/>
        </p:nvPicPr>
        <p:blipFill>
          <a:blip r:embed="rId19"/>
          <a:srcRect/>
          <a:stretch>
            <a:fillRect/>
          </a:stretch>
        </p:blipFill>
        <p:spPr>
          <a:xfrm>
            <a:off x="2922487" y="4983927"/>
            <a:ext cx="1295254" cy="1679422"/>
          </a:xfrm>
          <a:prstGeom prst="rect">
            <a:avLst/>
          </a:prstGeom>
        </p:spPr>
      </p:pic>
      <p:pic>
        <p:nvPicPr>
          <p:cNvPr id="23" name="PHẠM DUYÊN 16 - 9Slide.vn">
            <a:extLst>
              <a:ext uri="{FF2B5EF4-FFF2-40B4-BE49-F238E27FC236}">
                <a16:creationId xmlns:a16="http://schemas.microsoft.com/office/drawing/2014/main" id="{03DFC709-DFA7-2F3A-51EF-BEE2E77141F7}"/>
              </a:ext>
            </a:extLst>
          </p:cNvPr>
          <p:cNvPicPr>
            <a:picLocks noChangeAspect="1"/>
          </p:cNvPicPr>
          <p:nvPr/>
        </p:nvPicPr>
        <p:blipFill>
          <a:blip r:embed="rId20"/>
          <a:srcRect/>
          <a:stretch>
            <a:fillRect/>
          </a:stretch>
        </p:blipFill>
        <p:spPr>
          <a:xfrm>
            <a:off x="2624303" y="22083"/>
            <a:ext cx="335485" cy="925475"/>
          </a:xfrm>
          <a:prstGeom prst="rect">
            <a:avLst/>
          </a:prstGeom>
        </p:spPr>
      </p:pic>
      <p:pic>
        <p:nvPicPr>
          <p:cNvPr id="24" name="PHẠM DUYÊN 17 - 9Slide.vn">
            <a:extLst>
              <a:ext uri="{FF2B5EF4-FFF2-40B4-BE49-F238E27FC236}">
                <a16:creationId xmlns:a16="http://schemas.microsoft.com/office/drawing/2014/main" id="{7B370BAC-387C-1CC2-096E-811652B2FC2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12372" y="22083"/>
            <a:ext cx="426294" cy="1386322"/>
          </a:xfrm>
          <a:prstGeom prst="rect">
            <a:avLst/>
          </a:prstGeom>
        </p:spPr>
      </p:pic>
      <p:pic>
        <p:nvPicPr>
          <p:cNvPr id="25" name="PHẠM DUYÊN 18 - 9Slide.vn">
            <a:extLst>
              <a:ext uri="{FF2B5EF4-FFF2-40B4-BE49-F238E27FC236}">
                <a16:creationId xmlns:a16="http://schemas.microsoft.com/office/drawing/2014/main" id="{85712FCB-AB94-5E5C-B9F4-D54EF36D59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35988" y="14722"/>
            <a:ext cx="426294" cy="1386322"/>
          </a:xfrm>
          <a:prstGeom prst="rect">
            <a:avLst/>
          </a:prstGeom>
        </p:spPr>
      </p:pic>
      <p:pic>
        <p:nvPicPr>
          <p:cNvPr id="26" name="PHẠM DUYÊN 19 - 9Slide.vn">
            <a:extLst>
              <a:ext uri="{FF2B5EF4-FFF2-40B4-BE49-F238E27FC236}">
                <a16:creationId xmlns:a16="http://schemas.microsoft.com/office/drawing/2014/main" id="{79C96E69-E061-8A8A-4F64-3830786AFC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094191" y="42367"/>
            <a:ext cx="345168" cy="1113445"/>
          </a:xfrm>
          <a:prstGeom prst="rect">
            <a:avLst/>
          </a:prstGeom>
        </p:spPr>
      </p:pic>
      <p:pic>
        <p:nvPicPr>
          <p:cNvPr id="27" name="PHẠM DUYÊN 20 - 9Slide.vn">
            <a:extLst>
              <a:ext uri="{FF2B5EF4-FFF2-40B4-BE49-F238E27FC236}">
                <a16:creationId xmlns:a16="http://schemas.microsoft.com/office/drawing/2014/main" id="{614AA103-5F1E-6AFF-977B-4827EFCB2EFA}"/>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462281" y="42367"/>
            <a:ext cx="519964" cy="822077"/>
          </a:xfrm>
          <a:prstGeom prst="rect">
            <a:avLst/>
          </a:prstGeom>
        </p:spPr>
      </p:pic>
      <p:pic>
        <p:nvPicPr>
          <p:cNvPr id="28" name="PHẠM DUYÊN 21 - 9Slide.vn">
            <a:extLst>
              <a:ext uri="{FF2B5EF4-FFF2-40B4-BE49-F238E27FC236}">
                <a16:creationId xmlns:a16="http://schemas.microsoft.com/office/drawing/2014/main" id="{FC9B1545-CCAC-56E1-26EA-23F98AD72103}"/>
              </a:ext>
            </a:extLst>
          </p:cNvPr>
          <p:cNvPicPr>
            <a:picLocks noChangeAspect="1"/>
          </p:cNvPicPr>
          <p:nvPr/>
        </p:nvPicPr>
        <p:blipFill>
          <a:blip r:embed="rId18"/>
          <a:srcRect/>
          <a:stretch>
            <a:fillRect/>
          </a:stretch>
        </p:blipFill>
        <p:spPr>
          <a:xfrm>
            <a:off x="4515757" y="42367"/>
            <a:ext cx="296127" cy="1214878"/>
          </a:xfrm>
          <a:prstGeom prst="rect">
            <a:avLst/>
          </a:prstGeom>
        </p:spPr>
      </p:pic>
      <p:pic>
        <p:nvPicPr>
          <p:cNvPr id="29" name="PHẠM DUYÊN 22 - 9Slide.vn">
            <a:extLst>
              <a:ext uri="{FF2B5EF4-FFF2-40B4-BE49-F238E27FC236}">
                <a16:creationId xmlns:a16="http://schemas.microsoft.com/office/drawing/2014/main" id="{4CF5E0E9-BAD9-750C-F18D-FDA7A9736C1C}"/>
              </a:ext>
            </a:extLst>
          </p:cNvPr>
          <p:cNvPicPr>
            <a:picLocks noChangeAspect="1"/>
          </p:cNvPicPr>
          <p:nvPr/>
        </p:nvPicPr>
        <p:blipFill>
          <a:blip r:embed="rId20"/>
          <a:srcRect/>
          <a:stretch>
            <a:fillRect/>
          </a:stretch>
        </p:blipFill>
        <p:spPr>
          <a:xfrm>
            <a:off x="5300014" y="14723"/>
            <a:ext cx="335485" cy="925475"/>
          </a:xfrm>
          <a:prstGeom prst="rect">
            <a:avLst/>
          </a:prstGeom>
        </p:spPr>
      </p:pic>
      <p:pic>
        <p:nvPicPr>
          <p:cNvPr id="30" name="PHẠM DUYÊN 23 - 9Slide.vn">
            <a:extLst>
              <a:ext uri="{FF2B5EF4-FFF2-40B4-BE49-F238E27FC236}">
                <a16:creationId xmlns:a16="http://schemas.microsoft.com/office/drawing/2014/main" id="{FB1E3655-C3F0-F5AB-1A1A-8143983574A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888083" y="14722"/>
            <a:ext cx="426294" cy="1386322"/>
          </a:xfrm>
          <a:prstGeom prst="rect">
            <a:avLst/>
          </a:prstGeom>
        </p:spPr>
      </p:pic>
      <p:pic>
        <p:nvPicPr>
          <p:cNvPr id="31" name="PHẠM DUYÊN 24 - 9Slide.vn">
            <a:extLst>
              <a:ext uri="{FF2B5EF4-FFF2-40B4-BE49-F238E27FC236}">
                <a16:creationId xmlns:a16="http://schemas.microsoft.com/office/drawing/2014/main" id="{518BF959-944D-18FC-5974-9DEA1F9A8BA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711700" y="7361"/>
            <a:ext cx="426294" cy="1386322"/>
          </a:xfrm>
          <a:prstGeom prst="rect">
            <a:avLst/>
          </a:prstGeom>
        </p:spPr>
      </p:pic>
      <p:pic>
        <p:nvPicPr>
          <p:cNvPr id="32" name="PHẠM DUYÊN 25 - 9Slide.vn">
            <a:extLst>
              <a:ext uri="{FF2B5EF4-FFF2-40B4-BE49-F238E27FC236}">
                <a16:creationId xmlns:a16="http://schemas.microsoft.com/office/drawing/2014/main" id="{7914C501-C5EA-B5C2-1EBB-D3356F2D27C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769902" y="35006"/>
            <a:ext cx="345168" cy="1113445"/>
          </a:xfrm>
          <a:prstGeom prst="rect">
            <a:avLst/>
          </a:prstGeom>
        </p:spPr>
      </p:pic>
      <p:pic>
        <p:nvPicPr>
          <p:cNvPr id="33" name="PHẠM DUYÊN 26 - 9Slide.vn">
            <a:extLst>
              <a:ext uri="{FF2B5EF4-FFF2-40B4-BE49-F238E27FC236}">
                <a16:creationId xmlns:a16="http://schemas.microsoft.com/office/drawing/2014/main" id="{45B0547F-1A24-629F-849D-05BB344106B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137993" y="35006"/>
            <a:ext cx="519964" cy="822077"/>
          </a:xfrm>
          <a:prstGeom prst="rect">
            <a:avLst/>
          </a:prstGeom>
        </p:spPr>
      </p:pic>
      <p:pic>
        <p:nvPicPr>
          <p:cNvPr id="34" name="PHẠM DUYÊN 27 - 9Slide.vn">
            <a:extLst>
              <a:ext uri="{FF2B5EF4-FFF2-40B4-BE49-F238E27FC236}">
                <a16:creationId xmlns:a16="http://schemas.microsoft.com/office/drawing/2014/main" id="{2F2F5592-626E-5D60-BA4B-2598D6EA1C27}"/>
              </a:ext>
            </a:extLst>
          </p:cNvPr>
          <p:cNvPicPr>
            <a:picLocks noChangeAspect="1"/>
          </p:cNvPicPr>
          <p:nvPr/>
        </p:nvPicPr>
        <p:blipFill>
          <a:blip r:embed="rId18"/>
          <a:srcRect/>
          <a:stretch>
            <a:fillRect/>
          </a:stretch>
        </p:blipFill>
        <p:spPr>
          <a:xfrm>
            <a:off x="7191468" y="35006"/>
            <a:ext cx="296127" cy="1214878"/>
          </a:xfrm>
          <a:prstGeom prst="rect">
            <a:avLst/>
          </a:prstGeom>
        </p:spPr>
      </p:pic>
      <p:pic>
        <p:nvPicPr>
          <p:cNvPr id="35" name="PHẠM DUYÊN 28 - 9Slide.vn">
            <a:extLst>
              <a:ext uri="{FF2B5EF4-FFF2-40B4-BE49-F238E27FC236}">
                <a16:creationId xmlns:a16="http://schemas.microsoft.com/office/drawing/2014/main" id="{DF6E6BB4-1EB1-373C-468D-BF960BCA9E9B}"/>
              </a:ext>
            </a:extLst>
          </p:cNvPr>
          <p:cNvPicPr>
            <a:picLocks noChangeAspect="1"/>
          </p:cNvPicPr>
          <p:nvPr/>
        </p:nvPicPr>
        <p:blipFill>
          <a:blip r:embed="rId20"/>
          <a:srcRect/>
          <a:stretch>
            <a:fillRect/>
          </a:stretch>
        </p:blipFill>
        <p:spPr>
          <a:xfrm>
            <a:off x="7975726" y="7361"/>
            <a:ext cx="335485" cy="925475"/>
          </a:xfrm>
          <a:prstGeom prst="rect">
            <a:avLst/>
          </a:prstGeom>
        </p:spPr>
      </p:pic>
      <p:pic>
        <p:nvPicPr>
          <p:cNvPr id="36" name="PHẠM DUYÊN 29 - 9Slide.vn">
            <a:extLst>
              <a:ext uri="{FF2B5EF4-FFF2-40B4-BE49-F238E27FC236}">
                <a16:creationId xmlns:a16="http://schemas.microsoft.com/office/drawing/2014/main" id="{ED27E7A9-EEC2-73CD-7CFB-4D00CE003AA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563795" y="7361"/>
            <a:ext cx="426294" cy="1386322"/>
          </a:xfrm>
          <a:prstGeom prst="rect">
            <a:avLst/>
          </a:prstGeom>
        </p:spPr>
      </p:pic>
      <p:pic>
        <p:nvPicPr>
          <p:cNvPr id="37" name="PHẠM DUYÊN 30 - 9Slide.vn">
            <a:extLst>
              <a:ext uri="{FF2B5EF4-FFF2-40B4-BE49-F238E27FC236}">
                <a16:creationId xmlns:a16="http://schemas.microsoft.com/office/drawing/2014/main" id="{5C4986A8-F448-229D-945A-8F065192AE6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387411" y="0"/>
            <a:ext cx="426294" cy="1386322"/>
          </a:xfrm>
          <a:prstGeom prst="rect">
            <a:avLst/>
          </a:prstGeom>
        </p:spPr>
      </p:pic>
      <p:pic>
        <p:nvPicPr>
          <p:cNvPr id="38" name="PHẠM DUYÊN 31 - 9Slide.vn">
            <a:extLst>
              <a:ext uri="{FF2B5EF4-FFF2-40B4-BE49-F238E27FC236}">
                <a16:creationId xmlns:a16="http://schemas.microsoft.com/office/drawing/2014/main" id="{15E5B6CC-1B51-DF63-65D7-16246EA8BCC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445614" y="27645"/>
            <a:ext cx="345168" cy="1113445"/>
          </a:xfrm>
          <a:prstGeom prst="rect">
            <a:avLst/>
          </a:prstGeom>
        </p:spPr>
      </p:pic>
      <p:pic>
        <p:nvPicPr>
          <p:cNvPr id="39" name="PHẠM DUYÊN 32 - 9Slide.vn">
            <a:extLst>
              <a:ext uri="{FF2B5EF4-FFF2-40B4-BE49-F238E27FC236}">
                <a16:creationId xmlns:a16="http://schemas.microsoft.com/office/drawing/2014/main" id="{392926A1-948B-5E2F-1A10-71A572B5E9D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813705" y="27645"/>
            <a:ext cx="519964" cy="822077"/>
          </a:xfrm>
          <a:prstGeom prst="rect">
            <a:avLst/>
          </a:prstGeom>
        </p:spPr>
      </p:pic>
      <p:pic>
        <p:nvPicPr>
          <p:cNvPr id="40" name="PHẠM DUYÊN 33 - 9Slide.vn">
            <a:extLst>
              <a:ext uri="{FF2B5EF4-FFF2-40B4-BE49-F238E27FC236}">
                <a16:creationId xmlns:a16="http://schemas.microsoft.com/office/drawing/2014/main" id="{844D0416-3CD6-EA38-ED77-AB4AB30404DE}"/>
              </a:ext>
            </a:extLst>
          </p:cNvPr>
          <p:cNvPicPr>
            <a:picLocks noChangeAspect="1"/>
          </p:cNvPicPr>
          <p:nvPr/>
        </p:nvPicPr>
        <p:blipFill>
          <a:blip r:embed="rId18"/>
          <a:srcRect/>
          <a:stretch>
            <a:fillRect/>
          </a:stretch>
        </p:blipFill>
        <p:spPr>
          <a:xfrm>
            <a:off x="9867179" y="27645"/>
            <a:ext cx="296127" cy="1214878"/>
          </a:xfrm>
          <a:prstGeom prst="rect">
            <a:avLst/>
          </a:prstGeom>
        </p:spPr>
      </p:pic>
      <p:pic>
        <p:nvPicPr>
          <p:cNvPr id="41" name="PHẠM DUYÊN 34 - 9Slide.vn">
            <a:extLst>
              <a:ext uri="{FF2B5EF4-FFF2-40B4-BE49-F238E27FC236}">
                <a16:creationId xmlns:a16="http://schemas.microsoft.com/office/drawing/2014/main" id="{224DE958-9F03-A649-0729-4DD33CFCB5EC}"/>
              </a:ext>
            </a:extLst>
          </p:cNvPr>
          <p:cNvPicPr>
            <a:picLocks noChangeAspect="1"/>
          </p:cNvPicPr>
          <p:nvPr/>
        </p:nvPicPr>
        <p:blipFill>
          <a:blip r:embed="rId20"/>
          <a:srcRect/>
          <a:stretch>
            <a:fillRect/>
          </a:stretch>
        </p:blipFill>
        <p:spPr>
          <a:xfrm>
            <a:off x="10651438" y="1"/>
            <a:ext cx="335485" cy="925475"/>
          </a:xfrm>
          <a:prstGeom prst="rect">
            <a:avLst/>
          </a:prstGeom>
        </p:spPr>
      </p:pic>
      <p:pic>
        <p:nvPicPr>
          <p:cNvPr id="42" name="PHẠM DUYÊN 35 - 9Slide.vn">
            <a:extLst>
              <a:ext uri="{FF2B5EF4-FFF2-40B4-BE49-F238E27FC236}">
                <a16:creationId xmlns:a16="http://schemas.microsoft.com/office/drawing/2014/main" id="{B64198C1-5662-7511-4295-E914E2C111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39506" y="0"/>
            <a:ext cx="426294" cy="1386322"/>
          </a:xfrm>
          <a:prstGeom prst="rect">
            <a:avLst/>
          </a:prstGeom>
        </p:spPr>
      </p:pic>
      <p:pic>
        <p:nvPicPr>
          <p:cNvPr id="43" name="PHẠM DUYÊN 36 - 9Slide.vn">
            <a:extLst>
              <a:ext uri="{FF2B5EF4-FFF2-40B4-BE49-F238E27FC236}">
                <a16:creationId xmlns:a16="http://schemas.microsoft.com/office/drawing/2014/main" id="{6984BAA6-1E8B-B343-69BD-BDB8A343ED78}"/>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020067" y="1408405"/>
            <a:ext cx="486133" cy="467572"/>
          </a:xfrm>
          <a:prstGeom prst="rect">
            <a:avLst/>
          </a:prstGeom>
        </p:spPr>
      </p:pic>
      <p:pic>
        <p:nvPicPr>
          <p:cNvPr id="44" name="PHẠM DUYÊN 37 - 9Slide.vn">
            <a:extLst>
              <a:ext uri="{FF2B5EF4-FFF2-40B4-BE49-F238E27FC236}">
                <a16:creationId xmlns:a16="http://schemas.microsoft.com/office/drawing/2014/main" id="{6C83D926-2CC8-937F-A88A-3BA7DB1D17C0}"/>
              </a:ext>
            </a:extLst>
          </p:cNvPr>
          <p:cNvPicPr>
            <a:picLocks noChangeAspect="1"/>
          </p:cNvPicPr>
          <p:nvPr/>
        </p:nvPicPr>
        <p:blipFill>
          <a:blip r:embed="rId23">
            <a:alphaModFix amt="69000"/>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7887565" y="3119426"/>
            <a:ext cx="1220733" cy="1214630"/>
          </a:xfrm>
          <a:prstGeom prst="rect">
            <a:avLst/>
          </a:prstGeom>
        </p:spPr>
      </p:pic>
      <p:pic>
        <p:nvPicPr>
          <p:cNvPr id="45" name="PHẠM DUYÊN 38 - 9Slide.vn">
            <a:extLst>
              <a:ext uri="{FF2B5EF4-FFF2-40B4-BE49-F238E27FC236}">
                <a16:creationId xmlns:a16="http://schemas.microsoft.com/office/drawing/2014/main" id="{B47B4DB1-2554-8FB4-8F98-E33D88E2E3F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19180" y="1068609"/>
            <a:ext cx="407553" cy="391992"/>
          </a:xfrm>
          <a:prstGeom prst="rect">
            <a:avLst/>
          </a:prstGeom>
        </p:spPr>
      </p:pic>
      <p:pic>
        <p:nvPicPr>
          <p:cNvPr id="46" name="PHẠM DUYÊN 39 - 9Slide.vn">
            <a:extLst>
              <a:ext uri="{FF2B5EF4-FFF2-40B4-BE49-F238E27FC236}">
                <a16:creationId xmlns:a16="http://schemas.microsoft.com/office/drawing/2014/main" id="{D877CAB3-940C-29A0-5E08-87803BB6CFF3}"/>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751058" y="857083"/>
            <a:ext cx="486133" cy="467572"/>
          </a:xfrm>
          <a:prstGeom prst="rect">
            <a:avLst/>
          </a:prstGeom>
        </p:spPr>
      </p:pic>
      <p:pic>
        <p:nvPicPr>
          <p:cNvPr id="47" name="PHẠM DUYÊN 40 - 9Slide.vn">
            <a:extLst>
              <a:ext uri="{FF2B5EF4-FFF2-40B4-BE49-F238E27FC236}">
                <a16:creationId xmlns:a16="http://schemas.microsoft.com/office/drawing/2014/main" id="{9775CFDE-EB1D-C24C-EECC-3B4A5AC19B43}"/>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302933" y="947559"/>
            <a:ext cx="486133" cy="467572"/>
          </a:xfrm>
          <a:prstGeom prst="rect">
            <a:avLst/>
          </a:prstGeom>
        </p:spPr>
      </p:pic>
      <p:pic>
        <p:nvPicPr>
          <p:cNvPr id="48" name="PHẠM DUYÊN 41 - 9Slide.vn">
            <a:extLst>
              <a:ext uri="{FF2B5EF4-FFF2-40B4-BE49-F238E27FC236}">
                <a16:creationId xmlns:a16="http://schemas.microsoft.com/office/drawing/2014/main" id="{D83DA6B9-F610-1C72-E2AC-01A9848D700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86572" y="1324655"/>
            <a:ext cx="407553" cy="391992"/>
          </a:xfrm>
          <a:prstGeom prst="rect">
            <a:avLst/>
          </a:prstGeom>
        </p:spPr>
      </p:pic>
      <p:pic>
        <p:nvPicPr>
          <p:cNvPr id="49" name="PHẠM DUYÊN 42 - 9Slide.vn">
            <a:extLst>
              <a:ext uri="{FF2B5EF4-FFF2-40B4-BE49-F238E27FC236}">
                <a16:creationId xmlns:a16="http://schemas.microsoft.com/office/drawing/2014/main" id="{1E893248-0049-F4D6-D4F9-8E5FD7DA22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97446" y="1875977"/>
            <a:ext cx="407553" cy="391992"/>
          </a:xfrm>
          <a:prstGeom prst="rect">
            <a:avLst/>
          </a:prstGeom>
        </p:spPr>
      </p:pic>
      <p:pic>
        <p:nvPicPr>
          <p:cNvPr id="50" name="PHẠM DUYÊN 43 - 9Slide.vn">
            <a:extLst>
              <a:ext uri="{FF2B5EF4-FFF2-40B4-BE49-F238E27FC236}">
                <a16:creationId xmlns:a16="http://schemas.microsoft.com/office/drawing/2014/main" id="{2D305B73-03EF-6655-E3C1-7C8293F844D6}"/>
              </a:ext>
            </a:extLst>
          </p:cNvPr>
          <p:cNvPicPr>
            <a:picLocks noChangeAspect="1"/>
          </p:cNvPicPr>
          <p:nvPr/>
        </p:nvPicPr>
        <p:blipFill>
          <a:blip r:embed="rId25"/>
          <a:srcRect/>
          <a:stretch>
            <a:fillRect/>
          </a:stretch>
        </p:blipFill>
        <p:spPr>
          <a:xfrm>
            <a:off x="1046552" y="1324655"/>
            <a:ext cx="1514439" cy="1359209"/>
          </a:xfrm>
          <a:prstGeom prst="rect">
            <a:avLst/>
          </a:prstGeom>
        </p:spPr>
      </p:pic>
      <p:pic>
        <p:nvPicPr>
          <p:cNvPr id="51" name="PHẠM DUYÊN 44 - 9Slide.vn">
            <a:extLst>
              <a:ext uri="{FF2B5EF4-FFF2-40B4-BE49-F238E27FC236}">
                <a16:creationId xmlns:a16="http://schemas.microsoft.com/office/drawing/2014/main" id="{A910152C-A27E-3442-F74B-5C1BF57F7412}"/>
              </a:ext>
            </a:extLst>
          </p:cNvPr>
          <p:cNvPicPr>
            <a:picLocks noChangeAspect="1"/>
          </p:cNvPicPr>
          <p:nvPr/>
        </p:nvPicPr>
        <p:blipFill>
          <a:blip r:embed="rId25"/>
          <a:srcRect/>
          <a:stretch>
            <a:fillRect/>
          </a:stretch>
        </p:blipFill>
        <p:spPr>
          <a:xfrm>
            <a:off x="76624" y="4325036"/>
            <a:ext cx="1514439" cy="1359209"/>
          </a:xfrm>
          <a:prstGeom prst="rect">
            <a:avLst/>
          </a:prstGeom>
        </p:spPr>
      </p:pic>
      <p:pic>
        <p:nvPicPr>
          <p:cNvPr id="52" name="PHẠM DUYÊN 45 - 9Slide.vn">
            <a:extLst>
              <a:ext uri="{FF2B5EF4-FFF2-40B4-BE49-F238E27FC236}">
                <a16:creationId xmlns:a16="http://schemas.microsoft.com/office/drawing/2014/main" id="{6DEE8D5B-28FC-5D96-FEE0-F585974E2F1A}"/>
              </a:ext>
            </a:extLst>
          </p:cNvPr>
          <p:cNvPicPr>
            <a:picLocks noChangeAspect="1"/>
          </p:cNvPicPr>
          <p:nvPr/>
        </p:nvPicPr>
        <p:blipFill>
          <a:blip r:embed="rId25"/>
          <a:srcRect/>
          <a:stretch>
            <a:fillRect/>
          </a:stretch>
        </p:blipFill>
        <p:spPr>
          <a:xfrm>
            <a:off x="3799938" y="4939632"/>
            <a:ext cx="1514439" cy="1359209"/>
          </a:xfrm>
          <a:prstGeom prst="rect">
            <a:avLst/>
          </a:prstGeom>
        </p:spPr>
      </p:pic>
      <p:pic>
        <p:nvPicPr>
          <p:cNvPr id="53" name="PHẠM DUYÊN 46 - 9Slide.vn">
            <a:extLst>
              <a:ext uri="{FF2B5EF4-FFF2-40B4-BE49-F238E27FC236}">
                <a16:creationId xmlns:a16="http://schemas.microsoft.com/office/drawing/2014/main" id="{4CF0D6E0-8BBA-C9F4-BCFA-3ED3D5DEDA0F}"/>
              </a:ext>
            </a:extLst>
          </p:cNvPr>
          <p:cNvPicPr>
            <a:picLocks noChangeAspect="1"/>
          </p:cNvPicPr>
          <p:nvPr/>
        </p:nvPicPr>
        <p:blipFill>
          <a:blip r:embed="rId25"/>
          <a:srcRect/>
          <a:stretch>
            <a:fillRect/>
          </a:stretch>
        </p:blipFill>
        <p:spPr>
          <a:xfrm>
            <a:off x="7299266" y="4707472"/>
            <a:ext cx="1514439" cy="1359209"/>
          </a:xfrm>
          <a:prstGeom prst="rect">
            <a:avLst/>
          </a:prstGeom>
        </p:spPr>
      </p:pic>
      <p:pic>
        <p:nvPicPr>
          <p:cNvPr id="54" name="PHẠM DUYÊN 47 - 9Slide.vn">
            <a:extLst>
              <a:ext uri="{FF2B5EF4-FFF2-40B4-BE49-F238E27FC236}">
                <a16:creationId xmlns:a16="http://schemas.microsoft.com/office/drawing/2014/main" id="{6B7650B3-FE03-7278-4D9F-166DBE3D4C5E}"/>
              </a:ext>
            </a:extLst>
          </p:cNvPr>
          <p:cNvPicPr>
            <a:picLocks noChangeAspect="1"/>
          </p:cNvPicPr>
          <p:nvPr/>
        </p:nvPicPr>
        <p:blipFill>
          <a:blip r:embed="rId25"/>
          <a:srcRect/>
          <a:stretch>
            <a:fillRect/>
          </a:stretch>
        </p:blipFill>
        <p:spPr>
          <a:xfrm>
            <a:off x="9304741" y="1455364"/>
            <a:ext cx="1514439" cy="1359209"/>
          </a:xfrm>
          <a:prstGeom prst="rect">
            <a:avLst/>
          </a:prstGeom>
        </p:spPr>
      </p:pic>
      <p:pic>
        <p:nvPicPr>
          <p:cNvPr id="55" name="PHẠM DUYÊN 48 - 9Slide.vn">
            <a:extLst>
              <a:ext uri="{FF2B5EF4-FFF2-40B4-BE49-F238E27FC236}">
                <a16:creationId xmlns:a16="http://schemas.microsoft.com/office/drawing/2014/main" id="{3D24B214-578F-15D0-2776-A1A35A8DFC09}"/>
              </a:ext>
            </a:extLst>
          </p:cNvPr>
          <p:cNvPicPr>
            <a:picLocks noChangeAspect="1"/>
          </p:cNvPicPr>
          <p:nvPr/>
        </p:nvPicPr>
        <p:blipFill>
          <a:blip r:embed="rId26"/>
          <a:srcRect/>
          <a:stretch>
            <a:fillRect/>
          </a:stretch>
        </p:blipFill>
        <p:spPr>
          <a:xfrm>
            <a:off x="-343710" y="2365416"/>
            <a:ext cx="2406202" cy="4445639"/>
          </a:xfrm>
          <a:prstGeom prst="rect">
            <a:avLst/>
          </a:prstGeom>
        </p:spPr>
      </p:pic>
      <p:pic>
        <p:nvPicPr>
          <p:cNvPr id="56" name="PHẠM DUYÊN 49 - 9Slide.vn">
            <a:extLst>
              <a:ext uri="{FF2B5EF4-FFF2-40B4-BE49-F238E27FC236}">
                <a16:creationId xmlns:a16="http://schemas.microsoft.com/office/drawing/2014/main" id="{4E6B70DA-24B4-3888-3B92-04856A2E7735}"/>
              </a:ext>
            </a:extLst>
          </p:cNvPr>
          <p:cNvPicPr>
            <a:picLocks noChangeAspect="1"/>
          </p:cNvPicPr>
          <p:nvPr/>
        </p:nvPicPr>
        <p:blipFill>
          <a:blip r:embed="rId27"/>
          <a:srcRect/>
          <a:stretch>
            <a:fillRect/>
          </a:stretch>
        </p:blipFill>
        <p:spPr>
          <a:xfrm>
            <a:off x="11177962" y="5426492"/>
            <a:ext cx="1662189" cy="1175999"/>
          </a:xfrm>
          <a:prstGeom prst="rect">
            <a:avLst/>
          </a:prstGeom>
        </p:spPr>
      </p:pic>
      <p:pic>
        <p:nvPicPr>
          <p:cNvPr id="57" name="PHẠM DUYÊN 50 - 9Slide.vn">
            <a:extLst>
              <a:ext uri="{FF2B5EF4-FFF2-40B4-BE49-F238E27FC236}">
                <a16:creationId xmlns:a16="http://schemas.microsoft.com/office/drawing/2014/main" id="{1C02A886-CA30-F28D-C1E9-3EAC24E3CDAB}"/>
              </a:ext>
            </a:extLst>
          </p:cNvPr>
          <p:cNvPicPr>
            <a:picLocks noChangeAspect="1"/>
          </p:cNvPicPr>
          <p:nvPr/>
        </p:nvPicPr>
        <p:blipFill>
          <a:blip r:embed="rId28">
            <a:lum bright="70000" contrast="-70000"/>
          </a:blip>
          <a:srcRect/>
          <a:stretch>
            <a:fillRect/>
          </a:stretch>
        </p:blipFill>
        <p:spPr>
          <a:xfrm rot="21117843">
            <a:off x="8997393" y="1642191"/>
            <a:ext cx="804060" cy="852361"/>
          </a:xfrm>
          <a:prstGeom prst="rect">
            <a:avLst/>
          </a:prstGeom>
        </p:spPr>
      </p:pic>
      <p:pic>
        <p:nvPicPr>
          <p:cNvPr id="58" name="PHẠM DUYÊN 51 - 9Slide.vn">
            <a:extLst>
              <a:ext uri="{FF2B5EF4-FFF2-40B4-BE49-F238E27FC236}">
                <a16:creationId xmlns:a16="http://schemas.microsoft.com/office/drawing/2014/main" id="{AD36D7A0-4A4B-0D85-7AE2-EBE85E488BAC}"/>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flipH="1">
            <a:off x="254362" y="3900763"/>
            <a:ext cx="2674620" cy="2743200"/>
          </a:xfrm>
          <a:prstGeom prst="rect">
            <a:avLst/>
          </a:prstGeom>
          <a:effectLst>
            <a:outerShdw blurRad="50800" dist="38100" dir="5400000" algn="t" rotWithShape="0">
              <a:prstClr val="black">
                <a:alpha val="40000"/>
              </a:prstClr>
            </a:outerShdw>
          </a:effectLst>
        </p:spPr>
      </p:pic>
      <p:pic>
        <p:nvPicPr>
          <p:cNvPr id="59" name="PHẠM DUYÊN 52 - 9Slide.vn">
            <a:extLst>
              <a:ext uri="{FF2B5EF4-FFF2-40B4-BE49-F238E27FC236}">
                <a16:creationId xmlns:a16="http://schemas.microsoft.com/office/drawing/2014/main" id="{690CDAEE-1252-1599-BECB-2ADE1D045EE3}"/>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a:off x="8155016" y="6172200"/>
            <a:ext cx="1371089" cy="1318738"/>
          </a:xfrm>
          <a:prstGeom prst="rect">
            <a:avLst/>
          </a:prstGeom>
        </p:spPr>
      </p:pic>
      <p:pic>
        <p:nvPicPr>
          <p:cNvPr id="60" name="PHẠM DUYÊN 53 - 9Slide.vn">
            <a:extLst>
              <a:ext uri="{FF2B5EF4-FFF2-40B4-BE49-F238E27FC236}">
                <a16:creationId xmlns:a16="http://schemas.microsoft.com/office/drawing/2014/main" id="{B8212497-CE97-1358-A8CD-EE760CB48DB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53538" y="6398418"/>
            <a:ext cx="955654" cy="919165"/>
          </a:xfrm>
          <a:prstGeom prst="rect">
            <a:avLst/>
          </a:prstGeom>
        </p:spPr>
      </p:pic>
      <p:pic>
        <p:nvPicPr>
          <p:cNvPr id="61" name="PHẠM DUYÊN 54 - 9Slide.vn">
            <a:extLst>
              <a:ext uri="{FF2B5EF4-FFF2-40B4-BE49-F238E27FC236}">
                <a16:creationId xmlns:a16="http://schemas.microsoft.com/office/drawing/2014/main" id="{18524DBC-5A5E-1E72-25DE-DBEE6C36BB1D}"/>
              </a:ext>
            </a:extLst>
          </p:cNvPr>
          <p:cNvPicPr>
            <a:picLocks noChangeAspect="1"/>
          </p:cNvPicPr>
          <p:nvPr/>
        </p:nvPicPr>
        <p:blipFill>
          <a:blip r:embed="rId33"/>
          <a:srcRect/>
          <a:stretch>
            <a:fillRect/>
          </a:stretch>
        </p:blipFill>
        <p:spPr>
          <a:xfrm>
            <a:off x="6748979" y="6223131"/>
            <a:ext cx="553568" cy="559159"/>
          </a:xfrm>
          <a:prstGeom prst="rect">
            <a:avLst/>
          </a:prstGeom>
        </p:spPr>
      </p:pic>
      <p:pic>
        <p:nvPicPr>
          <p:cNvPr id="62" name="PHẠM DUYÊN 55 - 9Slide.vn">
            <a:extLst>
              <a:ext uri="{FF2B5EF4-FFF2-40B4-BE49-F238E27FC236}">
                <a16:creationId xmlns:a16="http://schemas.microsoft.com/office/drawing/2014/main" id="{796DF13E-E691-E2AA-FC30-3529A1B840E6}"/>
              </a:ext>
            </a:extLst>
          </p:cNvPr>
          <p:cNvPicPr>
            <a:picLocks noChangeAspect="1"/>
          </p:cNvPicPr>
          <p:nvPr/>
        </p:nvPicPr>
        <p:blipFill>
          <a:blip r:embed="rId33"/>
          <a:srcRect/>
          <a:stretch>
            <a:fillRect/>
          </a:stretch>
        </p:blipFill>
        <p:spPr>
          <a:xfrm>
            <a:off x="6288408" y="6322707"/>
            <a:ext cx="428820" cy="433152"/>
          </a:xfrm>
          <a:prstGeom prst="rect">
            <a:avLst/>
          </a:prstGeom>
        </p:spPr>
      </p:pic>
      <p:pic>
        <p:nvPicPr>
          <p:cNvPr id="63" name="PHẠM DUYÊN 56 - 9Slide.vn">
            <a:extLst>
              <a:ext uri="{FF2B5EF4-FFF2-40B4-BE49-F238E27FC236}">
                <a16:creationId xmlns:a16="http://schemas.microsoft.com/office/drawing/2014/main" id="{A1DEDEAF-C4A2-C394-5B87-9DEB8CBF289A}"/>
              </a:ext>
            </a:extLst>
          </p:cNvPr>
          <p:cNvPicPr>
            <a:picLocks noChangeAspect="1"/>
          </p:cNvPicPr>
          <p:nvPr/>
        </p:nvPicPr>
        <p:blipFill>
          <a:blip r:embed="rId34"/>
          <a:srcRect/>
          <a:stretch>
            <a:fillRect/>
          </a:stretch>
        </p:blipFill>
        <p:spPr>
          <a:xfrm>
            <a:off x="9913320" y="3818091"/>
            <a:ext cx="980981" cy="1886503"/>
          </a:xfrm>
          <a:prstGeom prst="rect">
            <a:avLst/>
          </a:prstGeom>
        </p:spPr>
      </p:pic>
      <p:pic>
        <p:nvPicPr>
          <p:cNvPr id="64" name="PHẠM DUYÊN 57 - 9Slide.vn">
            <a:extLst>
              <a:ext uri="{FF2B5EF4-FFF2-40B4-BE49-F238E27FC236}">
                <a16:creationId xmlns:a16="http://schemas.microsoft.com/office/drawing/2014/main" id="{3CC54356-1FA5-13B4-1EF2-55AD8B5B7025}"/>
              </a:ext>
            </a:extLst>
          </p:cNvPr>
          <p:cNvPicPr>
            <a:picLocks noChangeAspect="1"/>
          </p:cNvPicPr>
          <p:nvPr/>
        </p:nvPicPr>
        <p:blipFill>
          <a:blip r:embed="rId35"/>
          <a:srcRect/>
          <a:stretch>
            <a:fillRect/>
          </a:stretch>
        </p:blipFill>
        <p:spPr>
          <a:xfrm>
            <a:off x="10022905" y="4891153"/>
            <a:ext cx="1352203" cy="159945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31810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HẠM DUYÊN 1 - 9Slide.vn">
            <a:extLst>
              <a:ext uri="{FF2B5EF4-FFF2-40B4-BE49-F238E27FC236}">
                <a16:creationId xmlns:a16="http://schemas.microsoft.com/office/drawing/2014/main" id="{F90FBFBA-1C9B-EBD4-B1AF-09A38B746B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854" y="92028"/>
            <a:ext cx="3735706" cy="5629146"/>
          </a:xfrm>
          <a:prstGeom prst="rect">
            <a:avLst/>
          </a:prstGeom>
        </p:spPr>
      </p:pic>
      <p:pic>
        <p:nvPicPr>
          <p:cNvPr id="6" name="PHẠM DUYÊN 2 - 9Slide.vn">
            <a:extLst>
              <a:ext uri="{FF2B5EF4-FFF2-40B4-BE49-F238E27FC236}">
                <a16:creationId xmlns:a16="http://schemas.microsoft.com/office/drawing/2014/main" id="{B8CA75D8-FA7A-EF8D-52C1-DF78E779DF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28089" y="49728"/>
            <a:ext cx="3735706" cy="5629146"/>
          </a:xfrm>
          <a:prstGeom prst="rect">
            <a:avLst/>
          </a:prstGeom>
        </p:spPr>
      </p:pic>
      <p:pic>
        <p:nvPicPr>
          <p:cNvPr id="7" name="PHẠM DUYÊN 3 - 9Slide.vn">
            <a:extLst>
              <a:ext uri="{FF2B5EF4-FFF2-40B4-BE49-F238E27FC236}">
                <a16:creationId xmlns:a16="http://schemas.microsoft.com/office/drawing/2014/main" id="{C9197974-5148-49DC-2F30-95CD35117F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22929" y="55099"/>
            <a:ext cx="3735706" cy="5629146"/>
          </a:xfrm>
          <a:prstGeom prst="rect">
            <a:avLst/>
          </a:prstGeom>
        </p:spPr>
      </p:pic>
      <p:pic>
        <p:nvPicPr>
          <p:cNvPr id="8" name="PHẠM DUYÊN 4 - 9Slide.vn">
            <a:extLst>
              <a:ext uri="{FF2B5EF4-FFF2-40B4-BE49-F238E27FC236}">
                <a16:creationId xmlns:a16="http://schemas.microsoft.com/office/drawing/2014/main" id="{34F8E094-B455-55A3-1BD5-A72BD4565203}"/>
              </a:ext>
            </a:extLst>
          </p:cNvPr>
          <p:cNvPicPr>
            <a:picLocks noChangeAspect="1"/>
          </p:cNvPicPr>
          <p:nvPr/>
        </p:nvPicPr>
        <p:blipFill>
          <a:blip r:embed="rId4"/>
          <a:srcRect/>
          <a:stretch>
            <a:fillRect/>
          </a:stretch>
        </p:blipFill>
        <p:spPr>
          <a:xfrm>
            <a:off x="10736279" y="2872130"/>
            <a:ext cx="1514439" cy="1359209"/>
          </a:xfrm>
          <a:prstGeom prst="rect">
            <a:avLst/>
          </a:prstGeom>
        </p:spPr>
      </p:pic>
      <p:pic>
        <p:nvPicPr>
          <p:cNvPr id="9" name="PHẠM DUYÊN 5 - 9Slide.vn">
            <a:extLst>
              <a:ext uri="{FF2B5EF4-FFF2-40B4-BE49-F238E27FC236}">
                <a16:creationId xmlns:a16="http://schemas.microsoft.com/office/drawing/2014/main" id="{12FFE39B-BEB7-33B4-6DB8-487AAC4DA8F1}"/>
              </a:ext>
            </a:extLst>
          </p:cNvPr>
          <p:cNvPicPr>
            <a:picLocks noChangeAspect="1"/>
          </p:cNvPicPr>
          <p:nvPr/>
        </p:nvPicPr>
        <p:blipFill>
          <a:blip r:embed="rId4"/>
          <a:srcRect/>
          <a:stretch>
            <a:fillRect/>
          </a:stretch>
        </p:blipFill>
        <p:spPr>
          <a:xfrm rot="18971329">
            <a:off x="10624350" y="1123355"/>
            <a:ext cx="1514439" cy="1359209"/>
          </a:xfrm>
          <a:prstGeom prst="rect">
            <a:avLst/>
          </a:prstGeom>
        </p:spPr>
      </p:pic>
      <p:pic>
        <p:nvPicPr>
          <p:cNvPr id="10" name="PHẠM DUYÊN 6 - 9Slide.vn">
            <a:extLst>
              <a:ext uri="{FF2B5EF4-FFF2-40B4-BE49-F238E27FC236}">
                <a16:creationId xmlns:a16="http://schemas.microsoft.com/office/drawing/2014/main" id="{973E5DE5-2EE6-1ECD-31BF-EEB1CA756596}"/>
              </a:ext>
            </a:extLst>
          </p:cNvPr>
          <p:cNvPicPr>
            <a:picLocks noChangeAspect="1"/>
          </p:cNvPicPr>
          <p:nvPr/>
        </p:nvPicPr>
        <p:blipFill rotWithShape="1">
          <a:blip r:embed="rId5"/>
          <a:srcRect t="-1382" b="77087"/>
          <a:stretch/>
        </p:blipFill>
        <p:spPr>
          <a:xfrm>
            <a:off x="0" y="5738225"/>
            <a:ext cx="12192000" cy="1119775"/>
          </a:xfrm>
          <a:prstGeom prst="rect">
            <a:avLst/>
          </a:prstGeom>
        </p:spPr>
      </p:pic>
      <p:pic>
        <p:nvPicPr>
          <p:cNvPr id="11" name="PHẠM DUYÊN 7 - 9Slide.vn">
            <a:extLst>
              <a:ext uri="{FF2B5EF4-FFF2-40B4-BE49-F238E27FC236}">
                <a16:creationId xmlns:a16="http://schemas.microsoft.com/office/drawing/2014/main" id="{A737596D-4CFD-4113-AF94-236AA0A1145D}"/>
              </a:ext>
            </a:extLst>
          </p:cNvPr>
          <p:cNvPicPr>
            <a:picLocks noChangeAspect="1"/>
          </p:cNvPicPr>
          <p:nvPr/>
        </p:nvPicPr>
        <p:blipFill>
          <a:blip r:embed="rId6"/>
          <a:srcRect/>
          <a:stretch>
            <a:fillRect/>
          </a:stretch>
        </p:blipFill>
        <p:spPr>
          <a:xfrm>
            <a:off x="11254661" y="5704124"/>
            <a:ext cx="1662189" cy="1175999"/>
          </a:xfrm>
          <a:prstGeom prst="rect">
            <a:avLst/>
          </a:prstGeom>
        </p:spPr>
      </p:pic>
      <p:grpSp>
        <p:nvGrpSpPr>
          <p:cNvPr id="12" name="PHẠM DUYÊN 8 - 9Slide.vn">
            <a:extLst>
              <a:ext uri="{FF2B5EF4-FFF2-40B4-BE49-F238E27FC236}">
                <a16:creationId xmlns:a16="http://schemas.microsoft.com/office/drawing/2014/main" id="{949AC341-B16C-97D2-2882-61FFF89AFC75}"/>
              </a:ext>
            </a:extLst>
          </p:cNvPr>
          <p:cNvGrpSpPr/>
          <p:nvPr/>
        </p:nvGrpSpPr>
        <p:grpSpPr>
          <a:xfrm>
            <a:off x="412955" y="296222"/>
            <a:ext cx="11366091" cy="6265557"/>
            <a:chOff x="166914" y="286657"/>
            <a:chExt cx="11756571" cy="6113008"/>
          </a:xfrm>
        </p:grpSpPr>
        <p:sp>
          <p:nvSpPr>
            <p:cNvPr id="13" name="Rounded Rectangle 7">
              <a:extLst>
                <a:ext uri="{FF2B5EF4-FFF2-40B4-BE49-F238E27FC236}">
                  <a16:creationId xmlns:a16="http://schemas.microsoft.com/office/drawing/2014/main" id="{7575004B-72F1-C657-2676-7DDD3FE84F49}"/>
                </a:ext>
              </a:extLst>
            </p:cNvPr>
            <p:cNvSpPr/>
            <p:nvPr userDrawn="1"/>
          </p:nvSpPr>
          <p:spPr>
            <a:xfrm>
              <a:off x="276809" y="384088"/>
              <a:ext cx="11646676" cy="6015577"/>
            </a:xfrm>
            <a:prstGeom prst="roundRect">
              <a:avLst>
                <a:gd name="adj" fmla="val 7243"/>
              </a:avLst>
            </a:prstGeom>
            <a:solidFill>
              <a:schemeClr val="bg1"/>
            </a:solidFill>
            <a:ln>
              <a:solidFill>
                <a:srgbClr val="D7E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9Slide01 Noi dung ngan" panose="00000600000000000000" pitchFamily="2" charset="0"/>
                <a:ea typeface="思源黑体" panose="020B0500000000000000" pitchFamily="34" charset="-122"/>
                <a:sym typeface="思源黑体" panose="020B0500000000000000" pitchFamily="34" charset="-122"/>
              </a:endParaRPr>
            </a:p>
          </p:txBody>
        </p:sp>
        <p:sp>
          <p:nvSpPr>
            <p:cNvPr id="14" name="Rounded Rectangle 4">
              <a:extLst>
                <a:ext uri="{FF2B5EF4-FFF2-40B4-BE49-F238E27FC236}">
                  <a16:creationId xmlns:a16="http://schemas.microsoft.com/office/drawing/2014/main" id="{E5212463-99A5-AE49-41B2-2D9E19A0E27B}"/>
                </a:ext>
              </a:extLst>
            </p:cNvPr>
            <p:cNvSpPr/>
            <p:nvPr userDrawn="1"/>
          </p:nvSpPr>
          <p:spPr>
            <a:xfrm>
              <a:off x="166914" y="286657"/>
              <a:ext cx="11646676" cy="6015577"/>
            </a:xfrm>
            <a:prstGeom prst="roundRect">
              <a:avLst>
                <a:gd name="adj" fmla="val 6267"/>
              </a:avLst>
            </a:prstGeom>
            <a:solidFill>
              <a:schemeClr val="bg1">
                <a:alpha val="9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9Slide01 Noi dung ngan" panose="00000600000000000000" pitchFamily="2" charset="0"/>
                <a:ea typeface="思源黑体" panose="020B0500000000000000" pitchFamily="34" charset="-122"/>
                <a:sym typeface="思源黑体" panose="020B0500000000000000" pitchFamily="34" charset="-122"/>
              </a:endParaRPr>
            </a:p>
          </p:txBody>
        </p:sp>
      </p:grpSp>
      <p:pic>
        <p:nvPicPr>
          <p:cNvPr id="15" name="PHẠM DUYÊN 9 - 9Slide.vn">
            <a:extLst>
              <a:ext uri="{FF2B5EF4-FFF2-40B4-BE49-F238E27FC236}">
                <a16:creationId xmlns:a16="http://schemas.microsoft.com/office/drawing/2014/main" id="{A27A2BF3-1282-9EE3-D69C-6891A4D87F2D}"/>
              </a:ext>
            </a:extLst>
          </p:cNvPr>
          <p:cNvPicPr>
            <a:picLocks noChangeAspect="1"/>
          </p:cNvPicPr>
          <p:nvPr/>
        </p:nvPicPr>
        <p:blipFill>
          <a:blip r:embed="rId7"/>
          <a:srcRect/>
          <a:stretch>
            <a:fillRect/>
          </a:stretch>
        </p:blipFill>
        <p:spPr>
          <a:xfrm>
            <a:off x="-271545" y="4821124"/>
            <a:ext cx="1156510" cy="2136739"/>
          </a:xfrm>
          <a:prstGeom prst="rect">
            <a:avLst/>
          </a:prstGeom>
        </p:spPr>
      </p:pic>
    </p:spTree>
    <p:extLst>
      <p:ext uri="{BB962C8B-B14F-4D97-AF65-F5344CB8AC3E}">
        <p14:creationId xmlns:p14="http://schemas.microsoft.com/office/powerpoint/2010/main" val="2136051943"/>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HẠM DUYÊN 1 - 9Slide.vn">
            <a:extLst>
              <a:ext uri="{FF2B5EF4-FFF2-40B4-BE49-F238E27FC236}">
                <a16:creationId xmlns:a16="http://schemas.microsoft.com/office/drawing/2014/main" id="{F90FBFBA-1C9B-EBD4-B1AF-09A38B746B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854" y="92028"/>
            <a:ext cx="3735706" cy="5629146"/>
          </a:xfrm>
          <a:prstGeom prst="rect">
            <a:avLst/>
          </a:prstGeom>
        </p:spPr>
      </p:pic>
      <p:pic>
        <p:nvPicPr>
          <p:cNvPr id="6" name="PHẠM DUYÊN 2 - 9Slide.vn">
            <a:extLst>
              <a:ext uri="{FF2B5EF4-FFF2-40B4-BE49-F238E27FC236}">
                <a16:creationId xmlns:a16="http://schemas.microsoft.com/office/drawing/2014/main" id="{B8CA75D8-FA7A-EF8D-52C1-DF78E779DF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28089" y="49728"/>
            <a:ext cx="3735706" cy="5629146"/>
          </a:xfrm>
          <a:prstGeom prst="rect">
            <a:avLst/>
          </a:prstGeom>
        </p:spPr>
      </p:pic>
      <p:pic>
        <p:nvPicPr>
          <p:cNvPr id="7" name="PHẠM DUYÊN 3 - 9Slide.vn">
            <a:extLst>
              <a:ext uri="{FF2B5EF4-FFF2-40B4-BE49-F238E27FC236}">
                <a16:creationId xmlns:a16="http://schemas.microsoft.com/office/drawing/2014/main" id="{C9197974-5148-49DC-2F30-95CD35117F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22929" y="55099"/>
            <a:ext cx="3735706" cy="5629146"/>
          </a:xfrm>
          <a:prstGeom prst="rect">
            <a:avLst/>
          </a:prstGeom>
        </p:spPr>
      </p:pic>
      <p:pic>
        <p:nvPicPr>
          <p:cNvPr id="8" name="PHẠM DUYÊN 4 - 9Slide.vn">
            <a:extLst>
              <a:ext uri="{FF2B5EF4-FFF2-40B4-BE49-F238E27FC236}">
                <a16:creationId xmlns:a16="http://schemas.microsoft.com/office/drawing/2014/main" id="{34F8E094-B455-55A3-1BD5-A72BD4565203}"/>
              </a:ext>
            </a:extLst>
          </p:cNvPr>
          <p:cNvPicPr>
            <a:picLocks noChangeAspect="1"/>
          </p:cNvPicPr>
          <p:nvPr/>
        </p:nvPicPr>
        <p:blipFill>
          <a:blip r:embed="rId4"/>
          <a:srcRect/>
          <a:stretch>
            <a:fillRect/>
          </a:stretch>
        </p:blipFill>
        <p:spPr>
          <a:xfrm>
            <a:off x="10736279" y="2872130"/>
            <a:ext cx="1514439" cy="1359209"/>
          </a:xfrm>
          <a:prstGeom prst="rect">
            <a:avLst/>
          </a:prstGeom>
        </p:spPr>
      </p:pic>
      <p:pic>
        <p:nvPicPr>
          <p:cNvPr id="9" name="PHẠM DUYÊN 5 - 9Slide.vn">
            <a:extLst>
              <a:ext uri="{FF2B5EF4-FFF2-40B4-BE49-F238E27FC236}">
                <a16:creationId xmlns:a16="http://schemas.microsoft.com/office/drawing/2014/main" id="{12FFE39B-BEB7-33B4-6DB8-487AAC4DA8F1}"/>
              </a:ext>
            </a:extLst>
          </p:cNvPr>
          <p:cNvPicPr>
            <a:picLocks noChangeAspect="1"/>
          </p:cNvPicPr>
          <p:nvPr/>
        </p:nvPicPr>
        <p:blipFill>
          <a:blip r:embed="rId4"/>
          <a:srcRect/>
          <a:stretch>
            <a:fillRect/>
          </a:stretch>
        </p:blipFill>
        <p:spPr>
          <a:xfrm rot="18971329">
            <a:off x="10624350" y="1123355"/>
            <a:ext cx="1514439" cy="1359209"/>
          </a:xfrm>
          <a:prstGeom prst="rect">
            <a:avLst/>
          </a:prstGeom>
        </p:spPr>
      </p:pic>
      <p:pic>
        <p:nvPicPr>
          <p:cNvPr id="10" name="PHẠM DUYÊN 6 - 9Slide.vn">
            <a:extLst>
              <a:ext uri="{FF2B5EF4-FFF2-40B4-BE49-F238E27FC236}">
                <a16:creationId xmlns:a16="http://schemas.microsoft.com/office/drawing/2014/main" id="{973E5DE5-2EE6-1ECD-31BF-EEB1CA756596}"/>
              </a:ext>
            </a:extLst>
          </p:cNvPr>
          <p:cNvPicPr>
            <a:picLocks noChangeAspect="1"/>
          </p:cNvPicPr>
          <p:nvPr/>
        </p:nvPicPr>
        <p:blipFill rotWithShape="1">
          <a:blip r:embed="rId5"/>
          <a:srcRect t="-1382" b="77087"/>
          <a:stretch/>
        </p:blipFill>
        <p:spPr>
          <a:xfrm>
            <a:off x="0" y="5738225"/>
            <a:ext cx="12192000" cy="1119775"/>
          </a:xfrm>
          <a:prstGeom prst="rect">
            <a:avLst/>
          </a:prstGeom>
        </p:spPr>
      </p:pic>
      <p:grpSp>
        <p:nvGrpSpPr>
          <p:cNvPr id="12" name="PHẠM DUYÊN 7 - 9Slide.vn">
            <a:extLst>
              <a:ext uri="{FF2B5EF4-FFF2-40B4-BE49-F238E27FC236}">
                <a16:creationId xmlns:a16="http://schemas.microsoft.com/office/drawing/2014/main" id="{949AC341-B16C-97D2-2882-61FFF89AFC75}"/>
              </a:ext>
            </a:extLst>
          </p:cNvPr>
          <p:cNvGrpSpPr/>
          <p:nvPr/>
        </p:nvGrpSpPr>
        <p:grpSpPr>
          <a:xfrm>
            <a:off x="412955" y="296222"/>
            <a:ext cx="11366091" cy="5122445"/>
            <a:chOff x="166914" y="286657"/>
            <a:chExt cx="11756571" cy="6113008"/>
          </a:xfrm>
        </p:grpSpPr>
        <p:sp>
          <p:nvSpPr>
            <p:cNvPr id="13" name="Rounded Rectangle 7">
              <a:extLst>
                <a:ext uri="{FF2B5EF4-FFF2-40B4-BE49-F238E27FC236}">
                  <a16:creationId xmlns:a16="http://schemas.microsoft.com/office/drawing/2014/main" id="{7575004B-72F1-C657-2676-7DDD3FE84F49}"/>
                </a:ext>
              </a:extLst>
            </p:cNvPr>
            <p:cNvSpPr/>
            <p:nvPr userDrawn="1"/>
          </p:nvSpPr>
          <p:spPr>
            <a:xfrm>
              <a:off x="276809" y="384088"/>
              <a:ext cx="11646676" cy="6015577"/>
            </a:xfrm>
            <a:prstGeom prst="roundRect">
              <a:avLst>
                <a:gd name="adj" fmla="val 7243"/>
              </a:avLst>
            </a:prstGeom>
            <a:solidFill>
              <a:schemeClr val="bg1"/>
            </a:solidFill>
            <a:ln>
              <a:solidFill>
                <a:srgbClr val="D7E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9Slide01 Noi dung ngan" panose="00000600000000000000" pitchFamily="2" charset="0"/>
                <a:ea typeface="思源黑体" panose="020B0500000000000000" pitchFamily="34" charset="-122"/>
                <a:sym typeface="思源黑体" panose="020B0500000000000000" pitchFamily="34" charset="-122"/>
              </a:endParaRPr>
            </a:p>
          </p:txBody>
        </p:sp>
        <p:sp>
          <p:nvSpPr>
            <p:cNvPr id="14" name="Rounded Rectangle 4">
              <a:extLst>
                <a:ext uri="{FF2B5EF4-FFF2-40B4-BE49-F238E27FC236}">
                  <a16:creationId xmlns:a16="http://schemas.microsoft.com/office/drawing/2014/main" id="{E5212463-99A5-AE49-41B2-2D9E19A0E27B}"/>
                </a:ext>
              </a:extLst>
            </p:cNvPr>
            <p:cNvSpPr/>
            <p:nvPr userDrawn="1"/>
          </p:nvSpPr>
          <p:spPr>
            <a:xfrm>
              <a:off x="166914" y="286657"/>
              <a:ext cx="11646676" cy="6015577"/>
            </a:xfrm>
            <a:prstGeom prst="roundRect">
              <a:avLst>
                <a:gd name="adj" fmla="val 6267"/>
              </a:avLst>
            </a:prstGeom>
            <a:solidFill>
              <a:schemeClr val="bg1">
                <a:alpha val="9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9Slide01 Noi dung ngan" panose="00000600000000000000" pitchFamily="2" charset="0"/>
                <a:ea typeface="思源黑体" panose="020B0500000000000000" pitchFamily="34" charset="-122"/>
                <a:sym typeface="思源黑体" panose="020B0500000000000000" pitchFamily="34" charset="-122"/>
              </a:endParaRPr>
            </a:p>
          </p:txBody>
        </p:sp>
      </p:grpSp>
      <p:pic>
        <p:nvPicPr>
          <p:cNvPr id="15" name="PHẠM DUYÊN 8 - 9Slide.vn">
            <a:extLst>
              <a:ext uri="{FF2B5EF4-FFF2-40B4-BE49-F238E27FC236}">
                <a16:creationId xmlns:a16="http://schemas.microsoft.com/office/drawing/2014/main" id="{A27A2BF3-1282-9EE3-D69C-6891A4D87F2D}"/>
              </a:ext>
            </a:extLst>
          </p:cNvPr>
          <p:cNvPicPr>
            <a:picLocks noChangeAspect="1"/>
          </p:cNvPicPr>
          <p:nvPr/>
        </p:nvPicPr>
        <p:blipFill>
          <a:blip r:embed="rId6"/>
          <a:srcRect/>
          <a:stretch>
            <a:fillRect/>
          </a:stretch>
        </p:blipFill>
        <p:spPr>
          <a:xfrm>
            <a:off x="-271545" y="4821124"/>
            <a:ext cx="1156510" cy="2136739"/>
          </a:xfrm>
          <a:prstGeom prst="rect">
            <a:avLst/>
          </a:prstGeom>
        </p:spPr>
      </p:pic>
      <p:pic>
        <p:nvPicPr>
          <p:cNvPr id="3" name="PHẠM DUYÊN 10 - 9Slide.vn">
            <a:extLst>
              <a:ext uri="{FF2B5EF4-FFF2-40B4-BE49-F238E27FC236}">
                <a16:creationId xmlns:a16="http://schemas.microsoft.com/office/drawing/2014/main" id="{FE9EC7DC-9427-1558-1FDB-C5BF22859C2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842929" y="6571773"/>
            <a:ext cx="566659" cy="545023"/>
          </a:xfrm>
          <a:prstGeom prst="rect">
            <a:avLst/>
          </a:prstGeom>
        </p:spPr>
      </p:pic>
      <p:pic>
        <p:nvPicPr>
          <p:cNvPr id="4" name="PHẠM DUYÊN 11 - 9Slide.vn">
            <a:extLst>
              <a:ext uri="{FF2B5EF4-FFF2-40B4-BE49-F238E27FC236}">
                <a16:creationId xmlns:a16="http://schemas.microsoft.com/office/drawing/2014/main" id="{D1B0CB9D-1470-5166-2DA7-2AD80C4B7073}"/>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55036"/>
          <a:stretch/>
        </p:blipFill>
        <p:spPr>
          <a:xfrm>
            <a:off x="3295724" y="6272410"/>
            <a:ext cx="1371089" cy="592951"/>
          </a:xfrm>
          <a:prstGeom prst="rect">
            <a:avLst/>
          </a:prstGeom>
        </p:spPr>
      </p:pic>
      <p:pic>
        <p:nvPicPr>
          <p:cNvPr id="16" name="PHẠM DUYÊN 12 - 9Slide.vn">
            <a:extLst>
              <a:ext uri="{FF2B5EF4-FFF2-40B4-BE49-F238E27FC236}">
                <a16:creationId xmlns:a16="http://schemas.microsoft.com/office/drawing/2014/main" id="{3D8FE1B4-8667-6D82-CDCB-3C5B094CDCA6}"/>
              </a:ext>
            </a:extLst>
          </p:cNvPr>
          <p:cNvPicPr>
            <a:picLocks noChangeAspect="1"/>
          </p:cNvPicPr>
          <p:nvPr/>
        </p:nvPicPr>
        <p:blipFill>
          <a:blip r:embed="rId11"/>
          <a:srcRect/>
          <a:stretch>
            <a:fillRect/>
          </a:stretch>
        </p:blipFill>
        <p:spPr>
          <a:xfrm>
            <a:off x="2732799" y="5737982"/>
            <a:ext cx="803773" cy="1042169"/>
          </a:xfrm>
          <a:prstGeom prst="rect">
            <a:avLst/>
          </a:prstGeom>
        </p:spPr>
      </p:pic>
      <p:pic>
        <p:nvPicPr>
          <p:cNvPr id="17" name="PHẠM DUYÊN 13 - 9Slide.vn">
            <a:extLst>
              <a:ext uri="{FF2B5EF4-FFF2-40B4-BE49-F238E27FC236}">
                <a16:creationId xmlns:a16="http://schemas.microsoft.com/office/drawing/2014/main" id="{B57AEC48-AB68-DA97-287F-E93F3E1E33F2}"/>
              </a:ext>
            </a:extLst>
          </p:cNvPr>
          <p:cNvPicPr>
            <a:picLocks noChangeAspect="1"/>
          </p:cNvPicPr>
          <p:nvPr/>
        </p:nvPicPr>
        <p:blipFill>
          <a:blip r:embed="rId4"/>
          <a:srcRect/>
          <a:stretch>
            <a:fillRect/>
          </a:stretch>
        </p:blipFill>
        <p:spPr>
          <a:xfrm>
            <a:off x="3799938" y="4939632"/>
            <a:ext cx="1514439" cy="1359209"/>
          </a:xfrm>
          <a:prstGeom prst="rect">
            <a:avLst/>
          </a:prstGeom>
        </p:spPr>
      </p:pic>
      <p:pic>
        <p:nvPicPr>
          <p:cNvPr id="18" name="PHẠM DUYÊN 14 - 9Slide.vn">
            <a:extLst>
              <a:ext uri="{FF2B5EF4-FFF2-40B4-BE49-F238E27FC236}">
                <a16:creationId xmlns:a16="http://schemas.microsoft.com/office/drawing/2014/main" id="{9E2CC3A5-FEF5-2C32-13A3-A51323726B05}"/>
              </a:ext>
            </a:extLst>
          </p:cNvPr>
          <p:cNvPicPr>
            <a:picLocks noChangeAspect="1"/>
          </p:cNvPicPr>
          <p:nvPr/>
        </p:nvPicPr>
        <p:blipFill>
          <a:blip r:embed="rId4"/>
          <a:srcRect/>
          <a:stretch>
            <a:fillRect/>
          </a:stretch>
        </p:blipFill>
        <p:spPr>
          <a:xfrm>
            <a:off x="7299266" y="4707472"/>
            <a:ext cx="1514439" cy="1359209"/>
          </a:xfrm>
          <a:prstGeom prst="rect">
            <a:avLst/>
          </a:prstGeom>
        </p:spPr>
      </p:pic>
      <p:pic>
        <p:nvPicPr>
          <p:cNvPr id="19" name="PHẠM DUYÊN 15 - 9Slide.vn">
            <a:extLst>
              <a:ext uri="{FF2B5EF4-FFF2-40B4-BE49-F238E27FC236}">
                <a16:creationId xmlns:a16="http://schemas.microsoft.com/office/drawing/2014/main" id="{8D3194F2-C45F-DBF0-39C3-2037E38597C2}"/>
              </a:ext>
            </a:extLst>
          </p:cNvPr>
          <p:cNvPicPr>
            <a:picLocks noChangeAspect="1"/>
          </p:cNvPicPr>
          <p:nvPr/>
        </p:nvPicPr>
        <p:blipFill>
          <a:blip r:embed="rId12"/>
          <a:srcRect/>
          <a:stretch>
            <a:fillRect/>
          </a:stretch>
        </p:blipFill>
        <p:spPr>
          <a:xfrm>
            <a:off x="11177962" y="5426492"/>
            <a:ext cx="1662189" cy="1175999"/>
          </a:xfrm>
          <a:prstGeom prst="rect">
            <a:avLst/>
          </a:prstGeom>
        </p:spPr>
      </p:pic>
      <p:pic>
        <p:nvPicPr>
          <p:cNvPr id="20" name="PHẠM DUYÊN 16 - 9Slide.vn">
            <a:extLst>
              <a:ext uri="{FF2B5EF4-FFF2-40B4-BE49-F238E27FC236}">
                <a16:creationId xmlns:a16="http://schemas.microsoft.com/office/drawing/2014/main" id="{61E47B1E-D029-3199-A917-103C3CECE79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155016" y="6172200"/>
            <a:ext cx="1371089" cy="1318738"/>
          </a:xfrm>
          <a:prstGeom prst="rect">
            <a:avLst/>
          </a:prstGeom>
        </p:spPr>
      </p:pic>
      <p:pic>
        <p:nvPicPr>
          <p:cNvPr id="21" name="PHẠM DUYÊN 17 - 9Slide.vn">
            <a:extLst>
              <a:ext uri="{FF2B5EF4-FFF2-40B4-BE49-F238E27FC236}">
                <a16:creationId xmlns:a16="http://schemas.microsoft.com/office/drawing/2014/main" id="{9652732C-2775-6CF9-72DC-A9BEE4AB4AC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353538" y="6398418"/>
            <a:ext cx="955654" cy="919165"/>
          </a:xfrm>
          <a:prstGeom prst="rect">
            <a:avLst/>
          </a:prstGeom>
        </p:spPr>
      </p:pic>
      <p:pic>
        <p:nvPicPr>
          <p:cNvPr id="22" name="PHẠM DUYÊN 18 - 9Slide.vn">
            <a:extLst>
              <a:ext uri="{FF2B5EF4-FFF2-40B4-BE49-F238E27FC236}">
                <a16:creationId xmlns:a16="http://schemas.microsoft.com/office/drawing/2014/main" id="{57064CA9-9593-37C7-D869-6AE48379B1A7}"/>
              </a:ext>
            </a:extLst>
          </p:cNvPr>
          <p:cNvPicPr>
            <a:picLocks noChangeAspect="1"/>
          </p:cNvPicPr>
          <p:nvPr/>
        </p:nvPicPr>
        <p:blipFill>
          <a:blip r:embed="rId15"/>
          <a:srcRect/>
          <a:stretch>
            <a:fillRect/>
          </a:stretch>
        </p:blipFill>
        <p:spPr>
          <a:xfrm>
            <a:off x="6764901" y="6328481"/>
            <a:ext cx="448700" cy="453232"/>
          </a:xfrm>
          <a:prstGeom prst="rect">
            <a:avLst/>
          </a:prstGeom>
        </p:spPr>
      </p:pic>
      <p:pic>
        <p:nvPicPr>
          <p:cNvPr id="23" name="PHẠM DUYÊN 19 - 9Slide.vn">
            <a:extLst>
              <a:ext uri="{FF2B5EF4-FFF2-40B4-BE49-F238E27FC236}">
                <a16:creationId xmlns:a16="http://schemas.microsoft.com/office/drawing/2014/main" id="{2F563F5E-85BD-90A8-0E32-226B12D1770E}"/>
              </a:ext>
            </a:extLst>
          </p:cNvPr>
          <p:cNvPicPr>
            <a:picLocks noChangeAspect="1"/>
          </p:cNvPicPr>
          <p:nvPr/>
        </p:nvPicPr>
        <p:blipFill>
          <a:blip r:embed="rId15"/>
          <a:srcRect/>
          <a:stretch>
            <a:fillRect/>
          </a:stretch>
        </p:blipFill>
        <p:spPr>
          <a:xfrm>
            <a:off x="6292514" y="6416122"/>
            <a:ext cx="347584" cy="351096"/>
          </a:xfrm>
          <a:prstGeom prst="rect">
            <a:avLst/>
          </a:prstGeom>
        </p:spPr>
      </p:pic>
      <p:grpSp>
        <p:nvGrpSpPr>
          <p:cNvPr id="24" name="PHẠM DUYÊN 20 - 9Slide.vn">
            <a:extLst>
              <a:ext uri="{FF2B5EF4-FFF2-40B4-BE49-F238E27FC236}">
                <a16:creationId xmlns:a16="http://schemas.microsoft.com/office/drawing/2014/main" id="{1A6B4CCA-EAFF-2D5A-D957-DD090B62B9D4}"/>
              </a:ext>
            </a:extLst>
          </p:cNvPr>
          <p:cNvGrpSpPr/>
          <p:nvPr/>
        </p:nvGrpSpPr>
        <p:grpSpPr>
          <a:xfrm>
            <a:off x="10170051" y="4616569"/>
            <a:ext cx="966523" cy="1767043"/>
            <a:chOff x="14869979" y="5727136"/>
            <a:chExt cx="2192683" cy="4008769"/>
          </a:xfrm>
        </p:grpSpPr>
        <p:pic>
          <p:nvPicPr>
            <p:cNvPr id="25" name="Picture 12">
              <a:extLst>
                <a:ext uri="{FF2B5EF4-FFF2-40B4-BE49-F238E27FC236}">
                  <a16:creationId xmlns:a16="http://schemas.microsoft.com/office/drawing/2014/main" id="{70B22E85-A1F9-8421-F3E7-E6E9619A8FD1}"/>
                </a:ext>
              </a:extLst>
            </p:cNvPr>
            <p:cNvPicPr>
              <a:picLocks noChangeAspect="1"/>
            </p:cNvPicPr>
            <p:nvPr userDrawn="1"/>
          </p:nvPicPr>
          <p:blipFill>
            <a:blip r:embed="rId16"/>
            <a:srcRect/>
            <a:stretch>
              <a:fillRect/>
            </a:stretch>
          </p:blipFill>
          <p:spPr>
            <a:xfrm>
              <a:off x="14869979" y="5727136"/>
              <a:ext cx="1471472" cy="2829755"/>
            </a:xfrm>
            <a:prstGeom prst="rect">
              <a:avLst/>
            </a:prstGeom>
          </p:spPr>
        </p:pic>
        <p:pic>
          <p:nvPicPr>
            <p:cNvPr id="26" name="Picture 13">
              <a:extLst>
                <a:ext uri="{FF2B5EF4-FFF2-40B4-BE49-F238E27FC236}">
                  <a16:creationId xmlns:a16="http://schemas.microsoft.com/office/drawing/2014/main" id="{A487B698-6C02-B32D-1B98-E306523BFDCD}"/>
                </a:ext>
              </a:extLst>
            </p:cNvPr>
            <p:cNvPicPr>
              <a:picLocks noChangeAspect="1"/>
            </p:cNvPicPr>
            <p:nvPr userDrawn="1"/>
          </p:nvPicPr>
          <p:blipFill>
            <a:blip r:embed="rId17"/>
            <a:srcRect/>
            <a:stretch>
              <a:fillRect/>
            </a:stretch>
          </p:blipFill>
          <p:spPr>
            <a:xfrm>
              <a:off x="15034358" y="7336729"/>
              <a:ext cx="2028304" cy="2399176"/>
            </a:xfrm>
            <a:prstGeom prst="rect">
              <a:avLst/>
            </a:prstGeom>
            <a:effectLst>
              <a:outerShdw blurRad="50800" dist="38100" dir="2700000" algn="tl" rotWithShape="0">
                <a:prstClr val="black">
                  <a:alpha val="40000"/>
                </a:prstClr>
              </a:outerShdw>
            </a:effectLst>
          </p:spPr>
        </p:pic>
      </p:grpSp>
      <p:pic>
        <p:nvPicPr>
          <p:cNvPr id="27" name="PHẠM DUYÊN 21 - 9Slide.vn">
            <a:extLst>
              <a:ext uri="{FF2B5EF4-FFF2-40B4-BE49-F238E27FC236}">
                <a16:creationId xmlns:a16="http://schemas.microsoft.com/office/drawing/2014/main" id="{A3933D49-53BE-40C5-5B3B-7A28D4F1650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561834" y="4857447"/>
            <a:ext cx="1713932" cy="175787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879743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A150170-5DFD-450A-BE45-E205F09B2ABE}" type="datetimeFigureOut">
              <a:rPr lang="en-US" smtClean="0">
                <a:solidFill>
                  <a:prstClr val="black">
                    <a:tint val="75000"/>
                  </a:prstClr>
                </a:solidFill>
              </a:rPr>
              <a:pPr/>
              <a:t>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126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72" r:id="rId4"/>
    <p:sldLayoutId id="2147483673" r:id="rId5"/>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C645AFE-9A10-AA12-B59B-AD2544DAD6FC}"/>
              </a:ext>
            </a:extLst>
          </p:cNvPr>
          <p:cNvSpPr txBox="1"/>
          <p:nvPr/>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3" name="Rectangle 12">
            <a:extLst>
              <a:ext uri="{FF2B5EF4-FFF2-40B4-BE49-F238E27FC236}">
                <a16:creationId xmlns:a16="http://schemas.microsoft.com/office/drawing/2014/main" id="{AA143C0D-DFFD-A1E5-46FD-9ED7E065CC81}"/>
              </a:ext>
            </a:extLst>
          </p:cNvPr>
          <p:cNvSpPr/>
          <p:nvPr/>
        </p:nvSpPr>
        <p:spPr>
          <a:xfrm>
            <a:off x="0" y="0"/>
            <a:ext cx="12192000" cy="6858000"/>
          </a:xfrm>
          <a:prstGeom prst="rect">
            <a:avLst/>
          </a:prstGeom>
          <a:gradFill>
            <a:gsLst>
              <a:gs pos="44000">
                <a:srgbClr val="67D8DE"/>
              </a:gs>
              <a:gs pos="99000">
                <a:srgbClr val="33D16B"/>
              </a:gs>
              <a:gs pos="0">
                <a:srgbClr val="A6DEB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9Slide03 Sofia Pro Soft Bold" panose="020B0000000000000000" pitchFamily="34" charset="0"/>
            </a:endParaRPr>
          </a:p>
        </p:txBody>
      </p:sp>
    </p:spTree>
    <p:extLst>
      <p:ext uri="{BB962C8B-B14F-4D97-AF65-F5344CB8AC3E}">
        <p14:creationId xmlns:p14="http://schemas.microsoft.com/office/powerpoint/2010/main" val="36899677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ransition spd="slow">
    <p:random/>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7.png"/><Relationship Id="rId15" Type="http://schemas.openxmlformats.org/officeDocument/2006/relationships/image" Target="../media/image44.png"/><Relationship Id="rId10" Type="http://schemas.openxmlformats.org/officeDocument/2006/relationships/image" Target="../media/image40.png"/><Relationship Id="rId4" Type="http://schemas.openxmlformats.org/officeDocument/2006/relationships/image" Target="../media/image36.png"/><Relationship Id="rId9" Type="http://schemas.microsoft.com/office/2007/relationships/hdphoto" Target="../media/hdphoto2.wdp"/><Relationship Id="rId14"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8.xml"/><Relationship Id="rId1" Type="http://schemas.openxmlformats.org/officeDocument/2006/relationships/themeOverride" Target="../theme/themeOverride4.xm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hemeOverride" Target="../theme/themeOverr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8.png"/><Relationship Id="rId5" Type="http://schemas.microsoft.com/office/2007/relationships/hdphoto" Target="../media/hdphoto9.wdp"/><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4.xml"/><Relationship Id="rId6" Type="http://schemas.microsoft.com/office/2007/relationships/hdphoto" Target="../media/hdphoto6.wdp"/><Relationship Id="rId11" Type="http://schemas.openxmlformats.org/officeDocument/2006/relationships/image" Target="../media/image70.png"/><Relationship Id="rId5" Type="http://schemas.openxmlformats.org/officeDocument/2006/relationships/image" Target="../media/image54.png"/><Relationship Id="rId10" Type="http://schemas.microsoft.com/office/2007/relationships/hdphoto" Target="../media/hdphoto10.wdp"/><Relationship Id="rId4" Type="http://schemas.microsoft.com/office/2007/relationships/hdphoto" Target="../media/hdphoto1.wdp"/><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56.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4.wdp"/><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image" Target="../media/image48.jp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48.jpg"/><Relationship Id="rId1" Type="http://schemas.openxmlformats.org/officeDocument/2006/relationships/slideLayout" Target="../slideLayouts/slideLayout5.xml"/><Relationship Id="rId6" Type="http://schemas.openxmlformats.org/officeDocument/2006/relationships/slide" Target="slide7.xml"/><Relationship Id="rId5" Type="http://schemas.openxmlformats.org/officeDocument/2006/relationships/image" Target="../media/image53.emf"/><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48.jpg"/><Relationship Id="rId1" Type="http://schemas.openxmlformats.org/officeDocument/2006/relationships/slideLayout" Target="../slideLayouts/slideLayout5.xml"/><Relationship Id="rId6" Type="http://schemas.openxmlformats.org/officeDocument/2006/relationships/slide" Target="slide7.xml"/><Relationship Id="rId5" Type="http://schemas.openxmlformats.org/officeDocument/2006/relationships/image" Target="../media/image53.emf"/><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9.emf"/><Relationship Id="rId7" Type="http://schemas.microsoft.com/office/2007/relationships/hdphoto" Target="../media/hdphoto8.wdp"/><Relationship Id="rId2" Type="http://schemas.openxmlformats.org/officeDocument/2006/relationships/image" Target="../media/image48.jpg"/><Relationship Id="rId1" Type="http://schemas.openxmlformats.org/officeDocument/2006/relationships/slideLayout" Target="../slideLayouts/slideLayout5.xml"/><Relationship Id="rId6" Type="http://schemas.openxmlformats.org/officeDocument/2006/relationships/image" Target="../media/image56.png"/><Relationship Id="rId5" Type="http://schemas.microsoft.com/office/2007/relationships/hdphoto" Target="../media/hdphoto7.wdp"/><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8.xml"/><Relationship Id="rId1" Type="http://schemas.openxmlformats.org/officeDocument/2006/relationships/themeOverride" Target="../theme/themeOverride2.xml"/><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hemeOverride" Target="../theme/themeOverride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3799" y="-378337"/>
            <a:ext cx="12169470" cy="6858000"/>
          </a:xfrm>
          <a:prstGeom prst="rect">
            <a:avLst/>
          </a:prstGeom>
        </p:spPr>
      </p:pic>
      <p:pic>
        <p:nvPicPr>
          <p:cNvPr id="17"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476662"/>
            <a:ext cx="12192000" cy="1876288"/>
          </a:xfrm>
          <a:prstGeom prst="rect">
            <a:avLst/>
          </a:prstGeom>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770562" y="-55288"/>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1587239" y="5282697"/>
            <a:ext cx="2018641" cy="2098448"/>
          </a:xfrm>
          <a:prstGeom prst="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9117574" y="4252728"/>
            <a:ext cx="2791604" cy="2607542"/>
          </a:xfrm>
          <a:prstGeom prst="rect">
            <a:avLst/>
          </a:prstGeom>
        </p:spPr>
      </p:pic>
      <p:pic>
        <p:nvPicPr>
          <p:cNvPr id="2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63708"/>
            <a:ext cx="2317778" cy="231777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C4F5DB32-658C-4EE2-A745-C0F00AE67F9E}"/>
              </a:ext>
            </a:extLst>
          </p:cNvPr>
          <p:cNvGrpSpPr/>
          <p:nvPr/>
        </p:nvGrpSpPr>
        <p:grpSpPr>
          <a:xfrm>
            <a:off x="10134519" y="0"/>
            <a:ext cx="2057481" cy="2506155"/>
            <a:chOff x="111884" y="1341945"/>
            <a:chExt cx="2354690" cy="3659022"/>
          </a:xfrm>
        </p:grpSpPr>
        <p:pic>
          <p:nvPicPr>
            <p:cNvPr id="28" name="그림 77">
              <a:extLst>
                <a:ext uri="{FF2B5EF4-FFF2-40B4-BE49-F238E27FC236}">
                  <a16:creationId xmlns:a16="http://schemas.microsoft.com/office/drawing/2014/main" id="{88AEA495-0C84-4BD6-BECD-880D21EB98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297760" y="1751589"/>
              <a:ext cx="3173977" cy="2354690"/>
            </a:xfrm>
            <a:prstGeom prst="rect">
              <a:avLst/>
            </a:prstGeom>
          </p:spPr>
        </p:pic>
        <p:sp>
          <p:nvSpPr>
            <p:cNvPr id="29" name="TextBox 28">
              <a:extLst>
                <a:ext uri="{FF2B5EF4-FFF2-40B4-BE49-F238E27FC236}">
                  <a16:creationId xmlns:a16="http://schemas.microsoft.com/office/drawing/2014/main" id="{2DB848C0-5172-4A47-9998-B2E7386F2537}"/>
                </a:ext>
              </a:extLst>
            </p:cNvPr>
            <p:cNvSpPr txBox="1"/>
            <p:nvPr/>
          </p:nvSpPr>
          <p:spPr>
            <a:xfrm>
              <a:off x="244975" y="4056358"/>
              <a:ext cx="2113737" cy="944609"/>
            </a:xfrm>
            <a:prstGeom prst="roundRect">
              <a:avLst/>
            </a:prstGeom>
            <a:solidFill>
              <a:schemeClr val="bg1"/>
            </a:solidFill>
            <a:ln w="19050">
              <a:solidFill>
                <a:schemeClr val="tx1"/>
              </a:solidFill>
              <a:prstDash val="solid"/>
            </a:ln>
          </p:spPr>
          <p:txBody>
            <a:bodyPr wrap="square" rtlCol="0" anchor="ctr" anchorCtr="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rPr>
                <a:t>TOÁN 3</a:t>
              </a:r>
              <a:endParaRPr kumimoji="0" lang="ko-KR" altLang="en-US"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endParaRPr>
            </a:p>
          </p:txBody>
        </p:sp>
      </p:grpSp>
      <p:pic>
        <p:nvPicPr>
          <p:cNvPr id="9" name="Picture 8">
            <a:extLst>
              <a:ext uri="{FF2B5EF4-FFF2-40B4-BE49-F238E27FC236}">
                <a16:creationId xmlns:a16="http://schemas.microsoft.com/office/drawing/2014/main" id="{37B307C0-3653-4DE6-9545-A949A70A9F66}"/>
              </a:ext>
            </a:extLst>
          </p:cNvPr>
          <p:cNvPicPr>
            <a:picLocks noChangeAspect="1"/>
          </p:cNvPicPr>
          <p:nvPr/>
        </p:nvPicPr>
        <p:blipFill>
          <a:blip r:embed="rId14"/>
          <a:stretch>
            <a:fillRect/>
          </a:stretch>
        </p:blipFill>
        <p:spPr>
          <a:xfrm>
            <a:off x="496329" y="1575303"/>
            <a:ext cx="11095682" cy="1475360"/>
          </a:xfrm>
          <a:prstGeom prst="rect">
            <a:avLst/>
          </a:prstGeom>
        </p:spPr>
      </p:pic>
      <p:pic>
        <p:nvPicPr>
          <p:cNvPr id="10" name="Picture 9">
            <a:extLst>
              <a:ext uri="{FF2B5EF4-FFF2-40B4-BE49-F238E27FC236}">
                <a16:creationId xmlns:a16="http://schemas.microsoft.com/office/drawing/2014/main" id="{4E16A357-3DC2-406B-85D7-E0C3985436FD}"/>
              </a:ext>
            </a:extLst>
          </p:cNvPr>
          <p:cNvPicPr>
            <a:picLocks noChangeAspect="1"/>
          </p:cNvPicPr>
          <p:nvPr/>
        </p:nvPicPr>
        <p:blipFill>
          <a:blip r:embed="rId15"/>
          <a:stretch>
            <a:fillRect/>
          </a:stretch>
        </p:blipFill>
        <p:spPr>
          <a:xfrm>
            <a:off x="2698955" y="2968081"/>
            <a:ext cx="3554361" cy="1609483"/>
          </a:xfrm>
          <a:prstGeom prst="rect">
            <a:avLst/>
          </a:prstGeom>
        </p:spPr>
      </p:pic>
      <p:sp>
        <p:nvSpPr>
          <p:cNvPr id="3" name="TextBox 2">
            <a:extLst>
              <a:ext uri="{FF2B5EF4-FFF2-40B4-BE49-F238E27FC236}">
                <a16:creationId xmlns:a16="http://schemas.microsoft.com/office/drawing/2014/main" id="{09CB82DF-2892-3B33-76BF-EC6939CCBEE3}"/>
              </a:ext>
            </a:extLst>
          </p:cNvPr>
          <p:cNvSpPr txBox="1"/>
          <p:nvPr/>
        </p:nvSpPr>
        <p:spPr>
          <a:xfrm>
            <a:off x="6250830" y="3588156"/>
            <a:ext cx="2791604"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TRANG 37</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4909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30"/>
                                        </p:tgtEl>
                                        <p:attrNameLst>
                                          <p:attrName>r</p:attrName>
                                        </p:attrNameLst>
                                      </p:cBhvr>
                                    </p:animRot>
                                    <p:animRot by="-240000">
                                      <p:cBhvr>
                                        <p:cTn id="7" dur="155" fill="hold">
                                          <p:stCondLst>
                                            <p:cond delay="155"/>
                                          </p:stCondLst>
                                        </p:cTn>
                                        <p:tgtEl>
                                          <p:spTgt spid="30"/>
                                        </p:tgtEl>
                                        <p:attrNameLst>
                                          <p:attrName>r</p:attrName>
                                        </p:attrNameLst>
                                      </p:cBhvr>
                                    </p:animRot>
                                    <p:animRot by="240000">
                                      <p:cBhvr>
                                        <p:cTn id="8" dur="155" fill="hold">
                                          <p:stCondLst>
                                            <p:cond delay="310"/>
                                          </p:stCondLst>
                                        </p:cTn>
                                        <p:tgtEl>
                                          <p:spTgt spid="30"/>
                                        </p:tgtEl>
                                        <p:attrNameLst>
                                          <p:attrName>r</p:attrName>
                                        </p:attrNameLst>
                                      </p:cBhvr>
                                    </p:animRot>
                                    <p:animRot by="-240000">
                                      <p:cBhvr>
                                        <p:cTn id="9" dur="155" fill="hold">
                                          <p:stCondLst>
                                            <p:cond delay="465"/>
                                          </p:stCondLst>
                                        </p:cTn>
                                        <p:tgtEl>
                                          <p:spTgt spid="30"/>
                                        </p:tgtEl>
                                        <p:attrNameLst>
                                          <p:attrName>r</p:attrName>
                                        </p:attrNameLst>
                                      </p:cBhvr>
                                    </p:animRot>
                                    <p:animRot by="120000">
                                      <p:cBhvr>
                                        <p:cTn id="10" dur="155" fill="hold">
                                          <p:stCondLst>
                                            <p:cond delay="620"/>
                                          </p:stCondLst>
                                        </p:cTn>
                                        <p:tgtEl>
                                          <p:spTgt spid="30"/>
                                        </p:tgtEl>
                                        <p:attrNameLst>
                                          <p:attrName>r</p:attrName>
                                        </p:attrNameLst>
                                      </p:cBhvr>
                                    </p:animRot>
                                  </p:childTnLst>
                                </p:cTn>
                              </p:par>
                              <p:par>
                                <p:cTn id="11" presetID="32" presetClass="emph" presetSubtype="0" repeatCount="4000" fill="hold" nodeType="withEffect">
                                  <p:stCondLst>
                                    <p:cond delay="0"/>
                                  </p:stCondLst>
                                  <p:childTnLst>
                                    <p:animRot by="120000">
                                      <p:cBhvr>
                                        <p:cTn id="12" dur="75" fill="hold">
                                          <p:stCondLst>
                                            <p:cond delay="0"/>
                                          </p:stCondLst>
                                        </p:cTn>
                                        <p:tgtEl>
                                          <p:spTgt spid="33"/>
                                        </p:tgtEl>
                                        <p:attrNameLst>
                                          <p:attrName>r</p:attrName>
                                        </p:attrNameLst>
                                      </p:cBhvr>
                                    </p:animRot>
                                    <p:animRot by="-240000">
                                      <p:cBhvr>
                                        <p:cTn id="13" dur="150" fill="hold">
                                          <p:stCondLst>
                                            <p:cond delay="150"/>
                                          </p:stCondLst>
                                        </p:cTn>
                                        <p:tgtEl>
                                          <p:spTgt spid="33"/>
                                        </p:tgtEl>
                                        <p:attrNameLst>
                                          <p:attrName>r</p:attrName>
                                        </p:attrNameLst>
                                      </p:cBhvr>
                                    </p:animRot>
                                    <p:animRot by="240000">
                                      <p:cBhvr>
                                        <p:cTn id="14" dur="150" fill="hold">
                                          <p:stCondLst>
                                            <p:cond delay="300"/>
                                          </p:stCondLst>
                                        </p:cTn>
                                        <p:tgtEl>
                                          <p:spTgt spid="33"/>
                                        </p:tgtEl>
                                        <p:attrNameLst>
                                          <p:attrName>r</p:attrName>
                                        </p:attrNameLst>
                                      </p:cBhvr>
                                    </p:animRot>
                                    <p:animRot by="-240000">
                                      <p:cBhvr>
                                        <p:cTn id="15" dur="150" fill="hold">
                                          <p:stCondLst>
                                            <p:cond delay="450"/>
                                          </p:stCondLst>
                                        </p:cTn>
                                        <p:tgtEl>
                                          <p:spTgt spid="33"/>
                                        </p:tgtEl>
                                        <p:attrNameLst>
                                          <p:attrName>r</p:attrName>
                                        </p:attrNameLst>
                                      </p:cBhvr>
                                    </p:animRot>
                                    <p:animRot by="120000">
                                      <p:cBhvr>
                                        <p:cTn id="16" dur="150" fill="hold">
                                          <p:stCondLst>
                                            <p:cond delay="6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A65A1DC9-00DE-EAEF-5B4F-BD8FE62E22B6}"/>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293EA340-68E1-65E3-391C-5C574F7B171D}"/>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075320BC-F511-1FD7-B21D-75DDD4CEF9D6}"/>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B21F429E-C3F3-5055-F996-29522F7CC0DF}"/>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94362BD8-FD82-D1B1-C2A9-565C891E3215}"/>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2</a:t>
              </a:r>
            </a:p>
          </p:txBody>
        </p:sp>
      </p:grpSp>
      <p:grpSp>
        <p:nvGrpSpPr>
          <p:cNvPr id="7" name="PHẠM DUYÊN 2 - 9Slide.vn">
            <a:extLst>
              <a:ext uri="{FF2B5EF4-FFF2-40B4-BE49-F238E27FC236}">
                <a16:creationId xmlns:a16="http://schemas.microsoft.com/office/drawing/2014/main" id="{832C380A-C531-9F5C-2913-121A82F73ADE}"/>
              </a:ext>
            </a:extLst>
          </p:cNvPr>
          <p:cNvGrpSpPr/>
          <p:nvPr/>
        </p:nvGrpSpPr>
        <p:grpSpPr>
          <a:xfrm>
            <a:off x="1362973" y="990600"/>
            <a:ext cx="3491204" cy="4753268"/>
            <a:chOff x="11619723" y="842088"/>
            <a:chExt cx="5719406" cy="7786961"/>
          </a:xfrm>
        </p:grpSpPr>
        <p:grpSp>
          <p:nvGrpSpPr>
            <p:cNvPr id="8" name="Group 7">
              <a:extLst>
                <a:ext uri="{FF2B5EF4-FFF2-40B4-BE49-F238E27FC236}">
                  <a16:creationId xmlns:a16="http://schemas.microsoft.com/office/drawing/2014/main" id="{739DFF21-CE41-248D-5262-577B1E4F3BD1}"/>
                </a:ext>
              </a:extLst>
            </p:cNvPr>
            <p:cNvGrpSpPr/>
            <p:nvPr/>
          </p:nvGrpSpPr>
          <p:grpSpPr>
            <a:xfrm>
              <a:off x="12991323" y="1498082"/>
              <a:ext cx="3390898" cy="5080842"/>
              <a:chOff x="8747332" y="4076700"/>
              <a:chExt cx="1085850" cy="1627013"/>
            </a:xfrm>
          </p:grpSpPr>
          <p:sp>
            <p:nvSpPr>
              <p:cNvPr id="21" name="PHẠM DUYÊN 4 - 9Slide.vn">
                <a:extLst>
                  <a:ext uri="{FF2B5EF4-FFF2-40B4-BE49-F238E27FC236}">
                    <a16:creationId xmlns:a16="http://schemas.microsoft.com/office/drawing/2014/main" id="{EC44852B-4A3C-1933-CA0C-FD77ACC1D2BB}"/>
                  </a:ext>
                </a:extLst>
              </p:cNvPr>
              <p:cNvSpPr/>
              <p:nvPr/>
            </p:nvSpPr>
            <p:spPr>
              <a:xfrm>
                <a:off x="8747332" y="4076700"/>
                <a:ext cx="647700" cy="871538"/>
              </a:xfrm>
              <a:prstGeom prst="rect">
                <a:avLst/>
              </a:prstGeom>
              <a:solidFill>
                <a:schemeClr val="accent5">
                  <a:lumMod val="20000"/>
                  <a:lumOff val="80000"/>
                </a:schemeClr>
              </a:solidFill>
              <a:ln w="38100">
                <a:solidFill>
                  <a:srgbClr val="AE4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22" name="PHẠM DUYÊN 5 - 9Slide.vn">
                <a:extLst>
                  <a:ext uri="{FF2B5EF4-FFF2-40B4-BE49-F238E27FC236}">
                    <a16:creationId xmlns:a16="http://schemas.microsoft.com/office/drawing/2014/main" id="{9DC6C431-8ABD-E9B1-2CF3-988681D528DA}"/>
                  </a:ext>
                </a:extLst>
              </p:cNvPr>
              <p:cNvSpPr/>
              <p:nvPr/>
            </p:nvSpPr>
            <p:spPr>
              <a:xfrm>
                <a:off x="8747332" y="4946475"/>
                <a:ext cx="1085850" cy="757238"/>
              </a:xfrm>
              <a:prstGeom prst="rect">
                <a:avLst/>
              </a:prstGeom>
              <a:solidFill>
                <a:schemeClr val="accent5">
                  <a:lumMod val="20000"/>
                  <a:lumOff val="80000"/>
                </a:schemeClr>
              </a:solidFill>
              <a:ln w="38100">
                <a:solidFill>
                  <a:srgbClr val="AE4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grpSp>
        <p:sp>
          <p:nvSpPr>
            <p:cNvPr id="9" name="PHẠM DUYÊN 4 - 9Slide.vn">
              <a:extLst>
                <a:ext uri="{FF2B5EF4-FFF2-40B4-BE49-F238E27FC236}">
                  <a16:creationId xmlns:a16="http://schemas.microsoft.com/office/drawing/2014/main" id="{44F4EFA5-F141-213A-2E29-1FB3A084E9DE}"/>
                </a:ext>
              </a:extLst>
            </p:cNvPr>
            <p:cNvSpPr txBox="1"/>
            <p:nvPr/>
          </p:nvSpPr>
          <p:spPr>
            <a:xfrm>
              <a:off x="11619723" y="2465064"/>
              <a:ext cx="1284684" cy="75631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8</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0" name="PHẠM DUYÊN 5 - 9Slide.vn">
              <a:extLst>
                <a:ext uri="{FF2B5EF4-FFF2-40B4-BE49-F238E27FC236}">
                  <a16:creationId xmlns:a16="http://schemas.microsoft.com/office/drawing/2014/main" id="{0BC84EE3-7713-50D9-6898-D41A34C08902}"/>
                </a:ext>
              </a:extLst>
            </p:cNvPr>
            <p:cNvSpPr txBox="1"/>
            <p:nvPr/>
          </p:nvSpPr>
          <p:spPr>
            <a:xfrm>
              <a:off x="14799260" y="1097720"/>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B</a:t>
              </a:r>
            </a:p>
          </p:txBody>
        </p:sp>
        <p:sp>
          <p:nvSpPr>
            <p:cNvPr id="11" name="PHẠM DUYÊN 6 - 9Slide.vn">
              <a:extLst>
                <a:ext uri="{FF2B5EF4-FFF2-40B4-BE49-F238E27FC236}">
                  <a16:creationId xmlns:a16="http://schemas.microsoft.com/office/drawing/2014/main" id="{3152D161-D5C6-72C3-CDBB-E2C288983979}"/>
                </a:ext>
              </a:extLst>
            </p:cNvPr>
            <p:cNvSpPr txBox="1"/>
            <p:nvPr/>
          </p:nvSpPr>
          <p:spPr>
            <a:xfrm>
              <a:off x="12075109" y="3740727"/>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D</a:t>
              </a:r>
            </a:p>
          </p:txBody>
        </p:sp>
        <p:sp>
          <p:nvSpPr>
            <p:cNvPr id="12" name="PHẠM DUYÊN 7 - 9Slide.vn">
              <a:extLst>
                <a:ext uri="{FF2B5EF4-FFF2-40B4-BE49-F238E27FC236}">
                  <a16:creationId xmlns:a16="http://schemas.microsoft.com/office/drawing/2014/main" id="{D5CF0141-0CFD-3E87-0CDA-FE928E496A21}"/>
                </a:ext>
              </a:extLst>
            </p:cNvPr>
            <p:cNvSpPr txBox="1"/>
            <p:nvPr/>
          </p:nvSpPr>
          <p:spPr>
            <a:xfrm>
              <a:off x="16267923" y="6222483"/>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N</a:t>
              </a:r>
            </a:p>
          </p:txBody>
        </p:sp>
        <p:sp>
          <p:nvSpPr>
            <p:cNvPr id="13" name="PHẠM DUYÊN 8 - 9Slide.vn">
              <a:extLst>
                <a:ext uri="{FF2B5EF4-FFF2-40B4-BE49-F238E27FC236}">
                  <a16:creationId xmlns:a16="http://schemas.microsoft.com/office/drawing/2014/main" id="{FC3E6621-FB4F-31AE-44B9-C9EF4DD86B81}"/>
                </a:ext>
              </a:extLst>
            </p:cNvPr>
            <p:cNvSpPr txBox="1"/>
            <p:nvPr/>
          </p:nvSpPr>
          <p:spPr>
            <a:xfrm>
              <a:off x="12075109" y="1097720"/>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A</a:t>
              </a:r>
            </a:p>
          </p:txBody>
        </p:sp>
        <p:sp>
          <p:nvSpPr>
            <p:cNvPr id="14" name="PHẠM DUYÊN 9 - 9Slide.vn">
              <a:extLst>
                <a:ext uri="{FF2B5EF4-FFF2-40B4-BE49-F238E27FC236}">
                  <a16:creationId xmlns:a16="http://schemas.microsoft.com/office/drawing/2014/main" id="{8DE33CA3-B724-A764-79BE-C7606E2157CC}"/>
                </a:ext>
              </a:extLst>
            </p:cNvPr>
            <p:cNvSpPr txBox="1"/>
            <p:nvPr/>
          </p:nvSpPr>
          <p:spPr>
            <a:xfrm>
              <a:off x="14765597" y="3560641"/>
              <a:ext cx="1071206" cy="783198"/>
            </a:xfrm>
            <a:prstGeom prst="roundRect">
              <a:avLst/>
            </a:prstGeom>
            <a:noFill/>
          </p:spPr>
          <p:txBody>
            <a:bodyPr wrap="square" rtlCol="0">
              <a:spAutoFit/>
            </a:bodyPr>
            <a:lstStyle/>
            <a:p>
              <a:pPr algn="ctr">
                <a:lnSpc>
                  <a:spcPct val="92000"/>
                </a:lnSpc>
              </a:pPr>
              <a:r>
                <a:rPr lang="en-US" sz="2400" b="1" spc="-60" dirty="0">
                  <a:solidFill>
                    <a:schemeClr val="tx1">
                      <a:lumMod val="75000"/>
                      <a:lumOff val="25000"/>
                    </a:schemeClr>
                  </a:solidFill>
                  <a:latin typeface="Times New Roman" panose="02020603050405020304" pitchFamily="18" charset="0"/>
                  <a:cs typeface="Times New Roman" panose="02020603050405020304" pitchFamily="18" charset="0"/>
                </a:rPr>
                <a:t>C</a:t>
              </a:r>
            </a:p>
          </p:txBody>
        </p:sp>
        <p:sp>
          <p:nvSpPr>
            <p:cNvPr id="15" name="PHẠM DUYÊN 10 - 9Slide.vn">
              <a:extLst>
                <a:ext uri="{FF2B5EF4-FFF2-40B4-BE49-F238E27FC236}">
                  <a16:creationId xmlns:a16="http://schemas.microsoft.com/office/drawing/2014/main" id="{DA0C8958-72F1-20A1-81F1-B3307B5A67D1}"/>
                </a:ext>
              </a:extLst>
            </p:cNvPr>
            <p:cNvSpPr txBox="1"/>
            <p:nvPr/>
          </p:nvSpPr>
          <p:spPr>
            <a:xfrm>
              <a:off x="16267923" y="3740727"/>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M</a:t>
              </a:r>
            </a:p>
          </p:txBody>
        </p:sp>
        <p:sp>
          <p:nvSpPr>
            <p:cNvPr id="16" name="PHẠM DUYÊN 11 - 9Slide.vn">
              <a:extLst>
                <a:ext uri="{FF2B5EF4-FFF2-40B4-BE49-F238E27FC236}">
                  <a16:creationId xmlns:a16="http://schemas.microsoft.com/office/drawing/2014/main" id="{1F003568-3215-8EE0-9971-4E5FA20876B8}"/>
                </a:ext>
              </a:extLst>
            </p:cNvPr>
            <p:cNvSpPr txBox="1"/>
            <p:nvPr/>
          </p:nvSpPr>
          <p:spPr>
            <a:xfrm>
              <a:off x="12075109" y="6222483"/>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P</a:t>
              </a:r>
            </a:p>
          </p:txBody>
        </p:sp>
        <p:sp>
          <p:nvSpPr>
            <p:cNvPr id="17" name="PHẠM DUYÊN 12 - 9Slide.vn">
              <a:extLst>
                <a:ext uri="{FF2B5EF4-FFF2-40B4-BE49-F238E27FC236}">
                  <a16:creationId xmlns:a16="http://schemas.microsoft.com/office/drawing/2014/main" id="{B588AADD-E2BA-4100-56BA-B7EB2B089FF8}"/>
                </a:ext>
              </a:extLst>
            </p:cNvPr>
            <p:cNvSpPr txBox="1"/>
            <p:nvPr/>
          </p:nvSpPr>
          <p:spPr>
            <a:xfrm>
              <a:off x="11619723" y="4859647"/>
              <a:ext cx="1284684" cy="75631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7</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8" name="PHẠM DUYÊN 13 - 9Slide.vn">
              <a:extLst>
                <a:ext uri="{FF2B5EF4-FFF2-40B4-BE49-F238E27FC236}">
                  <a16:creationId xmlns:a16="http://schemas.microsoft.com/office/drawing/2014/main" id="{D158C331-9F1C-F77A-31F2-C0D3987D95EE}"/>
                </a:ext>
              </a:extLst>
            </p:cNvPr>
            <p:cNvSpPr txBox="1"/>
            <p:nvPr/>
          </p:nvSpPr>
          <p:spPr>
            <a:xfrm>
              <a:off x="14020210" y="6615687"/>
              <a:ext cx="1514206" cy="75631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10</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9" name="PHẠM DUYÊN 14 - 9Slide.vn">
              <a:extLst>
                <a:ext uri="{FF2B5EF4-FFF2-40B4-BE49-F238E27FC236}">
                  <a16:creationId xmlns:a16="http://schemas.microsoft.com/office/drawing/2014/main" id="{5D88F86F-C9FA-BE2A-0877-3F18C4AE0D75}"/>
                </a:ext>
              </a:extLst>
            </p:cNvPr>
            <p:cNvSpPr txBox="1"/>
            <p:nvPr/>
          </p:nvSpPr>
          <p:spPr>
            <a:xfrm>
              <a:off x="13427661" y="7517883"/>
              <a:ext cx="3230388" cy="1111166"/>
            </a:xfrm>
            <a:prstGeom prst="roundRect">
              <a:avLst/>
            </a:prstGeom>
            <a:noFill/>
          </p:spPr>
          <p:txBody>
            <a:bodyPr wrap="square" rtlCol="0">
              <a:spAutoFit/>
            </a:bodyPr>
            <a:lstStyle/>
            <a:p>
              <a:pPr algn="just">
                <a:lnSpc>
                  <a:spcPct val="92000"/>
                </a:lnSpc>
              </a:pPr>
              <a:r>
                <a:rPr lang="en-US" sz="3600" spc="-60" dirty="0" err="1">
                  <a:solidFill>
                    <a:schemeClr val="tx1">
                      <a:lumMod val="75000"/>
                      <a:lumOff val="25000"/>
                    </a:schemeClr>
                  </a:solidFill>
                  <a:latin typeface="Times New Roman" panose="02020603050405020304" pitchFamily="18" charset="0"/>
                  <a:cs typeface="Times New Roman" panose="02020603050405020304" pitchFamily="18" charset="0"/>
                </a:rPr>
                <a:t>Hình</a:t>
              </a:r>
              <a:r>
                <a:rPr lang="en-US" sz="3600" spc="-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b="1" spc="-60" dirty="0">
                  <a:solidFill>
                    <a:schemeClr val="accent6"/>
                  </a:solidFill>
                  <a:latin typeface="Times New Roman" panose="02020603050405020304" pitchFamily="18" charset="0"/>
                  <a:cs typeface="Times New Roman" panose="02020603050405020304" pitchFamily="18" charset="0"/>
                </a:rPr>
                <a:t>H</a:t>
              </a:r>
              <a:endParaRPr lang="en-US" sz="3600" spc="-60" dirty="0">
                <a:solidFill>
                  <a:schemeClr val="accent6"/>
                </a:solidFill>
                <a:latin typeface="Times New Roman" panose="02020603050405020304" pitchFamily="18" charset="0"/>
                <a:cs typeface="Times New Roman" panose="02020603050405020304" pitchFamily="18" charset="0"/>
              </a:endParaRPr>
            </a:p>
          </p:txBody>
        </p:sp>
        <p:sp>
          <p:nvSpPr>
            <p:cNvPr id="20" name="PHẠM DUYÊN 4 - 9Slide.vn">
              <a:extLst>
                <a:ext uri="{FF2B5EF4-FFF2-40B4-BE49-F238E27FC236}">
                  <a16:creationId xmlns:a16="http://schemas.microsoft.com/office/drawing/2014/main" id="{3EDF1B7E-8533-B74B-63C2-08A99AEF411E}"/>
                </a:ext>
              </a:extLst>
            </p:cNvPr>
            <p:cNvSpPr txBox="1"/>
            <p:nvPr/>
          </p:nvSpPr>
          <p:spPr>
            <a:xfrm>
              <a:off x="13397724" y="842088"/>
              <a:ext cx="1284684" cy="75631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6</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23" name="PHẠM DUYÊN 3 - 9Slide.vn">
            <a:extLst>
              <a:ext uri="{FF2B5EF4-FFF2-40B4-BE49-F238E27FC236}">
                <a16:creationId xmlns:a16="http://schemas.microsoft.com/office/drawing/2014/main" id="{02052258-3B0F-B5ED-A245-E8B530058CAF}"/>
              </a:ext>
            </a:extLst>
          </p:cNvPr>
          <p:cNvSpPr>
            <a:spLocks/>
          </p:cNvSpPr>
          <p:nvPr/>
        </p:nvSpPr>
        <p:spPr>
          <a:xfrm>
            <a:off x="5509057" y="694778"/>
            <a:ext cx="5860780" cy="5496389"/>
          </a:xfrm>
          <a:prstGeom prst="roundRect">
            <a:avLst>
              <a:gd name="adj" fmla="val 6263"/>
            </a:avLst>
          </a:prstGeom>
          <a:solidFill>
            <a:srgbClr val="FBF5DD"/>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字魂105号-简雅黑" panose="00000500000000000000" pitchFamily="2" charset="-122"/>
            </a:endParaRPr>
          </a:p>
        </p:txBody>
      </p:sp>
      <p:sp>
        <p:nvSpPr>
          <p:cNvPr id="24" name="PHẠM DUYÊN 4 - 9Slide.vn">
            <a:extLst>
              <a:ext uri="{FF2B5EF4-FFF2-40B4-BE49-F238E27FC236}">
                <a16:creationId xmlns:a16="http://schemas.microsoft.com/office/drawing/2014/main" id="{6785140C-6563-89E2-97BE-FEACBB19448A}"/>
              </a:ext>
            </a:extLst>
          </p:cNvPr>
          <p:cNvSpPr txBox="1"/>
          <p:nvPr/>
        </p:nvSpPr>
        <p:spPr>
          <a:xfrm>
            <a:off x="7726543" y="720178"/>
            <a:ext cx="2017167"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3200" spc="-120" dirty="0" err="1">
                <a:solidFill>
                  <a:srgbClr val="FF0000"/>
                </a:solidFill>
                <a:latin typeface="Times New Roman" panose="02020603050405020304" pitchFamily="18" charset="0"/>
                <a:cs typeface="Times New Roman" panose="02020603050405020304" pitchFamily="18" charset="0"/>
              </a:rPr>
              <a:t>Bài</a:t>
            </a:r>
            <a:r>
              <a:rPr lang="en-US" sz="3200" spc="-120" dirty="0">
                <a:solidFill>
                  <a:srgbClr val="FF0000"/>
                </a:solidFill>
                <a:latin typeface="Times New Roman" panose="02020603050405020304" pitchFamily="18" charset="0"/>
                <a:cs typeface="Times New Roman" panose="02020603050405020304" pitchFamily="18" charset="0"/>
              </a:rPr>
              <a:t> </a:t>
            </a:r>
            <a:r>
              <a:rPr lang="en-US" sz="3200" spc="-120" dirty="0" err="1">
                <a:solidFill>
                  <a:srgbClr val="FF0000"/>
                </a:solidFill>
                <a:latin typeface="Times New Roman" panose="02020603050405020304" pitchFamily="18" charset="0"/>
                <a:cs typeface="Times New Roman" panose="02020603050405020304" pitchFamily="18" charset="0"/>
              </a:rPr>
              <a:t>giải</a:t>
            </a:r>
            <a:r>
              <a:rPr lang="vi-VN" sz="3200" spc="-120" dirty="0">
                <a:solidFill>
                  <a:srgbClr val="FF0000"/>
                </a:solidFill>
                <a:latin typeface="Times New Roman" panose="02020603050405020304" pitchFamily="18" charset="0"/>
                <a:cs typeface="Times New Roman" panose="02020603050405020304" pitchFamily="18" charset="0"/>
              </a:rPr>
              <a:t> :</a:t>
            </a:r>
          </a:p>
        </p:txBody>
      </p:sp>
      <p:sp>
        <p:nvSpPr>
          <p:cNvPr id="25" name="PHẠM DUYÊN 5 - 9Slide.vn">
            <a:extLst>
              <a:ext uri="{FF2B5EF4-FFF2-40B4-BE49-F238E27FC236}">
                <a16:creationId xmlns:a16="http://schemas.microsoft.com/office/drawing/2014/main" id="{BF583941-DF4B-CF4B-8CAE-A78EE280787C}"/>
              </a:ext>
            </a:extLst>
          </p:cNvPr>
          <p:cNvSpPr txBox="1"/>
          <p:nvPr/>
        </p:nvSpPr>
        <p:spPr>
          <a:xfrm>
            <a:off x="5849571" y="1384783"/>
            <a:ext cx="5207761"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a)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Diện</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tích</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hình</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chữ</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nhật</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ABCD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a:t>
            </a:r>
            <a:endParaRPr lang="vi-VN" sz="2600" spc="-14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PHẠM DUYÊN 6 - 9Slide.vn">
                <a:extLst>
                  <a:ext uri="{FF2B5EF4-FFF2-40B4-BE49-F238E27FC236}">
                    <a16:creationId xmlns:a16="http://schemas.microsoft.com/office/drawing/2014/main" id="{2E6258D9-5CD8-92D3-7AAB-752A0B3F5DCA}"/>
                  </a:ext>
                </a:extLst>
              </p:cNvPr>
              <p:cNvSpPr txBox="1"/>
              <p:nvPr/>
            </p:nvSpPr>
            <p:spPr>
              <a:xfrm>
                <a:off x="7351162" y="1805172"/>
                <a:ext cx="3307635" cy="533608"/>
              </a:xfrm>
              <a:prstGeom prst="rect">
                <a:avLst/>
              </a:prstGeom>
              <a:noFill/>
            </p:spPr>
            <p:txBody>
              <a:bodyPr wrap="square" rtlCol="0">
                <a:spAutoFit/>
              </a:bodyPr>
              <a:lstStyle/>
              <a:p>
                <a:r>
                  <a:rPr lang="en-US" sz="2800" dirty="0">
                    <a:solidFill>
                      <a:srgbClr val="333333"/>
                    </a:solidFill>
                    <a:latin typeface="Times New Roman" panose="02020603050405020304" pitchFamily="18" charset="0"/>
                    <a:cs typeface="Times New Roman" panose="02020603050405020304" pitchFamily="18" charset="0"/>
                  </a:rPr>
                  <a:t>8 </a:t>
                </a:r>
                <a14:m>
                  <m:oMath xmlns:m="http://schemas.openxmlformats.org/officeDocument/2006/math">
                    <m:r>
                      <a:rPr lang="en-US" sz="2933" i="1" spc="-100">
                        <a:solidFill>
                          <a:sysClr val="windowText" lastClr="000000"/>
                        </a:solidFill>
                        <a:latin typeface="Cambria Math" panose="02040503050406030204" pitchFamily="18" charset="0"/>
                        <a:ea typeface="Cambria Math" panose="02040503050406030204" pitchFamily="18" charset="0"/>
                      </a:rPr>
                      <m:t>×</m:t>
                    </m:r>
                  </m:oMath>
                </a14:m>
                <a:r>
                  <a:rPr lang="en-US" sz="2800" dirty="0">
                    <a:solidFill>
                      <a:srgbClr val="333333"/>
                    </a:solidFill>
                    <a:latin typeface="Times New Roman" panose="02020603050405020304" pitchFamily="18" charset="0"/>
                    <a:cs typeface="Times New Roman" panose="02020603050405020304" pitchFamily="18" charset="0"/>
                  </a:rPr>
                  <a:t> 6 </a:t>
                </a:r>
                <a:r>
                  <a:rPr lang="vi-VN" sz="2800" dirty="0">
                    <a:solidFill>
                      <a:srgbClr val="333333"/>
                    </a:solidFill>
                    <a:latin typeface="Times New Roman" panose="02020603050405020304" pitchFamily="18" charset="0"/>
                    <a:cs typeface="Times New Roman" panose="02020603050405020304" pitchFamily="18" charset="0"/>
                  </a:rPr>
                  <a:t>=</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48</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800" spc="-60" dirty="0" err="1">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800" spc="-60"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mc:Choice>
        <mc:Fallback xmlns="">
          <p:sp>
            <p:nvSpPr>
              <p:cNvPr id="26" name="PHẠM DUYÊN 6 - 9Slide.vn">
                <a:extLst>
                  <a:ext uri="{FF2B5EF4-FFF2-40B4-BE49-F238E27FC236}">
                    <a16:creationId xmlns:a16="http://schemas.microsoft.com/office/drawing/2014/main" id="{2E6258D9-5CD8-92D3-7AAB-752A0B3F5DCA}"/>
                  </a:ext>
                </a:extLst>
              </p:cNvPr>
              <p:cNvSpPr txBox="1">
                <a:spLocks noRot="1" noChangeAspect="1" noMove="1" noResize="1" noEditPoints="1" noAdjustHandles="1" noChangeArrowheads="1" noChangeShapeType="1" noTextEdit="1"/>
              </p:cNvSpPr>
              <p:nvPr/>
            </p:nvSpPr>
            <p:spPr>
              <a:xfrm>
                <a:off x="7351162" y="1805172"/>
                <a:ext cx="3307635" cy="533608"/>
              </a:xfrm>
              <a:prstGeom prst="rect">
                <a:avLst/>
              </a:prstGeom>
              <a:blipFill>
                <a:blip r:embed="rId3"/>
                <a:stretch>
                  <a:fillRect l="-3875" t="-9091" b="-30682"/>
                </a:stretch>
              </a:blipFill>
            </p:spPr>
            <p:txBody>
              <a:bodyPr/>
              <a:lstStyle/>
              <a:p>
                <a:r>
                  <a:rPr lang="vi-VN">
                    <a:noFill/>
                  </a:rPr>
                  <a:t> </a:t>
                </a:r>
              </a:p>
            </p:txBody>
          </p:sp>
        </mc:Fallback>
      </mc:AlternateContent>
      <p:sp>
        <p:nvSpPr>
          <p:cNvPr id="30" name="PHẠM DUYÊN 8 - 9Slide.vn">
            <a:extLst>
              <a:ext uri="{FF2B5EF4-FFF2-40B4-BE49-F238E27FC236}">
                <a16:creationId xmlns:a16="http://schemas.microsoft.com/office/drawing/2014/main" id="{F3E93040-6291-F22D-279F-34379176B0E2}"/>
              </a:ext>
            </a:extLst>
          </p:cNvPr>
          <p:cNvSpPr txBox="1"/>
          <p:nvPr/>
        </p:nvSpPr>
        <p:spPr>
          <a:xfrm>
            <a:off x="6213446" y="2365830"/>
            <a:ext cx="4905375"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40">
                <a:solidFill>
                  <a:schemeClr val="tx1">
                    <a:lumMod val="85000"/>
                    <a:lumOff val="15000"/>
                  </a:schemeClr>
                </a:solidFill>
                <a:latin typeface="Times New Roman" panose="02020603050405020304" pitchFamily="18" charset="0"/>
                <a:cs typeface="Times New Roman" panose="02020603050405020304" pitchFamily="18" charset="0"/>
              </a:rPr>
              <a:t>Diện tích hình chữ nhật DMNP là:</a:t>
            </a:r>
            <a:endParaRPr lang="vi-VN" sz="2600" spc="-140">
              <a:solidFill>
                <a:schemeClr val="tx1">
                  <a:lumMod val="85000"/>
                  <a:lumOff val="1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1" name="PHẠM DUYÊN 9 - 9Slide.vn">
                <a:extLst>
                  <a:ext uri="{FF2B5EF4-FFF2-40B4-BE49-F238E27FC236}">
                    <a16:creationId xmlns:a16="http://schemas.microsoft.com/office/drawing/2014/main" id="{EF79A273-4397-27B9-0B1A-9DA008EF7802}"/>
                  </a:ext>
                </a:extLst>
              </p:cNvPr>
              <p:cNvSpPr txBox="1"/>
              <p:nvPr/>
            </p:nvSpPr>
            <p:spPr>
              <a:xfrm>
                <a:off x="7351161" y="2813269"/>
                <a:ext cx="3307635" cy="533608"/>
              </a:xfrm>
              <a:prstGeom prst="rect">
                <a:avLst/>
              </a:prstGeom>
              <a:noFill/>
            </p:spPr>
            <p:txBody>
              <a:bodyPr wrap="square" rtlCol="0">
                <a:spAutoFit/>
              </a:bodyPr>
              <a:lstStyle/>
              <a:p>
                <a:r>
                  <a:rPr lang="en-US" sz="2800" dirty="0">
                    <a:solidFill>
                      <a:srgbClr val="333333"/>
                    </a:solidFill>
                    <a:latin typeface="Times New Roman" panose="02020603050405020304" pitchFamily="18" charset="0"/>
                    <a:cs typeface="Times New Roman" panose="02020603050405020304" pitchFamily="18" charset="0"/>
                  </a:rPr>
                  <a:t>10 </a:t>
                </a:r>
                <a14:m>
                  <m:oMath xmlns:m="http://schemas.openxmlformats.org/officeDocument/2006/math">
                    <m:r>
                      <a:rPr lang="en-US" sz="2933" i="1" spc="-100">
                        <a:solidFill>
                          <a:sysClr val="windowText" lastClr="000000"/>
                        </a:solidFill>
                        <a:latin typeface="Cambria Math" panose="02040503050406030204" pitchFamily="18" charset="0"/>
                        <a:ea typeface="Cambria Math" panose="02040503050406030204" pitchFamily="18" charset="0"/>
                      </a:rPr>
                      <m:t>×</m:t>
                    </m:r>
                  </m:oMath>
                </a14:m>
                <a:r>
                  <a:rPr lang="en-US" sz="2800" dirty="0">
                    <a:solidFill>
                      <a:srgbClr val="333333"/>
                    </a:solidFill>
                    <a:latin typeface="Times New Roman" panose="02020603050405020304" pitchFamily="18" charset="0"/>
                    <a:cs typeface="Times New Roman" panose="02020603050405020304" pitchFamily="18" charset="0"/>
                  </a:rPr>
                  <a:t> 7 </a:t>
                </a:r>
                <a:r>
                  <a:rPr lang="vi-VN" sz="2800" dirty="0">
                    <a:solidFill>
                      <a:srgbClr val="333333"/>
                    </a:solidFill>
                    <a:latin typeface="Times New Roman" panose="02020603050405020304" pitchFamily="18" charset="0"/>
                    <a:cs typeface="Times New Roman" panose="02020603050405020304" pitchFamily="18" charset="0"/>
                  </a:rPr>
                  <a:t>=</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70</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800" spc="-60" dirty="0" err="1">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800" spc="-60"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mc:Choice>
        <mc:Fallback xmlns="">
          <p:sp>
            <p:nvSpPr>
              <p:cNvPr id="31" name="PHẠM DUYÊN 9 - 9Slide.vn">
                <a:extLst>
                  <a:ext uri="{FF2B5EF4-FFF2-40B4-BE49-F238E27FC236}">
                    <a16:creationId xmlns:a16="http://schemas.microsoft.com/office/drawing/2014/main" id="{EF79A273-4397-27B9-0B1A-9DA008EF7802}"/>
                  </a:ext>
                </a:extLst>
              </p:cNvPr>
              <p:cNvSpPr txBox="1">
                <a:spLocks noRot="1" noChangeAspect="1" noMove="1" noResize="1" noEditPoints="1" noAdjustHandles="1" noChangeArrowheads="1" noChangeShapeType="1" noTextEdit="1"/>
              </p:cNvSpPr>
              <p:nvPr/>
            </p:nvSpPr>
            <p:spPr>
              <a:xfrm>
                <a:off x="7351161" y="2813269"/>
                <a:ext cx="3307635" cy="533608"/>
              </a:xfrm>
              <a:prstGeom prst="rect">
                <a:avLst/>
              </a:prstGeom>
              <a:blipFill>
                <a:blip r:embed="rId4"/>
                <a:stretch>
                  <a:fillRect l="-3875" t="-9091" b="-30682"/>
                </a:stretch>
              </a:blipFill>
            </p:spPr>
            <p:txBody>
              <a:bodyPr/>
              <a:lstStyle/>
              <a:p>
                <a:r>
                  <a:rPr lang="vi-VN">
                    <a:noFill/>
                  </a:rPr>
                  <a:t> </a:t>
                </a:r>
              </a:p>
            </p:txBody>
          </p:sp>
        </mc:Fallback>
      </mc:AlternateContent>
      <p:sp>
        <p:nvSpPr>
          <p:cNvPr id="35" name="PHẠM DUYÊN 11 - 9Slide.vn">
            <a:extLst>
              <a:ext uri="{FF2B5EF4-FFF2-40B4-BE49-F238E27FC236}">
                <a16:creationId xmlns:a16="http://schemas.microsoft.com/office/drawing/2014/main" id="{9E026DC2-91DB-F63D-6B45-FC3B325611C8}"/>
              </a:ext>
            </a:extLst>
          </p:cNvPr>
          <p:cNvSpPr txBox="1"/>
          <p:nvPr/>
        </p:nvSpPr>
        <p:spPr>
          <a:xfrm>
            <a:off x="5924798" y="3375603"/>
            <a:ext cx="3495675"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b)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Diện</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tích</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hình</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b="1" spc="-140" dirty="0">
                <a:solidFill>
                  <a:schemeClr val="tx1">
                    <a:lumMod val="85000"/>
                    <a:lumOff val="15000"/>
                  </a:schemeClr>
                </a:solidFill>
                <a:latin typeface="Times New Roman" panose="02020603050405020304" pitchFamily="18" charset="0"/>
                <a:cs typeface="Times New Roman" panose="02020603050405020304" pitchFamily="18" charset="0"/>
              </a:rPr>
              <a:t>H</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a:t>
            </a:r>
            <a:endParaRPr lang="vi-VN" sz="2600" spc="-14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6" name="PHẠM DUYÊN 12 - 9Slide.vn">
            <a:extLst>
              <a:ext uri="{FF2B5EF4-FFF2-40B4-BE49-F238E27FC236}">
                <a16:creationId xmlns:a16="http://schemas.microsoft.com/office/drawing/2014/main" id="{4BD6273D-5867-4518-6094-8FDD8F2BD49A}"/>
              </a:ext>
            </a:extLst>
          </p:cNvPr>
          <p:cNvSpPr txBox="1"/>
          <p:nvPr/>
        </p:nvSpPr>
        <p:spPr>
          <a:xfrm>
            <a:off x="7072473" y="3821264"/>
            <a:ext cx="3865009" cy="523220"/>
          </a:xfrm>
          <a:prstGeom prst="rect">
            <a:avLst/>
          </a:prstGeom>
          <a:noFill/>
        </p:spPr>
        <p:txBody>
          <a:bodyPr wrap="square" rtlCol="0">
            <a:spAutoFit/>
          </a:bodyPr>
          <a:lstStyle/>
          <a:p>
            <a:r>
              <a:rPr lang="en-US" sz="2800" dirty="0">
                <a:solidFill>
                  <a:srgbClr val="333333"/>
                </a:solidFill>
                <a:latin typeface="Times New Roman" panose="02020603050405020304" pitchFamily="18" charset="0"/>
                <a:cs typeface="Times New Roman" panose="02020603050405020304" pitchFamily="18" charset="0"/>
              </a:rPr>
              <a:t>48 + 70 </a:t>
            </a:r>
            <a:r>
              <a:rPr lang="vi-VN" sz="2800" dirty="0">
                <a:solidFill>
                  <a:srgbClr val="333333"/>
                </a:solidFill>
                <a:latin typeface="Times New Roman" panose="02020603050405020304" pitchFamily="18" charset="0"/>
                <a:cs typeface="Times New Roman" panose="02020603050405020304" pitchFamily="18" charset="0"/>
              </a:rPr>
              <a:t>=</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118</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800" spc="-60" dirty="0" err="1">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800" spc="-60"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sp>
        <p:nvSpPr>
          <p:cNvPr id="40" name="PHẠM DUYÊN 14 - 9Slide.vn">
            <a:extLst>
              <a:ext uri="{FF2B5EF4-FFF2-40B4-BE49-F238E27FC236}">
                <a16:creationId xmlns:a16="http://schemas.microsoft.com/office/drawing/2014/main" id="{07FADAA6-0685-7227-490E-CF47F430E178}"/>
              </a:ext>
            </a:extLst>
          </p:cNvPr>
          <p:cNvSpPr txBox="1"/>
          <p:nvPr/>
        </p:nvSpPr>
        <p:spPr>
          <a:xfrm>
            <a:off x="6250895" y="4387433"/>
            <a:ext cx="1307876"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80">
                <a:solidFill>
                  <a:schemeClr val="tx1">
                    <a:lumMod val="85000"/>
                    <a:lumOff val="15000"/>
                  </a:schemeClr>
                </a:solidFill>
                <a:latin typeface="Times New Roman" panose="02020603050405020304" pitchFamily="18" charset="0"/>
                <a:cs typeface="Times New Roman" panose="02020603050405020304" pitchFamily="18" charset="0"/>
              </a:rPr>
              <a:t>Đáp số:</a:t>
            </a:r>
            <a:endParaRPr lang="vi-VN" sz="2600" spc="-18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1" name="PHẠM DUYÊN 15 - 9Slide.vn">
            <a:extLst>
              <a:ext uri="{FF2B5EF4-FFF2-40B4-BE49-F238E27FC236}">
                <a16:creationId xmlns:a16="http://schemas.microsoft.com/office/drawing/2014/main" id="{1ED78AB3-7518-46EB-7E4B-CA4077FB51F7}"/>
              </a:ext>
            </a:extLst>
          </p:cNvPr>
          <p:cNvSpPr txBox="1"/>
          <p:nvPr/>
        </p:nvSpPr>
        <p:spPr>
          <a:xfrm>
            <a:off x="7436641" y="4387433"/>
            <a:ext cx="3540913"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a) </a:t>
            </a:r>
            <a:r>
              <a:rPr lang="en-US" sz="2600" spc="-180" dirty="0" err="1">
                <a:solidFill>
                  <a:schemeClr val="tx1">
                    <a:lumMod val="85000"/>
                    <a:lumOff val="15000"/>
                  </a:schemeClr>
                </a:solidFill>
                <a:latin typeface="Times New Roman" panose="02020603050405020304" pitchFamily="18" charset="0"/>
                <a:cs typeface="Times New Roman" panose="02020603050405020304" pitchFamily="18" charset="0"/>
              </a:rPr>
              <a:t>Hình</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80" dirty="0" err="1">
                <a:solidFill>
                  <a:schemeClr val="tx1">
                    <a:lumMod val="85000"/>
                    <a:lumOff val="15000"/>
                  </a:schemeClr>
                </a:solidFill>
                <a:latin typeface="Times New Roman" panose="02020603050405020304" pitchFamily="18" charset="0"/>
                <a:cs typeface="Times New Roman" panose="02020603050405020304" pitchFamily="18" charset="0"/>
              </a:rPr>
              <a:t>vuông</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80" dirty="0">
                <a:solidFill>
                  <a:srgbClr val="FF0000"/>
                </a:solidFill>
                <a:latin typeface="Times New Roman" panose="02020603050405020304" pitchFamily="18" charset="0"/>
                <a:cs typeface="Times New Roman" panose="02020603050405020304" pitchFamily="18" charset="0"/>
              </a:rPr>
              <a:t>48</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r>
              <a:rPr lang="vi-VN" sz="2600" spc="-180" dirty="0" err="1">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600" spc="-180"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vi-VN" sz="2600" spc="-18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2" name="PHẠM DUYÊN 16 - 9Slide.vn">
            <a:extLst>
              <a:ext uri="{FF2B5EF4-FFF2-40B4-BE49-F238E27FC236}">
                <a16:creationId xmlns:a16="http://schemas.microsoft.com/office/drawing/2014/main" id="{11DD1F02-D063-830D-F1B4-0DF4453C4C0B}"/>
              </a:ext>
            </a:extLst>
          </p:cNvPr>
          <p:cNvSpPr txBox="1"/>
          <p:nvPr/>
        </p:nvSpPr>
        <p:spPr>
          <a:xfrm>
            <a:off x="7726544" y="4876037"/>
            <a:ext cx="3540912"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13" dirty="0" err="1">
                <a:solidFill>
                  <a:schemeClr val="tx1">
                    <a:lumMod val="85000"/>
                    <a:lumOff val="15000"/>
                  </a:schemeClr>
                </a:solidFill>
                <a:latin typeface="Times New Roman" panose="02020603050405020304" pitchFamily="18" charset="0"/>
                <a:cs typeface="Times New Roman" panose="02020603050405020304" pitchFamily="18" charset="0"/>
              </a:rPr>
              <a:t>Hình</a:t>
            </a:r>
            <a:r>
              <a:rPr lang="en-US" sz="2600" spc="-113"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13" dirty="0" err="1">
                <a:solidFill>
                  <a:schemeClr val="tx1">
                    <a:lumMod val="85000"/>
                    <a:lumOff val="15000"/>
                  </a:schemeClr>
                </a:solidFill>
                <a:latin typeface="Times New Roman" panose="02020603050405020304" pitchFamily="18" charset="0"/>
                <a:cs typeface="Times New Roman" panose="02020603050405020304" pitchFamily="18" charset="0"/>
              </a:rPr>
              <a:t>chữ</a:t>
            </a:r>
            <a:r>
              <a:rPr lang="en-US" sz="2600" spc="-113"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13" dirty="0" err="1">
                <a:solidFill>
                  <a:schemeClr val="tx1">
                    <a:lumMod val="85000"/>
                    <a:lumOff val="15000"/>
                  </a:schemeClr>
                </a:solidFill>
                <a:latin typeface="Times New Roman" panose="02020603050405020304" pitchFamily="18" charset="0"/>
                <a:cs typeface="Times New Roman" panose="02020603050405020304" pitchFamily="18" charset="0"/>
              </a:rPr>
              <a:t>nhật</a:t>
            </a:r>
            <a:r>
              <a:rPr lang="en-US" sz="2600" spc="-113"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13" dirty="0">
                <a:solidFill>
                  <a:srgbClr val="FF0000"/>
                </a:solidFill>
                <a:latin typeface="Times New Roman" panose="02020603050405020304" pitchFamily="18" charset="0"/>
                <a:cs typeface="Times New Roman" panose="02020603050405020304" pitchFamily="18" charset="0"/>
              </a:rPr>
              <a:t>70</a:t>
            </a:r>
            <a:r>
              <a:rPr lang="en-US" sz="2600" spc="-113" dirty="0">
                <a:solidFill>
                  <a:schemeClr val="tx1">
                    <a:lumMod val="85000"/>
                    <a:lumOff val="15000"/>
                  </a:schemeClr>
                </a:solidFill>
                <a:latin typeface="Times New Roman" panose="02020603050405020304" pitchFamily="18" charset="0"/>
                <a:cs typeface="Times New Roman" panose="02020603050405020304" pitchFamily="18" charset="0"/>
              </a:rPr>
              <a:t> </a:t>
            </a:r>
            <a:r>
              <a:rPr lang="vi-VN" sz="2600" spc="-113" dirty="0" err="1">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600" spc="-113"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600" spc="-113"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vi-VN" sz="2600" spc="-113"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3" name="PHẠM DUYÊN 17 - 9Slide.vn">
            <a:extLst>
              <a:ext uri="{FF2B5EF4-FFF2-40B4-BE49-F238E27FC236}">
                <a16:creationId xmlns:a16="http://schemas.microsoft.com/office/drawing/2014/main" id="{77FE1C52-DFCC-396E-22C5-2908063FD26D}"/>
              </a:ext>
            </a:extLst>
          </p:cNvPr>
          <p:cNvSpPr txBox="1"/>
          <p:nvPr/>
        </p:nvSpPr>
        <p:spPr>
          <a:xfrm>
            <a:off x="7388290" y="5522751"/>
            <a:ext cx="3540913"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b) </a:t>
            </a:r>
            <a:r>
              <a:rPr lang="en-US" sz="2600" spc="-180" dirty="0" err="1">
                <a:solidFill>
                  <a:schemeClr val="tx1">
                    <a:lumMod val="85000"/>
                    <a:lumOff val="15000"/>
                  </a:schemeClr>
                </a:solidFill>
                <a:latin typeface="Times New Roman" panose="02020603050405020304" pitchFamily="18" charset="0"/>
                <a:cs typeface="Times New Roman" panose="02020603050405020304" pitchFamily="18" charset="0"/>
              </a:rPr>
              <a:t>Hình</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b="1" spc="-180" dirty="0">
                <a:solidFill>
                  <a:schemeClr val="tx1">
                    <a:lumMod val="85000"/>
                    <a:lumOff val="15000"/>
                  </a:schemeClr>
                </a:solidFill>
                <a:latin typeface="Times New Roman" panose="02020603050405020304" pitchFamily="18" charset="0"/>
                <a:cs typeface="Times New Roman" panose="02020603050405020304" pitchFamily="18" charset="0"/>
              </a:rPr>
              <a:t>H</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80" dirty="0">
                <a:solidFill>
                  <a:srgbClr val="FF0000"/>
                </a:solidFill>
                <a:latin typeface="Times New Roman" panose="02020603050405020304" pitchFamily="18" charset="0"/>
                <a:cs typeface="Times New Roman" panose="02020603050405020304" pitchFamily="18" charset="0"/>
              </a:rPr>
              <a:t>118</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r>
              <a:rPr lang="vi-VN" sz="2600" spc="-180" dirty="0" err="1">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600" spc="-180"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vi-VN" sz="2600" spc="-18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33461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up)">
                                      <p:cBhvr>
                                        <p:cTn id="14" dur="500"/>
                                        <p:tgtEl>
                                          <p:spTgt spid="2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childTnLst>
                          </p:cTn>
                        </p:par>
                        <p:par>
                          <p:cTn id="23" fill="hold">
                            <p:stCondLst>
                              <p:cond delay="500"/>
                            </p:stCondLst>
                            <p:childTnLst>
                              <p:par>
                                <p:cTn id="24" presetID="22" presetClass="entr" presetSubtype="1" fill="hold" grpId="0" nodeType="after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wipe(up)">
                                      <p:cBhvr>
                                        <p:cTn id="26" dur="500"/>
                                        <p:tgtEl>
                                          <p:spTgt spid="26"/>
                                        </p:tgtEl>
                                      </p:cBhvr>
                                    </p:animEffect>
                                  </p:childTnLst>
                                </p:cTn>
                              </p:par>
                            </p:childTnLst>
                          </p:cTn>
                        </p:par>
                        <p:par>
                          <p:cTn id="27" fill="hold">
                            <p:stCondLst>
                              <p:cond delay="1250"/>
                            </p:stCondLst>
                            <p:childTnLst>
                              <p:par>
                                <p:cTn id="28" presetID="22" presetClass="entr" presetSubtype="1" fill="hold" grpId="0" nodeType="afterEffect">
                                  <p:stCondLst>
                                    <p:cond delay="25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childTnLst>
                          </p:cTn>
                        </p:par>
                        <p:par>
                          <p:cTn id="31" fill="hold">
                            <p:stCondLst>
                              <p:cond delay="2000"/>
                            </p:stCondLst>
                            <p:childTnLst>
                              <p:par>
                                <p:cTn id="32" presetID="22" presetClass="entr" presetSubtype="1" fill="hold" grpId="0" nodeType="afterEffect">
                                  <p:stCondLst>
                                    <p:cond delay="25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childTnLst>
                          </p:cTn>
                        </p:par>
                        <p:par>
                          <p:cTn id="35" fill="hold">
                            <p:stCondLst>
                              <p:cond delay="2750"/>
                            </p:stCondLst>
                            <p:childTnLst>
                              <p:par>
                                <p:cTn id="36" presetID="22" presetClass="entr" presetSubtype="1" fill="hold" grpId="0" nodeType="afterEffect">
                                  <p:stCondLst>
                                    <p:cond delay="250"/>
                                  </p:stCondLst>
                                  <p:childTnLst>
                                    <p:set>
                                      <p:cBhvr>
                                        <p:cTn id="37" dur="1" fill="hold">
                                          <p:stCondLst>
                                            <p:cond delay="0"/>
                                          </p:stCondLst>
                                        </p:cTn>
                                        <p:tgtEl>
                                          <p:spTgt spid="35"/>
                                        </p:tgtEl>
                                        <p:attrNameLst>
                                          <p:attrName>style.visibility</p:attrName>
                                        </p:attrNameLst>
                                      </p:cBhvr>
                                      <p:to>
                                        <p:strVal val="visible"/>
                                      </p:to>
                                    </p:set>
                                    <p:animEffect transition="in" filter="wipe(up)">
                                      <p:cBhvr>
                                        <p:cTn id="38" dur="500"/>
                                        <p:tgtEl>
                                          <p:spTgt spid="35"/>
                                        </p:tgtEl>
                                      </p:cBhvr>
                                    </p:animEffect>
                                  </p:childTnLst>
                                </p:cTn>
                              </p:par>
                            </p:childTnLst>
                          </p:cTn>
                        </p:par>
                        <p:par>
                          <p:cTn id="39" fill="hold">
                            <p:stCondLst>
                              <p:cond delay="3500"/>
                            </p:stCondLst>
                            <p:childTnLst>
                              <p:par>
                                <p:cTn id="40" presetID="22" presetClass="entr" presetSubtype="1" fill="hold" grpId="0" nodeType="afterEffect">
                                  <p:stCondLst>
                                    <p:cond delay="250"/>
                                  </p:stCondLst>
                                  <p:childTnLst>
                                    <p:set>
                                      <p:cBhvr>
                                        <p:cTn id="41" dur="1" fill="hold">
                                          <p:stCondLst>
                                            <p:cond delay="0"/>
                                          </p:stCondLst>
                                        </p:cTn>
                                        <p:tgtEl>
                                          <p:spTgt spid="36"/>
                                        </p:tgtEl>
                                        <p:attrNameLst>
                                          <p:attrName>style.visibility</p:attrName>
                                        </p:attrNameLst>
                                      </p:cBhvr>
                                      <p:to>
                                        <p:strVal val="visible"/>
                                      </p:to>
                                    </p:set>
                                    <p:animEffect transition="in" filter="wipe(up)">
                                      <p:cBhvr>
                                        <p:cTn id="42" dur="500"/>
                                        <p:tgtEl>
                                          <p:spTgt spid="36"/>
                                        </p:tgtEl>
                                      </p:cBhvr>
                                    </p:animEffect>
                                  </p:childTnLst>
                                </p:cTn>
                              </p:par>
                            </p:childTnLst>
                          </p:cTn>
                        </p:par>
                        <p:par>
                          <p:cTn id="43" fill="hold">
                            <p:stCondLst>
                              <p:cond delay="4250"/>
                            </p:stCondLst>
                            <p:childTnLst>
                              <p:par>
                                <p:cTn id="44" presetID="22" presetClass="entr" presetSubtype="1" fill="hold" grpId="0" nodeType="afterEffect">
                                  <p:stCondLst>
                                    <p:cond delay="250"/>
                                  </p:stCondLst>
                                  <p:childTnLst>
                                    <p:set>
                                      <p:cBhvr>
                                        <p:cTn id="45" dur="1" fill="hold">
                                          <p:stCondLst>
                                            <p:cond delay="0"/>
                                          </p:stCondLst>
                                        </p:cTn>
                                        <p:tgtEl>
                                          <p:spTgt spid="40"/>
                                        </p:tgtEl>
                                        <p:attrNameLst>
                                          <p:attrName>style.visibility</p:attrName>
                                        </p:attrNameLst>
                                      </p:cBhvr>
                                      <p:to>
                                        <p:strVal val="visible"/>
                                      </p:to>
                                    </p:set>
                                    <p:animEffect transition="in" filter="wipe(up)">
                                      <p:cBhvr>
                                        <p:cTn id="46" dur="500"/>
                                        <p:tgtEl>
                                          <p:spTgt spid="40"/>
                                        </p:tgtEl>
                                      </p:cBhvr>
                                    </p:animEffect>
                                  </p:childTnLst>
                                </p:cTn>
                              </p:par>
                            </p:childTnLst>
                          </p:cTn>
                        </p:par>
                        <p:par>
                          <p:cTn id="47" fill="hold">
                            <p:stCondLst>
                              <p:cond delay="5000"/>
                            </p:stCondLst>
                            <p:childTnLst>
                              <p:par>
                                <p:cTn id="48" presetID="22" presetClass="entr" presetSubtype="1" fill="hold" grpId="0" nodeType="afterEffect">
                                  <p:stCondLst>
                                    <p:cond delay="250"/>
                                  </p:stCondLst>
                                  <p:childTnLst>
                                    <p:set>
                                      <p:cBhvr>
                                        <p:cTn id="49" dur="1" fill="hold">
                                          <p:stCondLst>
                                            <p:cond delay="0"/>
                                          </p:stCondLst>
                                        </p:cTn>
                                        <p:tgtEl>
                                          <p:spTgt spid="41"/>
                                        </p:tgtEl>
                                        <p:attrNameLst>
                                          <p:attrName>style.visibility</p:attrName>
                                        </p:attrNameLst>
                                      </p:cBhvr>
                                      <p:to>
                                        <p:strVal val="visible"/>
                                      </p:to>
                                    </p:set>
                                    <p:animEffect transition="in" filter="wipe(up)">
                                      <p:cBhvr>
                                        <p:cTn id="50" dur="500"/>
                                        <p:tgtEl>
                                          <p:spTgt spid="41"/>
                                        </p:tgtEl>
                                      </p:cBhvr>
                                    </p:animEffect>
                                  </p:childTnLst>
                                </p:cTn>
                              </p:par>
                            </p:childTnLst>
                          </p:cTn>
                        </p:par>
                        <p:par>
                          <p:cTn id="51" fill="hold">
                            <p:stCondLst>
                              <p:cond delay="5750"/>
                            </p:stCondLst>
                            <p:childTnLst>
                              <p:par>
                                <p:cTn id="52" presetID="22" presetClass="entr" presetSubtype="1" fill="hold" grpId="0" nodeType="afterEffect">
                                  <p:stCondLst>
                                    <p:cond delay="250"/>
                                  </p:stCondLst>
                                  <p:childTnLst>
                                    <p:set>
                                      <p:cBhvr>
                                        <p:cTn id="53" dur="1" fill="hold">
                                          <p:stCondLst>
                                            <p:cond delay="0"/>
                                          </p:stCondLst>
                                        </p:cTn>
                                        <p:tgtEl>
                                          <p:spTgt spid="42"/>
                                        </p:tgtEl>
                                        <p:attrNameLst>
                                          <p:attrName>style.visibility</p:attrName>
                                        </p:attrNameLst>
                                      </p:cBhvr>
                                      <p:to>
                                        <p:strVal val="visible"/>
                                      </p:to>
                                    </p:set>
                                    <p:animEffect transition="in" filter="wipe(up)">
                                      <p:cBhvr>
                                        <p:cTn id="54" dur="500"/>
                                        <p:tgtEl>
                                          <p:spTgt spid="42"/>
                                        </p:tgtEl>
                                      </p:cBhvr>
                                    </p:animEffect>
                                  </p:childTnLst>
                                </p:cTn>
                              </p:par>
                            </p:childTnLst>
                          </p:cTn>
                        </p:par>
                        <p:par>
                          <p:cTn id="55" fill="hold">
                            <p:stCondLst>
                              <p:cond delay="6500"/>
                            </p:stCondLst>
                            <p:childTnLst>
                              <p:par>
                                <p:cTn id="56" presetID="22" presetClass="entr" presetSubtype="1" fill="hold" grpId="0" nodeType="afterEffect">
                                  <p:stCondLst>
                                    <p:cond delay="250"/>
                                  </p:stCondLst>
                                  <p:childTnLst>
                                    <p:set>
                                      <p:cBhvr>
                                        <p:cTn id="57" dur="1" fill="hold">
                                          <p:stCondLst>
                                            <p:cond delay="0"/>
                                          </p:stCondLst>
                                        </p:cTn>
                                        <p:tgtEl>
                                          <p:spTgt spid="43"/>
                                        </p:tgtEl>
                                        <p:attrNameLst>
                                          <p:attrName>style.visibility</p:attrName>
                                        </p:attrNameLst>
                                      </p:cBhvr>
                                      <p:to>
                                        <p:strVal val="visible"/>
                                      </p:to>
                                    </p:set>
                                    <p:animEffect transition="in" filter="wipe(up)">
                                      <p:cBhvr>
                                        <p:cTn id="5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6" grpId="0"/>
      <p:bldP spid="30" grpId="0"/>
      <p:bldP spid="31" grpId="0"/>
      <p:bldP spid="35" grpId="0"/>
      <p:bldP spid="36" grpId="0"/>
      <p:bldP spid="40" grpId="0"/>
      <p:bldP spid="41" grpId="0"/>
      <p:bldP spid="42"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864C1EFC-F5A0-A71B-2CDB-13C621BA0CC4}"/>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390C90B0-60CE-D89B-3678-8C8DE692CBF9}"/>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544EFB64-81A1-4480-FAB9-A5AE026622A9}"/>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CF588815-BE94-7145-E4C6-DF45D6936CCF}"/>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F08D44C1-CF88-DB20-C326-D2DDCA9FE80E}"/>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3</a:t>
              </a:r>
            </a:p>
          </p:txBody>
        </p:sp>
      </p:grpSp>
      <p:sp>
        <p:nvSpPr>
          <p:cNvPr id="7" name="PHẠM DUYÊN 2 - 9Slide.vn">
            <a:extLst>
              <a:ext uri="{FF2B5EF4-FFF2-40B4-BE49-F238E27FC236}">
                <a16:creationId xmlns:a16="http://schemas.microsoft.com/office/drawing/2014/main" id="{4CFBA495-8541-E720-4CBB-66002E2FA359}"/>
              </a:ext>
            </a:extLst>
          </p:cNvPr>
          <p:cNvSpPr txBox="1"/>
          <p:nvPr/>
        </p:nvSpPr>
        <p:spPr>
          <a:xfrm>
            <a:off x="1509623" y="564346"/>
            <a:ext cx="9986163" cy="1734064"/>
          </a:xfrm>
          <a:prstGeom prst="rect">
            <a:avLst/>
          </a:prstGeom>
          <a:noFill/>
        </p:spPr>
        <p:txBody>
          <a:bodyPr wrap="square" rtlCol="0">
            <a:spAutoFit/>
          </a:bodyPr>
          <a:lstStyle/>
          <a:p>
            <a:pPr algn="just"/>
            <a:r>
              <a:rPr lang="vi-VN"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PHẠM DUYÊN 3 - 9Slide.vn">
            <a:extLst>
              <a:ext uri="{FF2B5EF4-FFF2-40B4-BE49-F238E27FC236}">
                <a16:creationId xmlns:a16="http://schemas.microsoft.com/office/drawing/2014/main" id="{D1DB24AA-D142-5E6E-F1E2-5A91980EE7EA}"/>
              </a:ext>
            </a:extLst>
          </p:cNvPr>
          <p:cNvSpPr/>
          <p:nvPr/>
        </p:nvSpPr>
        <p:spPr>
          <a:xfrm>
            <a:off x="2497083" y="2796714"/>
            <a:ext cx="1892795" cy="1276041"/>
          </a:xfrm>
          <a:prstGeom prst="rect">
            <a:avLst/>
          </a:prstGeom>
          <a:solidFill>
            <a:srgbClr val="6ECFF1"/>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1" name="PHẠM DUYÊN 4 - 9Slide.vn">
            <a:extLst>
              <a:ext uri="{FF2B5EF4-FFF2-40B4-BE49-F238E27FC236}">
                <a16:creationId xmlns:a16="http://schemas.microsoft.com/office/drawing/2014/main" id="{5D988D52-E2F5-ED7D-8FE1-8D88802949C2}"/>
              </a:ext>
            </a:extLst>
          </p:cNvPr>
          <p:cNvSpPr/>
          <p:nvPr/>
        </p:nvSpPr>
        <p:spPr>
          <a:xfrm>
            <a:off x="7802124" y="2720463"/>
            <a:ext cx="2222439" cy="1276041"/>
          </a:xfrm>
          <a:prstGeom prst="rect">
            <a:avLst/>
          </a:prstGeom>
          <a:solidFill>
            <a:srgbClr val="8DC73E"/>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2" name="PHẠM DUYÊN 5 - 9Slide.vn">
            <a:extLst>
              <a:ext uri="{FF2B5EF4-FFF2-40B4-BE49-F238E27FC236}">
                <a16:creationId xmlns:a16="http://schemas.microsoft.com/office/drawing/2014/main" id="{B5BF379C-9F1A-3476-23C2-12201C8058CB}"/>
              </a:ext>
            </a:extLst>
          </p:cNvPr>
          <p:cNvSpPr/>
          <p:nvPr/>
        </p:nvSpPr>
        <p:spPr>
          <a:xfrm>
            <a:off x="5529216" y="4501763"/>
            <a:ext cx="1595052" cy="1595052"/>
          </a:xfrm>
          <a:prstGeom prst="rect">
            <a:avLst/>
          </a:prstGeom>
          <a:solidFill>
            <a:srgbClr val="FEE520"/>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4" name="PHẠM DUYÊN 6 - 9Slide.vn">
            <a:extLst>
              <a:ext uri="{FF2B5EF4-FFF2-40B4-BE49-F238E27FC236}">
                <a16:creationId xmlns:a16="http://schemas.microsoft.com/office/drawing/2014/main" id="{1DB01E52-3AD2-F508-406A-27AB0ACB94AC}"/>
              </a:ext>
            </a:extLst>
          </p:cNvPr>
          <p:cNvSpPr txBox="1"/>
          <p:nvPr/>
        </p:nvSpPr>
        <p:spPr>
          <a:xfrm>
            <a:off x="1660957" y="3124539"/>
            <a:ext cx="775212"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4</a:t>
            </a:r>
            <a:r>
              <a:rPr lang="en-US"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dirty="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5" name="PHẠM DUYÊN 7 - 9Slide.vn">
            <a:extLst>
              <a:ext uri="{FF2B5EF4-FFF2-40B4-BE49-F238E27FC236}">
                <a16:creationId xmlns:a16="http://schemas.microsoft.com/office/drawing/2014/main" id="{74FC464B-FACC-94BE-CA42-D29516FA4A89}"/>
              </a:ext>
            </a:extLst>
          </p:cNvPr>
          <p:cNvSpPr txBox="1"/>
          <p:nvPr/>
        </p:nvSpPr>
        <p:spPr>
          <a:xfrm>
            <a:off x="2993853" y="4045833"/>
            <a:ext cx="775212"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6</a:t>
            </a:r>
            <a:r>
              <a:rPr lang="en-US"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dirty="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6" name="PHẠM DUYÊN 8 - 9Slide.vn">
            <a:extLst>
              <a:ext uri="{FF2B5EF4-FFF2-40B4-BE49-F238E27FC236}">
                <a16:creationId xmlns:a16="http://schemas.microsoft.com/office/drawing/2014/main" id="{74BF2A31-0CD0-0A24-224E-8BB4667A095A}"/>
              </a:ext>
            </a:extLst>
          </p:cNvPr>
          <p:cNvSpPr txBox="1"/>
          <p:nvPr/>
        </p:nvSpPr>
        <p:spPr>
          <a:xfrm>
            <a:off x="6968580" y="3048289"/>
            <a:ext cx="775212" cy="46166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4</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7" name="PHẠM DUYÊN 9 - 9Slide.vn">
            <a:extLst>
              <a:ext uri="{FF2B5EF4-FFF2-40B4-BE49-F238E27FC236}">
                <a16:creationId xmlns:a16="http://schemas.microsoft.com/office/drawing/2014/main" id="{7164094D-571E-D4EC-EA49-D567DA3C4B10}"/>
              </a:ext>
            </a:extLst>
          </p:cNvPr>
          <p:cNvSpPr txBox="1"/>
          <p:nvPr/>
        </p:nvSpPr>
        <p:spPr>
          <a:xfrm>
            <a:off x="8546897" y="4040098"/>
            <a:ext cx="775212" cy="46166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7</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8" name="PHẠM DUYÊN 10 - 9Slide.vn">
            <a:extLst>
              <a:ext uri="{FF2B5EF4-FFF2-40B4-BE49-F238E27FC236}">
                <a16:creationId xmlns:a16="http://schemas.microsoft.com/office/drawing/2014/main" id="{E85C0881-977F-9E0D-37EF-69FFA5D31208}"/>
              </a:ext>
            </a:extLst>
          </p:cNvPr>
          <p:cNvSpPr txBox="1"/>
          <p:nvPr/>
        </p:nvSpPr>
        <p:spPr>
          <a:xfrm>
            <a:off x="4650307" y="4954674"/>
            <a:ext cx="775212"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5</a:t>
            </a:r>
            <a:r>
              <a:rPr lang="en-US"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dirty="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9" name="PHẠM DUYÊN 11 - 9Slide.vn">
            <a:extLst>
              <a:ext uri="{FF2B5EF4-FFF2-40B4-BE49-F238E27FC236}">
                <a16:creationId xmlns:a16="http://schemas.microsoft.com/office/drawing/2014/main" id="{16552E83-4871-FC36-02BF-4B67C1FC72ED}"/>
              </a:ext>
            </a:extLst>
          </p:cNvPr>
          <p:cNvSpPr txBox="1"/>
          <p:nvPr/>
        </p:nvSpPr>
        <p:spPr>
          <a:xfrm>
            <a:off x="5908679" y="6062821"/>
            <a:ext cx="775212"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5</a:t>
            </a:r>
            <a:r>
              <a:rPr lang="en-US"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dirty="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0ADDA0C7-8A33-7908-A27D-30BBC8DFF0C1}"/>
              </a:ext>
            </a:extLst>
          </p:cNvPr>
          <p:cNvCxnSpPr>
            <a:cxnSpLocks/>
          </p:cNvCxnSpPr>
          <p:nvPr/>
        </p:nvCxnSpPr>
        <p:spPr>
          <a:xfrm>
            <a:off x="5448579" y="1376738"/>
            <a:ext cx="59249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0591B37-FEE0-8D93-6842-C0803E1755B2}"/>
              </a:ext>
            </a:extLst>
          </p:cNvPr>
          <p:cNvCxnSpPr>
            <a:cxnSpLocks/>
          </p:cNvCxnSpPr>
          <p:nvPr/>
        </p:nvCxnSpPr>
        <p:spPr>
          <a:xfrm>
            <a:off x="1578114" y="1767156"/>
            <a:ext cx="665148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5A1A86-4FFA-F4AB-A681-F36E0726902B}"/>
              </a:ext>
            </a:extLst>
          </p:cNvPr>
          <p:cNvCxnSpPr>
            <a:cxnSpLocks/>
          </p:cNvCxnSpPr>
          <p:nvPr/>
        </p:nvCxnSpPr>
        <p:spPr>
          <a:xfrm>
            <a:off x="8546897" y="1959697"/>
            <a:ext cx="282659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B05F738-9BB8-5DB1-5FFE-43A064B45E76}"/>
              </a:ext>
            </a:extLst>
          </p:cNvPr>
          <p:cNvCxnSpPr>
            <a:cxnSpLocks/>
          </p:cNvCxnSpPr>
          <p:nvPr/>
        </p:nvCxnSpPr>
        <p:spPr>
          <a:xfrm>
            <a:off x="1578114" y="2257242"/>
            <a:ext cx="49996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83643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par>
                          <p:cTn id="55" fill="hold">
                            <p:stCondLst>
                              <p:cond delay="500"/>
                            </p:stCondLst>
                            <p:childTnLst>
                              <p:par>
                                <p:cTn id="56" presetID="22" presetClass="entr" presetSubtype="8" fill="hold" nodeType="afterEffect">
                                  <p:stCondLst>
                                    <p:cond delay="25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left)">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left)">
                                      <p:cBhvr>
                                        <p:cTn id="6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p:bldP spid="15" grpId="0"/>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E7619B6-61DA-601D-B1C2-4955ED0691EF}"/>
              </a:ext>
            </a:extLst>
          </p:cNvPr>
          <p:cNvGraphicFramePr>
            <a:graphicFrameLocks noGrp="1"/>
          </p:cNvGraphicFramePr>
          <p:nvPr>
            <p:extLst>
              <p:ext uri="{D42A27DB-BD31-4B8C-83A1-F6EECF244321}">
                <p14:modId xmlns:p14="http://schemas.microsoft.com/office/powerpoint/2010/main" val="29643815"/>
              </p:ext>
            </p:extLst>
          </p:nvPr>
        </p:nvGraphicFramePr>
        <p:xfrm>
          <a:off x="824215" y="1901934"/>
          <a:ext cx="10543569" cy="4388143"/>
        </p:xfrm>
        <a:graphic>
          <a:graphicData uri="http://schemas.openxmlformats.org/drawingml/2006/table">
            <a:tbl>
              <a:tblPr firstRow="1" bandRow="1">
                <a:tableStyleId>{5C22544A-7EE6-4342-B048-85BDC9FD1C3A}</a:tableStyleId>
              </a:tblPr>
              <a:tblGrid>
                <a:gridCol w="2858500">
                  <a:extLst>
                    <a:ext uri="{9D8B030D-6E8A-4147-A177-3AD203B41FA5}">
                      <a16:colId xmlns:a16="http://schemas.microsoft.com/office/drawing/2014/main" val="4527478"/>
                    </a:ext>
                  </a:extLst>
                </a:gridCol>
                <a:gridCol w="4037744">
                  <a:extLst>
                    <a:ext uri="{9D8B030D-6E8A-4147-A177-3AD203B41FA5}">
                      <a16:colId xmlns:a16="http://schemas.microsoft.com/office/drawing/2014/main" val="1397233579"/>
                    </a:ext>
                  </a:extLst>
                </a:gridCol>
                <a:gridCol w="3647325">
                  <a:extLst>
                    <a:ext uri="{9D8B030D-6E8A-4147-A177-3AD203B41FA5}">
                      <a16:colId xmlns:a16="http://schemas.microsoft.com/office/drawing/2014/main" val="219573512"/>
                    </a:ext>
                  </a:extLst>
                </a:gridCol>
              </a:tblGrid>
              <a:tr h="874855">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extLst>
                  <a:ext uri="{0D108BD9-81ED-4DB2-BD59-A6C34878D82A}">
                    <a16:rowId xmlns:a16="http://schemas.microsoft.com/office/drawing/2014/main" val="126213809"/>
                  </a:ext>
                </a:extLst>
              </a:tr>
              <a:tr h="1171096">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extLst>
                  <a:ext uri="{0D108BD9-81ED-4DB2-BD59-A6C34878D82A}">
                    <a16:rowId xmlns:a16="http://schemas.microsoft.com/office/drawing/2014/main" val="1314289324"/>
                  </a:ext>
                </a:extLst>
              </a:tr>
              <a:tr h="1171096">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extLst>
                  <a:ext uri="{0D108BD9-81ED-4DB2-BD59-A6C34878D82A}">
                    <a16:rowId xmlns:a16="http://schemas.microsoft.com/office/drawing/2014/main" val="429168292"/>
                  </a:ext>
                </a:extLst>
              </a:tr>
              <a:tr h="1171096">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extLst>
                  <a:ext uri="{0D108BD9-81ED-4DB2-BD59-A6C34878D82A}">
                    <a16:rowId xmlns:a16="http://schemas.microsoft.com/office/drawing/2014/main" val="1622585199"/>
                  </a:ext>
                </a:extLst>
              </a:tr>
            </a:tbl>
          </a:graphicData>
        </a:graphic>
      </p:graphicFrame>
      <p:sp>
        <p:nvSpPr>
          <p:cNvPr id="26" name="Rectangle: Rounded Corners 25">
            <a:extLst>
              <a:ext uri="{FF2B5EF4-FFF2-40B4-BE49-F238E27FC236}">
                <a16:creationId xmlns:a16="http://schemas.microsoft.com/office/drawing/2014/main" id="{DD7BF457-046C-CB17-18D4-AB8427F62F66}"/>
              </a:ext>
            </a:extLst>
          </p:cNvPr>
          <p:cNvSpPr/>
          <p:nvPr/>
        </p:nvSpPr>
        <p:spPr>
          <a:xfrm>
            <a:off x="3998721" y="5443603"/>
            <a:ext cx="3457896" cy="54026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520ADA42-A2CF-5419-6E02-7D5835D7BB2F}"/>
              </a:ext>
            </a:extLst>
          </p:cNvPr>
          <p:cNvSpPr/>
          <p:nvPr/>
        </p:nvSpPr>
        <p:spPr>
          <a:xfrm>
            <a:off x="4011417" y="3061552"/>
            <a:ext cx="3457896" cy="54026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DBE243E-65F4-C67E-2360-8B83D06907AA}"/>
              </a:ext>
            </a:extLst>
          </p:cNvPr>
          <p:cNvPicPr>
            <a:picLocks noChangeAspect="1"/>
          </p:cNvPicPr>
          <p:nvPr/>
        </p:nvPicPr>
        <p:blipFill>
          <a:blip r:embed="rId2"/>
          <a:stretch>
            <a:fillRect/>
          </a:stretch>
        </p:blipFill>
        <p:spPr>
          <a:xfrm>
            <a:off x="1031094" y="2861424"/>
            <a:ext cx="1587579" cy="998628"/>
          </a:xfrm>
          <a:prstGeom prst="rect">
            <a:avLst/>
          </a:prstGeom>
        </p:spPr>
      </p:pic>
      <p:pic>
        <p:nvPicPr>
          <p:cNvPr id="7" name="Picture 6">
            <a:extLst>
              <a:ext uri="{FF2B5EF4-FFF2-40B4-BE49-F238E27FC236}">
                <a16:creationId xmlns:a16="http://schemas.microsoft.com/office/drawing/2014/main" id="{412E7101-648F-40B3-E887-93090DC0BB9C}"/>
              </a:ext>
            </a:extLst>
          </p:cNvPr>
          <p:cNvPicPr>
            <a:picLocks noChangeAspect="1"/>
          </p:cNvPicPr>
          <p:nvPr/>
        </p:nvPicPr>
        <p:blipFill>
          <a:blip r:embed="rId3"/>
          <a:stretch>
            <a:fillRect/>
          </a:stretch>
        </p:blipFill>
        <p:spPr>
          <a:xfrm>
            <a:off x="996323" y="4037830"/>
            <a:ext cx="1712423" cy="998628"/>
          </a:xfrm>
          <a:prstGeom prst="rect">
            <a:avLst/>
          </a:prstGeom>
        </p:spPr>
      </p:pic>
      <p:pic>
        <p:nvPicPr>
          <p:cNvPr id="9" name="Picture 8">
            <a:extLst>
              <a:ext uri="{FF2B5EF4-FFF2-40B4-BE49-F238E27FC236}">
                <a16:creationId xmlns:a16="http://schemas.microsoft.com/office/drawing/2014/main" id="{6A9F488B-4F14-6275-CA61-8F03F6C40A53}"/>
              </a:ext>
            </a:extLst>
          </p:cNvPr>
          <p:cNvPicPr>
            <a:picLocks noChangeAspect="1"/>
          </p:cNvPicPr>
          <p:nvPr/>
        </p:nvPicPr>
        <p:blipFill>
          <a:blip r:embed="rId4"/>
          <a:stretch>
            <a:fillRect/>
          </a:stretch>
        </p:blipFill>
        <p:spPr>
          <a:xfrm>
            <a:off x="1232847" y="5273508"/>
            <a:ext cx="1239374" cy="1000089"/>
          </a:xfrm>
          <a:prstGeom prst="rect">
            <a:avLst/>
          </a:prstGeom>
        </p:spPr>
      </p:pic>
      <p:sp>
        <p:nvSpPr>
          <p:cNvPr id="10" name="TextBox 9">
            <a:extLst>
              <a:ext uri="{FF2B5EF4-FFF2-40B4-BE49-F238E27FC236}">
                <a16:creationId xmlns:a16="http://schemas.microsoft.com/office/drawing/2014/main" id="{25E0CDFE-CC9E-EC86-8F3F-9CB18B69795A}"/>
              </a:ext>
            </a:extLst>
          </p:cNvPr>
          <p:cNvSpPr txBox="1"/>
          <p:nvPr/>
        </p:nvSpPr>
        <p:spPr>
          <a:xfrm>
            <a:off x="851471" y="2050784"/>
            <a:ext cx="2684762" cy="523220"/>
          </a:xfrm>
          <a:prstGeom prst="rect">
            <a:avLst/>
          </a:prstGeom>
          <a:noFill/>
        </p:spPr>
        <p:txBody>
          <a:bodyPr wrap="square" rtlCol="0">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Tờ giấy màu</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6E70793-C9EC-F588-EBFD-01BEEBF606A9}"/>
              </a:ext>
            </a:extLst>
          </p:cNvPr>
          <p:cNvSpPr txBox="1"/>
          <p:nvPr/>
        </p:nvSpPr>
        <p:spPr>
          <a:xfrm>
            <a:off x="4202353" y="2050784"/>
            <a:ext cx="2782539" cy="523220"/>
          </a:xfrm>
          <a:prstGeom prst="rect">
            <a:avLst/>
          </a:prstGeom>
          <a:noFill/>
        </p:spPr>
        <p:txBody>
          <a:bodyPr wrap="square" rtlCol="0">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Chu vi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8C35B7C-F1F9-8516-3E9D-B0EA23D8230F}"/>
              </a:ext>
            </a:extLst>
          </p:cNvPr>
          <p:cNvSpPr txBox="1"/>
          <p:nvPr/>
        </p:nvSpPr>
        <p:spPr>
          <a:xfrm>
            <a:off x="7947948" y="2050784"/>
            <a:ext cx="3267181" cy="523220"/>
          </a:xfrm>
          <a:prstGeom prst="rect">
            <a:avLst/>
          </a:prstGeom>
          <a:noFill/>
        </p:spPr>
        <p:txBody>
          <a:bodyPr wrap="square" rtlCol="0">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Diện tích</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13" name="PHẠM DUYÊN 1 - 9Slide.vn">
            <a:extLst>
              <a:ext uri="{FF2B5EF4-FFF2-40B4-BE49-F238E27FC236}">
                <a16:creationId xmlns:a16="http://schemas.microsoft.com/office/drawing/2014/main" id="{6AC31D81-3594-3089-857E-2C2AA2BA8A54}"/>
              </a:ext>
            </a:extLst>
          </p:cNvPr>
          <p:cNvGrpSpPr/>
          <p:nvPr/>
        </p:nvGrpSpPr>
        <p:grpSpPr>
          <a:xfrm>
            <a:off x="651934" y="545779"/>
            <a:ext cx="668922" cy="668922"/>
            <a:chOff x="1559434" y="1197548"/>
            <a:chExt cx="668922" cy="668922"/>
          </a:xfrm>
        </p:grpSpPr>
        <p:grpSp>
          <p:nvGrpSpPr>
            <p:cNvPr id="14" name="Group 13">
              <a:extLst>
                <a:ext uri="{FF2B5EF4-FFF2-40B4-BE49-F238E27FC236}">
                  <a16:creationId xmlns:a16="http://schemas.microsoft.com/office/drawing/2014/main" id="{FBA12E35-1C88-2E1F-0773-9C695BB8B9AB}"/>
                </a:ext>
              </a:extLst>
            </p:cNvPr>
            <p:cNvGrpSpPr/>
            <p:nvPr/>
          </p:nvGrpSpPr>
          <p:grpSpPr>
            <a:xfrm>
              <a:off x="1559434" y="1197548"/>
              <a:ext cx="668922" cy="668922"/>
              <a:chOff x="1959266" y="1758940"/>
              <a:chExt cx="668922" cy="668922"/>
            </a:xfrm>
          </p:grpSpPr>
          <p:sp>
            <p:nvSpPr>
              <p:cNvPr id="16" name="Oval 15">
                <a:extLst>
                  <a:ext uri="{FF2B5EF4-FFF2-40B4-BE49-F238E27FC236}">
                    <a16:creationId xmlns:a16="http://schemas.microsoft.com/office/drawing/2014/main" id="{09948997-D364-F397-3733-B739AE101937}"/>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241B0434-9E7B-ED6F-50E8-C4574CD3A8E4}"/>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grpSp>
        <p:sp>
          <p:nvSpPr>
            <p:cNvPr id="15" name="TextBox 14">
              <a:extLst>
                <a:ext uri="{FF2B5EF4-FFF2-40B4-BE49-F238E27FC236}">
                  <a16:creationId xmlns:a16="http://schemas.microsoft.com/office/drawing/2014/main" id="{D092A168-038C-5D3F-FED3-68C0CA5879D9}"/>
                </a:ext>
              </a:extLst>
            </p:cNvPr>
            <p:cNvSpPr txBox="1"/>
            <p:nvPr/>
          </p:nvSpPr>
          <p:spPr>
            <a:xfrm>
              <a:off x="1693586" y="1245610"/>
              <a:ext cx="368542" cy="584775"/>
            </a:xfrm>
            <a:prstGeom prst="rect">
              <a:avLst/>
            </a:prstGeom>
            <a:no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3</a:t>
              </a:r>
            </a:p>
          </p:txBody>
        </p:sp>
      </p:grpSp>
      <p:sp>
        <p:nvSpPr>
          <p:cNvPr id="18" name="PHẠM DUYÊN 2 - 9Slide.vn">
            <a:extLst>
              <a:ext uri="{FF2B5EF4-FFF2-40B4-BE49-F238E27FC236}">
                <a16:creationId xmlns:a16="http://schemas.microsoft.com/office/drawing/2014/main" id="{0E612E56-1361-E244-A3AF-16602CA1C8E2}"/>
              </a:ext>
            </a:extLst>
          </p:cNvPr>
          <p:cNvSpPr txBox="1"/>
          <p:nvPr/>
        </p:nvSpPr>
        <p:spPr>
          <a:xfrm>
            <a:off x="1456516" y="315234"/>
            <a:ext cx="9986163" cy="1569660"/>
          </a:xfrm>
          <a:prstGeom prst="rect">
            <a:avLst/>
          </a:prstGeom>
          <a:noFill/>
        </p:spPr>
        <p:txBody>
          <a:bodyPr wrap="square" rtlCol="0">
            <a:spAutoFit/>
          </a:bodyPr>
          <a:lstStyle/>
          <a:p>
            <a:pPr algn="just"/>
            <a:r>
              <a:rPr lang="vi-VN" sz="2400"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lang="en-US" sz="2400"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PHẠM DUYÊN 12 - 9Slide.vn">
            <a:extLst>
              <a:ext uri="{FF2B5EF4-FFF2-40B4-BE49-F238E27FC236}">
                <a16:creationId xmlns:a16="http://schemas.microsoft.com/office/drawing/2014/main" id="{971A501B-7F8C-DB77-1D54-E66382F4496B}"/>
              </a:ext>
            </a:extLst>
          </p:cNvPr>
          <p:cNvSpPr txBox="1"/>
          <p:nvPr/>
        </p:nvSpPr>
        <p:spPr>
          <a:xfrm>
            <a:off x="4071320" y="3030488"/>
            <a:ext cx="3312698" cy="523220"/>
          </a:xfrm>
          <a:prstGeom prst="rect">
            <a:avLst/>
          </a:prstGeom>
          <a:noFill/>
        </p:spPr>
        <p:txBody>
          <a:bodyPr wrap="square" rtlCol="0">
            <a:spAutoFit/>
          </a:bodyPr>
          <a:lstStyle/>
          <a:p>
            <a:r>
              <a:rPr lang="vi-VN" sz="2800" dirty="0">
                <a:solidFill>
                  <a:srgbClr val="660066"/>
                </a:solidFill>
                <a:latin typeface="Times New Roman" panose="02020603050405020304" pitchFamily="18" charset="0"/>
                <a:cs typeface="Times New Roman" panose="02020603050405020304" pitchFamily="18" charset="0"/>
              </a:rPr>
              <a:t>(6 + 4) x 2 = </a:t>
            </a:r>
            <a:r>
              <a:rPr lang="vi-VN" sz="2800" dirty="0">
                <a:solidFill>
                  <a:srgbClr val="FF0000"/>
                </a:solidFill>
                <a:latin typeface="Times New Roman" panose="02020603050405020304" pitchFamily="18" charset="0"/>
                <a:cs typeface="Times New Roman" panose="02020603050405020304" pitchFamily="18" charset="0"/>
              </a:rPr>
              <a:t>20</a:t>
            </a:r>
            <a:r>
              <a:rPr lang="vi-VN" sz="2800" dirty="0">
                <a:solidFill>
                  <a:srgbClr val="660066"/>
                </a:solidFill>
                <a:latin typeface="Times New Roman" panose="02020603050405020304" pitchFamily="18" charset="0"/>
                <a:cs typeface="Times New Roman" panose="02020603050405020304" pitchFamily="18" charset="0"/>
              </a:rPr>
              <a:t> (</a:t>
            </a:r>
            <a:r>
              <a:rPr lang="vi-VN" sz="2800" dirty="0" err="1">
                <a:solidFill>
                  <a:srgbClr val="660066"/>
                </a:solidFill>
                <a:latin typeface="Times New Roman" panose="02020603050405020304" pitchFamily="18" charset="0"/>
                <a:cs typeface="Times New Roman" panose="02020603050405020304" pitchFamily="18" charset="0"/>
              </a:rPr>
              <a:t>cm</a:t>
            </a:r>
            <a:r>
              <a:rPr lang="vi-VN" sz="2800" dirty="0">
                <a:solidFill>
                  <a:srgbClr val="660066"/>
                </a:solidFill>
                <a:latin typeface="Times New Roman" panose="02020603050405020304" pitchFamily="18" charset="0"/>
                <a:cs typeface="Times New Roman" panose="02020603050405020304" pitchFamily="18" charset="0"/>
              </a:rPr>
              <a:t>)</a:t>
            </a:r>
            <a:endParaRPr lang="en-US" sz="2800" dirty="0">
              <a:solidFill>
                <a:srgbClr val="660066"/>
              </a:solidFill>
              <a:latin typeface="Times New Roman" panose="02020603050405020304" pitchFamily="18" charset="0"/>
              <a:cs typeface="Times New Roman" panose="02020603050405020304" pitchFamily="18" charset="0"/>
            </a:endParaRPr>
          </a:p>
        </p:txBody>
      </p:sp>
      <p:sp>
        <p:nvSpPr>
          <p:cNvPr id="20" name="PHẠM DUYÊN 16 - 9Slide.vn">
            <a:extLst>
              <a:ext uri="{FF2B5EF4-FFF2-40B4-BE49-F238E27FC236}">
                <a16:creationId xmlns:a16="http://schemas.microsoft.com/office/drawing/2014/main" id="{8DF954B7-C76C-AA18-6BDD-FC12494388ED}"/>
              </a:ext>
            </a:extLst>
          </p:cNvPr>
          <p:cNvSpPr txBox="1"/>
          <p:nvPr/>
        </p:nvSpPr>
        <p:spPr>
          <a:xfrm>
            <a:off x="4131223" y="4269961"/>
            <a:ext cx="3457896" cy="523220"/>
          </a:xfrm>
          <a:prstGeom prst="rect">
            <a:avLst/>
          </a:prstGeom>
          <a:noFill/>
        </p:spPr>
        <p:txBody>
          <a:bodyPr wrap="square" rtlCol="0">
            <a:spAutoFit/>
          </a:bodyPr>
          <a:lstStyle/>
          <a:p>
            <a:r>
              <a:rPr lang="vi-VN" sz="2800" dirty="0">
                <a:solidFill>
                  <a:srgbClr val="660066"/>
                </a:solidFill>
                <a:latin typeface="Times New Roman" panose="02020603050405020304" pitchFamily="18" charset="0"/>
                <a:cs typeface="Times New Roman" panose="02020603050405020304" pitchFamily="18" charset="0"/>
              </a:rPr>
              <a:t>(7 + 4) x 2 = </a:t>
            </a:r>
            <a:r>
              <a:rPr lang="vi-VN" sz="2800" dirty="0">
                <a:solidFill>
                  <a:srgbClr val="FF0000"/>
                </a:solidFill>
                <a:latin typeface="Times New Roman" panose="02020603050405020304" pitchFamily="18" charset="0"/>
                <a:cs typeface="Times New Roman" panose="02020603050405020304" pitchFamily="18" charset="0"/>
              </a:rPr>
              <a:t>22</a:t>
            </a:r>
            <a:r>
              <a:rPr lang="vi-VN" sz="2800" dirty="0">
                <a:solidFill>
                  <a:srgbClr val="660066"/>
                </a:solidFill>
                <a:latin typeface="Times New Roman" panose="02020603050405020304" pitchFamily="18" charset="0"/>
                <a:cs typeface="Times New Roman" panose="02020603050405020304" pitchFamily="18" charset="0"/>
              </a:rPr>
              <a:t> (</a:t>
            </a:r>
            <a:r>
              <a:rPr lang="vi-VN" sz="2800" dirty="0" err="1">
                <a:solidFill>
                  <a:srgbClr val="660066"/>
                </a:solidFill>
                <a:latin typeface="Times New Roman" panose="02020603050405020304" pitchFamily="18" charset="0"/>
                <a:cs typeface="Times New Roman" panose="02020603050405020304" pitchFamily="18" charset="0"/>
              </a:rPr>
              <a:t>cm</a:t>
            </a:r>
            <a:r>
              <a:rPr lang="vi-VN" sz="2800" dirty="0">
                <a:solidFill>
                  <a:srgbClr val="660066"/>
                </a:solidFill>
                <a:latin typeface="Times New Roman" panose="02020603050405020304" pitchFamily="18" charset="0"/>
                <a:cs typeface="Times New Roman" panose="02020603050405020304" pitchFamily="18" charset="0"/>
              </a:rPr>
              <a:t>)</a:t>
            </a:r>
          </a:p>
        </p:txBody>
      </p:sp>
      <p:sp>
        <p:nvSpPr>
          <p:cNvPr id="21" name="PHẠM DUYÊN 20 - 9Slide.vn">
            <a:extLst>
              <a:ext uri="{FF2B5EF4-FFF2-40B4-BE49-F238E27FC236}">
                <a16:creationId xmlns:a16="http://schemas.microsoft.com/office/drawing/2014/main" id="{1604C148-C270-0867-E993-75B6CDC8804D}"/>
              </a:ext>
            </a:extLst>
          </p:cNvPr>
          <p:cNvSpPr txBox="1"/>
          <p:nvPr/>
        </p:nvSpPr>
        <p:spPr>
          <a:xfrm>
            <a:off x="4476995" y="5429579"/>
            <a:ext cx="2791743" cy="523220"/>
          </a:xfrm>
          <a:prstGeom prst="rect">
            <a:avLst/>
          </a:prstGeom>
          <a:noFill/>
        </p:spPr>
        <p:txBody>
          <a:bodyPr wrap="square" rtlCol="0">
            <a:spAutoFit/>
          </a:bodyPr>
          <a:lstStyle/>
          <a:p>
            <a:r>
              <a:rPr lang="vi-VN" sz="2800" dirty="0">
                <a:solidFill>
                  <a:srgbClr val="660066"/>
                </a:solidFill>
                <a:latin typeface="Times New Roman" panose="02020603050405020304" pitchFamily="18" charset="0"/>
                <a:cs typeface="Times New Roman" panose="02020603050405020304" pitchFamily="18" charset="0"/>
              </a:rPr>
              <a:t>5 x 4 = </a:t>
            </a:r>
            <a:r>
              <a:rPr lang="vi-VN" sz="2800" dirty="0">
                <a:solidFill>
                  <a:srgbClr val="FF0000"/>
                </a:solidFill>
                <a:latin typeface="Times New Roman" panose="02020603050405020304" pitchFamily="18" charset="0"/>
                <a:cs typeface="Times New Roman" panose="02020603050405020304" pitchFamily="18" charset="0"/>
              </a:rPr>
              <a:t>20</a:t>
            </a:r>
            <a:r>
              <a:rPr lang="vi-VN" sz="2800" dirty="0">
                <a:solidFill>
                  <a:srgbClr val="660066"/>
                </a:solidFill>
                <a:latin typeface="Times New Roman" panose="02020603050405020304" pitchFamily="18" charset="0"/>
                <a:cs typeface="Times New Roman" panose="02020603050405020304" pitchFamily="18" charset="0"/>
              </a:rPr>
              <a:t> (</a:t>
            </a:r>
            <a:r>
              <a:rPr lang="vi-VN" sz="2800" dirty="0" err="1">
                <a:solidFill>
                  <a:srgbClr val="660066"/>
                </a:solidFill>
                <a:latin typeface="Times New Roman" panose="02020603050405020304" pitchFamily="18" charset="0"/>
                <a:cs typeface="Times New Roman" panose="02020603050405020304" pitchFamily="18" charset="0"/>
              </a:rPr>
              <a:t>cm</a:t>
            </a:r>
            <a:r>
              <a:rPr lang="vi-VN" sz="2800" dirty="0">
                <a:solidFill>
                  <a:srgbClr val="660066"/>
                </a:solidFill>
                <a:latin typeface="Times New Roman" panose="02020603050405020304" pitchFamily="18" charset="0"/>
                <a:cs typeface="Times New Roman" panose="02020603050405020304" pitchFamily="18" charset="0"/>
              </a:rPr>
              <a:t>)</a:t>
            </a:r>
          </a:p>
        </p:txBody>
      </p:sp>
      <p:sp>
        <p:nvSpPr>
          <p:cNvPr id="29" name="Rectangle: Rounded Corners 28">
            <a:extLst>
              <a:ext uri="{FF2B5EF4-FFF2-40B4-BE49-F238E27FC236}">
                <a16:creationId xmlns:a16="http://schemas.microsoft.com/office/drawing/2014/main" id="{5D3C1F9A-D442-1B4A-287D-D859D2205E2A}"/>
              </a:ext>
            </a:extLst>
          </p:cNvPr>
          <p:cNvSpPr/>
          <p:nvPr/>
        </p:nvSpPr>
        <p:spPr>
          <a:xfrm>
            <a:off x="8193889" y="3073995"/>
            <a:ext cx="3054596" cy="54026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PHẠM DUYÊN 14 - 9Slide.vn">
            <a:extLst>
              <a:ext uri="{FF2B5EF4-FFF2-40B4-BE49-F238E27FC236}">
                <a16:creationId xmlns:a16="http://schemas.microsoft.com/office/drawing/2014/main" id="{7EF43252-CB85-FAD7-1143-881A8688FF98}"/>
              </a:ext>
            </a:extLst>
          </p:cNvPr>
          <p:cNvSpPr txBox="1"/>
          <p:nvPr/>
        </p:nvSpPr>
        <p:spPr>
          <a:xfrm>
            <a:off x="8349142" y="3077147"/>
            <a:ext cx="2836309" cy="523220"/>
          </a:xfrm>
          <a:prstGeom prst="rect">
            <a:avLst/>
          </a:prstGeom>
          <a:noFill/>
        </p:spPr>
        <p:txBody>
          <a:bodyPr wrap="square" rtlCol="0">
            <a:spAutoFit/>
          </a:bodyPr>
          <a:lstStyle/>
          <a:p>
            <a:r>
              <a:rPr lang="vi-VN" sz="2800" dirty="0">
                <a:solidFill>
                  <a:srgbClr val="660066"/>
                </a:solidFill>
                <a:latin typeface="Times New Roman" panose="02020603050405020304" pitchFamily="18" charset="0"/>
                <a:cs typeface="Times New Roman" panose="02020603050405020304" pitchFamily="18" charset="0"/>
              </a:rPr>
              <a:t>6 x 4 = </a:t>
            </a:r>
            <a:r>
              <a:rPr lang="vi-VN" sz="2800" dirty="0">
                <a:solidFill>
                  <a:srgbClr val="FF0000"/>
                </a:solidFill>
                <a:latin typeface="Times New Roman" panose="02020603050405020304" pitchFamily="18" charset="0"/>
                <a:cs typeface="Times New Roman" panose="02020603050405020304" pitchFamily="18" charset="0"/>
              </a:rPr>
              <a:t>24</a:t>
            </a:r>
            <a:r>
              <a:rPr lang="vi-VN" sz="2800" dirty="0">
                <a:solidFill>
                  <a:srgbClr val="660066"/>
                </a:solidFill>
                <a:latin typeface="Times New Roman" panose="02020603050405020304" pitchFamily="18" charset="0"/>
                <a:cs typeface="Times New Roman" panose="02020603050405020304" pitchFamily="18" charset="0"/>
              </a:rPr>
              <a:t> (cm</a:t>
            </a:r>
            <a:r>
              <a:rPr lang="vi-VN" sz="2800" baseline="30000" dirty="0">
                <a:solidFill>
                  <a:srgbClr val="660066"/>
                </a:solidFill>
                <a:latin typeface="Times New Roman" panose="02020603050405020304" pitchFamily="18" charset="0"/>
                <a:cs typeface="Times New Roman" panose="02020603050405020304" pitchFamily="18" charset="0"/>
              </a:rPr>
              <a:t>2</a:t>
            </a:r>
            <a:r>
              <a:rPr lang="vi-VN" sz="2800" dirty="0">
                <a:solidFill>
                  <a:srgbClr val="660066"/>
                </a:solidFill>
                <a:latin typeface="Times New Roman" panose="02020603050405020304" pitchFamily="18" charset="0"/>
                <a:cs typeface="Times New Roman" panose="02020603050405020304" pitchFamily="18" charset="0"/>
              </a:rPr>
              <a:t>)</a:t>
            </a:r>
          </a:p>
        </p:txBody>
      </p:sp>
      <p:sp>
        <p:nvSpPr>
          <p:cNvPr id="23" name="PHẠM DUYÊN 18 - 9Slide.vn">
            <a:extLst>
              <a:ext uri="{FF2B5EF4-FFF2-40B4-BE49-F238E27FC236}">
                <a16:creationId xmlns:a16="http://schemas.microsoft.com/office/drawing/2014/main" id="{743AC919-E79D-DE26-6DD2-584FFA52B01F}"/>
              </a:ext>
            </a:extLst>
          </p:cNvPr>
          <p:cNvSpPr txBox="1"/>
          <p:nvPr/>
        </p:nvSpPr>
        <p:spPr>
          <a:xfrm>
            <a:off x="8378820" y="4206532"/>
            <a:ext cx="2836309" cy="523220"/>
          </a:xfrm>
          <a:prstGeom prst="rect">
            <a:avLst/>
          </a:prstGeom>
          <a:noFill/>
        </p:spPr>
        <p:txBody>
          <a:bodyPr wrap="square" rtlCol="0">
            <a:spAutoFit/>
          </a:bodyPr>
          <a:lstStyle/>
          <a:p>
            <a:r>
              <a:rPr lang="vi-VN" sz="2800" dirty="0">
                <a:solidFill>
                  <a:srgbClr val="660066"/>
                </a:solidFill>
                <a:latin typeface="Times New Roman" panose="02020603050405020304" pitchFamily="18" charset="0"/>
                <a:cs typeface="Times New Roman" panose="02020603050405020304" pitchFamily="18" charset="0"/>
              </a:rPr>
              <a:t>7 x 4 = </a:t>
            </a:r>
            <a:r>
              <a:rPr lang="vi-VN" sz="2800" dirty="0">
                <a:solidFill>
                  <a:srgbClr val="FF0000"/>
                </a:solidFill>
                <a:latin typeface="Times New Roman" panose="02020603050405020304" pitchFamily="18" charset="0"/>
                <a:cs typeface="Times New Roman" panose="02020603050405020304" pitchFamily="18" charset="0"/>
              </a:rPr>
              <a:t>28</a:t>
            </a:r>
            <a:r>
              <a:rPr lang="vi-VN" sz="2800" dirty="0">
                <a:solidFill>
                  <a:srgbClr val="660066"/>
                </a:solidFill>
                <a:latin typeface="Times New Roman" panose="02020603050405020304" pitchFamily="18" charset="0"/>
                <a:cs typeface="Times New Roman" panose="02020603050405020304" pitchFamily="18" charset="0"/>
              </a:rPr>
              <a:t> (cm</a:t>
            </a:r>
            <a:r>
              <a:rPr lang="vi-VN" sz="2800" baseline="30000" dirty="0">
                <a:solidFill>
                  <a:srgbClr val="660066"/>
                </a:solidFill>
                <a:latin typeface="Times New Roman" panose="02020603050405020304" pitchFamily="18" charset="0"/>
                <a:cs typeface="Times New Roman" panose="02020603050405020304" pitchFamily="18" charset="0"/>
              </a:rPr>
              <a:t>2</a:t>
            </a:r>
            <a:r>
              <a:rPr lang="vi-VN" sz="2800" dirty="0">
                <a:solidFill>
                  <a:srgbClr val="660066"/>
                </a:solidFill>
                <a:latin typeface="Times New Roman" panose="02020603050405020304" pitchFamily="18" charset="0"/>
                <a:cs typeface="Times New Roman" panose="02020603050405020304" pitchFamily="18" charset="0"/>
              </a:rPr>
              <a:t>)</a:t>
            </a:r>
          </a:p>
        </p:txBody>
      </p:sp>
      <p:sp>
        <p:nvSpPr>
          <p:cNvPr id="30" name="Rectangle: Rounded Corners 29">
            <a:extLst>
              <a:ext uri="{FF2B5EF4-FFF2-40B4-BE49-F238E27FC236}">
                <a16:creationId xmlns:a16="http://schemas.microsoft.com/office/drawing/2014/main" id="{C6B119E6-E12F-A522-867A-448A4FEBDD7C}"/>
              </a:ext>
            </a:extLst>
          </p:cNvPr>
          <p:cNvSpPr/>
          <p:nvPr/>
        </p:nvSpPr>
        <p:spPr>
          <a:xfrm>
            <a:off x="8106310" y="5418862"/>
            <a:ext cx="3054596" cy="54026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4" name="PHẠM DUYÊN 22 - 9Slide.vn">
            <a:extLst>
              <a:ext uri="{FF2B5EF4-FFF2-40B4-BE49-F238E27FC236}">
                <a16:creationId xmlns:a16="http://schemas.microsoft.com/office/drawing/2014/main" id="{42707098-23C1-1887-7B34-C8A75AA041E6}"/>
              </a:ext>
            </a:extLst>
          </p:cNvPr>
          <p:cNvSpPr txBox="1"/>
          <p:nvPr/>
        </p:nvSpPr>
        <p:spPr>
          <a:xfrm>
            <a:off x="8515887" y="5432322"/>
            <a:ext cx="2836309" cy="523220"/>
          </a:xfrm>
          <a:prstGeom prst="rect">
            <a:avLst/>
          </a:prstGeom>
          <a:noFill/>
        </p:spPr>
        <p:txBody>
          <a:bodyPr wrap="square" rtlCol="0">
            <a:spAutoFit/>
          </a:bodyPr>
          <a:lstStyle/>
          <a:p>
            <a:r>
              <a:rPr lang="vi-VN" sz="2800" dirty="0">
                <a:solidFill>
                  <a:srgbClr val="660066"/>
                </a:solidFill>
                <a:latin typeface="Times New Roman" panose="02020603050405020304" pitchFamily="18" charset="0"/>
                <a:cs typeface="Times New Roman" panose="02020603050405020304" pitchFamily="18" charset="0"/>
              </a:rPr>
              <a:t>5 x 5 = </a:t>
            </a:r>
            <a:r>
              <a:rPr lang="vi-VN" sz="2800" dirty="0">
                <a:solidFill>
                  <a:srgbClr val="FF0000"/>
                </a:solidFill>
                <a:latin typeface="Times New Roman" panose="02020603050405020304" pitchFamily="18" charset="0"/>
                <a:cs typeface="Times New Roman" panose="02020603050405020304" pitchFamily="18" charset="0"/>
              </a:rPr>
              <a:t>25</a:t>
            </a:r>
            <a:r>
              <a:rPr lang="vi-VN" sz="2800" dirty="0">
                <a:solidFill>
                  <a:srgbClr val="660066"/>
                </a:solidFill>
                <a:latin typeface="Times New Roman" panose="02020603050405020304" pitchFamily="18" charset="0"/>
                <a:cs typeface="Times New Roman" panose="02020603050405020304" pitchFamily="18" charset="0"/>
              </a:rPr>
              <a:t> (cm</a:t>
            </a:r>
            <a:r>
              <a:rPr lang="vi-VN" sz="2800" baseline="30000" dirty="0">
                <a:solidFill>
                  <a:srgbClr val="660066"/>
                </a:solidFill>
                <a:latin typeface="Times New Roman" panose="02020603050405020304" pitchFamily="18" charset="0"/>
                <a:cs typeface="Times New Roman" panose="02020603050405020304" pitchFamily="18" charset="0"/>
              </a:rPr>
              <a:t>2</a:t>
            </a:r>
            <a:r>
              <a:rPr lang="vi-VN" sz="2800" dirty="0">
                <a:solidFill>
                  <a:srgbClr val="660066"/>
                </a:solidFill>
                <a:latin typeface="Times New Roman" panose="02020603050405020304" pitchFamily="18" charset="0"/>
                <a:cs typeface="Times New Roman" panose="02020603050405020304" pitchFamily="18" charset="0"/>
              </a:rPr>
              <a:t>)</a:t>
            </a:r>
          </a:p>
        </p:txBody>
      </p:sp>
      <p:sp>
        <p:nvSpPr>
          <p:cNvPr id="31" name="TextBox 30">
            <a:extLst>
              <a:ext uri="{FF2B5EF4-FFF2-40B4-BE49-F238E27FC236}">
                <a16:creationId xmlns:a16="http://schemas.microsoft.com/office/drawing/2014/main" id="{6DD599F0-79B1-5032-4DE0-9E097FD43C55}"/>
              </a:ext>
            </a:extLst>
          </p:cNvPr>
          <p:cNvSpPr txBox="1"/>
          <p:nvPr/>
        </p:nvSpPr>
        <p:spPr>
          <a:xfrm>
            <a:off x="2737972" y="3061552"/>
            <a:ext cx="919998" cy="461665"/>
          </a:xfrm>
          <a:prstGeom prst="rect">
            <a:avLst/>
          </a:prstGeom>
          <a:noFill/>
        </p:spPr>
        <p:txBody>
          <a:bodyPr wrap="square" rtlCol="0">
            <a:spAutoFit/>
          </a:bodyPr>
          <a:lstStyle/>
          <a:p>
            <a:r>
              <a:rPr lang="vi-VN" sz="2400" dirty="0">
                <a:solidFill>
                  <a:schemeClr val="tx2">
                    <a:lumMod val="60000"/>
                    <a:lumOff val="40000"/>
                  </a:schemeClr>
                </a:solidFill>
                <a:latin typeface="Times New Roman" panose="02020603050405020304" pitchFamily="18" charset="0"/>
                <a:cs typeface="Times New Roman" panose="02020603050405020304" pitchFamily="18" charset="0"/>
              </a:rPr>
              <a:t>Nam</a:t>
            </a:r>
            <a:endParaRPr lang="en-US" sz="240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80E5221C-9419-8416-53CA-A43874299B4A}"/>
              </a:ext>
            </a:extLst>
          </p:cNvPr>
          <p:cNvSpPr txBox="1"/>
          <p:nvPr/>
        </p:nvSpPr>
        <p:spPr>
          <a:xfrm>
            <a:off x="2701150" y="5542719"/>
            <a:ext cx="919998" cy="461665"/>
          </a:xfrm>
          <a:prstGeom prst="rect">
            <a:avLst/>
          </a:prstGeom>
          <a:noFill/>
        </p:spPr>
        <p:txBody>
          <a:bodyPr wrap="square" rtlCol="0">
            <a:spAutoFit/>
          </a:bodyPr>
          <a:lstStyle/>
          <a:p>
            <a:r>
              <a:rPr lang="vi-VN" sz="2400" dirty="0">
                <a:solidFill>
                  <a:srgbClr val="FF9900"/>
                </a:solidFill>
                <a:latin typeface="Times New Roman" panose="02020603050405020304" pitchFamily="18" charset="0"/>
                <a:cs typeface="Times New Roman" panose="02020603050405020304" pitchFamily="18" charset="0"/>
              </a:rPr>
              <a:t>Việt</a:t>
            </a:r>
            <a:endParaRPr lang="en-US" sz="2400" dirty="0">
              <a:solidFill>
                <a:srgbClr val="FF9900"/>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F77A3EF0-8103-3626-983B-7C68CFE66A49}"/>
              </a:ext>
            </a:extLst>
          </p:cNvPr>
          <p:cNvSpPr txBox="1"/>
          <p:nvPr/>
        </p:nvSpPr>
        <p:spPr>
          <a:xfrm>
            <a:off x="2737972" y="4279556"/>
            <a:ext cx="919998" cy="461665"/>
          </a:xfrm>
          <a:prstGeom prst="rect">
            <a:avLst/>
          </a:prstGeom>
          <a:noFill/>
        </p:spPr>
        <p:txBody>
          <a:bodyPr wrap="square" rtlCol="0">
            <a:spAutoFit/>
          </a:bodyPr>
          <a:lstStyle/>
          <a:p>
            <a:r>
              <a:rPr lang="vi-VN" sz="2400" dirty="0">
                <a:solidFill>
                  <a:srgbClr val="00B050"/>
                </a:solidFill>
                <a:latin typeface="Times New Roman" panose="02020603050405020304" pitchFamily="18" charset="0"/>
                <a:cs typeface="Times New Roman" panose="02020603050405020304" pitchFamily="18" charset="0"/>
              </a:rPr>
              <a:t>Mai</a:t>
            </a:r>
            <a:endParaRPr lang="en-US" sz="2400" dirty="0">
              <a:solidFill>
                <a:srgbClr val="00B050"/>
              </a:solidFill>
              <a:latin typeface="Times New Roman" panose="02020603050405020304" pitchFamily="18" charset="0"/>
              <a:cs typeface="Times New Roman" panose="02020603050405020304" pitchFamily="18" charset="0"/>
            </a:endParaRPr>
          </a:p>
        </p:txBody>
      </p:sp>
      <p:cxnSp>
        <p:nvCxnSpPr>
          <p:cNvPr id="35" name="Straight Connector 34">
            <a:extLst>
              <a:ext uri="{FF2B5EF4-FFF2-40B4-BE49-F238E27FC236}">
                <a16:creationId xmlns:a16="http://schemas.microsoft.com/office/drawing/2014/main" id="{1912B163-47C5-1694-7343-998336AF62D9}"/>
              </a:ext>
            </a:extLst>
          </p:cNvPr>
          <p:cNvCxnSpPr/>
          <p:nvPr/>
        </p:nvCxnSpPr>
        <p:spPr>
          <a:xfrm>
            <a:off x="4389416" y="1037690"/>
            <a:ext cx="677149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7711A31-1010-405A-48EB-BCB653C17D89}"/>
              </a:ext>
            </a:extLst>
          </p:cNvPr>
          <p:cNvCxnSpPr>
            <a:cxnSpLocks/>
          </p:cNvCxnSpPr>
          <p:nvPr/>
        </p:nvCxnSpPr>
        <p:spPr>
          <a:xfrm>
            <a:off x="1456516" y="1428772"/>
            <a:ext cx="44716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D1746C9-DAAC-D9EF-8C2E-467713F99A38}"/>
              </a:ext>
            </a:extLst>
          </p:cNvPr>
          <p:cNvCxnSpPr>
            <a:cxnSpLocks/>
          </p:cNvCxnSpPr>
          <p:nvPr/>
        </p:nvCxnSpPr>
        <p:spPr>
          <a:xfrm>
            <a:off x="8917969" y="1407560"/>
            <a:ext cx="245937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253AF27-569B-3D08-8491-9F27178DD4B0}"/>
              </a:ext>
            </a:extLst>
          </p:cNvPr>
          <p:cNvCxnSpPr>
            <a:cxnSpLocks/>
          </p:cNvCxnSpPr>
          <p:nvPr/>
        </p:nvCxnSpPr>
        <p:spPr>
          <a:xfrm>
            <a:off x="1508286" y="1797978"/>
            <a:ext cx="214968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37680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par>
                                <p:cTn id="20" presetID="22"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par>
                                <p:cTn id="23" presetID="22" presetClass="entr" presetSubtype="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up)">
                                      <p:cBhvr>
                                        <p:cTn id="60" dur="500"/>
                                        <p:tgtEl>
                                          <p:spTgt spid="25"/>
                                        </p:tgtEl>
                                      </p:cBhvr>
                                    </p:animEffect>
                                  </p:childTnLst>
                                </p:cTn>
                              </p:par>
                            </p:childTnLst>
                          </p:cTn>
                        </p:par>
                        <p:par>
                          <p:cTn id="61" fill="hold">
                            <p:stCondLst>
                              <p:cond delay="500"/>
                            </p:stCondLst>
                            <p:childTnLst>
                              <p:par>
                                <p:cTn id="62" presetID="22" presetClass="entr" presetSubtype="1" fill="hold" grpId="0" nodeType="afterEffect">
                                  <p:stCondLst>
                                    <p:cond delay="500"/>
                                  </p:stCondLst>
                                  <p:childTnLst>
                                    <p:set>
                                      <p:cBhvr>
                                        <p:cTn id="63" dur="1" fill="hold">
                                          <p:stCondLst>
                                            <p:cond delay="0"/>
                                          </p:stCondLst>
                                        </p:cTn>
                                        <p:tgtEl>
                                          <p:spTgt spid="26"/>
                                        </p:tgtEl>
                                        <p:attrNameLst>
                                          <p:attrName>style.visibility</p:attrName>
                                        </p:attrNameLst>
                                      </p:cBhvr>
                                      <p:to>
                                        <p:strVal val="visible"/>
                                      </p:to>
                                    </p:set>
                                    <p:animEffect transition="in" filter="wipe(up)">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up)">
                                      <p:cBhvr>
                                        <p:cTn id="69" dur="500"/>
                                        <p:tgtEl>
                                          <p:spTgt spid="29"/>
                                        </p:tgtEl>
                                      </p:cBhvr>
                                    </p:animEffect>
                                  </p:childTnLst>
                                </p:cTn>
                              </p:par>
                            </p:childTnLst>
                          </p:cTn>
                        </p:par>
                        <p:par>
                          <p:cTn id="70" fill="hold">
                            <p:stCondLst>
                              <p:cond delay="500"/>
                            </p:stCondLst>
                            <p:childTnLst>
                              <p:par>
                                <p:cTn id="71" presetID="22" presetClass="entr" presetSubtype="1" fill="hold" grpId="0" nodeType="afterEffect">
                                  <p:stCondLst>
                                    <p:cond delay="500"/>
                                  </p:stCondLst>
                                  <p:childTnLst>
                                    <p:set>
                                      <p:cBhvr>
                                        <p:cTn id="72" dur="1" fill="hold">
                                          <p:stCondLst>
                                            <p:cond delay="0"/>
                                          </p:stCondLst>
                                        </p:cTn>
                                        <p:tgtEl>
                                          <p:spTgt spid="30"/>
                                        </p:tgtEl>
                                        <p:attrNameLst>
                                          <p:attrName>style.visibility</p:attrName>
                                        </p:attrNameLst>
                                      </p:cBhvr>
                                      <p:to>
                                        <p:strVal val="visible"/>
                                      </p:to>
                                    </p:set>
                                    <p:animEffect transition="in" filter="wipe(up)">
                                      <p:cBhvr>
                                        <p:cTn id="73" dur="500"/>
                                        <p:tgtEl>
                                          <p:spTgt spid="3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wipe(up)">
                                      <p:cBhvr>
                                        <p:cTn id="78" dur="500"/>
                                        <p:tgtEl>
                                          <p:spTgt spid="3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ipe(up)">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wipe(up)">
                                      <p:cBhvr>
                                        <p:cTn id="8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10" grpId="0"/>
      <p:bldP spid="11" grpId="0"/>
      <p:bldP spid="12" grpId="0"/>
      <p:bldP spid="19" grpId="0"/>
      <p:bldP spid="20" grpId="0"/>
      <p:bldP spid="21" grpId="0"/>
      <p:bldP spid="29" grpId="0" animBg="1"/>
      <p:bldP spid="22" grpId="0"/>
      <p:bldP spid="23" grpId="0"/>
      <p:bldP spid="30" grpId="0" animBg="1"/>
      <p:bldP spid="24" grpId="0"/>
      <p:bldP spid="31" grpId="0"/>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F7B49C-95F6-32EE-8AEE-316FD050F095}"/>
              </a:ext>
            </a:extLst>
          </p:cNvPr>
          <p:cNvPicPr>
            <a:picLocks noChangeAspect="1"/>
          </p:cNvPicPr>
          <p:nvPr/>
        </p:nvPicPr>
        <p:blipFill>
          <a:blip r:embed="rId2"/>
          <a:stretch>
            <a:fillRect/>
          </a:stretch>
        </p:blipFill>
        <p:spPr>
          <a:xfrm>
            <a:off x="2495609" y="1845735"/>
            <a:ext cx="8239875" cy="3477965"/>
          </a:xfrm>
          <a:prstGeom prst="rect">
            <a:avLst/>
          </a:prstGeom>
        </p:spPr>
      </p:pic>
      <p:sp>
        <p:nvSpPr>
          <p:cNvPr id="4" name="PHẠM DUYÊN 23 - 9Slide.vn">
            <a:extLst>
              <a:ext uri="{FF2B5EF4-FFF2-40B4-BE49-F238E27FC236}">
                <a16:creationId xmlns:a16="http://schemas.microsoft.com/office/drawing/2014/main" id="{542BB686-D857-5F6C-5BAB-D3BE23393D99}"/>
              </a:ext>
            </a:extLst>
          </p:cNvPr>
          <p:cNvSpPr txBox="1"/>
          <p:nvPr/>
        </p:nvSpPr>
        <p:spPr>
          <a:xfrm>
            <a:off x="3250057" y="5284541"/>
            <a:ext cx="5897368" cy="400110"/>
          </a:xfrm>
          <a:prstGeom prst="rect">
            <a:avLst/>
          </a:prstGeom>
          <a:noFill/>
        </p:spPr>
        <p:txBody>
          <a:bodyPr wrap="square">
            <a:spAutoFit/>
          </a:bodyPr>
          <a:lstStyle/>
          <a:p>
            <a:r>
              <a:rPr lang="en-US" sz="2000" dirty="0">
                <a:solidFill>
                  <a:srgbClr val="660066"/>
                </a:solidFill>
                <a:latin typeface="Times New Roman" panose="02020603050405020304" pitchFamily="18" charset="0"/>
                <a:cs typeface="Times New Roman" panose="02020603050405020304" pitchFamily="18" charset="0"/>
              </a:rPr>
              <a:t>+ T</a:t>
            </a:r>
            <a:r>
              <a:rPr lang="vi-VN" sz="2000" dirty="0">
                <a:solidFill>
                  <a:srgbClr val="660066"/>
                </a:solidFill>
                <a:latin typeface="Times New Roman" panose="02020603050405020304" pitchFamily="18" charset="0"/>
                <a:cs typeface="Times New Roman" panose="02020603050405020304" pitchFamily="18" charset="0"/>
              </a:rPr>
              <a:t>ờ giấy màu xanh dương là của Nam.</a:t>
            </a:r>
            <a:r>
              <a:rPr lang="en-US" sz="2000" dirty="0">
                <a:solidFill>
                  <a:srgbClr val="660066"/>
                </a:solidFill>
                <a:latin typeface="Times New Roman" panose="02020603050405020304" pitchFamily="18" charset="0"/>
                <a:cs typeface="Times New Roman" panose="02020603050405020304" pitchFamily="18" charset="0"/>
              </a:rPr>
              <a:t> </a:t>
            </a:r>
          </a:p>
        </p:txBody>
      </p:sp>
      <p:sp>
        <p:nvSpPr>
          <p:cNvPr id="5" name="PHẠM DUYÊN 24 - 9Slide.vn">
            <a:extLst>
              <a:ext uri="{FF2B5EF4-FFF2-40B4-BE49-F238E27FC236}">
                <a16:creationId xmlns:a16="http://schemas.microsoft.com/office/drawing/2014/main" id="{5BA6F288-56A5-8605-3B5F-87ACF7A1982D}"/>
              </a:ext>
            </a:extLst>
          </p:cNvPr>
          <p:cNvSpPr txBox="1"/>
          <p:nvPr/>
        </p:nvSpPr>
        <p:spPr>
          <a:xfrm>
            <a:off x="3250057" y="6017858"/>
            <a:ext cx="5070467" cy="400110"/>
          </a:xfrm>
          <a:prstGeom prst="rect">
            <a:avLst/>
          </a:prstGeom>
          <a:noFill/>
        </p:spPr>
        <p:txBody>
          <a:bodyPr wrap="square">
            <a:spAutoFit/>
          </a:bodyPr>
          <a:lstStyle/>
          <a:p>
            <a:r>
              <a:rPr lang="en-US" sz="2000" dirty="0">
                <a:solidFill>
                  <a:srgbClr val="660066"/>
                </a:solidFill>
                <a:latin typeface="Times New Roman" panose="02020603050405020304" pitchFamily="18" charset="0"/>
                <a:cs typeface="Times New Roman" panose="02020603050405020304" pitchFamily="18" charset="0"/>
              </a:rPr>
              <a:t>+</a:t>
            </a:r>
            <a:r>
              <a:rPr lang="vi-VN" sz="2000" dirty="0">
                <a:solidFill>
                  <a:srgbClr val="660066"/>
                </a:solidFill>
                <a:latin typeface="Times New Roman" panose="02020603050405020304" pitchFamily="18" charset="0"/>
                <a:cs typeface="Times New Roman" panose="02020603050405020304" pitchFamily="18" charset="0"/>
              </a:rPr>
              <a:t> Tờ giấy màu vàng là của Việt.</a:t>
            </a:r>
          </a:p>
        </p:txBody>
      </p:sp>
      <p:sp>
        <p:nvSpPr>
          <p:cNvPr id="6" name="PHẠM DUYÊN 28 - 9Slide.vn">
            <a:extLst>
              <a:ext uri="{FF2B5EF4-FFF2-40B4-BE49-F238E27FC236}">
                <a16:creationId xmlns:a16="http://schemas.microsoft.com/office/drawing/2014/main" id="{15C1E677-70FA-4509-8D0A-A43FD0F7DFE2}"/>
              </a:ext>
            </a:extLst>
          </p:cNvPr>
          <p:cNvSpPr txBox="1"/>
          <p:nvPr/>
        </p:nvSpPr>
        <p:spPr>
          <a:xfrm>
            <a:off x="3250057" y="5656907"/>
            <a:ext cx="4661044" cy="400110"/>
          </a:xfrm>
          <a:prstGeom prst="rect">
            <a:avLst/>
          </a:prstGeom>
          <a:noFill/>
        </p:spPr>
        <p:txBody>
          <a:bodyPr wrap="square">
            <a:spAutoFit/>
          </a:bodyPr>
          <a:lstStyle/>
          <a:p>
            <a:r>
              <a:rPr lang="en-US" sz="2000" dirty="0">
                <a:solidFill>
                  <a:srgbClr val="660066"/>
                </a:solidFill>
                <a:latin typeface="Times New Roman" panose="02020603050405020304" pitchFamily="18" charset="0"/>
                <a:cs typeface="Times New Roman" panose="02020603050405020304" pitchFamily="18" charset="0"/>
              </a:rPr>
              <a:t>+</a:t>
            </a:r>
            <a:r>
              <a:rPr lang="vi-VN" sz="2000" dirty="0">
                <a:solidFill>
                  <a:srgbClr val="660066"/>
                </a:solidFill>
                <a:latin typeface="Times New Roman" panose="02020603050405020304" pitchFamily="18" charset="0"/>
                <a:cs typeface="Times New Roman" panose="02020603050405020304" pitchFamily="18" charset="0"/>
              </a:rPr>
              <a:t> Tờ giấy màu xanh lá là của Mai.</a:t>
            </a:r>
          </a:p>
        </p:txBody>
      </p:sp>
      <p:sp>
        <p:nvSpPr>
          <p:cNvPr id="7" name="PHẠM DUYÊN 23 - 9Slide.vn">
            <a:extLst>
              <a:ext uri="{FF2B5EF4-FFF2-40B4-BE49-F238E27FC236}">
                <a16:creationId xmlns:a16="http://schemas.microsoft.com/office/drawing/2014/main" id="{02234AF9-82F3-5CA4-3711-91FB96C08CAC}"/>
              </a:ext>
            </a:extLst>
          </p:cNvPr>
          <p:cNvSpPr txBox="1"/>
          <p:nvPr/>
        </p:nvSpPr>
        <p:spPr>
          <a:xfrm>
            <a:off x="1456516" y="5277981"/>
            <a:ext cx="1664415" cy="461665"/>
          </a:xfrm>
          <a:prstGeom prst="rect">
            <a:avLst/>
          </a:prstGeom>
          <a:noFill/>
        </p:spPr>
        <p:txBody>
          <a:bodyPr wrap="square">
            <a:spAutoFit/>
          </a:bodyPr>
          <a:lstStyle/>
          <a:p>
            <a:r>
              <a:rPr lang="vi-VN" sz="2400" dirty="0">
                <a:solidFill>
                  <a:srgbClr val="FF0000"/>
                </a:solidFill>
                <a:latin typeface="Times New Roman" panose="02020603050405020304" pitchFamily="18" charset="0"/>
                <a:cs typeface="Times New Roman" panose="02020603050405020304" pitchFamily="18" charset="0"/>
              </a:rPr>
              <a:t>Kết quả:</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8" name="PHẠM DUYÊN 1 - 9Slide.vn">
            <a:extLst>
              <a:ext uri="{FF2B5EF4-FFF2-40B4-BE49-F238E27FC236}">
                <a16:creationId xmlns:a16="http://schemas.microsoft.com/office/drawing/2014/main" id="{BE8DD14D-5B28-1A27-27C7-BE23B706936A}"/>
              </a:ext>
            </a:extLst>
          </p:cNvPr>
          <p:cNvGrpSpPr/>
          <p:nvPr/>
        </p:nvGrpSpPr>
        <p:grpSpPr>
          <a:xfrm>
            <a:off x="761914" y="508854"/>
            <a:ext cx="668922" cy="668922"/>
            <a:chOff x="1559434" y="1197548"/>
            <a:chExt cx="668922" cy="668922"/>
          </a:xfrm>
        </p:grpSpPr>
        <p:grpSp>
          <p:nvGrpSpPr>
            <p:cNvPr id="9" name="Group 8">
              <a:extLst>
                <a:ext uri="{FF2B5EF4-FFF2-40B4-BE49-F238E27FC236}">
                  <a16:creationId xmlns:a16="http://schemas.microsoft.com/office/drawing/2014/main" id="{B48457F2-001B-C30F-4C0D-07F03F9DFC37}"/>
                </a:ext>
              </a:extLst>
            </p:cNvPr>
            <p:cNvGrpSpPr/>
            <p:nvPr/>
          </p:nvGrpSpPr>
          <p:grpSpPr>
            <a:xfrm>
              <a:off x="1559434" y="1197548"/>
              <a:ext cx="668922" cy="668922"/>
              <a:chOff x="1959266" y="1758940"/>
              <a:chExt cx="668922" cy="668922"/>
            </a:xfrm>
          </p:grpSpPr>
          <p:sp>
            <p:nvSpPr>
              <p:cNvPr id="11" name="Oval 10">
                <a:extLst>
                  <a:ext uri="{FF2B5EF4-FFF2-40B4-BE49-F238E27FC236}">
                    <a16:creationId xmlns:a16="http://schemas.microsoft.com/office/drawing/2014/main" id="{7473C97C-5ABD-6349-600D-8F542F9FADA8}"/>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C53F70A8-70C5-0969-2168-4CC614794140}"/>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570A06EA-8251-C4B5-FD88-0B8891754FAB}"/>
                </a:ext>
              </a:extLst>
            </p:cNvPr>
            <p:cNvSpPr txBox="1"/>
            <p:nvPr/>
          </p:nvSpPr>
          <p:spPr>
            <a:xfrm>
              <a:off x="1693586" y="1245610"/>
              <a:ext cx="368542" cy="584775"/>
            </a:xfrm>
            <a:prstGeom prst="rect">
              <a:avLst/>
            </a:prstGeom>
            <a:no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3</a:t>
              </a:r>
            </a:p>
          </p:txBody>
        </p:sp>
      </p:grpSp>
      <p:sp>
        <p:nvSpPr>
          <p:cNvPr id="13" name="PHẠM DUYÊN 2 - 9Slide.vn">
            <a:extLst>
              <a:ext uri="{FF2B5EF4-FFF2-40B4-BE49-F238E27FC236}">
                <a16:creationId xmlns:a16="http://schemas.microsoft.com/office/drawing/2014/main" id="{596C4449-010D-B876-AFB2-48E1B2D9068A}"/>
              </a:ext>
            </a:extLst>
          </p:cNvPr>
          <p:cNvSpPr txBox="1"/>
          <p:nvPr/>
        </p:nvSpPr>
        <p:spPr>
          <a:xfrm>
            <a:off x="1456516" y="315234"/>
            <a:ext cx="9986163" cy="1569660"/>
          </a:xfrm>
          <a:prstGeom prst="rect">
            <a:avLst/>
          </a:prstGeom>
          <a:noFill/>
        </p:spPr>
        <p:txBody>
          <a:bodyPr wrap="square" rtlCol="0">
            <a:spAutoFit/>
          </a:bodyPr>
          <a:lstStyle/>
          <a:p>
            <a:pPr algn="just"/>
            <a:r>
              <a:rPr lang="vi-VN" sz="2400"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lang="en-US" sz="2400"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18790828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250"/>
                            </p:stCondLst>
                            <p:childTnLst>
                              <p:par>
                                <p:cTn id="13" presetID="22" presetClass="entr" presetSubtype="1" fill="hold" grpId="0" nodeType="after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2000"/>
                            </p:stCondLst>
                            <p:childTnLst>
                              <p:par>
                                <p:cTn id="17" presetID="22" presetClass="entr" presetSubtype="1" fill="hold" grpId="0" nodeType="afterEffect">
                                  <p:stCondLst>
                                    <p:cond delay="25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stretch>
            <a:fillRect/>
          </a:stretch>
        </p:blipFill>
        <p:spPr>
          <a:xfrm>
            <a:off x="0" y="0"/>
            <a:ext cx="12192000" cy="6858000"/>
          </a:xfrm>
          <a:prstGeom prst="rect">
            <a:avLst/>
          </a:prstGeom>
        </p:spPr>
      </p:pic>
      <p:sp>
        <p:nvSpPr>
          <p:cNvPr id="4" name="Rounded Rectangle 3"/>
          <p:cNvSpPr/>
          <p:nvPr/>
        </p:nvSpPr>
        <p:spPr>
          <a:xfrm>
            <a:off x="237365" y="145924"/>
            <a:ext cx="11164059" cy="854201"/>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 Box 10"/>
          <p:cNvSpPr txBox="1">
            <a:spLocks noChangeArrowheads="1"/>
          </p:cNvSpPr>
          <p:nvPr/>
        </p:nvSpPr>
        <p:spPr bwMode="auto">
          <a:xfrm>
            <a:off x="628650" y="222962"/>
            <a:ext cx="103727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spcBef>
                <a:spcPct val="50000"/>
              </a:spcBef>
              <a:defRPr/>
            </a:pPr>
            <a:r>
              <a:rPr lang="en-US" altLang="en-US" sz="3400" b="1" dirty="0" err="1">
                <a:solidFill>
                  <a:srgbClr val="FF0000"/>
                </a:solidFill>
                <a:latin typeface="Calibri"/>
                <a:cs typeface="Baloo 2" pitchFamily="2" charset="0"/>
              </a:rPr>
              <a:t>Thực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hành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để</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học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sinh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đo</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và</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diện</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tích</a:t>
            </a:r>
            <a:r>
              <a:rPr lang="en-US" altLang="en-US" sz="3400" b="1" dirty="0">
                <a:solidFill>
                  <a:srgbClr val="FF0000"/>
                </a:solidFill>
                <a:latin typeface="Calibri"/>
                <a:cs typeface="Baloo 2" pitchFamily="2" charset="0"/>
              </a:rPr>
              <a:t>. </a:t>
            </a:r>
            <a:endParaRPr kumimoji="0" lang="vi-VN" alt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Baloo 2" pitchFamily="2" charset="0"/>
            </a:endParaRPr>
          </a:p>
        </p:txBody>
      </p:sp>
      <p:sp>
        <p:nvSpPr>
          <p:cNvPr id="67" name="Rectangle: Folded Corner 1">
            <a:extLst>
              <a:ext uri="{FF2B5EF4-FFF2-40B4-BE49-F238E27FC236}">
                <a16:creationId xmlns:a16="http://schemas.microsoft.com/office/drawing/2014/main" id="{87EE6279-D6A6-4525-BB9D-FE96343F90CC}"/>
              </a:ext>
            </a:extLst>
          </p:cNvPr>
          <p:cNvSpPr/>
          <p:nvPr/>
        </p:nvSpPr>
        <p:spPr>
          <a:xfrm>
            <a:off x="152307" y="1381125"/>
            <a:ext cx="11905014" cy="5242959"/>
          </a:xfrm>
          <a:prstGeom prst="foldedCorner">
            <a:avLst>
              <a:gd name="adj" fmla="val 9084"/>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2" name="Group 1"/>
          <p:cNvGrpSpPr/>
          <p:nvPr/>
        </p:nvGrpSpPr>
        <p:grpSpPr>
          <a:xfrm flipH="1">
            <a:off x="251217" y="144381"/>
            <a:ext cx="7968857" cy="5742069"/>
            <a:chOff x="158831" y="2469372"/>
            <a:chExt cx="5190735" cy="5190737"/>
          </a:xfrm>
        </p:grpSpPr>
        <p:pic>
          <p:nvPicPr>
            <p:cNvPr id="2056" name="Picture 8" descr="Yellow Box PNG Images | Vector and PSD Files | Free Download o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444" r="96944">
                          <a14:foregroundMark x1="9722" y1="30278" x2="9722" y2="30278"/>
                        </a14:backgroundRemoval>
                      </a14:imgEffect>
                    </a14:imgLayer>
                  </a14:imgProps>
                </a:ext>
                <a:ext uri="{28A0092B-C50C-407E-A947-70E740481C1C}">
                  <a14:useLocalDpi xmlns:a14="http://schemas.microsoft.com/office/drawing/2010/main" val="0"/>
                </a:ext>
              </a:extLst>
            </a:blip>
            <a:srcRect/>
            <a:stretch>
              <a:fillRect/>
            </a:stretch>
          </p:blipFill>
          <p:spPr bwMode="auto">
            <a:xfrm rot="10993344">
              <a:off x="158831" y="2469372"/>
              <a:ext cx="5190735" cy="519073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39"/>
            <p:cNvSpPr/>
            <p:nvPr/>
          </p:nvSpPr>
          <p:spPr>
            <a:xfrm rot="186346">
              <a:off x="937161" y="4087347"/>
              <a:ext cx="3611547" cy="1650616"/>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Quicksand Medium"/>
                <a:buAutoNum type="arabicPeriod"/>
                <a:defRPr sz="1250" b="0" i="0" u="none" strike="noStrike" cap="none">
                  <a:solidFill>
                    <a:schemeClr val="dk1"/>
                  </a:solidFill>
                  <a:latin typeface="Quicksand Medium"/>
                  <a:ea typeface="Quicksand Medium"/>
                  <a:cs typeface="Quicksand Medium"/>
                  <a:sym typeface="Quicksand Medium"/>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2pPr>
              <a:lvl3pPr marL="1371600" marR="0" lvl="2"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3pPr>
              <a:lvl4pPr marL="1828800" marR="0" lvl="3"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4pPr>
              <a:lvl5pPr marL="2286000" marR="0" lvl="4"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5pPr>
              <a:lvl6pPr marL="2743200" marR="0" lvl="5"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6pPr>
              <a:lvl7pPr marL="3200400" marR="0" lvl="6"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7pPr>
              <a:lvl8pPr marL="3657600" marR="0" lvl="7"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8pPr>
              <a:lvl9pPr marL="4114800" marR="0" lvl="8"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9pPr>
            </a:lstStyle>
            <a:p>
              <a:pPr marR="0" indent="-457200" algn="just">
                <a:lnSpc>
                  <a:spcPct val="120000"/>
                </a:lnSpc>
                <a:spcBef>
                  <a:spcPts val="0"/>
                </a:spcBef>
                <a:spcAft>
                  <a:spcPts val="0"/>
                </a:spcAft>
                <a:buFont typeface="Arial" panose="020B0604020202020204" pitchFamily="34" charset="0"/>
                <a:buChar char="•"/>
              </a:pPr>
              <a:r>
                <a:rPr lang="nl-NL" sz="2800" b="1" dirty="0">
                  <a:effectLst/>
                  <a:latin typeface="Arial" panose="020B0604020202020204" pitchFamily="34" charset="0"/>
                  <a:ea typeface="Times New Roman" panose="02020603050405020304" pitchFamily="18" charset="0"/>
                  <a:cs typeface="Arial" panose="020B0604020202020204" pitchFamily="34" charset="0"/>
                </a:rPr>
                <a:t>Vật liệu: </a:t>
              </a:r>
              <a:r>
                <a:rPr lang="vi-VN" sz="2800" b="1" dirty="0">
                  <a:effectLst/>
                  <a:latin typeface="Arial" panose="020B0604020202020204" pitchFamily="34" charset="0"/>
                  <a:ea typeface="Times New Roman" panose="02020603050405020304" pitchFamily="18" charset="0"/>
                  <a:cs typeface="Arial" panose="020B0604020202020204" pitchFamily="34" charset="0"/>
                </a:rPr>
                <a:t>quyển vở, hộp bút, quyển truyện</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p>
              <a:pPr marR="0" indent="-457200" algn="just">
                <a:lnSpc>
                  <a:spcPct val="120000"/>
                </a:lnSpc>
                <a:spcBef>
                  <a:spcPts val="0"/>
                </a:spcBef>
                <a:spcAft>
                  <a:spcPts val="0"/>
                </a:spcAft>
                <a:buFont typeface="Arial" panose="020B0604020202020204" pitchFamily="34" charset="0"/>
                <a:buChar char="•"/>
              </a:pPr>
              <a:r>
                <a:rPr lang="nl-NL" sz="2800" b="1" dirty="0">
                  <a:effectLst/>
                  <a:latin typeface="Arial" panose="020B0604020202020204" pitchFamily="34" charset="0"/>
                  <a:ea typeface="Times New Roman" panose="02020603050405020304" pitchFamily="18" charset="0"/>
                  <a:cs typeface="Arial" panose="020B0604020202020204" pitchFamily="34" charset="0"/>
                </a:rPr>
                <a:t>1 số thước kẻ có vạch cm</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6" name="Group 25">
            <a:extLst>
              <a:ext uri="{FF2B5EF4-FFF2-40B4-BE49-F238E27FC236}">
                <a16:creationId xmlns:a16="http://schemas.microsoft.com/office/drawing/2014/main" id="{89B39FA2-087E-4BDD-BD08-76A2A04EE0F4}"/>
              </a:ext>
            </a:extLst>
          </p:cNvPr>
          <p:cNvGrpSpPr/>
          <p:nvPr/>
        </p:nvGrpSpPr>
        <p:grpSpPr>
          <a:xfrm>
            <a:off x="5267325" y="3683554"/>
            <a:ext cx="6743699" cy="2694306"/>
            <a:chOff x="4381104" y="1953385"/>
            <a:chExt cx="6456676" cy="2250099"/>
          </a:xfrm>
        </p:grpSpPr>
        <p:pic>
          <p:nvPicPr>
            <p:cNvPr id="27" name="图片 2" descr="2">
              <a:extLst>
                <a:ext uri="{FF2B5EF4-FFF2-40B4-BE49-F238E27FC236}">
                  <a16:creationId xmlns:a16="http://schemas.microsoft.com/office/drawing/2014/main" id="{C75B192E-534D-4B81-86DC-1099A4CA2B01}"/>
                </a:ext>
              </a:extLst>
            </p:cNvPr>
            <p:cNvPicPr>
              <a:picLocks noChangeAspect="1"/>
            </p:cNvPicPr>
            <p:nvPr/>
          </p:nvPicPr>
          <p:blipFill>
            <a:blip r:embed="rId6"/>
            <a:stretch>
              <a:fillRect/>
            </a:stretch>
          </p:blipFill>
          <p:spPr>
            <a:xfrm>
              <a:off x="6680829" y="1953385"/>
              <a:ext cx="2104196" cy="1783957"/>
            </a:xfrm>
            <a:prstGeom prst="rect">
              <a:avLst/>
            </a:prstGeom>
          </p:spPr>
        </p:pic>
        <p:sp>
          <p:nvSpPr>
            <p:cNvPr id="28" name="Rounded Rectangle 48">
              <a:extLst>
                <a:ext uri="{FF2B5EF4-FFF2-40B4-BE49-F238E27FC236}">
                  <a16:creationId xmlns:a16="http://schemas.microsoft.com/office/drawing/2014/main" id="{1BD8EE0E-5F55-4BB0-9A60-784AA0C42D47}"/>
                </a:ext>
              </a:extLst>
            </p:cNvPr>
            <p:cNvSpPr/>
            <p:nvPr/>
          </p:nvSpPr>
          <p:spPr>
            <a:xfrm>
              <a:off x="4381104" y="3344384"/>
              <a:ext cx="6456676" cy="859100"/>
            </a:xfrm>
            <a:prstGeom prst="roundRect">
              <a:avLst/>
            </a:prstGeom>
            <a:solidFill>
              <a:srgbClr val="FFFF00"/>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algn="ctr">
                <a:lnSpc>
                  <a:spcPct val="120000"/>
                </a:lnSpc>
                <a:spcBef>
                  <a:spcPts val="0"/>
                </a:spcBef>
                <a:spcAft>
                  <a:spcPts val="0"/>
                </a:spcAft>
              </a:pPr>
              <a:r>
                <a:rPr lang="nl-NL" sz="2800" b="1" dirty="0">
                  <a:latin typeface="Times New Roman" panose="02020603050405020304" pitchFamily="18" charset="0"/>
                  <a:ea typeface="Times New Roman" panose="02020603050405020304" pitchFamily="18" charset="0"/>
                  <a:cs typeface="Times New Roman" panose="02020603050405020304" pitchFamily="18" charset="0"/>
                </a:rPr>
                <a:t>C</a:t>
              </a:r>
              <a:r>
                <a:rPr lang="nl-NL" sz="2800" b="1" dirty="0">
                  <a:effectLst/>
                  <a:latin typeface="Times New Roman" panose="02020603050405020304" pitchFamily="18" charset="0"/>
                  <a:ea typeface="Times New Roman" panose="02020603050405020304" pitchFamily="18" charset="0"/>
                  <a:cs typeface="Times New Roman" panose="02020603050405020304" pitchFamily="18" charset="0"/>
                </a:rPr>
                <a:t>ác tổ để thực hành đo, tính diện tích của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quyển vở, hộp bút, quyển truyện</a:t>
              </a:r>
              <a:r>
                <a:rPr lang="nl-NL"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63238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30" y="0"/>
            <a:ext cx="12169470" cy="6858000"/>
          </a:xfrm>
          <a:prstGeom prst="rect">
            <a:avLst/>
          </a:prstGeom>
        </p:spPr>
      </p:pic>
      <p:grpSp>
        <p:nvGrpSpPr>
          <p:cNvPr id="3"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25541"/>
            <a:ext cx="10537198" cy="5292971"/>
            <a:chOff x="1034431" y="778242"/>
            <a:chExt cx="10536445" cy="5526874"/>
          </a:xfrm>
        </p:grpSpPr>
        <p:sp>
          <p:nvSpPr>
            <p:cNvPr id="4"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lt"/>
                <a:ea typeface="黑体" panose="02010609060101010101" pitchFamily="49" charset="-122"/>
                <a:cs typeface="+mn-cs"/>
                <a:sym typeface="Arial"/>
              </a:endParaRPr>
            </a:p>
          </p:txBody>
        </p:sp>
        <p:sp>
          <p:nvSpPr>
            <p:cNvPr id="5" name="矩形: 圆角 14">
              <a:extLst>
                <a:ext uri="{FF2B5EF4-FFF2-40B4-BE49-F238E27FC236}">
                  <a16:creationId xmlns:a16="http://schemas.microsoft.com/office/drawing/2014/main" id="{7D2B40E8-EFDD-4082-9EF5-362D32EBE92F}"/>
                </a:ext>
              </a:extLst>
            </p:cNvPr>
            <p:cNvSpPr/>
            <p:nvPr/>
          </p:nvSpPr>
          <p:spPr>
            <a:xfrm>
              <a:off x="3227605" y="814592"/>
              <a:ext cx="6340177" cy="1050925"/>
            </a:xfrm>
            <a:prstGeom prst="roundRect">
              <a:avLst/>
            </a:prstGeom>
            <a:solidFill>
              <a:srgbClr val="FDE1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黑体" panose="02010609060101010101" pitchFamily="49" charset="-122"/>
                <a:cs typeface="+mn-cs"/>
                <a:sym typeface="Arial"/>
              </a:endParaRPr>
            </a:p>
          </p:txBody>
        </p:sp>
        <p:sp>
          <p:nvSpPr>
            <p:cNvPr id="6"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316485" y="778242"/>
              <a:ext cx="6075296" cy="96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5400" b="1" dirty="0" err="1">
                  <a:solidFill>
                    <a:prstClr val="black"/>
                  </a:solidFill>
                  <a:ea typeface="字魂7号-温暖童稚体" panose="00000500000000000000" pitchFamily="2" charset="-122"/>
                  <a:cs typeface="Calibri" panose="020F0502020204030204" pitchFamily="34" charset="0"/>
                  <a:sym typeface="Arial"/>
                </a:rPr>
                <a:t>Hoạt</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động</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tiếp</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nối</a:t>
              </a:r>
              <a:endParaRPr kumimoji="0" lang="zh-CN" altLang="en-US" sz="54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sym typeface="Arial"/>
              </a:endParaRPr>
            </a:p>
          </p:txBody>
        </p:sp>
      </p:gr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60616" y="5778728"/>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891115" y="4616363"/>
            <a:ext cx="1363310" cy="1874254"/>
          </a:xfrm>
          <a:prstGeom prst="rect">
            <a:avLst/>
          </a:prstGeom>
        </p:spPr>
      </p:pic>
      <p:pic>
        <p:nvPicPr>
          <p:cNvPr id="11"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10130475" y="-27741"/>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8"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605569"/>
            <a:ext cx="1520155" cy="2214850"/>
          </a:xfrm>
          <a:prstGeom prst="rect">
            <a:avLst/>
          </a:prstGeom>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63985" y="5805078"/>
            <a:ext cx="2232195" cy="11905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B22FA13-2E40-690F-33B6-36FD18F16475}"/>
              </a:ext>
            </a:extLst>
          </p:cNvPr>
          <p:cNvSpPr txBox="1"/>
          <p:nvPr/>
        </p:nvSpPr>
        <p:spPr>
          <a:xfrm>
            <a:off x="2741700" y="231432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dirty="0" err="1">
                <a:solidFill>
                  <a:prstClr val="black"/>
                </a:solidFill>
                <a:latin typeface="Arial" panose="020B0604020202020204" pitchFamily="34" charset="0"/>
                <a:cs typeface="Arial" panose="020B0604020202020204" pitchFamily="34" charset="0"/>
              </a:rPr>
              <a:t>Ôn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lại</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kiến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thức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đã</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học</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927458B0-2F54-5EB2-E1AB-36ED0F74E621}"/>
              </a:ext>
            </a:extLst>
          </p:cNvPr>
          <p:cNvPicPr>
            <a:picLocks noChangeAspect="1"/>
          </p:cNvPicPr>
          <p:nvPr/>
        </p:nvPicPr>
        <p:blipFill>
          <a:blip r:embed="rId11"/>
          <a:stretch>
            <a:fillRect/>
          </a:stretch>
        </p:blipFill>
        <p:spPr>
          <a:xfrm rot="737208" flipH="1">
            <a:off x="1549586" y="2231676"/>
            <a:ext cx="919996" cy="919996"/>
          </a:xfrm>
          <a:prstGeom prst="rect">
            <a:avLst/>
          </a:prstGeom>
        </p:spPr>
      </p:pic>
      <p:sp>
        <p:nvSpPr>
          <p:cNvPr id="18" name="TextBox 17">
            <a:extLst>
              <a:ext uri="{FF2B5EF4-FFF2-40B4-BE49-F238E27FC236}">
                <a16:creationId xmlns:a16="http://schemas.microsoft.com/office/drawing/2014/main" id="{17BC3E23-B34D-E1EA-58C5-BD1E6D0795FF}"/>
              </a:ext>
            </a:extLst>
          </p:cNvPr>
          <p:cNvSpPr txBox="1"/>
          <p:nvPr/>
        </p:nvSpPr>
        <p:spPr>
          <a:xfrm>
            <a:off x="2741701" y="3295339"/>
            <a:ext cx="8482770" cy="149335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dirty="0" err="1">
                <a:solidFill>
                  <a:prstClr val="black"/>
                </a:solidFill>
                <a:latin typeface="Arial" panose="020B0604020202020204" pitchFamily="34" charset="0"/>
                <a:cs typeface="Arial" panose="020B0604020202020204" pitchFamily="34" charset="0"/>
              </a:rPr>
              <a:t>Chuẩn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bị</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bài</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sau</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Phép</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cộng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số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trong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phạm</a:t>
            </a:r>
            <a:r>
              <a:rPr lang="en-US" sz="3200" dirty="0">
                <a:solidFill>
                  <a:prstClr val="black"/>
                </a:solidFill>
                <a:latin typeface="Arial" panose="020B0604020202020204" pitchFamily="34" charset="0"/>
                <a:cs typeface="Arial" panose="020B0604020202020204" pitchFamily="34" charset="0"/>
              </a:rPr>
              <a:t> vi 10 000</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CD09E003-CED6-77B8-0C0C-C2DA987A9CB3}"/>
              </a:ext>
            </a:extLst>
          </p:cNvPr>
          <p:cNvPicPr>
            <a:picLocks noChangeAspect="1"/>
          </p:cNvPicPr>
          <p:nvPr/>
        </p:nvPicPr>
        <p:blipFill>
          <a:blip r:embed="rId11"/>
          <a:stretch>
            <a:fillRect/>
          </a:stretch>
        </p:blipFill>
        <p:spPr>
          <a:xfrm rot="737208" flipH="1">
            <a:off x="1549586" y="3212688"/>
            <a:ext cx="919996" cy="919996"/>
          </a:xfrm>
          <a:prstGeom prst="rect">
            <a:avLst/>
          </a:prstGeom>
        </p:spPr>
      </p:pic>
    </p:spTree>
    <p:extLst>
      <p:ext uri="{BB962C8B-B14F-4D97-AF65-F5344CB8AC3E}">
        <p14:creationId xmlns:p14="http://schemas.microsoft.com/office/powerpoint/2010/main" val="42862672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8"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896" r="1081" b="23222"/>
          <a:stretch/>
        </p:blipFill>
        <p:spPr bwMode="auto">
          <a:xfrm>
            <a:off x="0" y="-11957"/>
            <a:ext cx="12192000" cy="6869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2E531C-2548-4F46-91EE-6335D1E2D3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id="{6C5BB2EE-8E45-424B-B468-6CF5F24FC0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360133" y="3141187"/>
            <a:ext cx="2186336" cy="2920842"/>
          </a:xfrm>
          <a:prstGeom prst="rect">
            <a:avLst/>
          </a:prstGeom>
        </p:spPr>
      </p:pic>
      <p:pic>
        <p:nvPicPr>
          <p:cNvPr id="2" name="Picture 1">
            <a:extLst>
              <a:ext uri="{FF2B5EF4-FFF2-40B4-BE49-F238E27FC236}">
                <a16:creationId xmlns:a16="http://schemas.microsoft.com/office/drawing/2014/main" id="{F479CACC-4C78-44DD-835D-A2182A6FF4E7}"/>
              </a:ext>
            </a:extLst>
          </p:cNvPr>
          <p:cNvPicPr>
            <a:picLocks noChangeAspect="1"/>
          </p:cNvPicPr>
          <p:nvPr/>
        </p:nvPicPr>
        <p:blipFill>
          <a:blip r:embed="rId7"/>
          <a:stretch>
            <a:fillRect/>
          </a:stretch>
        </p:blipFill>
        <p:spPr>
          <a:xfrm>
            <a:off x="1374592" y="2147248"/>
            <a:ext cx="10071465" cy="1572904"/>
          </a:xfrm>
          <a:prstGeom prst="rect">
            <a:avLst/>
          </a:prstGeom>
        </p:spPr>
      </p:pic>
    </p:spTree>
    <p:extLst>
      <p:ext uri="{BB962C8B-B14F-4D97-AF65-F5344CB8AC3E}">
        <p14:creationId xmlns:p14="http://schemas.microsoft.com/office/powerpoint/2010/main" val="3809471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530" y="0"/>
            <a:ext cx="12169470" cy="6858000"/>
          </a:xfrm>
          <a:prstGeom prst="rect">
            <a:avLst/>
          </a:prstGeom>
        </p:spPr>
      </p:pic>
      <p:sp>
        <p:nvSpPr>
          <p:cNvPr id="61" name="Rectangle: Rounded Corners 47">
            <a:extLst>
              <a:ext uri="{FF2B5EF4-FFF2-40B4-BE49-F238E27FC236}">
                <a16:creationId xmlns:a16="http://schemas.microsoft.com/office/drawing/2014/main" id="{EA8D203C-308F-B679-4232-F464E19769DE}"/>
              </a:ext>
            </a:extLst>
          </p:cNvPr>
          <p:cNvSpPr/>
          <p:nvPr/>
        </p:nvSpPr>
        <p:spPr>
          <a:xfrm>
            <a:off x="205961" y="1010474"/>
            <a:ext cx="11734079" cy="5644999"/>
          </a:xfrm>
          <a:custGeom>
            <a:avLst/>
            <a:gdLst>
              <a:gd name="connsiteX0" fmla="*/ 0 w 11734079"/>
              <a:gd name="connsiteY0" fmla="*/ 940852 h 5644999"/>
              <a:gd name="connsiteX1" fmla="*/ 940852 w 11734079"/>
              <a:gd name="connsiteY1" fmla="*/ 0 h 5644999"/>
              <a:gd name="connsiteX2" fmla="*/ 1597677 w 11734079"/>
              <a:gd name="connsiteY2" fmla="*/ 0 h 5644999"/>
              <a:gd name="connsiteX3" fmla="*/ 2451550 w 11734079"/>
              <a:gd name="connsiteY3" fmla="*/ 0 h 5644999"/>
              <a:gd name="connsiteX4" fmla="*/ 3009851 w 11734079"/>
              <a:gd name="connsiteY4" fmla="*/ 0 h 5644999"/>
              <a:gd name="connsiteX5" fmla="*/ 3568152 w 11734079"/>
              <a:gd name="connsiteY5" fmla="*/ 0 h 5644999"/>
              <a:gd name="connsiteX6" fmla="*/ 4224977 w 11734079"/>
              <a:gd name="connsiteY6" fmla="*/ 0 h 5644999"/>
              <a:gd name="connsiteX7" fmla="*/ 5078850 w 11734079"/>
              <a:gd name="connsiteY7" fmla="*/ 0 h 5644999"/>
              <a:gd name="connsiteX8" fmla="*/ 5735675 w 11734079"/>
              <a:gd name="connsiteY8" fmla="*/ 0 h 5644999"/>
              <a:gd name="connsiteX9" fmla="*/ 6293976 w 11734079"/>
              <a:gd name="connsiteY9" fmla="*/ 0 h 5644999"/>
              <a:gd name="connsiteX10" fmla="*/ 7147848 w 11734079"/>
              <a:gd name="connsiteY10" fmla="*/ 0 h 5644999"/>
              <a:gd name="connsiteX11" fmla="*/ 7804673 w 11734079"/>
              <a:gd name="connsiteY11" fmla="*/ 0 h 5644999"/>
              <a:gd name="connsiteX12" fmla="*/ 8658546 w 11734079"/>
              <a:gd name="connsiteY12" fmla="*/ 0 h 5644999"/>
              <a:gd name="connsiteX13" fmla="*/ 9315371 w 11734079"/>
              <a:gd name="connsiteY13" fmla="*/ 0 h 5644999"/>
              <a:gd name="connsiteX14" fmla="*/ 10070719 w 11734079"/>
              <a:gd name="connsiteY14" fmla="*/ 0 h 5644999"/>
              <a:gd name="connsiteX15" fmla="*/ 10793227 w 11734079"/>
              <a:gd name="connsiteY15" fmla="*/ 0 h 5644999"/>
              <a:gd name="connsiteX16" fmla="*/ 11734079 w 11734079"/>
              <a:gd name="connsiteY16" fmla="*/ 940852 h 5644999"/>
              <a:gd name="connsiteX17" fmla="*/ 11734079 w 11734079"/>
              <a:gd name="connsiteY17" fmla="*/ 1568068 h 5644999"/>
              <a:gd name="connsiteX18" fmla="*/ 11734079 w 11734079"/>
              <a:gd name="connsiteY18" fmla="*/ 2082385 h 5644999"/>
              <a:gd name="connsiteX19" fmla="*/ 11734079 w 11734079"/>
              <a:gd name="connsiteY19" fmla="*/ 2747234 h 5644999"/>
              <a:gd name="connsiteX20" fmla="*/ 11734079 w 11734079"/>
              <a:gd name="connsiteY20" fmla="*/ 3336816 h 5644999"/>
              <a:gd name="connsiteX21" fmla="*/ 11734079 w 11734079"/>
              <a:gd name="connsiteY21" fmla="*/ 3888766 h 5644999"/>
              <a:gd name="connsiteX22" fmla="*/ 11734079 w 11734079"/>
              <a:gd name="connsiteY22" fmla="*/ 4704147 h 5644999"/>
              <a:gd name="connsiteX23" fmla="*/ 10793227 w 11734079"/>
              <a:gd name="connsiteY23" fmla="*/ 5644999 h 5644999"/>
              <a:gd name="connsiteX24" fmla="*/ 10234926 w 11734079"/>
              <a:gd name="connsiteY24" fmla="*/ 5644999 h 5644999"/>
              <a:gd name="connsiteX25" fmla="*/ 9578101 w 11734079"/>
              <a:gd name="connsiteY25" fmla="*/ 5644999 h 5644999"/>
              <a:gd name="connsiteX26" fmla="*/ 8724228 w 11734079"/>
              <a:gd name="connsiteY26" fmla="*/ 5644999 h 5644999"/>
              <a:gd name="connsiteX27" fmla="*/ 8264451 w 11734079"/>
              <a:gd name="connsiteY27" fmla="*/ 5644999 h 5644999"/>
              <a:gd name="connsiteX28" fmla="*/ 7804673 w 11734079"/>
              <a:gd name="connsiteY28" fmla="*/ 5644999 h 5644999"/>
              <a:gd name="connsiteX29" fmla="*/ 7049325 w 11734079"/>
              <a:gd name="connsiteY29" fmla="*/ 5644999 h 5644999"/>
              <a:gd name="connsiteX30" fmla="*/ 6195452 w 11734079"/>
              <a:gd name="connsiteY30" fmla="*/ 5644999 h 5644999"/>
              <a:gd name="connsiteX31" fmla="*/ 5735675 w 11734079"/>
              <a:gd name="connsiteY31" fmla="*/ 5644999 h 5644999"/>
              <a:gd name="connsiteX32" fmla="*/ 5177373 w 11734079"/>
              <a:gd name="connsiteY32" fmla="*/ 5644999 h 5644999"/>
              <a:gd name="connsiteX33" fmla="*/ 4717596 w 11734079"/>
              <a:gd name="connsiteY33" fmla="*/ 5644999 h 5644999"/>
              <a:gd name="connsiteX34" fmla="*/ 3863723 w 11734079"/>
              <a:gd name="connsiteY34" fmla="*/ 5644999 h 5644999"/>
              <a:gd name="connsiteX35" fmla="*/ 3305422 w 11734079"/>
              <a:gd name="connsiteY35" fmla="*/ 5644999 h 5644999"/>
              <a:gd name="connsiteX36" fmla="*/ 2747121 w 11734079"/>
              <a:gd name="connsiteY36" fmla="*/ 5644999 h 5644999"/>
              <a:gd name="connsiteX37" fmla="*/ 2287343 w 11734079"/>
              <a:gd name="connsiteY37" fmla="*/ 5644999 h 5644999"/>
              <a:gd name="connsiteX38" fmla="*/ 1926090 w 11734079"/>
              <a:gd name="connsiteY38" fmla="*/ 5644999 h 5644999"/>
              <a:gd name="connsiteX39" fmla="*/ 940852 w 11734079"/>
              <a:gd name="connsiteY39" fmla="*/ 5644999 h 5644999"/>
              <a:gd name="connsiteX40" fmla="*/ 0 w 11734079"/>
              <a:gd name="connsiteY40" fmla="*/ 4704147 h 5644999"/>
              <a:gd name="connsiteX41" fmla="*/ 0 w 11734079"/>
              <a:gd name="connsiteY41" fmla="*/ 4039298 h 5644999"/>
              <a:gd name="connsiteX42" fmla="*/ 0 w 11734079"/>
              <a:gd name="connsiteY42" fmla="*/ 3487348 h 5644999"/>
              <a:gd name="connsiteX43" fmla="*/ 0 w 11734079"/>
              <a:gd name="connsiteY43" fmla="*/ 2784867 h 5644999"/>
              <a:gd name="connsiteX44" fmla="*/ 0 w 11734079"/>
              <a:gd name="connsiteY44" fmla="*/ 2120018 h 5644999"/>
              <a:gd name="connsiteX45" fmla="*/ 0 w 11734079"/>
              <a:gd name="connsiteY45" fmla="*/ 1605701 h 5644999"/>
              <a:gd name="connsiteX46" fmla="*/ 0 w 11734079"/>
              <a:gd name="connsiteY46" fmla="*/ 940852 h 56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34079" h="5644999" fill="none" extrusionOk="0">
                <a:moveTo>
                  <a:pt x="0" y="940852"/>
                </a:moveTo>
                <a:cubicBezTo>
                  <a:pt x="16585" y="430722"/>
                  <a:pt x="370240" y="24311"/>
                  <a:pt x="940852" y="0"/>
                </a:cubicBezTo>
                <a:cubicBezTo>
                  <a:pt x="1128927" y="-31329"/>
                  <a:pt x="1372168" y="1973"/>
                  <a:pt x="1597677" y="0"/>
                </a:cubicBezTo>
                <a:cubicBezTo>
                  <a:pt x="1823186" y="-1973"/>
                  <a:pt x="2131371" y="13732"/>
                  <a:pt x="2451550" y="0"/>
                </a:cubicBezTo>
                <a:cubicBezTo>
                  <a:pt x="2771729" y="-13732"/>
                  <a:pt x="2832158" y="-11629"/>
                  <a:pt x="3009851" y="0"/>
                </a:cubicBezTo>
                <a:cubicBezTo>
                  <a:pt x="3187544" y="11629"/>
                  <a:pt x="3361331" y="9341"/>
                  <a:pt x="3568152" y="0"/>
                </a:cubicBezTo>
                <a:cubicBezTo>
                  <a:pt x="3774973" y="-9341"/>
                  <a:pt x="4056467" y="11787"/>
                  <a:pt x="4224977" y="0"/>
                </a:cubicBezTo>
                <a:cubicBezTo>
                  <a:pt x="4393488" y="-11787"/>
                  <a:pt x="4856845" y="35661"/>
                  <a:pt x="5078850" y="0"/>
                </a:cubicBezTo>
                <a:cubicBezTo>
                  <a:pt x="5300855" y="-35661"/>
                  <a:pt x="5431885" y="22300"/>
                  <a:pt x="5735675" y="0"/>
                </a:cubicBezTo>
                <a:cubicBezTo>
                  <a:pt x="6039465" y="-22300"/>
                  <a:pt x="6181450" y="13251"/>
                  <a:pt x="6293976" y="0"/>
                </a:cubicBezTo>
                <a:cubicBezTo>
                  <a:pt x="6406502" y="-13251"/>
                  <a:pt x="6810477" y="31749"/>
                  <a:pt x="7147848" y="0"/>
                </a:cubicBezTo>
                <a:cubicBezTo>
                  <a:pt x="7485219" y="-31749"/>
                  <a:pt x="7551018" y="-2214"/>
                  <a:pt x="7804673" y="0"/>
                </a:cubicBezTo>
                <a:cubicBezTo>
                  <a:pt x="8058329" y="2214"/>
                  <a:pt x="8255594" y="-9125"/>
                  <a:pt x="8658546" y="0"/>
                </a:cubicBezTo>
                <a:cubicBezTo>
                  <a:pt x="9061498" y="9125"/>
                  <a:pt x="9046474" y="24669"/>
                  <a:pt x="9315371" y="0"/>
                </a:cubicBezTo>
                <a:cubicBezTo>
                  <a:pt x="9584268" y="-24669"/>
                  <a:pt x="9903421" y="20462"/>
                  <a:pt x="10070719" y="0"/>
                </a:cubicBezTo>
                <a:cubicBezTo>
                  <a:pt x="10238017" y="-20462"/>
                  <a:pt x="10584681" y="-15157"/>
                  <a:pt x="10793227" y="0"/>
                </a:cubicBezTo>
                <a:cubicBezTo>
                  <a:pt x="11308984" y="73608"/>
                  <a:pt x="11720661" y="520225"/>
                  <a:pt x="11734079" y="940852"/>
                </a:cubicBezTo>
                <a:cubicBezTo>
                  <a:pt x="11738922" y="1241124"/>
                  <a:pt x="11746899" y="1354271"/>
                  <a:pt x="11734079" y="1568068"/>
                </a:cubicBezTo>
                <a:cubicBezTo>
                  <a:pt x="11721259" y="1781865"/>
                  <a:pt x="11751221" y="1906303"/>
                  <a:pt x="11734079" y="2082385"/>
                </a:cubicBezTo>
                <a:cubicBezTo>
                  <a:pt x="11716937" y="2258467"/>
                  <a:pt x="11765848" y="2577499"/>
                  <a:pt x="11734079" y="2747234"/>
                </a:cubicBezTo>
                <a:cubicBezTo>
                  <a:pt x="11702310" y="2916969"/>
                  <a:pt x="11728472" y="3119631"/>
                  <a:pt x="11734079" y="3336816"/>
                </a:cubicBezTo>
                <a:cubicBezTo>
                  <a:pt x="11739686" y="3554001"/>
                  <a:pt x="11710868" y="3723328"/>
                  <a:pt x="11734079" y="3888766"/>
                </a:cubicBezTo>
                <a:cubicBezTo>
                  <a:pt x="11757291" y="4054204"/>
                  <a:pt x="11738106" y="4460372"/>
                  <a:pt x="11734079" y="4704147"/>
                </a:cubicBezTo>
                <a:cubicBezTo>
                  <a:pt x="11755671" y="5144871"/>
                  <a:pt x="11277298" y="5681974"/>
                  <a:pt x="10793227" y="5644999"/>
                </a:cubicBezTo>
                <a:cubicBezTo>
                  <a:pt x="10626107" y="5642917"/>
                  <a:pt x="10376701" y="5624993"/>
                  <a:pt x="10234926" y="5644999"/>
                </a:cubicBezTo>
                <a:cubicBezTo>
                  <a:pt x="10093151" y="5665005"/>
                  <a:pt x="9859116" y="5633579"/>
                  <a:pt x="9578101" y="5644999"/>
                </a:cubicBezTo>
                <a:cubicBezTo>
                  <a:pt x="9297087" y="5656419"/>
                  <a:pt x="9016841" y="5684562"/>
                  <a:pt x="8724228" y="5644999"/>
                </a:cubicBezTo>
                <a:cubicBezTo>
                  <a:pt x="8431615" y="5605436"/>
                  <a:pt x="8477977" y="5626709"/>
                  <a:pt x="8264451" y="5644999"/>
                </a:cubicBezTo>
                <a:cubicBezTo>
                  <a:pt x="8050925" y="5663289"/>
                  <a:pt x="7917022" y="5664518"/>
                  <a:pt x="7804673" y="5644999"/>
                </a:cubicBezTo>
                <a:cubicBezTo>
                  <a:pt x="7692324" y="5625480"/>
                  <a:pt x="7259896" y="5621982"/>
                  <a:pt x="7049325" y="5644999"/>
                </a:cubicBezTo>
                <a:cubicBezTo>
                  <a:pt x="6838754" y="5668016"/>
                  <a:pt x="6586766" y="5682499"/>
                  <a:pt x="6195452" y="5644999"/>
                </a:cubicBezTo>
                <a:cubicBezTo>
                  <a:pt x="5804138" y="5607499"/>
                  <a:pt x="5904307" y="5659769"/>
                  <a:pt x="5735675" y="5644999"/>
                </a:cubicBezTo>
                <a:cubicBezTo>
                  <a:pt x="5567043" y="5630229"/>
                  <a:pt x="5411144" y="5663432"/>
                  <a:pt x="5177373" y="5644999"/>
                </a:cubicBezTo>
                <a:cubicBezTo>
                  <a:pt x="4943602" y="5626566"/>
                  <a:pt x="4885265" y="5642039"/>
                  <a:pt x="4717596" y="5644999"/>
                </a:cubicBezTo>
                <a:cubicBezTo>
                  <a:pt x="4549927" y="5647959"/>
                  <a:pt x="4281766" y="5661038"/>
                  <a:pt x="3863723" y="5644999"/>
                </a:cubicBezTo>
                <a:cubicBezTo>
                  <a:pt x="3445680" y="5628960"/>
                  <a:pt x="3559953" y="5649313"/>
                  <a:pt x="3305422" y="5644999"/>
                </a:cubicBezTo>
                <a:cubicBezTo>
                  <a:pt x="3050891" y="5640685"/>
                  <a:pt x="2925418" y="5647449"/>
                  <a:pt x="2747121" y="5644999"/>
                </a:cubicBezTo>
                <a:cubicBezTo>
                  <a:pt x="2568824" y="5642549"/>
                  <a:pt x="2399744" y="5624091"/>
                  <a:pt x="2287343" y="5644999"/>
                </a:cubicBezTo>
                <a:cubicBezTo>
                  <a:pt x="2174942" y="5665907"/>
                  <a:pt x="2028143" y="5648274"/>
                  <a:pt x="1926090" y="5644999"/>
                </a:cubicBezTo>
                <a:cubicBezTo>
                  <a:pt x="1824037" y="5641724"/>
                  <a:pt x="1335847" y="5690275"/>
                  <a:pt x="940852" y="5644999"/>
                </a:cubicBezTo>
                <a:cubicBezTo>
                  <a:pt x="438455" y="5739295"/>
                  <a:pt x="15155" y="5249109"/>
                  <a:pt x="0" y="4704147"/>
                </a:cubicBezTo>
                <a:cubicBezTo>
                  <a:pt x="-29248" y="4459684"/>
                  <a:pt x="-31519" y="4318061"/>
                  <a:pt x="0" y="4039298"/>
                </a:cubicBezTo>
                <a:cubicBezTo>
                  <a:pt x="31519" y="3760535"/>
                  <a:pt x="18311" y="3644543"/>
                  <a:pt x="0" y="3487348"/>
                </a:cubicBezTo>
                <a:cubicBezTo>
                  <a:pt x="-18311" y="3330153"/>
                  <a:pt x="-890" y="3018212"/>
                  <a:pt x="0" y="2784867"/>
                </a:cubicBezTo>
                <a:cubicBezTo>
                  <a:pt x="890" y="2551522"/>
                  <a:pt x="2376" y="2446127"/>
                  <a:pt x="0" y="2120018"/>
                </a:cubicBezTo>
                <a:cubicBezTo>
                  <a:pt x="-2376" y="1793909"/>
                  <a:pt x="14325" y="1741082"/>
                  <a:pt x="0" y="1605701"/>
                </a:cubicBezTo>
                <a:cubicBezTo>
                  <a:pt x="-14325" y="1470320"/>
                  <a:pt x="-12943" y="1101148"/>
                  <a:pt x="0" y="940852"/>
                </a:cubicBezTo>
                <a:close/>
              </a:path>
              <a:path w="11734079" h="5644999" stroke="0" extrusionOk="0">
                <a:moveTo>
                  <a:pt x="0" y="940852"/>
                </a:moveTo>
                <a:cubicBezTo>
                  <a:pt x="-44681" y="477716"/>
                  <a:pt x="384287" y="963"/>
                  <a:pt x="940852" y="0"/>
                </a:cubicBezTo>
                <a:cubicBezTo>
                  <a:pt x="1033281" y="9878"/>
                  <a:pt x="1276587" y="-20206"/>
                  <a:pt x="1400630" y="0"/>
                </a:cubicBezTo>
                <a:cubicBezTo>
                  <a:pt x="1524673" y="20206"/>
                  <a:pt x="1635534" y="2931"/>
                  <a:pt x="1860407" y="0"/>
                </a:cubicBezTo>
                <a:cubicBezTo>
                  <a:pt x="2085280" y="-2931"/>
                  <a:pt x="2501952" y="16441"/>
                  <a:pt x="2714280" y="0"/>
                </a:cubicBezTo>
                <a:cubicBezTo>
                  <a:pt x="2926608" y="-16441"/>
                  <a:pt x="3005847" y="22634"/>
                  <a:pt x="3272581" y="0"/>
                </a:cubicBezTo>
                <a:cubicBezTo>
                  <a:pt x="3539315" y="-22634"/>
                  <a:pt x="3866139" y="-19324"/>
                  <a:pt x="4027930" y="0"/>
                </a:cubicBezTo>
                <a:cubicBezTo>
                  <a:pt x="4189721" y="19324"/>
                  <a:pt x="4282839" y="2668"/>
                  <a:pt x="4487707" y="0"/>
                </a:cubicBezTo>
                <a:cubicBezTo>
                  <a:pt x="4692575" y="-2668"/>
                  <a:pt x="4999353" y="-36181"/>
                  <a:pt x="5341580" y="0"/>
                </a:cubicBezTo>
                <a:cubicBezTo>
                  <a:pt x="5683807" y="36181"/>
                  <a:pt x="5936502" y="-24594"/>
                  <a:pt x="6096928" y="0"/>
                </a:cubicBezTo>
                <a:cubicBezTo>
                  <a:pt x="6257354" y="24594"/>
                  <a:pt x="6373540" y="14261"/>
                  <a:pt x="6458182" y="0"/>
                </a:cubicBezTo>
                <a:cubicBezTo>
                  <a:pt x="6542824" y="-14261"/>
                  <a:pt x="6888037" y="-17906"/>
                  <a:pt x="7312054" y="0"/>
                </a:cubicBezTo>
                <a:cubicBezTo>
                  <a:pt x="7736071" y="17906"/>
                  <a:pt x="7571562" y="-5438"/>
                  <a:pt x="7771832" y="0"/>
                </a:cubicBezTo>
                <a:cubicBezTo>
                  <a:pt x="7972102" y="5438"/>
                  <a:pt x="8197673" y="35978"/>
                  <a:pt x="8527181" y="0"/>
                </a:cubicBezTo>
                <a:cubicBezTo>
                  <a:pt x="8856689" y="-35978"/>
                  <a:pt x="8838043" y="-5815"/>
                  <a:pt x="8986958" y="0"/>
                </a:cubicBezTo>
                <a:cubicBezTo>
                  <a:pt x="9135873" y="5815"/>
                  <a:pt x="9291362" y="-16547"/>
                  <a:pt x="9545259" y="0"/>
                </a:cubicBezTo>
                <a:cubicBezTo>
                  <a:pt x="9799156" y="16547"/>
                  <a:pt x="9849947" y="26361"/>
                  <a:pt x="10103561" y="0"/>
                </a:cubicBezTo>
                <a:cubicBezTo>
                  <a:pt x="10357175" y="-26361"/>
                  <a:pt x="10498120" y="-27655"/>
                  <a:pt x="10793227" y="0"/>
                </a:cubicBezTo>
                <a:cubicBezTo>
                  <a:pt x="11336851" y="55280"/>
                  <a:pt x="11642637" y="469276"/>
                  <a:pt x="11734079" y="940852"/>
                </a:cubicBezTo>
                <a:cubicBezTo>
                  <a:pt x="11712358" y="1188900"/>
                  <a:pt x="11729083" y="1333075"/>
                  <a:pt x="11734079" y="1455169"/>
                </a:cubicBezTo>
                <a:cubicBezTo>
                  <a:pt x="11739075" y="1577263"/>
                  <a:pt x="11751777" y="1807825"/>
                  <a:pt x="11734079" y="2007119"/>
                </a:cubicBezTo>
                <a:cubicBezTo>
                  <a:pt x="11716382" y="2206413"/>
                  <a:pt x="11758927" y="2457300"/>
                  <a:pt x="11734079" y="2634335"/>
                </a:cubicBezTo>
                <a:cubicBezTo>
                  <a:pt x="11709231" y="2811370"/>
                  <a:pt x="11744637" y="3082092"/>
                  <a:pt x="11734079" y="3336816"/>
                </a:cubicBezTo>
                <a:cubicBezTo>
                  <a:pt x="11723521" y="3591540"/>
                  <a:pt x="11762563" y="3826344"/>
                  <a:pt x="11734079" y="4039298"/>
                </a:cubicBezTo>
                <a:cubicBezTo>
                  <a:pt x="11705595" y="4252252"/>
                  <a:pt x="11723191" y="4514151"/>
                  <a:pt x="11734079" y="4704147"/>
                </a:cubicBezTo>
                <a:cubicBezTo>
                  <a:pt x="11732661" y="5104416"/>
                  <a:pt x="11389671" y="5611977"/>
                  <a:pt x="10793227" y="5644999"/>
                </a:cubicBezTo>
                <a:cubicBezTo>
                  <a:pt x="10634243" y="5630606"/>
                  <a:pt x="10342095" y="5631802"/>
                  <a:pt x="10037878" y="5644999"/>
                </a:cubicBezTo>
                <a:cubicBezTo>
                  <a:pt x="9733661" y="5658196"/>
                  <a:pt x="9657304" y="5630221"/>
                  <a:pt x="9381053" y="5644999"/>
                </a:cubicBezTo>
                <a:cubicBezTo>
                  <a:pt x="9104803" y="5659777"/>
                  <a:pt x="8880217" y="5618393"/>
                  <a:pt x="8625705" y="5644999"/>
                </a:cubicBezTo>
                <a:cubicBezTo>
                  <a:pt x="8371193" y="5671605"/>
                  <a:pt x="8385667" y="5654617"/>
                  <a:pt x="8264451" y="5644999"/>
                </a:cubicBezTo>
                <a:cubicBezTo>
                  <a:pt x="8143235" y="5635381"/>
                  <a:pt x="7726532" y="5612254"/>
                  <a:pt x="7410578" y="5644999"/>
                </a:cubicBezTo>
                <a:cubicBezTo>
                  <a:pt x="7094624" y="5677744"/>
                  <a:pt x="6894232" y="5655710"/>
                  <a:pt x="6655230" y="5644999"/>
                </a:cubicBezTo>
                <a:cubicBezTo>
                  <a:pt x="6416228" y="5634288"/>
                  <a:pt x="6311172" y="5666041"/>
                  <a:pt x="6096928" y="5644999"/>
                </a:cubicBezTo>
                <a:cubicBezTo>
                  <a:pt x="5882684" y="5623957"/>
                  <a:pt x="5703633" y="5646101"/>
                  <a:pt x="5341580" y="5644999"/>
                </a:cubicBezTo>
                <a:cubicBezTo>
                  <a:pt x="4979527" y="5643897"/>
                  <a:pt x="4924598" y="5674517"/>
                  <a:pt x="4586231" y="5644999"/>
                </a:cubicBezTo>
                <a:cubicBezTo>
                  <a:pt x="4247864" y="5615481"/>
                  <a:pt x="4233565" y="5620437"/>
                  <a:pt x="3929406" y="5644999"/>
                </a:cubicBezTo>
                <a:cubicBezTo>
                  <a:pt x="3625248" y="5669561"/>
                  <a:pt x="3268553" y="5610681"/>
                  <a:pt x="3075533" y="5644999"/>
                </a:cubicBezTo>
                <a:cubicBezTo>
                  <a:pt x="2882513" y="5679317"/>
                  <a:pt x="2671695" y="5626691"/>
                  <a:pt x="2320185" y="5644999"/>
                </a:cubicBezTo>
                <a:cubicBezTo>
                  <a:pt x="1968675" y="5663307"/>
                  <a:pt x="1899086" y="5664373"/>
                  <a:pt x="1564836" y="5644999"/>
                </a:cubicBezTo>
                <a:cubicBezTo>
                  <a:pt x="1230586" y="5625625"/>
                  <a:pt x="1249472" y="5658338"/>
                  <a:pt x="940852" y="5644999"/>
                </a:cubicBezTo>
                <a:cubicBezTo>
                  <a:pt x="532002" y="5627313"/>
                  <a:pt x="-98857" y="5260370"/>
                  <a:pt x="0" y="4704147"/>
                </a:cubicBezTo>
                <a:cubicBezTo>
                  <a:pt x="-27925" y="4486409"/>
                  <a:pt x="-8759" y="4345048"/>
                  <a:pt x="0" y="4076931"/>
                </a:cubicBezTo>
                <a:cubicBezTo>
                  <a:pt x="8759" y="3808814"/>
                  <a:pt x="-8401" y="3670668"/>
                  <a:pt x="0" y="3449715"/>
                </a:cubicBezTo>
                <a:cubicBezTo>
                  <a:pt x="8401" y="3228762"/>
                  <a:pt x="-11764" y="3059229"/>
                  <a:pt x="0" y="2935398"/>
                </a:cubicBezTo>
                <a:cubicBezTo>
                  <a:pt x="11764" y="2811567"/>
                  <a:pt x="-3213" y="2488892"/>
                  <a:pt x="0" y="2270550"/>
                </a:cubicBezTo>
                <a:cubicBezTo>
                  <a:pt x="3213" y="2052208"/>
                  <a:pt x="21438" y="1799176"/>
                  <a:pt x="0" y="1605701"/>
                </a:cubicBezTo>
                <a:cubicBezTo>
                  <a:pt x="-21438" y="1412226"/>
                  <a:pt x="13869" y="1114951"/>
                  <a:pt x="0" y="940852"/>
                </a:cubicBezTo>
                <a:close/>
              </a:path>
            </a:pathLst>
          </a:custGeom>
          <a:solidFill>
            <a:srgbClr val="F6FEE2">
              <a:alpha val="85098"/>
            </a:srgbClr>
          </a:solid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002060"/>
              </a:solidFill>
              <a:effectLst/>
              <a:uLnTx/>
              <a:uFillTx/>
              <a:latin typeface="+mj-lt"/>
              <a:ea typeface="+mn-ea"/>
              <a:cs typeface="+mn-cs"/>
            </a:endParaRPr>
          </a:p>
        </p:txBody>
      </p:sp>
      <p:grpSp>
        <p:nvGrpSpPr>
          <p:cNvPr id="6" name="Group 5"/>
          <p:cNvGrpSpPr/>
          <p:nvPr/>
        </p:nvGrpSpPr>
        <p:grpSpPr>
          <a:xfrm>
            <a:off x="2277287" y="202527"/>
            <a:ext cx="7591425" cy="1988825"/>
            <a:chOff x="3953694" y="168009"/>
            <a:chExt cx="4223261" cy="1988825"/>
          </a:xfrm>
        </p:grpSpPr>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3953694" y="168009"/>
              <a:ext cx="4223261" cy="1988825"/>
            </a:xfrm>
            <a:prstGeom prst="rect">
              <a:avLst/>
            </a:prstGeom>
          </p:spPr>
        </p:pic>
        <p:sp>
          <p:nvSpPr>
            <p:cNvPr id="32"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511871" y="649808"/>
              <a:ext cx="2905000" cy="923330"/>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Yêu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cần</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đạt</a:t>
              </a:r>
              <a:endParaRPr kumimoji="0" lang="zh-CN" altLang="en-US"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endParaRPr>
            </a:p>
          </p:txBody>
        </p:sp>
      </p:grpSp>
      <p:grpSp>
        <p:nvGrpSpPr>
          <p:cNvPr id="4" name="Group 3">
            <a:extLst>
              <a:ext uri="{FF2B5EF4-FFF2-40B4-BE49-F238E27FC236}">
                <a16:creationId xmlns:a16="http://schemas.microsoft.com/office/drawing/2014/main" id="{7F5B26C1-799D-AA07-E6F1-203CB4B32C13}"/>
              </a:ext>
            </a:extLst>
          </p:cNvPr>
          <p:cNvGrpSpPr/>
          <p:nvPr/>
        </p:nvGrpSpPr>
        <p:grpSpPr>
          <a:xfrm>
            <a:off x="1015316" y="2446223"/>
            <a:ext cx="9729541" cy="1060603"/>
            <a:chOff x="881752" y="2049669"/>
            <a:chExt cx="9729541" cy="1060603"/>
          </a:xfrm>
        </p:grpSpPr>
        <p:sp>
          <p:nvSpPr>
            <p:cNvPr id="7" name="TextBox 6">
              <a:extLst>
                <a:ext uri="{FF2B5EF4-FFF2-40B4-BE49-F238E27FC236}">
                  <a16:creationId xmlns:a16="http://schemas.microsoft.com/office/drawing/2014/main" id="{6F2519E5-DB67-AADB-4141-25868EAAD3A1}"/>
                </a:ext>
              </a:extLst>
            </p:cNvPr>
            <p:cNvSpPr txBox="1"/>
            <p:nvPr/>
          </p:nvSpPr>
          <p:spPr>
            <a:xfrm>
              <a:off x="1585639" y="2054664"/>
              <a:ext cx="9025654" cy="1055608"/>
            </a:xfrm>
            <a:prstGeom prst="roundRect">
              <a:avLst/>
            </a:prstGeom>
            <a:solidFill>
              <a:srgbClr val="FFF8B3"/>
            </a:solidFill>
          </p:spPr>
          <p:txBody>
            <a:bodyPr wrap="square" rtlCol="0">
              <a:spAutoFit/>
            </a:bodyPr>
            <a:lstStyle/>
            <a:p>
              <a:pPr algn="just"/>
              <a:r>
                <a:rPr lang="vi-VN" altLang="zh-CN" sz="2800" b="1" dirty="0">
                  <a:solidFill>
                    <a:prstClr val="black"/>
                  </a:solidFill>
                  <a:cs typeface="Calibri" panose="020F0502020204030204" pitchFamily="34" charset="0"/>
                  <a:sym typeface="+mn-lt"/>
                </a:rPr>
                <a:t>Tiếp tục củng cố về tính diện tích hình chữ nhật, hình vuông. </a:t>
              </a:r>
            </a:p>
          </p:txBody>
        </p:sp>
        <p:pic>
          <p:nvPicPr>
            <p:cNvPr id="8" name="Picture 7">
              <a:extLst>
                <a:ext uri="{FF2B5EF4-FFF2-40B4-BE49-F238E27FC236}">
                  <a16:creationId xmlns:a16="http://schemas.microsoft.com/office/drawing/2014/main" id="{42EE7068-D847-ADC7-CF2F-C5EF0B9FEB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752" y="2049669"/>
              <a:ext cx="703578" cy="940152"/>
            </a:xfrm>
            <a:prstGeom prst="rect">
              <a:avLst/>
            </a:prstGeom>
          </p:spPr>
        </p:pic>
      </p:grpSp>
      <p:grpSp>
        <p:nvGrpSpPr>
          <p:cNvPr id="9" name="Group 8">
            <a:extLst>
              <a:ext uri="{FF2B5EF4-FFF2-40B4-BE49-F238E27FC236}">
                <a16:creationId xmlns:a16="http://schemas.microsoft.com/office/drawing/2014/main" id="{68EF7CDB-70DB-859E-B4E4-9A73A4738B97}"/>
              </a:ext>
            </a:extLst>
          </p:cNvPr>
          <p:cNvGrpSpPr/>
          <p:nvPr/>
        </p:nvGrpSpPr>
        <p:grpSpPr>
          <a:xfrm>
            <a:off x="911308" y="3832973"/>
            <a:ext cx="9861552" cy="1097802"/>
            <a:chOff x="856677" y="3191338"/>
            <a:chExt cx="9861552" cy="1097802"/>
          </a:xfrm>
        </p:grpSpPr>
        <p:sp>
          <p:nvSpPr>
            <p:cNvPr id="10" name="TextBox 9">
              <a:extLst>
                <a:ext uri="{FF2B5EF4-FFF2-40B4-BE49-F238E27FC236}">
                  <a16:creationId xmlns:a16="http://schemas.microsoft.com/office/drawing/2014/main" id="{C3B96345-2F99-E1FE-E9E8-22B4147AC297}"/>
                </a:ext>
              </a:extLst>
            </p:cNvPr>
            <p:cNvSpPr txBox="1"/>
            <p:nvPr/>
          </p:nvSpPr>
          <p:spPr>
            <a:xfrm>
              <a:off x="1585639" y="3191338"/>
              <a:ext cx="9132590" cy="1055608"/>
            </a:xfrm>
            <a:prstGeom prst="roundRect">
              <a:avLst/>
            </a:prstGeom>
            <a:solidFill>
              <a:srgbClr val="FFB9C2"/>
            </a:solidFill>
          </p:spPr>
          <p:txBody>
            <a:bodyPr wrap="square" rtlCol="0">
              <a:spAutoFit/>
            </a:bodyPr>
            <a:lstStyle>
              <a:defPPr>
                <a:defRPr lang="en-US"/>
              </a:defPPr>
              <a:lvl1pPr algn="just">
                <a:lnSpc>
                  <a:spcPct val="150000"/>
                </a:lnSpc>
                <a:defRPr sz="3200" b="1">
                  <a:latin typeface="Calibri" panose="020F0502020204030204" pitchFamily="34" charset="0"/>
                  <a:cs typeface="Calibri" panose="020F0502020204030204" pitchFamily="34" charset="0"/>
                </a:defRPr>
              </a:lvl1pPr>
            </a:lstStyle>
            <a:p>
              <a:pPr lvl="0" algn="just">
                <a:lnSpc>
                  <a:spcPct val="100000"/>
                </a:lnSpc>
                <a:spcBef>
                  <a:spcPts val="600"/>
                </a:spcBef>
              </a:pPr>
              <a:r>
                <a:rPr lang="vi-VN" altLang="zh-CN" sz="2800" dirty="0">
                  <a:solidFill>
                    <a:prstClr val="black"/>
                  </a:solidFill>
                  <a:latin typeface="+mn-lt"/>
                  <a:cs typeface="Calibri" panose="020F0502020204030204" pitchFamily="34" charset="0"/>
                  <a:sym typeface="+mn-lt"/>
                </a:rPr>
                <a:t>Giải quyết được một số tình huống thực tế liên quan đến chu vi, diện tích các hình đã học.</a:t>
              </a:r>
            </a:p>
          </p:txBody>
        </p:sp>
        <p:pic>
          <p:nvPicPr>
            <p:cNvPr id="11" name="Picture 10" descr="A picture containing pink, wheel, close&#10;&#10;Description automatically generated">
              <a:extLst>
                <a:ext uri="{FF2B5EF4-FFF2-40B4-BE49-F238E27FC236}">
                  <a16:creationId xmlns:a16="http://schemas.microsoft.com/office/drawing/2014/main" id="{4E38E3E3-72A6-85DB-2EB9-EDF3C08C5B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677" y="3348988"/>
              <a:ext cx="703578" cy="940152"/>
            </a:xfrm>
            <a:prstGeom prst="rect">
              <a:avLst/>
            </a:prstGeom>
          </p:spPr>
        </p:pic>
      </p:grpSp>
    </p:spTree>
    <p:extLst>
      <p:ext uri="{BB962C8B-B14F-4D97-AF65-F5344CB8AC3E}">
        <p14:creationId xmlns:p14="http://schemas.microsoft.com/office/powerpoint/2010/main" val="19165980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75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grpSp>
        <p:nvGrpSpPr>
          <p:cNvPr id="4" name="Group 3"/>
          <p:cNvGrpSpPr/>
          <p:nvPr/>
        </p:nvGrpSpPr>
        <p:grpSpPr>
          <a:xfrm>
            <a:off x="-77736" y="-1046445"/>
            <a:ext cx="6950485" cy="2933410"/>
            <a:chOff x="-77736" y="-1046445"/>
            <a:chExt cx="6950485" cy="2933410"/>
          </a:xfrm>
        </p:grpSpPr>
        <p:pic>
          <p:nvPicPr>
            <p:cNvPr id="2" name="Picture 1"/>
            <p:cNvPicPr>
              <a:picLocks noChangeAspect="1"/>
            </p:cNvPicPr>
            <p:nvPr/>
          </p:nvPicPr>
          <p:blipFill>
            <a:blip r:embed="rId5"/>
            <a:stretch>
              <a:fillRect/>
            </a:stretch>
          </p:blipFill>
          <p:spPr>
            <a:xfrm>
              <a:off x="-77736" y="-1046445"/>
              <a:ext cx="6950485" cy="2933410"/>
            </a:xfrm>
            <a:prstGeom prst="rect">
              <a:avLst/>
            </a:prstGeom>
          </p:spPr>
        </p:pic>
        <p:sp>
          <p:nvSpPr>
            <p:cNvPr id="14" name="TextBox 13">
              <a:extLst>
                <a:ext uri="{FF2B5EF4-FFF2-40B4-BE49-F238E27FC236}">
                  <a16:creationId xmlns:a16="http://schemas.microsoft.com/office/drawing/2014/main" id="{B6EC7235-D9B4-BAB5-129D-128EC8617C29}"/>
                </a:ext>
              </a:extLst>
            </p:cNvPr>
            <p:cNvSpPr txBox="1"/>
            <p:nvPr/>
          </p:nvSpPr>
          <p:spPr>
            <a:xfrm>
              <a:off x="287272" y="778161"/>
              <a:ext cx="52679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UVN Banh Mi" pitchFamily="2" charset="0"/>
                  <a:ea typeface="+mn-ea"/>
                  <a:cs typeface="+mn-cs"/>
                </a:rPr>
                <a:t>KHỞI ĐỘNG</a:t>
              </a:r>
            </a:p>
          </p:txBody>
        </p:sp>
      </p:grpSp>
      <p:pic>
        <p:nvPicPr>
          <p:cNvPr id="3" name="cute + soft aesthetic sound effects pack 2021 (no copyri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9799" y="-1"/>
            <a:ext cx="778161" cy="778161"/>
          </a:xfrm>
          <a:prstGeom prst="rect">
            <a:avLst/>
          </a:prstGeom>
        </p:spPr>
      </p:pic>
      <p:pic>
        <p:nvPicPr>
          <p:cNvPr id="6" name="Picture 5">
            <a:extLst>
              <a:ext uri="{FF2B5EF4-FFF2-40B4-BE49-F238E27FC236}">
                <a16:creationId xmlns:a16="http://schemas.microsoft.com/office/drawing/2014/main" id="{67597194-9AE4-40CF-A294-1E54C6819E52}"/>
              </a:ext>
            </a:extLst>
          </p:cNvPr>
          <p:cNvPicPr>
            <a:picLocks noChangeAspect="1"/>
          </p:cNvPicPr>
          <p:nvPr/>
        </p:nvPicPr>
        <p:blipFill>
          <a:blip r:embed="rId7"/>
          <a:stretch>
            <a:fillRect/>
          </a:stretch>
        </p:blipFill>
        <p:spPr>
          <a:xfrm>
            <a:off x="1392135" y="1762746"/>
            <a:ext cx="9693480" cy="3237257"/>
          </a:xfrm>
          <a:prstGeom prst="rect">
            <a:avLst/>
          </a:prstGeom>
        </p:spPr>
      </p:pic>
    </p:spTree>
    <p:extLst>
      <p:ext uri="{BB962C8B-B14F-4D97-AF65-F5344CB8AC3E}">
        <p14:creationId xmlns:p14="http://schemas.microsoft.com/office/powerpoint/2010/main" val="19531225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ctr">
                <a:lnSpc>
                  <a:spcPct val="120000"/>
                </a:lnSpc>
                <a:spcBef>
                  <a:spcPts val="0"/>
                </a:spcBef>
                <a:spcAft>
                  <a:spcPts val="0"/>
                </a:spcAft>
              </a:pPr>
              <a:r>
                <a:rPr lang="nl-NL" sz="4000" dirty="0">
                  <a:solidFill>
                    <a:srgbClr val="00B050"/>
                  </a:solidFill>
                  <a:effectLst/>
                  <a:latin typeface="+mj-lt"/>
                  <a:ea typeface="Times New Roman" panose="02020603050405020304" pitchFamily="18" charset="0"/>
                </a:rPr>
                <a:t>Hình vuông có cạnh 5 cm thì chu bằng bao nhiêu?</a:t>
              </a:r>
              <a:endParaRPr lang="en-US" sz="4000" dirty="0">
                <a:solidFill>
                  <a:srgbClr val="00B050"/>
                </a:solidFill>
                <a:effectLst/>
                <a:latin typeface="+mj-lt"/>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Đáp</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a:t>
              </a: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án</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20 cm</a:t>
              </a:r>
              <a:endParaRPr kumimoji="0" lang="en-US" altLang="zh-CN" sz="44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564897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ts val="0"/>
                </a:spcBef>
                <a:spcAft>
                  <a:spcPts val="0"/>
                </a:spcAft>
                <a:buClrTx/>
                <a:buSzTx/>
                <a:buFont typeface="Arial" panose="020B0604020202020204" pitchFamily="34" charset="0"/>
                <a:buNone/>
                <a:tabLst/>
                <a:defRPr/>
              </a:pPr>
              <a:r>
                <a:rPr kumimoji="0" lang="nl-NL"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rPr>
                <a:t>Hình chữ nhật có chiều dài 8 cm và chiều rộng 6 cm thì diện tích bằng bao nhiêu?</a:t>
              </a:r>
              <a:endParaRPr kumimoji="0" lang="en-US"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Đáp</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án</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lang="nl-NL" sz="4400" dirty="0">
                  <a:solidFill>
                    <a:srgbClr val="002060"/>
                  </a:solidFill>
                  <a:effectLst/>
                  <a:latin typeface="+mj-lt"/>
                  <a:ea typeface="Times New Roman" panose="02020603050405020304" pitchFamily="18" charset="0"/>
                </a:rPr>
                <a:t>48 cm</a:t>
              </a:r>
              <a:r>
                <a:rPr lang="nl-NL" sz="4400" baseline="30000" dirty="0">
                  <a:solidFill>
                    <a:srgbClr val="002060"/>
                  </a:solidFill>
                  <a:effectLst/>
                  <a:latin typeface="+mj-lt"/>
                  <a:ea typeface="Times New Roman" panose="02020603050405020304" pitchFamily="18" charset="0"/>
                </a:rPr>
                <a:t>2</a:t>
              </a:r>
              <a:endPar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034961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58001"/>
          </a:xfrm>
          <a:prstGeom prst="rect">
            <a:avLst/>
          </a:prstGeom>
        </p:spPr>
      </p:pic>
      <p:pic>
        <p:nvPicPr>
          <p:cNvPr id="2" name="Picture 1"/>
          <p:cNvPicPr>
            <a:picLocks noChangeAspect="1"/>
          </p:cNvPicPr>
          <p:nvPr/>
        </p:nvPicPr>
        <p:blipFill>
          <a:blip r:embed="rId3"/>
          <a:stretch>
            <a:fillRect/>
          </a:stretch>
        </p:blipFill>
        <p:spPr>
          <a:xfrm>
            <a:off x="-152163" y="-1110240"/>
            <a:ext cx="10529540" cy="5150612"/>
          </a:xfrm>
          <a:prstGeom prst="rect">
            <a:avLst/>
          </a:prstGeom>
        </p:spPr>
      </p:pic>
      <p:pic>
        <p:nvPicPr>
          <p:cNvPr id="9" name="Picture 8">
            <a:extLst>
              <a:ext uri="{FF2B5EF4-FFF2-40B4-BE49-F238E27FC236}">
                <a16:creationId xmlns:a16="http://schemas.microsoft.com/office/drawing/2014/main" id="{482E531C-2548-4F46-91EE-6335D1E2D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794879" y="3785953"/>
            <a:ext cx="2176364" cy="2729991"/>
          </a:xfrm>
          <a:prstGeom prst="rect">
            <a:avLst/>
          </a:prstGeom>
        </p:spPr>
      </p:pic>
      <p:pic>
        <p:nvPicPr>
          <p:cNvPr id="10" name="Picture 9">
            <a:extLst>
              <a:ext uri="{FF2B5EF4-FFF2-40B4-BE49-F238E27FC236}">
                <a16:creationId xmlns:a16="http://schemas.microsoft.com/office/drawing/2014/main" id="{6C5BB2EE-8E45-424B-B468-6CF5F24FC0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7931565" y="3540642"/>
            <a:ext cx="2436653" cy="3255254"/>
          </a:xfrm>
          <a:prstGeom prst="rect">
            <a:avLst/>
          </a:prstGeom>
        </p:spPr>
      </p:pic>
      <p:pic>
        <p:nvPicPr>
          <p:cNvPr id="5" name="Picture 4">
            <a:extLst>
              <a:ext uri="{FF2B5EF4-FFF2-40B4-BE49-F238E27FC236}">
                <a16:creationId xmlns:a16="http://schemas.microsoft.com/office/drawing/2014/main" id="{C90B3E01-2A81-4FFD-A34B-E2F55690A24C}"/>
              </a:ext>
            </a:extLst>
          </p:cNvPr>
          <p:cNvPicPr>
            <a:picLocks noChangeAspect="1"/>
          </p:cNvPicPr>
          <p:nvPr/>
        </p:nvPicPr>
        <p:blipFill>
          <a:blip r:embed="rId8"/>
          <a:stretch>
            <a:fillRect/>
          </a:stretch>
        </p:blipFill>
        <p:spPr>
          <a:xfrm>
            <a:off x="722802" y="2220780"/>
            <a:ext cx="7736495" cy="1597290"/>
          </a:xfrm>
          <a:prstGeom prst="rect">
            <a:avLst/>
          </a:prstGeom>
        </p:spPr>
      </p:pic>
    </p:spTree>
    <p:extLst>
      <p:ext uri="{BB962C8B-B14F-4D97-AF65-F5344CB8AC3E}">
        <p14:creationId xmlns:p14="http://schemas.microsoft.com/office/powerpoint/2010/main" val="30957786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67944726-72C7-7ECA-235C-9C1C05000275}"/>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CB0488E0-F053-2D74-A22D-4B2E8D93AAC0}"/>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91394B7F-03F6-0FAA-57AE-F461741ACD96}"/>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33BD1EF1-C191-E8CB-E398-3BBDDDA85AA4}"/>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E37A1AA5-5E7B-DC95-AB70-2744C20FA7B4}"/>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7" name="PHẠM DUYÊN 2 - 9Slide.vn">
            <a:extLst>
              <a:ext uri="{FF2B5EF4-FFF2-40B4-BE49-F238E27FC236}">
                <a16:creationId xmlns:a16="http://schemas.microsoft.com/office/drawing/2014/main" id="{218274EF-177B-7E26-2A71-E7BE9CAE9A2A}"/>
              </a:ext>
            </a:extLst>
          </p:cNvPr>
          <p:cNvSpPr txBox="1"/>
          <p:nvPr/>
        </p:nvSpPr>
        <p:spPr>
          <a:xfrm>
            <a:off x="1509623" y="564346"/>
            <a:ext cx="9986163" cy="1734064"/>
          </a:xfrm>
          <a:prstGeom prst="rect">
            <a:avLst/>
          </a:prstGeom>
          <a:noFill/>
        </p:spPr>
        <p:txBody>
          <a:bodyPr wrap="square" rtlCol="0">
            <a:spAutoFit/>
          </a:bodyPr>
          <a:lstStyle/>
          <a:p>
            <a:pPr algn="just"/>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sửa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chữa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mảng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nền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dùng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tấm</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gỗ</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lát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sàn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tấm</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dạng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hình</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nhật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chiều</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45 cm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chiều</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rộng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9 cm.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diện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tích</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mảng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nền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sửa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chữa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xăng-ti-mét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vuông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1" name="PHẠM DUYÊN 3 - 9Slide.vn">
            <a:extLst>
              <a:ext uri="{FF2B5EF4-FFF2-40B4-BE49-F238E27FC236}">
                <a16:creationId xmlns:a16="http://schemas.microsoft.com/office/drawing/2014/main" id="{D311131B-501B-A59B-BBCB-408F5259CF63}"/>
              </a:ext>
            </a:extLst>
          </p:cNvPr>
          <p:cNvSpPr txBox="1"/>
          <p:nvPr/>
        </p:nvSpPr>
        <p:spPr>
          <a:xfrm>
            <a:off x="477356" y="5033708"/>
            <a:ext cx="3802644" cy="523220"/>
          </a:xfrm>
          <a:prstGeom prst="rect">
            <a:avLst/>
          </a:prstGeom>
          <a:noFill/>
        </p:spPr>
        <p:txBody>
          <a:bodyPr wrap="none" rtlCol="0">
            <a:spAutoFit/>
          </a:bodyPr>
          <a:lstStyle/>
          <a:p>
            <a:r>
              <a:rPr lang="en-US" sz="2800" dirty="0" err="1">
                <a:solidFill>
                  <a:srgbClr val="002060"/>
                </a:solidFill>
                <a:latin typeface="Arial" panose="020B0604020202020204" pitchFamily="34" charset="0"/>
                <a:cs typeface="Arial" panose="020B0604020202020204" pitchFamily="34" charset="0"/>
              </a:rPr>
              <a:t>Diện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tích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sửa</a:t>
            </a:r>
            <a:r>
              <a:rPr lang="en-US" sz="2800" dirty="0">
                <a:solidFill>
                  <a:srgbClr val="002060"/>
                </a:solidFill>
                <a:latin typeface="Arial" panose="020B0604020202020204" pitchFamily="34" charset="0"/>
                <a:cs typeface="Arial" panose="020B0604020202020204" pitchFamily="34" charset="0"/>
              </a:rPr>
              <a:t>:</a:t>
            </a:r>
          </a:p>
        </p:txBody>
      </p:sp>
      <p:sp>
        <p:nvSpPr>
          <p:cNvPr id="12" name="PHẠM DUYÊN 4 - 9Slide.vn">
            <a:extLst>
              <a:ext uri="{FF2B5EF4-FFF2-40B4-BE49-F238E27FC236}">
                <a16:creationId xmlns:a16="http://schemas.microsoft.com/office/drawing/2014/main" id="{47C4A3E1-1F66-DB33-479D-308DEC7C6B86}"/>
              </a:ext>
            </a:extLst>
          </p:cNvPr>
          <p:cNvSpPr txBox="1"/>
          <p:nvPr/>
        </p:nvSpPr>
        <p:spPr>
          <a:xfrm>
            <a:off x="2431914" y="2567140"/>
            <a:ext cx="1846980" cy="584775"/>
          </a:xfrm>
          <a:prstGeom prst="rect">
            <a:avLst/>
          </a:prstGeom>
          <a:noFill/>
        </p:spPr>
        <p:txBody>
          <a:bodyPr wrap="none" rtlCol="0">
            <a:spAutoFit/>
          </a:bodyPr>
          <a:lstStyle/>
          <a:p>
            <a:r>
              <a:rPr lang="en-US" sz="3200" u="sng" dirty="0" err="1">
                <a:solidFill>
                  <a:srgbClr val="FF0000"/>
                </a:solidFill>
                <a:latin typeface="+mj-lt"/>
              </a:rPr>
              <a:t>Tóm</a:t>
            </a:r>
            <a:r>
              <a:rPr lang="en-US" sz="3200" u="sng" dirty="0">
                <a:solidFill>
                  <a:srgbClr val="FF0000"/>
                </a:solidFill>
                <a:latin typeface="+mj-lt"/>
              </a:rPr>
              <a:t> </a:t>
            </a:r>
            <a:r>
              <a:rPr lang="en-US" sz="3200" u="sng" dirty="0" err="1">
                <a:solidFill>
                  <a:srgbClr val="FF0000"/>
                </a:solidFill>
                <a:latin typeface="+mj-lt"/>
              </a:rPr>
              <a:t>tắt</a:t>
            </a:r>
            <a:r>
              <a:rPr lang="vi-VN" sz="3200" u="sng" dirty="0">
                <a:solidFill>
                  <a:srgbClr val="FF0000"/>
                </a:solidFill>
                <a:latin typeface="+mj-lt"/>
              </a:rPr>
              <a:t>: </a:t>
            </a:r>
            <a:endParaRPr lang="en-US" sz="3200" u="sng" dirty="0">
              <a:solidFill>
                <a:srgbClr val="FF0000"/>
              </a:solidFill>
              <a:latin typeface="+mj-lt"/>
            </a:endParaRPr>
          </a:p>
        </p:txBody>
      </p:sp>
      <p:sp>
        <p:nvSpPr>
          <p:cNvPr id="13" name="PHẠM DUYÊN 5 - 9Slide.vn">
            <a:extLst>
              <a:ext uri="{FF2B5EF4-FFF2-40B4-BE49-F238E27FC236}">
                <a16:creationId xmlns:a16="http://schemas.microsoft.com/office/drawing/2014/main" id="{0201DE2B-9FF0-B274-2DCC-EE5E27F1D9BD}"/>
              </a:ext>
            </a:extLst>
          </p:cNvPr>
          <p:cNvSpPr txBox="1"/>
          <p:nvPr/>
        </p:nvSpPr>
        <p:spPr>
          <a:xfrm>
            <a:off x="698730" y="3272357"/>
            <a:ext cx="1244251" cy="523220"/>
          </a:xfrm>
          <a:prstGeom prst="rect">
            <a:avLst/>
          </a:prstGeom>
          <a:noFill/>
        </p:spPr>
        <p:txBody>
          <a:bodyPr wrap="none" rtlCol="0">
            <a:spAutoFit/>
          </a:bodyPr>
          <a:lstStyle/>
          <a:p>
            <a:r>
              <a:rPr lang="en-US" sz="2800" dirty="0" err="1">
                <a:solidFill>
                  <a:srgbClr val="002060"/>
                </a:solidFill>
                <a:latin typeface="Arial" panose="020B0604020202020204" pitchFamily="34" charset="0"/>
                <a:cs typeface="Arial" panose="020B0604020202020204" pitchFamily="34" charset="0"/>
              </a:rPr>
              <a:t>Dùng</a:t>
            </a:r>
            <a:r>
              <a:rPr lang="en-US" sz="2800" dirty="0">
                <a:solidFill>
                  <a:srgbClr val="002060"/>
                </a:solidFill>
                <a:latin typeface="Arial" panose="020B0604020202020204" pitchFamily="34" charset="0"/>
                <a:cs typeface="Arial" panose="020B0604020202020204" pitchFamily="34" charset="0"/>
              </a:rPr>
              <a:t>: </a:t>
            </a:r>
          </a:p>
        </p:txBody>
      </p:sp>
      <p:sp>
        <p:nvSpPr>
          <p:cNvPr id="14" name="PHẠM DUYÊN 6 - 9Slide.vn">
            <a:extLst>
              <a:ext uri="{FF2B5EF4-FFF2-40B4-BE49-F238E27FC236}">
                <a16:creationId xmlns:a16="http://schemas.microsoft.com/office/drawing/2014/main" id="{A0957377-D896-0B7B-A4F5-E0534DE74646}"/>
              </a:ext>
            </a:extLst>
          </p:cNvPr>
          <p:cNvSpPr txBox="1"/>
          <p:nvPr/>
        </p:nvSpPr>
        <p:spPr>
          <a:xfrm>
            <a:off x="1743225" y="3306734"/>
            <a:ext cx="3903633" cy="523220"/>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2 </a:t>
            </a:r>
            <a:r>
              <a:rPr lang="en-US" sz="2800" dirty="0" err="1">
                <a:solidFill>
                  <a:srgbClr val="FF0000"/>
                </a:solidFill>
                <a:latin typeface="Arial" panose="020B0604020202020204" pitchFamily="34" charset="0"/>
                <a:cs typeface="Arial" panose="020B0604020202020204" pitchFamily="34" charset="0"/>
              </a:rPr>
              <a:t>tấm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gỗ</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chữ</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nhật</a:t>
            </a:r>
            <a:endParaRPr lang="en-US" sz="2800" dirty="0">
              <a:solidFill>
                <a:srgbClr val="002060"/>
              </a:solidFill>
              <a:latin typeface="Arial" panose="020B0604020202020204" pitchFamily="34" charset="0"/>
              <a:cs typeface="Arial" panose="020B0604020202020204" pitchFamily="34" charset="0"/>
            </a:endParaRPr>
          </a:p>
        </p:txBody>
      </p:sp>
      <p:sp>
        <p:nvSpPr>
          <p:cNvPr id="15" name="PHẠM DUYÊN 7 - 9Slide.vn">
            <a:extLst>
              <a:ext uri="{FF2B5EF4-FFF2-40B4-BE49-F238E27FC236}">
                <a16:creationId xmlns:a16="http://schemas.microsoft.com/office/drawing/2014/main" id="{73E486F8-7FDE-2CBC-CCE2-B7E4C98641B9}"/>
              </a:ext>
            </a:extLst>
          </p:cNvPr>
          <p:cNvSpPr txBox="1"/>
          <p:nvPr/>
        </p:nvSpPr>
        <p:spPr>
          <a:xfrm>
            <a:off x="654962" y="3884258"/>
            <a:ext cx="3532698" cy="523220"/>
          </a:xfrm>
          <a:prstGeom prst="rect">
            <a:avLst/>
          </a:prstGeom>
          <a:noFill/>
        </p:spPr>
        <p:txBody>
          <a:bodyPr wrap="none" rtlCol="0">
            <a:spAutoFit/>
          </a:bodyPr>
          <a:lstStyle/>
          <a:p>
            <a:r>
              <a:rPr lang="vi-VN" sz="2800" spc="-120" dirty="0">
                <a:solidFill>
                  <a:srgbClr val="002060"/>
                </a:solidFill>
                <a:latin typeface="Arial" panose="020B0604020202020204" pitchFamily="34" charset="0"/>
                <a:cs typeface="Arial" panose="020B0604020202020204" pitchFamily="34" charset="0"/>
              </a:rPr>
              <a:t>Mỗi</a:t>
            </a:r>
            <a:r>
              <a:rPr lang="en-US" sz="2800" spc="-120" dirty="0">
                <a:solidFill>
                  <a:srgbClr val="002060"/>
                </a:solidFill>
                <a:latin typeface="Arial" panose="020B0604020202020204" pitchFamily="34" charset="0"/>
                <a:cs typeface="Arial" panose="020B0604020202020204" pitchFamily="34" charset="0"/>
              </a:rPr>
              <a:t> </a:t>
            </a:r>
            <a:r>
              <a:rPr lang="en-US" sz="2800" spc="-120" dirty="0" err="1">
                <a:solidFill>
                  <a:srgbClr val="002060"/>
                </a:solidFill>
                <a:latin typeface="Arial" panose="020B0604020202020204" pitchFamily="34" charset="0"/>
                <a:cs typeface="Arial" panose="020B0604020202020204" pitchFamily="34" charset="0"/>
              </a:rPr>
              <a:t>tấm</a:t>
            </a:r>
            <a:r>
              <a:rPr lang="vi-VN" sz="2800" spc="-120" dirty="0">
                <a:solidFill>
                  <a:srgbClr val="002060"/>
                </a:solidFill>
                <a:latin typeface="Arial" panose="020B0604020202020204" pitchFamily="34" charset="0"/>
                <a:cs typeface="Arial" panose="020B0604020202020204" pitchFamily="34" charset="0"/>
              </a:rPr>
              <a:t> gỗ, </a:t>
            </a:r>
            <a:r>
              <a:rPr lang="en-US" sz="2800" spc="-120" dirty="0" err="1">
                <a:solidFill>
                  <a:srgbClr val="002060"/>
                </a:solidFill>
                <a:latin typeface="Arial" panose="020B0604020202020204" pitchFamily="34" charset="0"/>
                <a:cs typeface="Arial" panose="020B0604020202020204" pitchFamily="34" charset="0"/>
              </a:rPr>
              <a:t>chiều</a:t>
            </a:r>
            <a:r>
              <a:rPr lang="en-US" sz="2800" spc="-120" dirty="0">
                <a:solidFill>
                  <a:srgbClr val="002060"/>
                </a:solidFill>
                <a:latin typeface="Arial" panose="020B0604020202020204" pitchFamily="34" charset="0"/>
                <a:cs typeface="Arial" panose="020B0604020202020204" pitchFamily="34" charset="0"/>
              </a:rPr>
              <a:t> </a:t>
            </a:r>
            <a:r>
              <a:rPr lang="en-US" sz="2800" spc="-120" dirty="0" err="1">
                <a:solidFill>
                  <a:srgbClr val="002060"/>
                </a:solidFill>
                <a:latin typeface="Arial" panose="020B0604020202020204" pitchFamily="34" charset="0"/>
                <a:cs typeface="Arial" panose="020B0604020202020204" pitchFamily="34" charset="0"/>
              </a:rPr>
              <a:t>dài</a:t>
            </a:r>
            <a:r>
              <a:rPr lang="vi-VN" sz="2800" spc="-120" dirty="0">
                <a:solidFill>
                  <a:srgbClr val="002060"/>
                </a:solidFill>
                <a:latin typeface="Arial" panose="020B0604020202020204" pitchFamily="34" charset="0"/>
                <a:cs typeface="Arial" panose="020B0604020202020204" pitchFamily="34" charset="0"/>
              </a:rPr>
              <a:t> </a:t>
            </a:r>
            <a:r>
              <a:rPr lang="en-US" sz="2800" spc="-120" dirty="0">
                <a:solidFill>
                  <a:srgbClr val="002060"/>
                </a:solidFill>
                <a:latin typeface="Arial" panose="020B0604020202020204" pitchFamily="34" charset="0"/>
                <a:cs typeface="Arial" panose="020B0604020202020204" pitchFamily="34" charset="0"/>
              </a:rPr>
              <a:t>: </a:t>
            </a:r>
          </a:p>
        </p:txBody>
      </p:sp>
      <p:sp>
        <p:nvSpPr>
          <p:cNvPr id="16" name="PHẠM DUYÊN 8 - 9Slide.vn">
            <a:extLst>
              <a:ext uri="{FF2B5EF4-FFF2-40B4-BE49-F238E27FC236}">
                <a16:creationId xmlns:a16="http://schemas.microsoft.com/office/drawing/2014/main" id="{5997F0EA-26F9-4B3C-0D1D-46019FC13F96}"/>
              </a:ext>
            </a:extLst>
          </p:cNvPr>
          <p:cNvSpPr txBox="1"/>
          <p:nvPr/>
        </p:nvSpPr>
        <p:spPr>
          <a:xfrm>
            <a:off x="4018474" y="3878660"/>
            <a:ext cx="1164101" cy="523220"/>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45</a:t>
            </a:r>
            <a:r>
              <a:rPr lang="en-US" sz="2800" dirty="0">
                <a:solidFill>
                  <a:srgbClr val="002060"/>
                </a:solidFill>
                <a:latin typeface="Arial" panose="020B0604020202020204" pitchFamily="34" charset="0"/>
                <a:cs typeface="Arial" panose="020B0604020202020204" pitchFamily="34" charset="0"/>
              </a:rPr>
              <a:t> cm</a:t>
            </a:r>
          </a:p>
        </p:txBody>
      </p:sp>
      <p:sp>
        <p:nvSpPr>
          <p:cNvPr id="17" name="PHẠM DUYÊN 9 - 9Slide.vn">
            <a:extLst>
              <a:ext uri="{FF2B5EF4-FFF2-40B4-BE49-F238E27FC236}">
                <a16:creationId xmlns:a16="http://schemas.microsoft.com/office/drawing/2014/main" id="{62B75CE4-BB49-FF92-69E1-7D1D72750810}"/>
              </a:ext>
            </a:extLst>
          </p:cNvPr>
          <p:cNvSpPr txBox="1"/>
          <p:nvPr/>
        </p:nvSpPr>
        <p:spPr>
          <a:xfrm>
            <a:off x="4058563" y="5039306"/>
            <a:ext cx="1583382" cy="523220"/>
          </a:xfrm>
          <a:prstGeom prst="rect">
            <a:avLst/>
          </a:prstGeom>
          <a:noFill/>
        </p:spPr>
        <p:txBody>
          <a:bodyPr wrap="none" rtlCol="0">
            <a:spAutoFit/>
          </a:bodyPr>
          <a:lstStyle/>
          <a:p>
            <a:r>
              <a:rPr lang="en-US" sz="2800" spc="-40" dirty="0">
                <a:solidFill>
                  <a:srgbClr val="FF0000"/>
                </a:solidFill>
                <a:latin typeface="Arial" panose="020B0604020202020204" pitchFamily="34" charset="0"/>
                <a:cs typeface="Arial" panose="020B0604020202020204" pitchFamily="34" charset="0"/>
              </a:rPr>
              <a:t>….</a:t>
            </a:r>
            <a:r>
              <a:rPr lang="en-US" sz="2800" spc="-40" dirty="0">
                <a:solidFill>
                  <a:srgbClr val="002060"/>
                </a:solidFill>
                <a:latin typeface="Arial" panose="020B0604020202020204" pitchFamily="34" charset="0"/>
                <a:cs typeface="Arial" panose="020B0604020202020204" pitchFamily="34" charset="0"/>
              </a:rPr>
              <a:t> cm</a:t>
            </a:r>
            <a:r>
              <a:rPr lang="en-US" sz="2800" spc="-40" baseline="30000" dirty="0">
                <a:solidFill>
                  <a:srgbClr val="002060"/>
                </a:solidFill>
                <a:latin typeface="Arial" panose="020B0604020202020204" pitchFamily="34" charset="0"/>
                <a:cs typeface="Arial" panose="020B0604020202020204" pitchFamily="34" charset="0"/>
              </a:rPr>
              <a:t>2 </a:t>
            </a:r>
            <a:r>
              <a:rPr lang="en-US" sz="2800" spc="-40" dirty="0">
                <a:solidFill>
                  <a:srgbClr val="002060"/>
                </a:solidFill>
                <a:latin typeface="Arial" panose="020B0604020202020204" pitchFamily="34" charset="0"/>
                <a:cs typeface="Arial" panose="020B0604020202020204" pitchFamily="34" charset="0"/>
              </a:rPr>
              <a:t>?</a:t>
            </a:r>
            <a:endParaRPr lang="vi-VN" sz="2800" spc="-40" dirty="0">
              <a:solidFill>
                <a:srgbClr val="002060"/>
              </a:solidFill>
              <a:latin typeface="Arial" panose="020B0604020202020204" pitchFamily="34" charset="0"/>
              <a:cs typeface="Arial" panose="020B0604020202020204" pitchFamily="34" charset="0"/>
            </a:endParaRPr>
          </a:p>
        </p:txBody>
      </p:sp>
      <p:sp>
        <p:nvSpPr>
          <p:cNvPr id="18" name="PHẠM DUYÊN 10 - 9Slide.vn">
            <a:extLst>
              <a:ext uri="{FF2B5EF4-FFF2-40B4-BE49-F238E27FC236}">
                <a16:creationId xmlns:a16="http://schemas.microsoft.com/office/drawing/2014/main" id="{812712CD-946D-EADF-D7E0-E5BDDAF5B9E0}"/>
              </a:ext>
            </a:extLst>
          </p:cNvPr>
          <p:cNvSpPr txBox="1"/>
          <p:nvPr/>
        </p:nvSpPr>
        <p:spPr>
          <a:xfrm>
            <a:off x="2349448" y="4450585"/>
            <a:ext cx="1880323" cy="523220"/>
          </a:xfrm>
          <a:prstGeom prst="rect">
            <a:avLst/>
          </a:prstGeom>
          <a:noFill/>
        </p:spPr>
        <p:txBody>
          <a:bodyPr wrap="none" rtlCol="0">
            <a:spAutoFit/>
          </a:bodyPr>
          <a:lstStyle/>
          <a:p>
            <a:r>
              <a:rPr lang="en-US" sz="2800" spc="-120" dirty="0" err="1">
                <a:solidFill>
                  <a:srgbClr val="002060"/>
                </a:solidFill>
                <a:latin typeface="Arial" panose="020B0604020202020204" pitchFamily="34" charset="0"/>
                <a:cs typeface="Arial" panose="020B0604020202020204" pitchFamily="34" charset="0"/>
              </a:rPr>
              <a:t>chiều</a:t>
            </a:r>
            <a:r>
              <a:rPr lang="en-US" sz="2800" spc="-120" dirty="0">
                <a:solidFill>
                  <a:srgbClr val="002060"/>
                </a:solidFill>
                <a:latin typeface="Arial" panose="020B0604020202020204" pitchFamily="34" charset="0"/>
                <a:cs typeface="Arial" panose="020B0604020202020204" pitchFamily="34" charset="0"/>
              </a:rPr>
              <a:t> </a:t>
            </a:r>
            <a:r>
              <a:rPr lang="en-US" sz="2800" spc="-120" dirty="0" err="1">
                <a:solidFill>
                  <a:srgbClr val="002060"/>
                </a:solidFill>
                <a:latin typeface="Arial" panose="020B0604020202020204" pitchFamily="34" charset="0"/>
                <a:cs typeface="Arial" panose="020B0604020202020204" pitchFamily="34" charset="0"/>
              </a:rPr>
              <a:t>rộng</a:t>
            </a:r>
            <a:r>
              <a:rPr lang="en-US" sz="2800" spc="-120" dirty="0">
                <a:solidFill>
                  <a:srgbClr val="002060"/>
                </a:solidFill>
                <a:latin typeface="Arial" panose="020B0604020202020204" pitchFamily="34" charset="0"/>
                <a:cs typeface="Arial" panose="020B0604020202020204" pitchFamily="34" charset="0"/>
              </a:rPr>
              <a:t>: </a:t>
            </a:r>
          </a:p>
        </p:txBody>
      </p:sp>
      <p:sp>
        <p:nvSpPr>
          <p:cNvPr id="19" name="PHẠM DUYÊN 11 - 9Slide.vn">
            <a:extLst>
              <a:ext uri="{FF2B5EF4-FFF2-40B4-BE49-F238E27FC236}">
                <a16:creationId xmlns:a16="http://schemas.microsoft.com/office/drawing/2014/main" id="{E71341D1-597D-C386-19B6-969320E7EDE8}"/>
              </a:ext>
            </a:extLst>
          </p:cNvPr>
          <p:cNvSpPr txBox="1"/>
          <p:nvPr/>
        </p:nvSpPr>
        <p:spPr>
          <a:xfrm>
            <a:off x="4082823" y="4450585"/>
            <a:ext cx="963725" cy="523220"/>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9</a:t>
            </a:r>
            <a:r>
              <a:rPr lang="en-US" sz="2800" dirty="0">
                <a:solidFill>
                  <a:srgbClr val="002060"/>
                </a:solidFill>
                <a:latin typeface="Arial" panose="020B0604020202020204" pitchFamily="34" charset="0"/>
                <a:cs typeface="Arial" panose="020B0604020202020204" pitchFamily="34" charset="0"/>
              </a:rPr>
              <a:t> cm</a:t>
            </a:r>
          </a:p>
        </p:txBody>
      </p:sp>
      <p:sp>
        <p:nvSpPr>
          <p:cNvPr id="21" name="PHẠM DUYÊN 13 - 9Slide.vn">
            <a:extLst>
              <a:ext uri="{FF2B5EF4-FFF2-40B4-BE49-F238E27FC236}">
                <a16:creationId xmlns:a16="http://schemas.microsoft.com/office/drawing/2014/main" id="{788DBD7E-6F99-5FF0-E854-24C915A09FCB}"/>
              </a:ext>
            </a:extLst>
          </p:cNvPr>
          <p:cNvSpPr/>
          <p:nvPr/>
        </p:nvSpPr>
        <p:spPr>
          <a:xfrm rot="5400000" flipV="1">
            <a:off x="7715514" y="2691723"/>
            <a:ext cx="78804" cy="1030817"/>
          </a:xfrm>
          <a:prstGeom prst="leftBrace">
            <a:avLst>
              <a:gd name="adj1" fmla="val 83421"/>
              <a:gd name="adj2" fmla="val 50000"/>
            </a:avLst>
          </a:prstGeom>
          <a:ln w="19050" cap="rnd">
            <a:solidFill>
              <a:srgbClr val="FF000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22" name="PHẠM DUYÊN 14 - 9Slide.vn">
            <a:extLst>
              <a:ext uri="{FF2B5EF4-FFF2-40B4-BE49-F238E27FC236}">
                <a16:creationId xmlns:a16="http://schemas.microsoft.com/office/drawing/2014/main" id="{BAE0CD2F-2FED-5B87-EE10-F61BF8E57B48}"/>
              </a:ext>
            </a:extLst>
          </p:cNvPr>
          <p:cNvSpPr/>
          <p:nvPr/>
        </p:nvSpPr>
        <p:spPr>
          <a:xfrm flipV="1">
            <a:off x="6924608" y="3480791"/>
            <a:ext cx="50800" cy="262993"/>
          </a:xfrm>
          <a:prstGeom prst="leftBrace">
            <a:avLst>
              <a:gd name="adj1" fmla="val 83421"/>
              <a:gd name="adj2" fmla="val 50000"/>
            </a:avLst>
          </a:prstGeom>
          <a:ln w="19050" cap="rnd">
            <a:solidFill>
              <a:srgbClr val="FF000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23" name="PHẠM DUYÊN 15 - 9Slide.vn">
            <a:extLst>
              <a:ext uri="{FF2B5EF4-FFF2-40B4-BE49-F238E27FC236}">
                <a16:creationId xmlns:a16="http://schemas.microsoft.com/office/drawing/2014/main" id="{9E080BF5-CB1B-1995-EC56-43330B422FE8}"/>
              </a:ext>
            </a:extLst>
          </p:cNvPr>
          <p:cNvSpPr txBox="1"/>
          <p:nvPr/>
        </p:nvSpPr>
        <p:spPr>
          <a:xfrm>
            <a:off x="7398553" y="2742982"/>
            <a:ext cx="733855" cy="338554"/>
          </a:xfrm>
          <a:prstGeom prst="rect">
            <a:avLst/>
          </a:prstGeom>
          <a:noFill/>
        </p:spPr>
        <p:txBody>
          <a:bodyPr wrap="none" rtlCol="0">
            <a:spAutoFit/>
          </a:bodyPr>
          <a:lstStyle/>
          <a:p>
            <a:r>
              <a:rPr lang="en-US" sz="1600" dirty="0">
                <a:solidFill>
                  <a:srgbClr val="FF0000"/>
                </a:solidFill>
                <a:latin typeface="Arial" panose="020B0604020202020204" pitchFamily="34" charset="0"/>
                <a:cs typeface="Arial" panose="020B0604020202020204" pitchFamily="34" charset="0"/>
              </a:rPr>
              <a:t>45</a:t>
            </a:r>
            <a:r>
              <a:rPr lang="en-US" sz="1600" dirty="0">
                <a:solidFill>
                  <a:schemeClr val="tx1">
                    <a:lumMod val="75000"/>
                    <a:lumOff val="25000"/>
                  </a:schemeClr>
                </a:solidFill>
                <a:latin typeface="Arial" panose="020B0604020202020204" pitchFamily="34" charset="0"/>
                <a:cs typeface="Arial" panose="020B0604020202020204" pitchFamily="34" charset="0"/>
              </a:rPr>
              <a:t> </a:t>
            </a:r>
            <a:r>
              <a:rPr lang="en-US" sz="1600" spc="-40" dirty="0">
                <a:solidFill>
                  <a:schemeClr val="tx1">
                    <a:lumMod val="75000"/>
                    <a:lumOff val="25000"/>
                  </a:schemeClr>
                </a:solidFill>
                <a:latin typeface="Arial" panose="020B0604020202020204" pitchFamily="34" charset="0"/>
                <a:cs typeface="Arial" panose="020B0604020202020204" pitchFamily="34" charset="0"/>
              </a:rPr>
              <a:t>cm</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4" name="PHẠM DUYÊN 16 - 9Slide.vn">
            <a:extLst>
              <a:ext uri="{FF2B5EF4-FFF2-40B4-BE49-F238E27FC236}">
                <a16:creationId xmlns:a16="http://schemas.microsoft.com/office/drawing/2014/main" id="{B6750FE6-0A6B-CC15-2AE8-0FB034B4F415}"/>
              </a:ext>
            </a:extLst>
          </p:cNvPr>
          <p:cNvSpPr txBox="1"/>
          <p:nvPr/>
        </p:nvSpPr>
        <p:spPr>
          <a:xfrm>
            <a:off x="5781858" y="3544319"/>
            <a:ext cx="620042" cy="338554"/>
          </a:xfrm>
          <a:prstGeom prst="rect">
            <a:avLst/>
          </a:prstGeom>
          <a:noFill/>
        </p:spPr>
        <p:txBody>
          <a:bodyPr wrap="none" rtlCol="0">
            <a:spAutoFit/>
          </a:bodyPr>
          <a:lstStyle/>
          <a:p>
            <a:r>
              <a:rPr lang="en-US" sz="1600" dirty="0">
                <a:solidFill>
                  <a:srgbClr val="FF0000"/>
                </a:solidFill>
                <a:latin typeface="Arial" panose="020B0604020202020204" pitchFamily="34" charset="0"/>
                <a:cs typeface="Arial" panose="020B0604020202020204" pitchFamily="34" charset="0"/>
              </a:rPr>
              <a:t>9</a:t>
            </a:r>
            <a:r>
              <a:rPr lang="en-US" sz="1600" dirty="0">
                <a:solidFill>
                  <a:schemeClr val="tx1">
                    <a:lumMod val="75000"/>
                    <a:lumOff val="25000"/>
                  </a:schemeClr>
                </a:solidFill>
                <a:latin typeface="Arial" panose="020B0604020202020204" pitchFamily="34" charset="0"/>
                <a:cs typeface="Arial" panose="020B0604020202020204" pitchFamily="34" charset="0"/>
              </a:rPr>
              <a:t> </a:t>
            </a:r>
            <a:r>
              <a:rPr lang="en-US" sz="1600" spc="-40" dirty="0">
                <a:solidFill>
                  <a:schemeClr val="tx1">
                    <a:lumMod val="75000"/>
                    <a:lumOff val="25000"/>
                  </a:schemeClr>
                </a:solidFill>
                <a:latin typeface="Arial" panose="020B0604020202020204" pitchFamily="34" charset="0"/>
                <a:cs typeface="Arial" panose="020B0604020202020204" pitchFamily="34" charset="0"/>
              </a:rPr>
              <a:t>cm</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0C57CB04-5844-EDA0-4853-CB51DFDC4DAD}"/>
              </a:ext>
            </a:extLst>
          </p:cNvPr>
          <p:cNvCxnSpPr>
            <a:cxnSpLocks/>
          </p:cNvCxnSpPr>
          <p:nvPr/>
        </p:nvCxnSpPr>
        <p:spPr>
          <a:xfrm>
            <a:off x="2349448" y="1366464"/>
            <a:ext cx="52328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4BBAE86-C61F-E996-AD2A-B06A61DAEA59}"/>
              </a:ext>
            </a:extLst>
          </p:cNvPr>
          <p:cNvCxnSpPr>
            <a:cxnSpLocks/>
          </p:cNvCxnSpPr>
          <p:nvPr/>
        </p:nvCxnSpPr>
        <p:spPr>
          <a:xfrm>
            <a:off x="4489807" y="1767156"/>
            <a:ext cx="61747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73DBE1F-4DDF-589F-5B67-F07E529B6B64}"/>
              </a:ext>
            </a:extLst>
          </p:cNvPr>
          <p:cNvCxnSpPr>
            <a:cxnSpLocks/>
          </p:cNvCxnSpPr>
          <p:nvPr/>
        </p:nvCxnSpPr>
        <p:spPr>
          <a:xfrm>
            <a:off x="8132408" y="976047"/>
            <a:ext cx="267600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C6E575B-3C40-35BC-9835-32B762B1BA9F}"/>
              </a:ext>
            </a:extLst>
          </p:cNvPr>
          <p:cNvCxnSpPr>
            <a:cxnSpLocks/>
          </p:cNvCxnSpPr>
          <p:nvPr/>
        </p:nvCxnSpPr>
        <p:spPr>
          <a:xfrm>
            <a:off x="8352890" y="1366464"/>
            <a:ext cx="256853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7762033-9C05-7C31-2C71-EF7E0DEA167C}"/>
              </a:ext>
            </a:extLst>
          </p:cNvPr>
          <p:cNvCxnSpPr>
            <a:cxnSpLocks/>
          </p:cNvCxnSpPr>
          <p:nvPr/>
        </p:nvCxnSpPr>
        <p:spPr>
          <a:xfrm>
            <a:off x="2054831" y="2195670"/>
            <a:ext cx="144053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CDCB265-FEB1-8AA9-4039-9725C9A060D5}"/>
              </a:ext>
            </a:extLst>
          </p:cNvPr>
          <p:cNvCxnSpPr>
            <a:cxnSpLocks/>
          </p:cNvCxnSpPr>
          <p:nvPr/>
        </p:nvCxnSpPr>
        <p:spPr>
          <a:xfrm>
            <a:off x="1661232" y="1777430"/>
            <a:ext cx="256853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9F03F69-09A7-84E4-9A39-826103B06B1C}"/>
              </a:ext>
            </a:extLst>
          </p:cNvPr>
          <p:cNvSpPr/>
          <p:nvPr/>
        </p:nvSpPr>
        <p:spPr>
          <a:xfrm>
            <a:off x="7156943" y="3429000"/>
            <a:ext cx="1195947" cy="3665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ectangle 26">
            <a:extLst>
              <a:ext uri="{FF2B5EF4-FFF2-40B4-BE49-F238E27FC236}">
                <a16:creationId xmlns:a16="http://schemas.microsoft.com/office/drawing/2014/main" id="{14C40184-B66E-9A2D-E05C-3B67CEE0AEE7}"/>
              </a:ext>
            </a:extLst>
          </p:cNvPr>
          <p:cNvSpPr/>
          <p:nvPr/>
        </p:nvSpPr>
        <p:spPr>
          <a:xfrm>
            <a:off x="8352890" y="3429000"/>
            <a:ext cx="1195947" cy="3665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 28">
            <a:extLst>
              <a:ext uri="{FF2B5EF4-FFF2-40B4-BE49-F238E27FC236}">
                <a16:creationId xmlns:a16="http://schemas.microsoft.com/office/drawing/2014/main" id="{EB3ABC31-714E-BB43-DD1F-E5CDA735B86B}"/>
              </a:ext>
            </a:extLst>
          </p:cNvPr>
          <p:cNvSpPr/>
          <p:nvPr/>
        </p:nvSpPr>
        <p:spPr>
          <a:xfrm>
            <a:off x="7213004" y="4926167"/>
            <a:ext cx="1195947" cy="3665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Rectangle 29">
            <a:extLst>
              <a:ext uri="{FF2B5EF4-FFF2-40B4-BE49-F238E27FC236}">
                <a16:creationId xmlns:a16="http://schemas.microsoft.com/office/drawing/2014/main" id="{C59CF09F-196D-E5DC-A594-2528940F4345}"/>
              </a:ext>
            </a:extLst>
          </p:cNvPr>
          <p:cNvSpPr/>
          <p:nvPr/>
        </p:nvSpPr>
        <p:spPr>
          <a:xfrm>
            <a:off x="7213003" y="5314597"/>
            <a:ext cx="1195947" cy="3665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PHẠM DUYÊN 16 - 9Slide.vn">
            <a:extLst>
              <a:ext uri="{FF2B5EF4-FFF2-40B4-BE49-F238E27FC236}">
                <a16:creationId xmlns:a16="http://schemas.microsoft.com/office/drawing/2014/main" id="{558A5F8D-23FB-99C2-90A1-3090538CF50B}"/>
              </a:ext>
            </a:extLst>
          </p:cNvPr>
          <p:cNvSpPr txBox="1"/>
          <p:nvPr/>
        </p:nvSpPr>
        <p:spPr>
          <a:xfrm>
            <a:off x="6469902" y="4926165"/>
            <a:ext cx="620042" cy="338554"/>
          </a:xfrm>
          <a:prstGeom prst="rect">
            <a:avLst/>
          </a:prstGeom>
          <a:noFill/>
        </p:spPr>
        <p:txBody>
          <a:bodyPr wrap="none" rtlCol="0">
            <a:spAutoFit/>
          </a:bodyPr>
          <a:lstStyle/>
          <a:p>
            <a:r>
              <a:rPr lang="en-US" sz="1600" dirty="0">
                <a:solidFill>
                  <a:srgbClr val="FF0000"/>
                </a:solidFill>
                <a:latin typeface="Arial" panose="020B0604020202020204" pitchFamily="34" charset="0"/>
                <a:cs typeface="Arial" panose="020B0604020202020204" pitchFamily="34" charset="0"/>
              </a:rPr>
              <a:t>9</a:t>
            </a:r>
            <a:r>
              <a:rPr lang="en-US" sz="1600" dirty="0">
                <a:solidFill>
                  <a:schemeClr val="tx1">
                    <a:lumMod val="75000"/>
                    <a:lumOff val="25000"/>
                  </a:schemeClr>
                </a:solidFill>
                <a:latin typeface="Arial" panose="020B0604020202020204" pitchFamily="34" charset="0"/>
                <a:cs typeface="Arial" panose="020B0604020202020204" pitchFamily="34" charset="0"/>
              </a:rPr>
              <a:t> </a:t>
            </a:r>
            <a:r>
              <a:rPr lang="en-US" sz="1600" spc="-40" dirty="0">
                <a:solidFill>
                  <a:schemeClr val="tx1">
                    <a:lumMod val="75000"/>
                    <a:lumOff val="25000"/>
                  </a:schemeClr>
                </a:solidFill>
                <a:latin typeface="Arial" panose="020B0604020202020204" pitchFamily="34" charset="0"/>
                <a:cs typeface="Arial" panose="020B0604020202020204" pitchFamily="34" charset="0"/>
              </a:rPr>
              <a:t>cm</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4" name="PHẠM DUYÊN 14 - 9Slide.vn">
            <a:extLst>
              <a:ext uri="{FF2B5EF4-FFF2-40B4-BE49-F238E27FC236}">
                <a16:creationId xmlns:a16="http://schemas.microsoft.com/office/drawing/2014/main" id="{DD27B895-943B-3A1A-210C-D2C926729797}"/>
              </a:ext>
            </a:extLst>
          </p:cNvPr>
          <p:cNvSpPr/>
          <p:nvPr/>
        </p:nvSpPr>
        <p:spPr>
          <a:xfrm flipV="1">
            <a:off x="7089944" y="4963945"/>
            <a:ext cx="50800" cy="262993"/>
          </a:xfrm>
          <a:prstGeom prst="leftBrace">
            <a:avLst>
              <a:gd name="adj1" fmla="val 83421"/>
              <a:gd name="adj2" fmla="val 50000"/>
            </a:avLst>
          </a:prstGeom>
          <a:ln w="19050" cap="rnd">
            <a:solidFill>
              <a:srgbClr val="FF000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35" name="PHẠM DUYÊN 13 - 9Slide.vn">
            <a:extLst>
              <a:ext uri="{FF2B5EF4-FFF2-40B4-BE49-F238E27FC236}">
                <a16:creationId xmlns:a16="http://schemas.microsoft.com/office/drawing/2014/main" id="{654CD07C-853F-FCF2-7951-EDAB3AC89B6D}"/>
              </a:ext>
            </a:extLst>
          </p:cNvPr>
          <p:cNvSpPr/>
          <p:nvPr/>
        </p:nvSpPr>
        <p:spPr>
          <a:xfrm rot="5400000" flipV="1">
            <a:off x="7771773" y="4196787"/>
            <a:ext cx="78804" cy="1030817"/>
          </a:xfrm>
          <a:prstGeom prst="leftBrace">
            <a:avLst>
              <a:gd name="adj1" fmla="val 83421"/>
              <a:gd name="adj2" fmla="val 50000"/>
            </a:avLst>
          </a:prstGeom>
          <a:ln w="19050" cap="rnd">
            <a:solidFill>
              <a:srgbClr val="FF000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36" name="PHẠM DUYÊN 15 - 9Slide.vn">
            <a:extLst>
              <a:ext uri="{FF2B5EF4-FFF2-40B4-BE49-F238E27FC236}">
                <a16:creationId xmlns:a16="http://schemas.microsoft.com/office/drawing/2014/main" id="{A14EBA3D-30DA-660E-70D1-9A9D917561B7}"/>
              </a:ext>
            </a:extLst>
          </p:cNvPr>
          <p:cNvSpPr txBox="1"/>
          <p:nvPr/>
        </p:nvSpPr>
        <p:spPr>
          <a:xfrm>
            <a:off x="7529550" y="4307187"/>
            <a:ext cx="733855" cy="338554"/>
          </a:xfrm>
          <a:prstGeom prst="rect">
            <a:avLst/>
          </a:prstGeom>
          <a:noFill/>
        </p:spPr>
        <p:txBody>
          <a:bodyPr wrap="none" rtlCol="0">
            <a:spAutoFit/>
          </a:bodyPr>
          <a:lstStyle/>
          <a:p>
            <a:r>
              <a:rPr lang="en-US" sz="1600" dirty="0">
                <a:solidFill>
                  <a:srgbClr val="FF0000"/>
                </a:solidFill>
                <a:latin typeface="Arial" panose="020B0604020202020204" pitchFamily="34" charset="0"/>
                <a:cs typeface="Arial" panose="020B0604020202020204" pitchFamily="34" charset="0"/>
              </a:rPr>
              <a:t>45</a:t>
            </a:r>
            <a:r>
              <a:rPr lang="en-US" sz="1600" dirty="0">
                <a:solidFill>
                  <a:schemeClr val="tx1">
                    <a:lumMod val="75000"/>
                    <a:lumOff val="25000"/>
                  </a:schemeClr>
                </a:solidFill>
                <a:latin typeface="Arial" panose="020B0604020202020204" pitchFamily="34" charset="0"/>
                <a:cs typeface="Arial" panose="020B0604020202020204" pitchFamily="34" charset="0"/>
              </a:rPr>
              <a:t> </a:t>
            </a:r>
            <a:r>
              <a:rPr lang="en-US" sz="1600" spc="-40" dirty="0">
                <a:solidFill>
                  <a:schemeClr val="tx1">
                    <a:lumMod val="75000"/>
                    <a:lumOff val="25000"/>
                  </a:schemeClr>
                </a:solidFill>
                <a:latin typeface="Arial" panose="020B0604020202020204" pitchFamily="34" charset="0"/>
                <a:cs typeface="Arial" panose="020B0604020202020204" pitchFamily="34" charset="0"/>
              </a:rPr>
              <a:t>cm</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648352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par>
                          <p:cTn id="16" fill="hold">
                            <p:stCondLst>
                              <p:cond delay="2000"/>
                            </p:stCondLst>
                            <p:childTnLst>
                              <p:par>
                                <p:cTn id="17" presetID="22" presetClass="entr" presetSubtype="1"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1000"/>
                            </p:stCondLst>
                            <p:childTnLst>
                              <p:par>
                                <p:cTn id="30" presetID="22" presetClass="entr" presetSubtype="1" fill="hold" grpId="0" nodeType="afterEffect">
                                  <p:stCondLst>
                                    <p:cond delay="25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par>
                          <p:cTn id="33" fill="hold">
                            <p:stCondLst>
                              <p:cond delay="1750"/>
                            </p:stCondLst>
                            <p:childTnLst>
                              <p:par>
                                <p:cTn id="34" presetID="22" presetClass="entr" presetSubtype="1" fill="hold" grpId="0" nodeType="afterEffect">
                                  <p:stCondLst>
                                    <p:cond delay="25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500"/>
                                        <p:tgtEl>
                                          <p:spTgt spid="16"/>
                                        </p:tgtEl>
                                      </p:cBhvr>
                                    </p:animEffect>
                                  </p:childTnLst>
                                </p:cTn>
                              </p:par>
                            </p:childTnLst>
                          </p:cTn>
                        </p:par>
                        <p:par>
                          <p:cTn id="37" fill="hold">
                            <p:stCondLst>
                              <p:cond delay="2500"/>
                            </p:stCondLst>
                            <p:childTnLst>
                              <p:par>
                                <p:cTn id="38" presetID="22" presetClass="entr" presetSubtype="1" fill="hold" grpId="0" nodeType="afterEffect">
                                  <p:stCondLst>
                                    <p:cond delay="250"/>
                                  </p:stCondLst>
                                  <p:childTnLst>
                                    <p:set>
                                      <p:cBhvr>
                                        <p:cTn id="39" dur="1" fill="hold">
                                          <p:stCondLst>
                                            <p:cond delay="0"/>
                                          </p:stCondLst>
                                        </p:cTn>
                                        <p:tgtEl>
                                          <p:spTgt spid="18"/>
                                        </p:tgtEl>
                                        <p:attrNameLst>
                                          <p:attrName>style.visibility</p:attrName>
                                        </p:attrNameLst>
                                      </p:cBhvr>
                                      <p:to>
                                        <p:strVal val="visible"/>
                                      </p:to>
                                    </p:set>
                                    <p:animEffect transition="in" filter="wipe(up)">
                                      <p:cBhvr>
                                        <p:cTn id="40" dur="500"/>
                                        <p:tgtEl>
                                          <p:spTgt spid="18"/>
                                        </p:tgtEl>
                                      </p:cBhvr>
                                    </p:animEffect>
                                  </p:childTnLst>
                                </p:cTn>
                              </p:par>
                            </p:childTnLst>
                          </p:cTn>
                        </p:par>
                        <p:par>
                          <p:cTn id="41" fill="hold">
                            <p:stCondLst>
                              <p:cond delay="3250"/>
                            </p:stCondLst>
                            <p:childTnLst>
                              <p:par>
                                <p:cTn id="42" presetID="22" presetClass="entr" presetSubtype="1" fill="hold" grpId="0" nodeType="afterEffect">
                                  <p:stCondLst>
                                    <p:cond delay="25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left)">
                                      <p:cBhvr>
                                        <p:cTn id="53" dur="500"/>
                                        <p:tgtEl>
                                          <p:spTgt spid="32"/>
                                        </p:tgtEl>
                                      </p:cBhvr>
                                    </p:animEffect>
                                  </p:childTnLst>
                                </p:cTn>
                              </p:par>
                            </p:childTnLst>
                          </p:cTn>
                        </p:par>
                        <p:par>
                          <p:cTn id="54" fill="hold">
                            <p:stCondLst>
                              <p:cond delay="1000"/>
                            </p:stCondLst>
                            <p:childTnLst>
                              <p:par>
                                <p:cTn id="55" presetID="22" presetClass="entr" presetSubtype="1" fill="hold" grpId="0" nodeType="afterEffect">
                                  <p:stCondLst>
                                    <p:cond delay="250"/>
                                  </p:stCondLst>
                                  <p:childTnLst>
                                    <p:set>
                                      <p:cBhvr>
                                        <p:cTn id="56" dur="1" fill="hold">
                                          <p:stCondLst>
                                            <p:cond delay="0"/>
                                          </p:stCondLst>
                                        </p:cTn>
                                        <p:tgtEl>
                                          <p:spTgt spid="11"/>
                                        </p:tgtEl>
                                        <p:attrNameLst>
                                          <p:attrName>style.visibility</p:attrName>
                                        </p:attrNameLst>
                                      </p:cBhvr>
                                      <p:to>
                                        <p:strVal val="visible"/>
                                      </p:to>
                                    </p:set>
                                    <p:animEffect transition="in" filter="wipe(up)">
                                      <p:cBhvr>
                                        <p:cTn id="57" dur="500"/>
                                        <p:tgtEl>
                                          <p:spTgt spid="11"/>
                                        </p:tgtEl>
                                      </p:cBhvr>
                                    </p:animEffect>
                                  </p:childTnLst>
                                </p:cTn>
                              </p:par>
                            </p:childTnLst>
                          </p:cTn>
                        </p:par>
                        <p:par>
                          <p:cTn id="58" fill="hold">
                            <p:stCondLst>
                              <p:cond delay="1750"/>
                            </p:stCondLst>
                            <p:childTnLst>
                              <p:par>
                                <p:cTn id="59" presetID="22" presetClass="entr" presetSubtype="1" fill="hold" grpId="0" nodeType="afterEffect">
                                  <p:stCondLst>
                                    <p:cond delay="25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500"/>
                                        <p:tgtEl>
                                          <p:spTgt spid="17"/>
                                        </p:tgtEl>
                                      </p:cBhvr>
                                    </p:animEffect>
                                  </p:childTnLst>
                                </p:cTn>
                              </p:par>
                            </p:childTnLst>
                          </p:cTn>
                        </p:par>
                        <p:par>
                          <p:cTn id="62" fill="hold">
                            <p:stCondLst>
                              <p:cond delay="2500"/>
                            </p:stCondLst>
                            <p:childTnLst>
                              <p:par>
                                <p:cTn id="63" presetID="22" presetClass="entr" presetSubtype="1" fill="hold" grpId="0"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up)">
                                      <p:cBhvr>
                                        <p:cTn id="65" dur="500"/>
                                        <p:tgtEl>
                                          <p:spTgt spid="21"/>
                                        </p:tgtEl>
                                      </p:cBhvr>
                                    </p:animEffect>
                                  </p:childTnLst>
                                </p:cTn>
                              </p:par>
                            </p:childTnLst>
                          </p:cTn>
                        </p:par>
                        <p:par>
                          <p:cTn id="66" fill="hold">
                            <p:stCondLst>
                              <p:cond delay="3000"/>
                            </p:stCondLst>
                            <p:childTnLst>
                              <p:par>
                                <p:cTn id="67" presetID="22" presetClass="entr" presetSubtype="1"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up)">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up)">
                                      <p:cBhvr>
                                        <p:cTn id="74" dur="500"/>
                                        <p:tgtEl>
                                          <p:spTgt spid="22"/>
                                        </p:tgtEl>
                                      </p:cBhvr>
                                    </p:animEffect>
                                  </p:childTnLst>
                                </p:cTn>
                              </p:par>
                            </p:childTnLst>
                          </p:cTn>
                        </p:par>
                        <p:par>
                          <p:cTn id="75" fill="hold">
                            <p:stCondLst>
                              <p:cond delay="500"/>
                            </p:stCondLst>
                            <p:childTnLst>
                              <p:par>
                                <p:cTn id="76" presetID="22" presetClass="entr" presetSubtype="1" fill="hold" grpId="0" nodeType="after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ipe(up)">
                                      <p:cBhvr>
                                        <p:cTn id="78" dur="500"/>
                                        <p:tgtEl>
                                          <p:spTgt spid="24"/>
                                        </p:tgtEl>
                                      </p:cBhvr>
                                    </p:animEffect>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ipe(up)">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childTnLst>
                          </p:cTn>
                        </p:par>
                        <p:par>
                          <p:cTn id="88" fill="hold">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wipe(up)">
                                      <p:cBhvr>
                                        <p:cTn id="91" dur="500"/>
                                        <p:tgtEl>
                                          <p:spTgt spid="35"/>
                                        </p:tgtEl>
                                      </p:cBhvr>
                                    </p:animEffect>
                                  </p:childTnLst>
                                </p:cTn>
                              </p:par>
                            </p:childTnLst>
                          </p:cTn>
                        </p:par>
                        <p:par>
                          <p:cTn id="92" fill="hold">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wipe(up)">
                                      <p:cBhvr>
                                        <p:cTn id="9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P spid="17" grpId="0"/>
      <p:bldP spid="18" grpId="0"/>
      <p:bldP spid="19" grpId="0"/>
      <p:bldP spid="21" grpId="0" animBg="1"/>
      <p:bldP spid="22" grpId="0" animBg="1"/>
      <p:bldP spid="23" grpId="0"/>
      <p:bldP spid="24" grpId="0"/>
      <p:bldP spid="31" grpId="0"/>
      <p:bldP spid="34" grpId="0" animBg="1"/>
      <p:bldP spid="35" grpId="0" animBg="1"/>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1D070A7E-7043-3A5B-70BB-E4653DD3147B}"/>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DBB6D64C-69F4-72BE-ECA3-63B8362B86B4}"/>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C5C28420-79BB-02FA-137F-F492FC139C04}"/>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BDA61F83-61D8-23E4-507F-14BDB898DBD9}"/>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053EBB33-07E4-2BEE-1D1F-A7B6AB8DE2F3}"/>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1</a:t>
              </a:r>
            </a:p>
          </p:txBody>
        </p:sp>
      </p:grpSp>
      <p:sp>
        <p:nvSpPr>
          <p:cNvPr id="10" name="PHẠM DUYÊN 2 - 9Slide.vn">
            <a:extLst>
              <a:ext uri="{FF2B5EF4-FFF2-40B4-BE49-F238E27FC236}">
                <a16:creationId xmlns:a16="http://schemas.microsoft.com/office/drawing/2014/main" id="{D30F3A10-0B8C-2926-6138-88DEB710FFE0}"/>
              </a:ext>
            </a:extLst>
          </p:cNvPr>
          <p:cNvSpPr txBox="1"/>
          <p:nvPr/>
        </p:nvSpPr>
        <p:spPr>
          <a:xfrm>
            <a:off x="1871134" y="2612503"/>
            <a:ext cx="1231427" cy="492443"/>
          </a:xfrm>
          <a:prstGeom prst="rect">
            <a:avLst/>
          </a:prstGeom>
          <a:noFill/>
        </p:spPr>
        <p:txBody>
          <a:bodyPr wrap="none" rtlCol="0">
            <a:spAutoFit/>
          </a:bodyPr>
          <a:lstStyle/>
          <a:p>
            <a:r>
              <a:rPr lang="en-US" sz="2600" u="sng" dirty="0" err="1">
                <a:solidFill>
                  <a:srgbClr val="FF0000"/>
                </a:solidFill>
                <a:latin typeface="Times New Roman" panose="02020603050405020304" pitchFamily="18" charset="0"/>
                <a:cs typeface="Times New Roman" panose="02020603050405020304" pitchFamily="18" charset="0"/>
              </a:rPr>
              <a:t>Tóm</a:t>
            </a:r>
            <a:r>
              <a:rPr lang="en-US" sz="2600" u="sng" dirty="0">
                <a:solidFill>
                  <a:srgbClr val="FF0000"/>
                </a:solidFill>
                <a:latin typeface="Times New Roman" panose="02020603050405020304" pitchFamily="18" charset="0"/>
                <a:cs typeface="Times New Roman" panose="02020603050405020304" pitchFamily="18" charset="0"/>
              </a:rPr>
              <a:t> </a:t>
            </a:r>
            <a:r>
              <a:rPr lang="en-US" sz="2600" u="sng" dirty="0" err="1">
                <a:solidFill>
                  <a:srgbClr val="FF0000"/>
                </a:solidFill>
                <a:latin typeface="Times New Roman" panose="02020603050405020304" pitchFamily="18" charset="0"/>
                <a:cs typeface="Times New Roman" panose="02020603050405020304" pitchFamily="18" charset="0"/>
              </a:rPr>
              <a:t>tắt</a:t>
            </a:r>
            <a:endParaRPr lang="en-US" sz="2600" u="sng" dirty="0">
              <a:solidFill>
                <a:srgbClr val="FF0000"/>
              </a:solidFill>
              <a:latin typeface="Times New Roman" panose="02020603050405020304" pitchFamily="18" charset="0"/>
              <a:cs typeface="Times New Roman" panose="02020603050405020304" pitchFamily="18" charset="0"/>
            </a:endParaRPr>
          </a:p>
        </p:txBody>
      </p:sp>
      <p:sp>
        <p:nvSpPr>
          <p:cNvPr id="9" name="PHẠM DUYÊN 3 - 9Slide.vn">
            <a:extLst>
              <a:ext uri="{FF2B5EF4-FFF2-40B4-BE49-F238E27FC236}">
                <a16:creationId xmlns:a16="http://schemas.microsoft.com/office/drawing/2014/main" id="{603B4F1E-204D-FD95-9C06-BF9EE49D47BA}"/>
              </a:ext>
            </a:extLst>
          </p:cNvPr>
          <p:cNvSpPr txBox="1"/>
          <p:nvPr/>
        </p:nvSpPr>
        <p:spPr>
          <a:xfrm>
            <a:off x="651934" y="4894164"/>
            <a:ext cx="3159839" cy="492443"/>
          </a:xfrm>
          <a:prstGeom prst="rect">
            <a:avLst/>
          </a:prstGeom>
          <a:noFill/>
        </p:spPr>
        <p:txBody>
          <a:bodyPr wrap="none" rtlCol="0">
            <a:spAutoFit/>
          </a:bodyPr>
          <a:lstStyle/>
          <a:p>
            <a:r>
              <a:rPr lang="en-US" sz="2600">
                <a:solidFill>
                  <a:schemeClr val="tx1">
                    <a:lumMod val="75000"/>
                    <a:lumOff val="25000"/>
                  </a:schemeClr>
                </a:solidFill>
                <a:latin typeface="Times New Roman" panose="02020603050405020304" pitchFamily="18" charset="0"/>
                <a:cs typeface="Times New Roman" panose="02020603050405020304" pitchFamily="18" charset="0"/>
              </a:rPr>
              <a:t>Diện tích nền cần sửa:</a:t>
            </a:r>
          </a:p>
        </p:txBody>
      </p:sp>
      <p:sp>
        <p:nvSpPr>
          <p:cNvPr id="11" name="PHẠM DUYÊN 4 - 9Slide.vn">
            <a:extLst>
              <a:ext uri="{FF2B5EF4-FFF2-40B4-BE49-F238E27FC236}">
                <a16:creationId xmlns:a16="http://schemas.microsoft.com/office/drawing/2014/main" id="{E901AC08-4395-6F17-A256-9DA80C2FF0F2}"/>
              </a:ext>
            </a:extLst>
          </p:cNvPr>
          <p:cNvSpPr txBox="1"/>
          <p:nvPr/>
        </p:nvSpPr>
        <p:spPr>
          <a:xfrm>
            <a:off x="651934" y="3222658"/>
            <a:ext cx="1101584" cy="492443"/>
          </a:xfrm>
          <a:prstGeom prst="rect">
            <a:avLst/>
          </a:prstGeom>
          <a:noFill/>
        </p:spPr>
        <p:txBody>
          <a:bodyPr wrap="none" rtlCol="0">
            <a:spAutoFit/>
          </a:bodyPr>
          <a:lstStyle/>
          <a:p>
            <a:r>
              <a:rPr lang="en-US" sz="2600">
                <a:solidFill>
                  <a:schemeClr val="tx1">
                    <a:lumMod val="75000"/>
                    <a:lumOff val="25000"/>
                  </a:schemeClr>
                </a:solidFill>
                <a:latin typeface="Times New Roman" panose="02020603050405020304" pitchFamily="18" charset="0"/>
                <a:cs typeface="Times New Roman" panose="02020603050405020304" pitchFamily="18" charset="0"/>
              </a:rPr>
              <a:t>Dùng: </a:t>
            </a:r>
          </a:p>
        </p:txBody>
      </p:sp>
      <p:sp>
        <p:nvSpPr>
          <p:cNvPr id="12" name="PHẠM DUYÊN 5 - 9Slide.vn">
            <a:extLst>
              <a:ext uri="{FF2B5EF4-FFF2-40B4-BE49-F238E27FC236}">
                <a16:creationId xmlns:a16="http://schemas.microsoft.com/office/drawing/2014/main" id="{7EA36AB0-EA6E-FECC-98BF-EA48B73A8AB2}"/>
              </a:ext>
            </a:extLst>
          </p:cNvPr>
          <p:cNvSpPr txBox="1"/>
          <p:nvPr/>
        </p:nvSpPr>
        <p:spPr>
          <a:xfrm>
            <a:off x="1684276" y="3222658"/>
            <a:ext cx="3264035" cy="492443"/>
          </a:xfrm>
          <a:prstGeom prst="rect">
            <a:avLst/>
          </a:prstGeom>
          <a:noFill/>
        </p:spPr>
        <p:txBody>
          <a:bodyPr wrap="none" rtlCol="0">
            <a:spAutoFit/>
          </a:bodyPr>
          <a:lstStyle/>
          <a:p>
            <a:r>
              <a:rPr lang="en-US" sz="2600" dirty="0">
                <a:solidFill>
                  <a:schemeClr val="accent6"/>
                </a:solidFill>
                <a:latin typeface="Times New Roman" panose="02020603050405020304" pitchFamily="18" charset="0"/>
                <a:cs typeface="Times New Roman" panose="02020603050405020304" pitchFamily="18" charset="0"/>
              </a:rPr>
              <a:t>2 </a:t>
            </a:r>
            <a:r>
              <a:rPr lang="en-US" sz="2600" dirty="0" err="1">
                <a:solidFill>
                  <a:schemeClr val="accent6"/>
                </a:solidFill>
                <a:latin typeface="Times New Roman" panose="02020603050405020304" pitchFamily="18" charset="0"/>
                <a:cs typeface="Times New Roman" panose="02020603050405020304" pitchFamily="18" charset="0"/>
              </a:rPr>
              <a:t>tấm</a:t>
            </a:r>
            <a:r>
              <a:rPr lang="en-US" sz="2600" dirty="0">
                <a:solidFill>
                  <a:schemeClr val="accent6"/>
                </a:solidFill>
                <a:latin typeface="Times New Roman" panose="02020603050405020304" pitchFamily="18" charset="0"/>
                <a:cs typeface="Times New Roman" panose="02020603050405020304" pitchFamily="18" charset="0"/>
              </a:rPr>
              <a:t> </a:t>
            </a:r>
            <a:r>
              <a:rPr lang="en-US" sz="2600" dirty="0" err="1">
                <a:solidFill>
                  <a:schemeClr val="accent6"/>
                </a:solidFill>
                <a:latin typeface="Times New Roman" panose="02020603050405020304" pitchFamily="18" charset="0"/>
                <a:cs typeface="Times New Roman" panose="02020603050405020304" pitchFamily="18" charset="0"/>
              </a:rPr>
              <a:t>gỗ</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cs typeface="Times New Roman" panose="02020603050405020304" pitchFamily="18" charset="0"/>
              </a:rPr>
              <a:t>hình</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cs typeface="Times New Roman" panose="02020603050405020304" pitchFamily="18" charset="0"/>
              </a:rPr>
              <a:t>chữ</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cs typeface="Times New Roman" panose="02020603050405020304" pitchFamily="18" charset="0"/>
              </a:rPr>
              <a:t>nhật</a:t>
            </a:r>
            <a:endParaRPr lang="en-US" sz="26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3" name="PHẠM DUYÊN 6 - 9Slide.vn">
            <a:extLst>
              <a:ext uri="{FF2B5EF4-FFF2-40B4-BE49-F238E27FC236}">
                <a16:creationId xmlns:a16="http://schemas.microsoft.com/office/drawing/2014/main" id="{4E67BA4D-B5EC-6702-DE85-59B2967636DC}"/>
              </a:ext>
            </a:extLst>
          </p:cNvPr>
          <p:cNvSpPr txBox="1"/>
          <p:nvPr/>
        </p:nvSpPr>
        <p:spPr>
          <a:xfrm>
            <a:off x="651934" y="3757471"/>
            <a:ext cx="2942152" cy="492443"/>
          </a:xfrm>
          <a:prstGeom prst="rect">
            <a:avLst/>
          </a:prstGeom>
          <a:noFill/>
        </p:spPr>
        <p:txBody>
          <a:bodyPr wrap="none" rtlCol="0">
            <a:spAutoFit/>
          </a:bodyPr>
          <a:lstStyle/>
          <a:p>
            <a:r>
              <a:rPr lang="vi-VN" sz="2600" spc="-120" dirty="0">
                <a:solidFill>
                  <a:schemeClr val="tx1">
                    <a:lumMod val="75000"/>
                    <a:lumOff val="25000"/>
                  </a:schemeClr>
                </a:solidFill>
                <a:latin typeface="Times New Roman" panose="02020603050405020304" pitchFamily="18" charset="0"/>
                <a:cs typeface="Times New Roman" panose="02020603050405020304" pitchFamily="18" charset="0"/>
              </a:rPr>
              <a:t>Mỗi</a:t>
            </a:r>
            <a:r>
              <a:rPr lang="en-US" sz="2600" spc="-1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600" spc="-120" dirty="0" err="1">
                <a:solidFill>
                  <a:schemeClr val="tx1">
                    <a:lumMod val="75000"/>
                    <a:lumOff val="25000"/>
                  </a:schemeClr>
                </a:solidFill>
                <a:latin typeface="Times New Roman" panose="02020603050405020304" pitchFamily="18" charset="0"/>
                <a:cs typeface="Times New Roman" panose="02020603050405020304" pitchFamily="18" charset="0"/>
              </a:rPr>
              <a:t>tấm</a:t>
            </a:r>
            <a:r>
              <a:rPr lang="en-US" sz="2600" spc="-1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600" spc="-120" dirty="0" err="1">
                <a:solidFill>
                  <a:schemeClr val="tx1">
                    <a:lumMod val="75000"/>
                    <a:lumOff val="25000"/>
                  </a:schemeClr>
                </a:solidFill>
                <a:latin typeface="Times New Roman" panose="02020603050405020304" pitchFamily="18" charset="0"/>
                <a:cs typeface="Times New Roman" panose="02020603050405020304" pitchFamily="18" charset="0"/>
              </a:rPr>
              <a:t>gỗ</a:t>
            </a:r>
            <a:r>
              <a:rPr lang="en-US" sz="2600" spc="-1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600" spc="-120" dirty="0" err="1">
                <a:solidFill>
                  <a:schemeClr val="tx1">
                    <a:lumMod val="75000"/>
                    <a:lumOff val="25000"/>
                  </a:schemeClr>
                </a:solidFill>
                <a:latin typeface="Times New Roman" panose="02020603050405020304" pitchFamily="18" charset="0"/>
                <a:cs typeface="Times New Roman" panose="02020603050405020304" pitchFamily="18" charset="0"/>
              </a:rPr>
              <a:t>chiều</a:t>
            </a:r>
            <a:r>
              <a:rPr lang="en-US" sz="2600" spc="-1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600" spc="-120" dirty="0" err="1">
                <a:solidFill>
                  <a:schemeClr val="tx1">
                    <a:lumMod val="75000"/>
                    <a:lumOff val="25000"/>
                  </a:schemeClr>
                </a:solidFill>
                <a:latin typeface="Times New Roman" panose="02020603050405020304" pitchFamily="18" charset="0"/>
                <a:cs typeface="Times New Roman" panose="02020603050405020304" pitchFamily="18" charset="0"/>
              </a:rPr>
              <a:t>dài</a:t>
            </a:r>
            <a:r>
              <a:rPr lang="en-US" sz="2600" spc="-120" dirty="0">
                <a:solidFill>
                  <a:schemeClr val="tx1">
                    <a:lumMod val="75000"/>
                    <a:lumOff val="25000"/>
                  </a:schemeClr>
                </a:solidFill>
                <a:latin typeface="Times New Roman" panose="02020603050405020304" pitchFamily="18" charset="0"/>
                <a:cs typeface="Times New Roman" panose="02020603050405020304" pitchFamily="18" charset="0"/>
              </a:rPr>
              <a:t>: </a:t>
            </a:r>
          </a:p>
        </p:txBody>
      </p:sp>
      <p:sp>
        <p:nvSpPr>
          <p:cNvPr id="14" name="PHẠM DUYÊN 7 - 9Slide.vn">
            <a:extLst>
              <a:ext uri="{FF2B5EF4-FFF2-40B4-BE49-F238E27FC236}">
                <a16:creationId xmlns:a16="http://schemas.microsoft.com/office/drawing/2014/main" id="{4400066B-3F49-9A34-01E3-B0FCB94360D3}"/>
              </a:ext>
            </a:extLst>
          </p:cNvPr>
          <p:cNvSpPr txBox="1"/>
          <p:nvPr/>
        </p:nvSpPr>
        <p:spPr>
          <a:xfrm>
            <a:off x="3595542" y="3757471"/>
            <a:ext cx="1008609" cy="492443"/>
          </a:xfrm>
          <a:prstGeom prst="rect">
            <a:avLst/>
          </a:prstGeom>
          <a:noFill/>
        </p:spPr>
        <p:txBody>
          <a:bodyPr wrap="none" rtlCol="0">
            <a:spAutoFit/>
          </a:bodyPr>
          <a:lstStyle/>
          <a:p>
            <a:r>
              <a:rPr lang="en-US" sz="2600" dirty="0">
                <a:solidFill>
                  <a:schemeClr val="accent6"/>
                </a:solidFill>
                <a:latin typeface="Times New Roman" panose="02020603050405020304" pitchFamily="18" charset="0"/>
                <a:cs typeface="Times New Roman" panose="02020603050405020304" pitchFamily="18" charset="0"/>
              </a:rPr>
              <a:t>45</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 cm</a:t>
            </a:r>
          </a:p>
        </p:txBody>
      </p:sp>
      <p:sp>
        <p:nvSpPr>
          <p:cNvPr id="15" name="PHẠM DUYÊN 8 - 9Slide.vn">
            <a:extLst>
              <a:ext uri="{FF2B5EF4-FFF2-40B4-BE49-F238E27FC236}">
                <a16:creationId xmlns:a16="http://schemas.microsoft.com/office/drawing/2014/main" id="{CF348D15-CCA4-5FC7-37D3-338712767D41}"/>
              </a:ext>
            </a:extLst>
          </p:cNvPr>
          <p:cNvSpPr txBox="1"/>
          <p:nvPr/>
        </p:nvSpPr>
        <p:spPr>
          <a:xfrm>
            <a:off x="4238122" y="4894164"/>
            <a:ext cx="1196738" cy="492443"/>
          </a:xfrm>
          <a:prstGeom prst="rect">
            <a:avLst/>
          </a:prstGeom>
          <a:noFill/>
        </p:spPr>
        <p:txBody>
          <a:bodyPr wrap="none" rtlCol="0">
            <a:spAutoFit/>
          </a:bodyPr>
          <a:lstStyle/>
          <a:p>
            <a:r>
              <a:rPr lang="en-US" sz="2600" spc="-40" dirty="0">
                <a:solidFill>
                  <a:schemeClr val="accent6"/>
                </a:solidFill>
                <a:latin typeface="Times New Roman" panose="02020603050405020304" pitchFamily="18" charset="0"/>
                <a:cs typeface="Times New Roman" panose="02020603050405020304" pitchFamily="18" charset="0"/>
              </a:rPr>
              <a:t>...</a:t>
            </a:r>
            <a:r>
              <a:rPr lang="en-US" sz="2600" spc="-40" dirty="0">
                <a:solidFill>
                  <a:schemeClr val="tx1">
                    <a:lumMod val="75000"/>
                    <a:lumOff val="25000"/>
                  </a:schemeClr>
                </a:solidFill>
                <a:latin typeface="Times New Roman" panose="02020603050405020304" pitchFamily="18" charset="0"/>
                <a:cs typeface="Times New Roman" panose="02020603050405020304" pitchFamily="18" charset="0"/>
              </a:rPr>
              <a:t> cm</a:t>
            </a:r>
            <a:r>
              <a:rPr lang="en-US" sz="2600" spc="-40" baseline="30000" dirty="0">
                <a:solidFill>
                  <a:schemeClr val="tx1">
                    <a:lumMod val="75000"/>
                    <a:lumOff val="25000"/>
                  </a:schemeClr>
                </a:solidFill>
                <a:latin typeface="Times New Roman" panose="02020603050405020304" pitchFamily="18" charset="0"/>
                <a:cs typeface="Times New Roman" panose="02020603050405020304" pitchFamily="18" charset="0"/>
              </a:rPr>
              <a:t>2 </a:t>
            </a:r>
            <a:r>
              <a:rPr lang="en-US" sz="2600" spc="-4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vi-VN" sz="2600" spc="-4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6" name="PHẠM DUYÊN 9 - 9Slide.vn">
            <a:extLst>
              <a:ext uri="{FF2B5EF4-FFF2-40B4-BE49-F238E27FC236}">
                <a16:creationId xmlns:a16="http://schemas.microsoft.com/office/drawing/2014/main" id="{DB0F7BEE-83A0-7B85-C5D1-C13BDF6C1251}"/>
              </a:ext>
            </a:extLst>
          </p:cNvPr>
          <p:cNvSpPr txBox="1"/>
          <p:nvPr/>
        </p:nvSpPr>
        <p:spPr>
          <a:xfrm>
            <a:off x="1917390" y="4325974"/>
            <a:ext cx="1591782" cy="492443"/>
          </a:xfrm>
          <a:prstGeom prst="rect">
            <a:avLst/>
          </a:prstGeom>
          <a:noFill/>
        </p:spPr>
        <p:txBody>
          <a:bodyPr wrap="none" rtlCol="0">
            <a:spAutoFit/>
          </a:bodyPr>
          <a:lstStyle/>
          <a:p>
            <a:r>
              <a:rPr lang="en-US" sz="2600" spc="-120">
                <a:solidFill>
                  <a:schemeClr val="tx1">
                    <a:lumMod val="75000"/>
                    <a:lumOff val="25000"/>
                  </a:schemeClr>
                </a:solidFill>
                <a:latin typeface="Times New Roman" panose="02020603050405020304" pitchFamily="18" charset="0"/>
                <a:cs typeface="Times New Roman" panose="02020603050405020304" pitchFamily="18" charset="0"/>
              </a:rPr>
              <a:t>chiều rộng: </a:t>
            </a:r>
          </a:p>
        </p:txBody>
      </p:sp>
      <p:sp>
        <p:nvSpPr>
          <p:cNvPr id="17" name="PHẠM DUYÊN 10 - 9Slide.vn">
            <a:extLst>
              <a:ext uri="{FF2B5EF4-FFF2-40B4-BE49-F238E27FC236}">
                <a16:creationId xmlns:a16="http://schemas.microsoft.com/office/drawing/2014/main" id="{F3388F4B-17FF-97D6-B58F-704F4E1E40A7}"/>
              </a:ext>
            </a:extLst>
          </p:cNvPr>
          <p:cNvSpPr txBox="1"/>
          <p:nvPr/>
        </p:nvSpPr>
        <p:spPr>
          <a:xfrm>
            <a:off x="3751500" y="4346165"/>
            <a:ext cx="841897" cy="492443"/>
          </a:xfrm>
          <a:prstGeom prst="rect">
            <a:avLst/>
          </a:prstGeom>
          <a:noFill/>
        </p:spPr>
        <p:txBody>
          <a:bodyPr wrap="none" rtlCol="0">
            <a:spAutoFit/>
          </a:bodyPr>
          <a:lstStyle/>
          <a:p>
            <a:r>
              <a:rPr lang="en-US" sz="2600" dirty="0">
                <a:solidFill>
                  <a:schemeClr val="accent6"/>
                </a:solidFill>
                <a:latin typeface="Times New Roman" panose="02020603050405020304" pitchFamily="18" charset="0"/>
                <a:cs typeface="Times New Roman" panose="02020603050405020304" pitchFamily="18" charset="0"/>
              </a:rPr>
              <a:t>9</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 cm</a:t>
            </a:r>
          </a:p>
        </p:txBody>
      </p:sp>
      <p:sp>
        <p:nvSpPr>
          <p:cNvPr id="20" name="PHẠM DUYÊN 11 - 9Slide.vn">
            <a:extLst>
              <a:ext uri="{FF2B5EF4-FFF2-40B4-BE49-F238E27FC236}">
                <a16:creationId xmlns:a16="http://schemas.microsoft.com/office/drawing/2014/main" id="{92B3D85E-5B72-2591-8FEE-63E4E8D03A48}"/>
              </a:ext>
            </a:extLst>
          </p:cNvPr>
          <p:cNvSpPr>
            <a:spLocks/>
          </p:cNvSpPr>
          <p:nvPr/>
        </p:nvSpPr>
        <p:spPr>
          <a:xfrm>
            <a:off x="5731908" y="2507262"/>
            <a:ext cx="5710771" cy="3744148"/>
          </a:xfrm>
          <a:prstGeom prst="roundRect">
            <a:avLst>
              <a:gd name="adj" fmla="val 6263"/>
            </a:avLst>
          </a:prstGeom>
          <a:solidFill>
            <a:srgbClr val="FBF5DD"/>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字魂105号-简雅黑" panose="00000500000000000000" pitchFamily="2" charset="-122"/>
            </a:endParaRPr>
          </a:p>
        </p:txBody>
      </p:sp>
      <p:sp>
        <p:nvSpPr>
          <p:cNvPr id="21" name="PHẠM DUYÊN 12 - 9Slide.vn">
            <a:extLst>
              <a:ext uri="{FF2B5EF4-FFF2-40B4-BE49-F238E27FC236}">
                <a16:creationId xmlns:a16="http://schemas.microsoft.com/office/drawing/2014/main" id="{856FB7C1-A3EC-F455-5006-5571AFD9BEF3}"/>
              </a:ext>
            </a:extLst>
          </p:cNvPr>
          <p:cNvSpPr txBox="1"/>
          <p:nvPr/>
        </p:nvSpPr>
        <p:spPr>
          <a:xfrm>
            <a:off x="8142841" y="2605923"/>
            <a:ext cx="1525622" cy="5436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933" spc="-120" dirty="0" err="1">
                <a:solidFill>
                  <a:schemeClr val="accent6"/>
                </a:solidFill>
                <a:latin typeface="Times New Roman" panose="02020603050405020304" pitchFamily="18" charset="0"/>
                <a:cs typeface="Times New Roman" panose="02020603050405020304" pitchFamily="18" charset="0"/>
              </a:rPr>
              <a:t>Bài</a:t>
            </a:r>
            <a:r>
              <a:rPr lang="en-US" sz="2933" spc="-120" dirty="0">
                <a:solidFill>
                  <a:schemeClr val="accent6"/>
                </a:solidFill>
                <a:latin typeface="Times New Roman" panose="02020603050405020304" pitchFamily="18" charset="0"/>
                <a:cs typeface="Times New Roman" panose="02020603050405020304" pitchFamily="18" charset="0"/>
              </a:rPr>
              <a:t> </a:t>
            </a:r>
            <a:r>
              <a:rPr lang="en-US" sz="2933" spc="-120" dirty="0" err="1">
                <a:solidFill>
                  <a:schemeClr val="accent6"/>
                </a:solidFill>
                <a:latin typeface="Times New Roman" panose="02020603050405020304" pitchFamily="18" charset="0"/>
                <a:cs typeface="Times New Roman" panose="02020603050405020304" pitchFamily="18" charset="0"/>
              </a:rPr>
              <a:t>giải</a:t>
            </a:r>
            <a:endParaRPr lang="vi-VN" sz="2933" spc="-120" dirty="0">
              <a:solidFill>
                <a:schemeClr val="accent6"/>
              </a:solidFill>
              <a:latin typeface="Times New Roman" panose="02020603050405020304" pitchFamily="18" charset="0"/>
              <a:cs typeface="Times New Roman" panose="02020603050405020304" pitchFamily="18" charset="0"/>
            </a:endParaRPr>
          </a:p>
        </p:txBody>
      </p:sp>
      <p:sp>
        <p:nvSpPr>
          <p:cNvPr id="22" name="PHẠM DUYÊN 13 - 9Slide.vn">
            <a:extLst>
              <a:ext uri="{FF2B5EF4-FFF2-40B4-BE49-F238E27FC236}">
                <a16:creationId xmlns:a16="http://schemas.microsoft.com/office/drawing/2014/main" id="{34EA31AB-B82E-DA8B-D339-866284ECE03C}"/>
              </a:ext>
            </a:extLst>
          </p:cNvPr>
          <p:cNvSpPr txBox="1"/>
          <p:nvPr/>
        </p:nvSpPr>
        <p:spPr>
          <a:xfrm>
            <a:off x="6161641" y="3216078"/>
            <a:ext cx="5668769" cy="50276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Diện</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tích</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một</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tấm</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gỗ</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lát</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sàn</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3" name="PHẠM DUYÊN 14 - 9Slide.vn">
                <a:extLst>
                  <a:ext uri="{FF2B5EF4-FFF2-40B4-BE49-F238E27FC236}">
                    <a16:creationId xmlns:a16="http://schemas.microsoft.com/office/drawing/2014/main" id="{D0E15D27-4386-5DF4-B2DF-C90E74783751}"/>
                  </a:ext>
                </a:extLst>
              </p:cNvPr>
              <p:cNvSpPr txBox="1"/>
              <p:nvPr/>
            </p:nvSpPr>
            <p:spPr>
              <a:xfrm>
                <a:off x="7531591" y="3781492"/>
                <a:ext cx="3307635" cy="492443"/>
              </a:xfrm>
              <a:prstGeom prst="rect">
                <a:avLst/>
              </a:prstGeom>
              <a:noFill/>
            </p:spPr>
            <p:txBody>
              <a:bodyPr wrap="square" rtlCol="0">
                <a:spAutoFit/>
              </a:bodyPr>
              <a:lstStyle/>
              <a:p>
                <a:pPr algn="just"/>
                <a:r>
                  <a:rPr lang="en-US" sz="2600" dirty="0">
                    <a:solidFill>
                      <a:srgbClr val="333333"/>
                    </a:solidFill>
                    <a:latin typeface="Times New Roman" panose="02020603050405020304" pitchFamily="18" charset="0"/>
                    <a:cs typeface="Times New Roman" panose="02020603050405020304" pitchFamily="18" charset="0"/>
                  </a:rPr>
                  <a:t>45</a:t>
                </a:r>
                <a:r>
                  <a:rPr lang="en-US" sz="2600" spc="-100" dirty="0">
                    <a:solidFill>
                      <a:schemeClr val="tx1">
                        <a:lumMod val="65000"/>
                        <a:lumOff val="3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600" i="1" spc="-100">
                        <a:solidFill>
                          <a:sysClr val="windowText" lastClr="000000"/>
                        </a:solidFill>
                        <a:latin typeface="Cambria Math" panose="02040503050406030204" pitchFamily="18" charset="0"/>
                        <a:ea typeface="Cambria Math" panose="02040503050406030204" pitchFamily="18" charset="0"/>
                      </a:rPr>
                      <m:t>×</m:t>
                    </m:r>
                  </m:oMath>
                </a14:m>
                <a:r>
                  <a:rPr lang="en-US" sz="2600" spc="-1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sz="2600" dirty="0">
                    <a:solidFill>
                      <a:srgbClr val="333333"/>
                    </a:solidFill>
                    <a:latin typeface="Times New Roman" panose="02020603050405020304" pitchFamily="18" charset="0"/>
                    <a:cs typeface="Times New Roman" panose="02020603050405020304" pitchFamily="18" charset="0"/>
                  </a:rPr>
                  <a:t>9 </a:t>
                </a:r>
                <a:r>
                  <a:rPr lang="vi-VN" sz="2600" dirty="0">
                    <a:solidFill>
                      <a:srgbClr val="333333"/>
                    </a:solidFill>
                    <a:latin typeface="Times New Roman" panose="02020603050405020304" pitchFamily="18" charset="0"/>
                    <a:cs typeface="Times New Roman" panose="02020603050405020304" pitchFamily="18" charset="0"/>
                  </a:rPr>
                  <a:t> =</a:t>
                </a:r>
                <a:r>
                  <a:rPr lang="en-US" sz="2600" dirty="0">
                    <a:solidFill>
                      <a:srgbClr val="333333"/>
                    </a:solidFill>
                    <a:latin typeface="Times New Roman" panose="02020603050405020304" pitchFamily="18" charset="0"/>
                    <a:cs typeface="Times New Roman" panose="02020603050405020304" pitchFamily="18" charset="0"/>
                  </a:rPr>
                  <a:t>   </a:t>
                </a:r>
                <a:r>
                  <a:rPr lang="vi-VN" sz="2600" b="1" dirty="0">
                    <a:solidFill>
                      <a:srgbClr val="FF0000"/>
                    </a:solidFill>
                    <a:latin typeface="Times New Roman" panose="02020603050405020304" pitchFamily="18" charset="0"/>
                    <a:cs typeface="Times New Roman" panose="02020603050405020304" pitchFamily="18" charset="0"/>
                  </a:rPr>
                  <a:t>405</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a:t>
                </a:r>
                <a:r>
                  <a:rPr lang="vi-VN" sz="2600" spc="-60" dirty="0" err="1">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en-US" sz="2600" dirty="0">
                  <a:solidFill>
                    <a:srgbClr val="333333"/>
                  </a:solidFill>
                  <a:latin typeface="Times New Roman" panose="02020603050405020304" pitchFamily="18" charset="0"/>
                  <a:cs typeface="Times New Roman" panose="02020603050405020304" pitchFamily="18" charset="0"/>
                </a:endParaRPr>
              </a:p>
            </p:txBody>
          </p:sp>
        </mc:Choice>
        <mc:Fallback xmlns="">
          <p:sp>
            <p:nvSpPr>
              <p:cNvPr id="23" name="PHẠM DUYÊN 14 - 9Slide.vn">
                <a:extLst>
                  <a:ext uri="{FF2B5EF4-FFF2-40B4-BE49-F238E27FC236}">
                    <a16:creationId xmlns:a16="http://schemas.microsoft.com/office/drawing/2014/main" id="{D0E15D27-4386-5DF4-B2DF-C90E74783751}"/>
                  </a:ext>
                </a:extLst>
              </p:cNvPr>
              <p:cNvSpPr txBox="1">
                <a:spLocks noRot="1" noChangeAspect="1" noMove="1" noResize="1" noEditPoints="1" noAdjustHandles="1" noChangeArrowheads="1" noChangeShapeType="1" noTextEdit="1"/>
              </p:cNvSpPr>
              <p:nvPr/>
            </p:nvSpPr>
            <p:spPr>
              <a:xfrm>
                <a:off x="7531591" y="3781492"/>
                <a:ext cx="3307635" cy="492443"/>
              </a:xfrm>
              <a:prstGeom prst="rect">
                <a:avLst/>
              </a:prstGeom>
              <a:blipFill>
                <a:blip r:embed="rId3"/>
                <a:stretch>
                  <a:fillRect l="-3315" t="-11111" b="-30864"/>
                </a:stretch>
              </a:blipFill>
            </p:spPr>
            <p:txBody>
              <a:bodyPr/>
              <a:lstStyle/>
              <a:p>
                <a:r>
                  <a:rPr lang="vi-VN">
                    <a:noFill/>
                  </a:rPr>
                  <a:t> </a:t>
                </a:r>
              </a:p>
            </p:txBody>
          </p:sp>
        </mc:Fallback>
      </mc:AlternateContent>
      <p:sp>
        <p:nvSpPr>
          <p:cNvPr id="27" name="PHẠM DUYÊN 16 - 9Slide.vn">
            <a:extLst>
              <a:ext uri="{FF2B5EF4-FFF2-40B4-BE49-F238E27FC236}">
                <a16:creationId xmlns:a16="http://schemas.microsoft.com/office/drawing/2014/main" id="{265FDF56-C97B-CB90-716D-852BD9DAD134}"/>
              </a:ext>
            </a:extLst>
          </p:cNvPr>
          <p:cNvSpPr txBox="1"/>
          <p:nvPr/>
        </p:nvSpPr>
        <p:spPr>
          <a:xfrm>
            <a:off x="5902789" y="4350738"/>
            <a:ext cx="5668769"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Diện</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tích</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mảng</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nền</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nhà</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cần</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sửa</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chữa</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8" name="PHẠM DUYÊN 17 - 9Slide.vn">
                <a:extLst>
                  <a:ext uri="{FF2B5EF4-FFF2-40B4-BE49-F238E27FC236}">
                    <a16:creationId xmlns:a16="http://schemas.microsoft.com/office/drawing/2014/main" id="{7BD75CBC-B254-6C18-E102-F028AC6AC83F}"/>
                  </a:ext>
                </a:extLst>
              </p:cNvPr>
              <p:cNvSpPr txBox="1"/>
              <p:nvPr/>
            </p:nvSpPr>
            <p:spPr>
              <a:xfrm>
                <a:off x="7555375" y="4874222"/>
                <a:ext cx="4014077" cy="492443"/>
              </a:xfrm>
              <a:prstGeom prst="rect">
                <a:avLst/>
              </a:prstGeom>
              <a:noFill/>
            </p:spPr>
            <p:txBody>
              <a:bodyPr wrap="square" rtlCol="0">
                <a:spAutoFit/>
              </a:bodyPr>
              <a:lstStyle/>
              <a:p>
                <a:r>
                  <a:rPr lang="en-US" sz="2600" dirty="0">
                    <a:solidFill>
                      <a:srgbClr val="333333"/>
                    </a:solidFill>
                    <a:latin typeface="Times New Roman" panose="02020603050405020304" pitchFamily="18" charset="0"/>
                    <a:cs typeface="Times New Roman" panose="02020603050405020304" pitchFamily="18" charset="0"/>
                  </a:rPr>
                  <a:t>405</a:t>
                </a:r>
                <a:r>
                  <a:rPr lang="en-US" sz="2600" spc="-100" dirty="0">
                    <a:solidFill>
                      <a:schemeClr val="tx1">
                        <a:lumMod val="65000"/>
                        <a:lumOff val="3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600" i="1" spc="-100">
                        <a:solidFill>
                          <a:sysClr val="windowText" lastClr="000000"/>
                        </a:solidFill>
                        <a:latin typeface="Cambria Math" panose="02040503050406030204" pitchFamily="18" charset="0"/>
                        <a:ea typeface="Cambria Math" panose="02040503050406030204" pitchFamily="18" charset="0"/>
                      </a:rPr>
                      <m:t>×</m:t>
                    </m:r>
                  </m:oMath>
                </a14:m>
                <a:r>
                  <a:rPr lang="en-US" sz="2600" spc="-1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sz="2600" dirty="0">
                    <a:solidFill>
                      <a:srgbClr val="333333"/>
                    </a:solidFill>
                    <a:latin typeface="Times New Roman" panose="02020603050405020304" pitchFamily="18" charset="0"/>
                    <a:cs typeface="Times New Roman" panose="02020603050405020304" pitchFamily="18" charset="0"/>
                  </a:rPr>
                  <a:t>2 </a:t>
                </a:r>
                <a:r>
                  <a:rPr lang="vi-VN" sz="2600" dirty="0">
                    <a:solidFill>
                      <a:srgbClr val="333333"/>
                    </a:solidFill>
                    <a:latin typeface="Times New Roman" panose="02020603050405020304" pitchFamily="18" charset="0"/>
                    <a:cs typeface="Times New Roman" panose="02020603050405020304" pitchFamily="18" charset="0"/>
                  </a:rPr>
                  <a:t> = </a:t>
                </a:r>
                <a:r>
                  <a:rPr lang="vi-VN" sz="2600" b="1" dirty="0">
                    <a:solidFill>
                      <a:srgbClr val="FF0000"/>
                    </a:solidFill>
                    <a:latin typeface="Times New Roman" panose="02020603050405020304" pitchFamily="18" charset="0"/>
                    <a:cs typeface="Times New Roman" panose="02020603050405020304" pitchFamily="18" charset="0"/>
                  </a:rPr>
                  <a:t>810</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600" spc="-60" dirty="0" err="1">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600" spc="-60"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mc:Choice>
        <mc:Fallback xmlns="">
          <p:sp>
            <p:nvSpPr>
              <p:cNvPr id="28" name="PHẠM DUYÊN 17 - 9Slide.vn">
                <a:extLst>
                  <a:ext uri="{FF2B5EF4-FFF2-40B4-BE49-F238E27FC236}">
                    <a16:creationId xmlns:a16="http://schemas.microsoft.com/office/drawing/2014/main" id="{7BD75CBC-B254-6C18-E102-F028AC6AC83F}"/>
                  </a:ext>
                </a:extLst>
              </p:cNvPr>
              <p:cNvSpPr txBox="1">
                <a:spLocks noRot="1" noChangeAspect="1" noMove="1" noResize="1" noEditPoints="1" noAdjustHandles="1" noChangeArrowheads="1" noChangeShapeType="1" noTextEdit="1"/>
              </p:cNvSpPr>
              <p:nvPr/>
            </p:nvSpPr>
            <p:spPr>
              <a:xfrm>
                <a:off x="7555375" y="4874222"/>
                <a:ext cx="4014077" cy="492443"/>
              </a:xfrm>
              <a:prstGeom prst="rect">
                <a:avLst/>
              </a:prstGeom>
              <a:blipFill>
                <a:blip r:embed="rId4"/>
                <a:stretch>
                  <a:fillRect l="-2731" t="-12500" b="-31250"/>
                </a:stretch>
              </a:blipFill>
            </p:spPr>
            <p:txBody>
              <a:bodyPr/>
              <a:lstStyle/>
              <a:p>
                <a:r>
                  <a:rPr lang="vi-VN">
                    <a:noFill/>
                  </a:rPr>
                  <a:t> </a:t>
                </a:r>
              </a:p>
            </p:txBody>
          </p:sp>
        </mc:Fallback>
      </mc:AlternateContent>
      <p:sp>
        <p:nvSpPr>
          <p:cNvPr id="32" name="PHẠM DUYÊN 19 - 9Slide.vn">
            <a:extLst>
              <a:ext uri="{FF2B5EF4-FFF2-40B4-BE49-F238E27FC236}">
                <a16:creationId xmlns:a16="http://schemas.microsoft.com/office/drawing/2014/main" id="{73DD702A-2BBB-317E-D16D-71E81D654DE5}"/>
              </a:ext>
            </a:extLst>
          </p:cNvPr>
          <p:cNvSpPr txBox="1"/>
          <p:nvPr/>
        </p:nvSpPr>
        <p:spPr>
          <a:xfrm>
            <a:off x="8172242" y="5474069"/>
            <a:ext cx="1307876"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40">
                <a:solidFill>
                  <a:schemeClr val="tx1">
                    <a:lumMod val="85000"/>
                    <a:lumOff val="15000"/>
                  </a:schemeClr>
                </a:solidFill>
                <a:latin typeface="Times New Roman" panose="02020603050405020304" pitchFamily="18" charset="0"/>
                <a:cs typeface="Times New Roman" panose="02020603050405020304" pitchFamily="18" charset="0"/>
              </a:rPr>
              <a:t>Đáp số:</a:t>
            </a:r>
            <a:endParaRPr lang="vi-VN" sz="2600" spc="-14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3" name="PHẠM DUYÊN 20 - 9Slide.vn">
            <a:extLst>
              <a:ext uri="{FF2B5EF4-FFF2-40B4-BE49-F238E27FC236}">
                <a16:creationId xmlns:a16="http://schemas.microsoft.com/office/drawing/2014/main" id="{A60B6E01-9268-A637-59DD-C787F7985842}"/>
              </a:ext>
            </a:extLst>
          </p:cNvPr>
          <p:cNvSpPr txBox="1"/>
          <p:nvPr/>
        </p:nvSpPr>
        <p:spPr>
          <a:xfrm>
            <a:off x="9193563" y="5474069"/>
            <a:ext cx="1902794" cy="523220"/>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8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810 </a:t>
            </a:r>
            <a:r>
              <a:rPr lang="vi-VN" sz="2800" spc="-60" dirty="0">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800" spc="-60"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800" spc="-14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vi-VN" sz="2800" spc="-14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PHẠM DUYÊN 2 - 9Slide.vn">
            <a:extLst>
              <a:ext uri="{FF2B5EF4-FFF2-40B4-BE49-F238E27FC236}">
                <a16:creationId xmlns:a16="http://schemas.microsoft.com/office/drawing/2014/main" id="{313FDECE-99AF-6D2A-F518-58307A20FDF0}"/>
              </a:ext>
            </a:extLst>
          </p:cNvPr>
          <p:cNvSpPr txBox="1"/>
          <p:nvPr/>
        </p:nvSpPr>
        <p:spPr>
          <a:xfrm>
            <a:off x="1456516" y="480296"/>
            <a:ext cx="9986163" cy="1734064"/>
          </a:xfrm>
          <a:prstGeom prst="rect">
            <a:avLst/>
          </a:prstGeom>
          <a:noFill/>
        </p:spPr>
        <p:txBody>
          <a:bodyPr wrap="square" rtlCol="0">
            <a:spAutoFit/>
          </a:bodyPr>
          <a:lstStyle/>
          <a:p>
            <a:pPr algn="just"/>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sửa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chữa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mảng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nền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dùng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tấm</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gỗ</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lát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sàn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tấm</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dạng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hình</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nhật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chiều</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45 cm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chiều</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rộng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9 cm.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diện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tích</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mảng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nền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sửa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chữa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xăng-ti-mét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vuông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866333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childTnLst>
                          </p:cTn>
                        </p:par>
                        <p:par>
                          <p:cTn id="16" fill="hold">
                            <p:stCondLst>
                              <p:cond delay="500"/>
                            </p:stCondLst>
                            <p:childTnLst>
                              <p:par>
                                <p:cTn id="17" presetID="22" presetClass="entr" presetSubtype="1" fill="hold" grpId="0" nodeType="afterEffect">
                                  <p:stCondLst>
                                    <p:cond delay="25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1250"/>
                            </p:stCondLst>
                            <p:childTnLst>
                              <p:par>
                                <p:cTn id="21" presetID="22" presetClass="entr" presetSubtype="1" fill="hold" grpId="0" nodeType="afterEffect">
                                  <p:stCondLst>
                                    <p:cond delay="25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par>
                          <p:cTn id="24" fill="hold">
                            <p:stCondLst>
                              <p:cond delay="2000"/>
                            </p:stCondLst>
                            <p:childTnLst>
                              <p:par>
                                <p:cTn id="25" presetID="22" presetClass="entr" presetSubtype="1" fill="hold" grpId="0" nodeType="afterEffect">
                                  <p:stCondLst>
                                    <p:cond delay="250"/>
                                  </p:stCondLst>
                                  <p:childTnLst>
                                    <p:set>
                                      <p:cBhvr>
                                        <p:cTn id="26" dur="1" fill="hold">
                                          <p:stCondLst>
                                            <p:cond delay="0"/>
                                          </p:stCondLst>
                                        </p:cTn>
                                        <p:tgtEl>
                                          <p:spTgt spid="28"/>
                                        </p:tgtEl>
                                        <p:attrNameLst>
                                          <p:attrName>style.visibility</p:attrName>
                                        </p:attrNameLst>
                                      </p:cBhvr>
                                      <p:to>
                                        <p:strVal val="visible"/>
                                      </p:to>
                                    </p:set>
                                    <p:animEffect transition="in" filter="wipe(up)">
                                      <p:cBhvr>
                                        <p:cTn id="27" dur="500"/>
                                        <p:tgtEl>
                                          <p:spTgt spid="28"/>
                                        </p:tgtEl>
                                      </p:cBhvr>
                                    </p:animEffect>
                                  </p:childTnLst>
                                </p:cTn>
                              </p:par>
                            </p:childTnLst>
                          </p:cTn>
                        </p:par>
                        <p:par>
                          <p:cTn id="28" fill="hold">
                            <p:stCondLst>
                              <p:cond delay="2750"/>
                            </p:stCondLst>
                            <p:childTnLst>
                              <p:par>
                                <p:cTn id="29" presetID="22" presetClass="entr" presetSubtype="1" fill="hold" grpId="0" nodeType="afterEffect">
                                  <p:stCondLst>
                                    <p:cond delay="25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par>
                          <p:cTn id="32" fill="hold">
                            <p:stCondLst>
                              <p:cond delay="3500"/>
                            </p:stCondLst>
                            <p:childTnLst>
                              <p:par>
                                <p:cTn id="33" presetID="22" presetClass="entr" presetSubtype="1" fill="hold" grpId="0" nodeType="afterEffect">
                                  <p:stCondLst>
                                    <p:cond delay="250"/>
                                  </p:stCondLst>
                                  <p:childTnLst>
                                    <p:set>
                                      <p:cBhvr>
                                        <p:cTn id="34" dur="1" fill="hold">
                                          <p:stCondLst>
                                            <p:cond delay="0"/>
                                          </p:stCondLst>
                                        </p:cTn>
                                        <p:tgtEl>
                                          <p:spTgt spid="33"/>
                                        </p:tgtEl>
                                        <p:attrNameLst>
                                          <p:attrName>style.visibility</p:attrName>
                                        </p:attrNameLst>
                                      </p:cBhvr>
                                      <p:to>
                                        <p:strVal val="visible"/>
                                      </p:to>
                                    </p:set>
                                    <p:animEffect transition="in" filter="wipe(up)">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7" grpId="0"/>
      <p:bldP spid="28" grpId="0"/>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2756AC4F-6AAD-1D56-F042-5F47CD2030B0}"/>
              </a:ext>
            </a:extLst>
          </p:cNvPr>
          <p:cNvGrpSpPr/>
          <p:nvPr/>
        </p:nvGrpSpPr>
        <p:grpSpPr>
          <a:xfrm>
            <a:off x="548617" y="670962"/>
            <a:ext cx="668922" cy="707886"/>
            <a:chOff x="1559434" y="1176116"/>
            <a:chExt cx="668922" cy="707886"/>
          </a:xfrm>
        </p:grpSpPr>
        <p:grpSp>
          <p:nvGrpSpPr>
            <p:cNvPr id="3" name="Group 2">
              <a:extLst>
                <a:ext uri="{FF2B5EF4-FFF2-40B4-BE49-F238E27FC236}">
                  <a16:creationId xmlns:a16="http://schemas.microsoft.com/office/drawing/2014/main" id="{E659AE54-C83D-F2BB-AD0F-88E1EA6FE594}"/>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45376368-F211-1DC0-4DBC-A175FA9730C7}"/>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80A5EB9F-7F61-452D-E0E8-1E3E629972AA}"/>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56E8929E-CC26-C38C-AB65-C9A351FE6570}"/>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2</a:t>
              </a:r>
            </a:p>
          </p:txBody>
        </p:sp>
      </p:grpSp>
      <p:sp>
        <p:nvSpPr>
          <p:cNvPr id="7" name="PHẠM DUYÊN 2 - 9Slide.vn">
            <a:extLst>
              <a:ext uri="{FF2B5EF4-FFF2-40B4-BE49-F238E27FC236}">
                <a16:creationId xmlns:a16="http://schemas.microsoft.com/office/drawing/2014/main" id="{771E82B5-2A84-6018-AA06-C21FF5B9C63F}"/>
              </a:ext>
            </a:extLst>
          </p:cNvPr>
          <p:cNvSpPr txBox="1"/>
          <p:nvPr/>
        </p:nvSpPr>
        <p:spPr>
          <a:xfrm>
            <a:off x="1356316" y="716474"/>
            <a:ext cx="6007967" cy="1141851"/>
          </a:xfrm>
          <a:prstGeom prst="rect">
            <a:avLst/>
          </a:prstGeom>
          <a:noFill/>
        </p:spPr>
        <p:txBody>
          <a:bodyPr wrap="square" rtlCol="0">
            <a:spAutoFit/>
          </a:bodyPr>
          <a:lstStyle/>
          <a:p>
            <a:pPr algn="just">
              <a:lnSpc>
                <a:spcPct val="128000"/>
              </a:lnSpc>
            </a:pPr>
            <a:r>
              <a:rPr lang="vi-VN"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Hình </a:t>
            </a:r>
            <a:r>
              <a:rPr lang="vi-VN" sz="2800" b="1" spc="13" dirty="0">
                <a:solidFill>
                  <a:srgbClr val="FF0000"/>
                </a:solidFill>
                <a:latin typeface="Times New Roman" panose="02020603050405020304" pitchFamily="18" charset="0"/>
                <a:ea typeface="HP001" panose="020B0603050302020204" pitchFamily="34" charset="0"/>
                <a:cs typeface="Times New Roman" panose="02020603050405020304" pitchFamily="18" charset="0"/>
              </a:rPr>
              <a:t>H</a:t>
            </a:r>
            <a:r>
              <a:rPr lang="vi-VN"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gồm hình chữ nhật ABCD và hình chữ nhật DMNP như hình bên</a:t>
            </a:r>
            <a:r>
              <a:rPr lang="en-US"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5" name="PHẠM DUYÊN 3 - 9Slide.vn">
            <a:extLst>
              <a:ext uri="{FF2B5EF4-FFF2-40B4-BE49-F238E27FC236}">
                <a16:creationId xmlns:a16="http://schemas.microsoft.com/office/drawing/2014/main" id="{0BD8D4E3-BD94-74C1-2D09-39D2808F92C7}"/>
              </a:ext>
            </a:extLst>
          </p:cNvPr>
          <p:cNvGrpSpPr/>
          <p:nvPr/>
        </p:nvGrpSpPr>
        <p:grpSpPr>
          <a:xfrm>
            <a:off x="7994649" y="1056568"/>
            <a:ext cx="3491204" cy="4877802"/>
            <a:chOff x="11619723" y="842088"/>
            <a:chExt cx="5719406" cy="7990977"/>
          </a:xfrm>
        </p:grpSpPr>
        <p:grpSp>
          <p:nvGrpSpPr>
            <p:cNvPr id="12" name="Group 11">
              <a:extLst>
                <a:ext uri="{FF2B5EF4-FFF2-40B4-BE49-F238E27FC236}">
                  <a16:creationId xmlns:a16="http://schemas.microsoft.com/office/drawing/2014/main" id="{2AE0CCCA-EA40-102C-8F3B-A65488876A90}"/>
                </a:ext>
              </a:extLst>
            </p:cNvPr>
            <p:cNvGrpSpPr/>
            <p:nvPr/>
          </p:nvGrpSpPr>
          <p:grpSpPr>
            <a:xfrm>
              <a:off x="12991323" y="1498082"/>
              <a:ext cx="3390898" cy="5080842"/>
              <a:chOff x="8747332" y="4076700"/>
              <a:chExt cx="1085850" cy="1627013"/>
            </a:xfrm>
          </p:grpSpPr>
          <p:sp>
            <p:nvSpPr>
              <p:cNvPr id="10" name="PHẠM DUYÊN 4 - 9Slide.vn">
                <a:extLst>
                  <a:ext uri="{FF2B5EF4-FFF2-40B4-BE49-F238E27FC236}">
                    <a16:creationId xmlns:a16="http://schemas.microsoft.com/office/drawing/2014/main" id="{BD2BC5DA-5C2D-C854-6092-4CD73C7F292F}"/>
                  </a:ext>
                </a:extLst>
              </p:cNvPr>
              <p:cNvSpPr/>
              <p:nvPr/>
            </p:nvSpPr>
            <p:spPr>
              <a:xfrm>
                <a:off x="8747332" y="4076700"/>
                <a:ext cx="647700" cy="871538"/>
              </a:xfrm>
              <a:prstGeom prst="rect">
                <a:avLst/>
              </a:prstGeom>
              <a:solidFill>
                <a:schemeClr val="accent5">
                  <a:lumMod val="20000"/>
                  <a:lumOff val="80000"/>
                </a:schemeClr>
              </a:solidFill>
              <a:ln w="38100">
                <a:solidFill>
                  <a:srgbClr val="AE4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1" name="PHẠM DUYÊN 5 - 9Slide.vn">
                <a:extLst>
                  <a:ext uri="{FF2B5EF4-FFF2-40B4-BE49-F238E27FC236}">
                    <a16:creationId xmlns:a16="http://schemas.microsoft.com/office/drawing/2014/main" id="{6A123E7B-6DEA-406D-F601-E2404EB52875}"/>
                  </a:ext>
                </a:extLst>
              </p:cNvPr>
              <p:cNvSpPr/>
              <p:nvPr/>
            </p:nvSpPr>
            <p:spPr>
              <a:xfrm>
                <a:off x="8747332" y="4946475"/>
                <a:ext cx="1085850" cy="757238"/>
              </a:xfrm>
              <a:prstGeom prst="rect">
                <a:avLst/>
              </a:prstGeom>
              <a:solidFill>
                <a:schemeClr val="accent5">
                  <a:lumMod val="20000"/>
                  <a:lumOff val="80000"/>
                </a:schemeClr>
              </a:solidFill>
              <a:ln w="38100">
                <a:solidFill>
                  <a:srgbClr val="AE4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grpSp>
        <p:sp>
          <p:nvSpPr>
            <p:cNvPr id="13" name="PHẠM DUYÊN 4 - 9Slide.vn">
              <a:extLst>
                <a:ext uri="{FF2B5EF4-FFF2-40B4-BE49-F238E27FC236}">
                  <a16:creationId xmlns:a16="http://schemas.microsoft.com/office/drawing/2014/main" id="{78380FD0-4669-6851-4811-766A358F0AF1}"/>
                </a:ext>
              </a:extLst>
            </p:cNvPr>
            <p:cNvSpPr txBox="1"/>
            <p:nvPr/>
          </p:nvSpPr>
          <p:spPr>
            <a:xfrm>
              <a:off x="11619723" y="2465064"/>
              <a:ext cx="1269978" cy="75631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8</a:t>
              </a:r>
              <a:r>
                <a:rPr lang="en-US"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dirty="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4" name="PHẠM DUYÊN 5 - 9Slide.vn">
              <a:extLst>
                <a:ext uri="{FF2B5EF4-FFF2-40B4-BE49-F238E27FC236}">
                  <a16:creationId xmlns:a16="http://schemas.microsoft.com/office/drawing/2014/main" id="{7CBF5507-E0AB-FF21-388B-CB3B36751A88}"/>
                </a:ext>
              </a:extLst>
            </p:cNvPr>
            <p:cNvSpPr txBox="1"/>
            <p:nvPr/>
          </p:nvSpPr>
          <p:spPr>
            <a:xfrm>
              <a:off x="14799260" y="1097720"/>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B</a:t>
              </a:r>
            </a:p>
          </p:txBody>
        </p:sp>
        <p:sp>
          <p:nvSpPr>
            <p:cNvPr id="15" name="PHẠM DUYÊN 6 - 9Slide.vn">
              <a:extLst>
                <a:ext uri="{FF2B5EF4-FFF2-40B4-BE49-F238E27FC236}">
                  <a16:creationId xmlns:a16="http://schemas.microsoft.com/office/drawing/2014/main" id="{CF7D45D8-29B1-93C2-5363-37256162070A}"/>
                </a:ext>
              </a:extLst>
            </p:cNvPr>
            <p:cNvSpPr txBox="1"/>
            <p:nvPr/>
          </p:nvSpPr>
          <p:spPr>
            <a:xfrm>
              <a:off x="12075109" y="3740727"/>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D</a:t>
              </a:r>
            </a:p>
          </p:txBody>
        </p:sp>
        <p:sp>
          <p:nvSpPr>
            <p:cNvPr id="16" name="PHẠM DUYÊN 7 - 9Slide.vn">
              <a:extLst>
                <a:ext uri="{FF2B5EF4-FFF2-40B4-BE49-F238E27FC236}">
                  <a16:creationId xmlns:a16="http://schemas.microsoft.com/office/drawing/2014/main" id="{EA02B112-A072-A345-A236-CF1053C9B49E}"/>
                </a:ext>
              </a:extLst>
            </p:cNvPr>
            <p:cNvSpPr txBox="1"/>
            <p:nvPr/>
          </p:nvSpPr>
          <p:spPr>
            <a:xfrm>
              <a:off x="16267923" y="6222483"/>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N</a:t>
              </a:r>
            </a:p>
          </p:txBody>
        </p:sp>
        <p:sp>
          <p:nvSpPr>
            <p:cNvPr id="17" name="PHẠM DUYÊN 8 - 9Slide.vn">
              <a:extLst>
                <a:ext uri="{FF2B5EF4-FFF2-40B4-BE49-F238E27FC236}">
                  <a16:creationId xmlns:a16="http://schemas.microsoft.com/office/drawing/2014/main" id="{8D7B83D6-486E-B8C3-AED6-188A843B31F9}"/>
                </a:ext>
              </a:extLst>
            </p:cNvPr>
            <p:cNvSpPr txBox="1"/>
            <p:nvPr/>
          </p:nvSpPr>
          <p:spPr>
            <a:xfrm>
              <a:off x="12075109" y="1097720"/>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A</a:t>
              </a:r>
            </a:p>
          </p:txBody>
        </p:sp>
        <p:sp>
          <p:nvSpPr>
            <p:cNvPr id="18" name="PHẠM DUYÊN 9 - 9Slide.vn">
              <a:extLst>
                <a:ext uri="{FF2B5EF4-FFF2-40B4-BE49-F238E27FC236}">
                  <a16:creationId xmlns:a16="http://schemas.microsoft.com/office/drawing/2014/main" id="{06B74447-3A82-6950-20AA-FCBF8FBF18C3}"/>
                </a:ext>
              </a:extLst>
            </p:cNvPr>
            <p:cNvSpPr txBox="1"/>
            <p:nvPr/>
          </p:nvSpPr>
          <p:spPr>
            <a:xfrm>
              <a:off x="14765597" y="3560641"/>
              <a:ext cx="1071206" cy="783198"/>
            </a:xfrm>
            <a:prstGeom prst="roundRect">
              <a:avLst/>
            </a:prstGeom>
            <a:noFill/>
          </p:spPr>
          <p:txBody>
            <a:bodyPr wrap="square" rtlCol="0">
              <a:spAutoFit/>
            </a:bodyPr>
            <a:lstStyle/>
            <a:p>
              <a:pPr algn="ctr">
                <a:lnSpc>
                  <a:spcPct val="92000"/>
                </a:lnSpc>
              </a:pPr>
              <a:r>
                <a:rPr lang="en-US" sz="2400" b="1" spc="-60" dirty="0">
                  <a:solidFill>
                    <a:schemeClr val="tx1">
                      <a:lumMod val="75000"/>
                      <a:lumOff val="25000"/>
                    </a:schemeClr>
                  </a:solidFill>
                  <a:latin typeface="Times New Roman" panose="02020603050405020304" pitchFamily="18" charset="0"/>
                  <a:cs typeface="Times New Roman" panose="02020603050405020304" pitchFamily="18" charset="0"/>
                </a:rPr>
                <a:t>C</a:t>
              </a:r>
            </a:p>
          </p:txBody>
        </p:sp>
        <p:sp>
          <p:nvSpPr>
            <p:cNvPr id="19" name="PHẠM DUYÊN 10 - 9Slide.vn">
              <a:extLst>
                <a:ext uri="{FF2B5EF4-FFF2-40B4-BE49-F238E27FC236}">
                  <a16:creationId xmlns:a16="http://schemas.microsoft.com/office/drawing/2014/main" id="{B7F240C6-FC2C-7C59-6200-C7AA43B7D826}"/>
                </a:ext>
              </a:extLst>
            </p:cNvPr>
            <p:cNvSpPr txBox="1"/>
            <p:nvPr/>
          </p:nvSpPr>
          <p:spPr>
            <a:xfrm>
              <a:off x="16267923" y="3740727"/>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M</a:t>
              </a:r>
            </a:p>
          </p:txBody>
        </p:sp>
        <p:sp>
          <p:nvSpPr>
            <p:cNvPr id="20" name="PHẠM DUYÊN 11 - 9Slide.vn">
              <a:extLst>
                <a:ext uri="{FF2B5EF4-FFF2-40B4-BE49-F238E27FC236}">
                  <a16:creationId xmlns:a16="http://schemas.microsoft.com/office/drawing/2014/main" id="{32A97201-F815-F021-A98D-97DF01821412}"/>
                </a:ext>
              </a:extLst>
            </p:cNvPr>
            <p:cNvSpPr txBox="1"/>
            <p:nvPr/>
          </p:nvSpPr>
          <p:spPr>
            <a:xfrm>
              <a:off x="12075109" y="6222483"/>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P</a:t>
              </a:r>
            </a:p>
          </p:txBody>
        </p:sp>
        <p:sp>
          <p:nvSpPr>
            <p:cNvPr id="21" name="PHẠM DUYÊN 12 - 9Slide.vn">
              <a:extLst>
                <a:ext uri="{FF2B5EF4-FFF2-40B4-BE49-F238E27FC236}">
                  <a16:creationId xmlns:a16="http://schemas.microsoft.com/office/drawing/2014/main" id="{02829CE2-CD38-79A3-8C06-AF8818939161}"/>
                </a:ext>
              </a:extLst>
            </p:cNvPr>
            <p:cNvSpPr txBox="1"/>
            <p:nvPr/>
          </p:nvSpPr>
          <p:spPr>
            <a:xfrm>
              <a:off x="11619723" y="4859647"/>
              <a:ext cx="1269978" cy="75631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7</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2" name="PHẠM DUYÊN 13 - 9Slide.vn">
              <a:extLst>
                <a:ext uri="{FF2B5EF4-FFF2-40B4-BE49-F238E27FC236}">
                  <a16:creationId xmlns:a16="http://schemas.microsoft.com/office/drawing/2014/main" id="{9D0ACAEA-49AD-0D1E-A5CC-D1298608B278}"/>
                </a:ext>
              </a:extLst>
            </p:cNvPr>
            <p:cNvSpPr txBox="1"/>
            <p:nvPr/>
          </p:nvSpPr>
          <p:spPr>
            <a:xfrm>
              <a:off x="14020210" y="6615687"/>
              <a:ext cx="1522082" cy="75631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10</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3" name="PHẠM DUYÊN 14 - 9Slide.vn">
              <a:extLst>
                <a:ext uri="{FF2B5EF4-FFF2-40B4-BE49-F238E27FC236}">
                  <a16:creationId xmlns:a16="http://schemas.microsoft.com/office/drawing/2014/main" id="{AB4DE237-1377-F904-539F-8526390E616F}"/>
                </a:ext>
              </a:extLst>
            </p:cNvPr>
            <p:cNvSpPr txBox="1"/>
            <p:nvPr/>
          </p:nvSpPr>
          <p:spPr>
            <a:xfrm>
              <a:off x="13397724" y="7721899"/>
              <a:ext cx="3390898" cy="1111166"/>
            </a:xfrm>
            <a:prstGeom prst="roundRect">
              <a:avLst/>
            </a:prstGeom>
            <a:noFill/>
          </p:spPr>
          <p:txBody>
            <a:bodyPr wrap="square" rtlCol="0">
              <a:spAutoFit/>
            </a:bodyPr>
            <a:lstStyle/>
            <a:p>
              <a:pPr algn="just">
                <a:lnSpc>
                  <a:spcPct val="92000"/>
                </a:lnSpc>
              </a:pPr>
              <a:r>
                <a:rPr lang="en-US" sz="3600" spc="-60" dirty="0" err="1">
                  <a:solidFill>
                    <a:schemeClr val="tx1">
                      <a:lumMod val="75000"/>
                      <a:lumOff val="25000"/>
                    </a:schemeClr>
                  </a:solidFill>
                  <a:latin typeface="Times New Roman" panose="02020603050405020304" pitchFamily="18" charset="0"/>
                  <a:cs typeface="Times New Roman" panose="02020603050405020304" pitchFamily="18" charset="0"/>
                </a:rPr>
                <a:t>Hình</a:t>
              </a:r>
              <a:r>
                <a:rPr lang="en-US" sz="3600" spc="-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b="1" spc="-60" dirty="0">
                  <a:solidFill>
                    <a:schemeClr val="accent6"/>
                  </a:solidFill>
                  <a:latin typeface="Times New Roman" panose="02020603050405020304" pitchFamily="18" charset="0"/>
                  <a:cs typeface="Times New Roman" panose="02020603050405020304" pitchFamily="18" charset="0"/>
                </a:rPr>
                <a:t>H</a:t>
              </a:r>
              <a:endParaRPr lang="en-US" sz="3600" spc="-60" dirty="0">
                <a:solidFill>
                  <a:schemeClr val="accent6"/>
                </a:solidFill>
                <a:latin typeface="Times New Roman" panose="02020603050405020304" pitchFamily="18" charset="0"/>
                <a:cs typeface="Times New Roman" panose="02020603050405020304" pitchFamily="18" charset="0"/>
              </a:endParaRPr>
            </a:p>
          </p:txBody>
        </p:sp>
        <p:sp>
          <p:nvSpPr>
            <p:cNvPr id="24" name="PHẠM DUYÊN 4 - 9Slide.vn">
              <a:extLst>
                <a:ext uri="{FF2B5EF4-FFF2-40B4-BE49-F238E27FC236}">
                  <a16:creationId xmlns:a16="http://schemas.microsoft.com/office/drawing/2014/main" id="{392A4801-CD68-5064-750A-7C0CDFEE7536}"/>
                </a:ext>
              </a:extLst>
            </p:cNvPr>
            <p:cNvSpPr txBox="1"/>
            <p:nvPr/>
          </p:nvSpPr>
          <p:spPr>
            <a:xfrm>
              <a:off x="13397724" y="842088"/>
              <a:ext cx="1269978" cy="75631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6</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26" name="PHẠM DUYÊN 4 - 9Slide.vn">
            <a:extLst>
              <a:ext uri="{FF2B5EF4-FFF2-40B4-BE49-F238E27FC236}">
                <a16:creationId xmlns:a16="http://schemas.microsoft.com/office/drawing/2014/main" id="{C2809968-C63B-B9F1-A137-EBA29DFBA8C4}"/>
              </a:ext>
            </a:extLst>
          </p:cNvPr>
          <p:cNvSpPr txBox="1"/>
          <p:nvPr/>
        </p:nvSpPr>
        <p:spPr>
          <a:xfrm>
            <a:off x="1356315" y="2054797"/>
            <a:ext cx="6007967" cy="1716880"/>
          </a:xfrm>
          <a:prstGeom prst="rect">
            <a:avLst/>
          </a:prstGeom>
          <a:noFill/>
        </p:spPr>
        <p:txBody>
          <a:bodyPr wrap="square" rtlCol="0">
            <a:spAutoFit/>
          </a:bodyPr>
          <a:lstStyle/>
          <a:p>
            <a:pPr algn="just">
              <a:lnSpc>
                <a:spcPct val="128000"/>
              </a:lnSpc>
            </a:pPr>
            <a:r>
              <a:rPr lang="vi-VN"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 Tính diện tích mỗi hình </a:t>
            </a:r>
            <a:r>
              <a:rPr lang="vi-VN" sz="2800" spc="13"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hình</a:t>
            </a:r>
            <a:r>
              <a:rPr lang="vi-VN"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chữ nhật có trong hình vẽ.</a:t>
            </a:r>
          </a:p>
          <a:p>
            <a:pPr algn="just">
              <a:lnSpc>
                <a:spcPct val="128000"/>
              </a:lnSpc>
            </a:pPr>
            <a:r>
              <a:rPr lang="vi-VN"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 Tính diện tích hình </a:t>
            </a:r>
            <a:r>
              <a:rPr lang="vi-VN" sz="2800" b="1" spc="13" dirty="0">
                <a:solidFill>
                  <a:srgbClr val="FF0000"/>
                </a:solidFill>
                <a:latin typeface="Times New Roman" panose="02020603050405020304" pitchFamily="18" charset="0"/>
                <a:ea typeface="HP001" panose="020B0603050302020204" pitchFamily="34" charset="0"/>
                <a:cs typeface="Times New Roman" panose="02020603050405020304" pitchFamily="18" charset="0"/>
              </a:rPr>
              <a:t>H</a:t>
            </a:r>
            <a:r>
              <a:rPr lang="vi-VN"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5999597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ppt/theme/themeOverride2.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ppt/theme/themeOverride3.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ppt/theme/themeOverride4.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ppt/theme/themeOverride5.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docProps/app.xml><?xml version="1.0" encoding="utf-8"?>
<Properties xmlns="http://schemas.openxmlformats.org/officeDocument/2006/extended-properties" xmlns:vt="http://schemas.openxmlformats.org/officeDocument/2006/docPropsVTypes">
  <Template/>
  <TotalTime>160</TotalTime>
  <Words>822</Words>
  <Application>Microsoft Office PowerPoint</Application>
  <PresentationFormat>Widescreen</PresentationFormat>
  <Paragraphs>121</Paragraphs>
  <Slides>16</Slides>
  <Notes>3</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16</vt:i4>
      </vt:variant>
    </vt:vector>
  </HeadingPairs>
  <TitlesOfParts>
    <vt:vector size="30" baseType="lpstr">
      <vt:lpstr>#9Slide01 Noi dung ngan</vt:lpstr>
      <vt:lpstr>#9Slide03 Sofia Pro Soft</vt:lpstr>
      <vt:lpstr>#9Slide03 Sofia Pro Soft Bold</vt:lpstr>
      <vt:lpstr>Arial</vt:lpstr>
      <vt:lpstr>Calibri</vt:lpstr>
      <vt:lpstr>Cambria Math</vt:lpstr>
      <vt:lpstr>Times New Roman</vt:lpstr>
      <vt:lpstr>UTM Guanine</vt:lpstr>
      <vt:lpstr>UTM Magnesium</vt:lpstr>
      <vt:lpstr>UTM Windsor BT</vt:lpstr>
      <vt:lpstr>UVN Banh Mi</vt:lpstr>
      <vt:lpstr>字魂7号-温暖童稚体</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55</cp:revision>
  <dcterms:created xsi:type="dcterms:W3CDTF">2022-11-07T11:41:10Z</dcterms:created>
  <dcterms:modified xsi:type="dcterms:W3CDTF">2024-02-06T05:20:58Z</dcterms:modified>
</cp:coreProperties>
</file>