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0" r:id="rId3"/>
  </p:sldMasterIdLst>
  <p:notesMasterIdLst>
    <p:notesMasterId r:id="rId31"/>
  </p:notesMasterIdLst>
  <p:sldIdLst>
    <p:sldId id="3836" r:id="rId4"/>
    <p:sldId id="3795" r:id="rId5"/>
    <p:sldId id="3799" r:id="rId6"/>
    <p:sldId id="3796" r:id="rId7"/>
    <p:sldId id="3798" r:id="rId8"/>
    <p:sldId id="3828" r:id="rId9"/>
    <p:sldId id="2654" r:id="rId10"/>
    <p:sldId id="3802" r:id="rId11"/>
    <p:sldId id="325" r:id="rId12"/>
    <p:sldId id="347" r:id="rId13"/>
    <p:sldId id="349" r:id="rId14"/>
    <p:sldId id="344" r:id="rId15"/>
    <p:sldId id="3829" r:id="rId16"/>
    <p:sldId id="3835" r:id="rId17"/>
    <p:sldId id="3842" r:id="rId18"/>
    <p:sldId id="3841" r:id="rId19"/>
    <p:sldId id="3831" r:id="rId20"/>
    <p:sldId id="351" r:id="rId21"/>
    <p:sldId id="3839" r:id="rId22"/>
    <p:sldId id="3832" r:id="rId23"/>
    <p:sldId id="354" r:id="rId24"/>
    <p:sldId id="356" r:id="rId25"/>
    <p:sldId id="3833" r:id="rId26"/>
    <p:sldId id="357" r:id="rId27"/>
    <p:sldId id="3843" r:id="rId28"/>
    <p:sldId id="3834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54D"/>
    <a:srgbClr val="B65D3A"/>
    <a:srgbClr val="FFFFFF"/>
    <a:srgbClr val="F4A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4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hợp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4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một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hợp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1560D-1CDE-4CB8-8E86-D690FE0C3B4B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9E52-31C1-4586-889A-BEB566C44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44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7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6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6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4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DA97C1A2-33D0-94DB-B08D-E70ED28364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EC7888D-A892-FDB6-9259-FE1C0872B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6126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05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61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schemeClr val="bg1"/>
                  </a:solidFill>
                </a:ln>
                <a:solidFill>
                  <a:srgbClr val="F67322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15794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50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123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99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34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14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52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589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21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35132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581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165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69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7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25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FB68ECD-036C-FB82-36A8-2B785B19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15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7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2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5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3CBDED-9353-46FA-95B0-4CA8F46A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1AC5C-D0AE-4216-8DF4-7E5DDC60F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124" y="489460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HẠM DUYÊN 1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870037" y="5308600"/>
            <a:ext cx="4451626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1 034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3" name="PHẠM DUYÊN 2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3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4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2286000" y="2057401"/>
            <a:ext cx="2209799" cy="1828800"/>
            <a:chOff x="1981200" y="3496688"/>
            <a:chExt cx="3314699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5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12162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487795" y="230154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7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732079" y="2108200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4 bằng 8, viết 8.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65814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487795" y="303384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732079" y="2840501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3 bằng 6, viết 6.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94666" y="3953470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487795" y="37661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732079" y="3572802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0 bằng 0, viết 0.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719726" y="3953470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487795" y="44984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732079" y="4305102"/>
            <a:ext cx="4656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nhân 1 bằng 2, viết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1 034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2 =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2 068</a:t>
                </a:r>
              </a:p>
            </p:txBody>
          </p:sp>
        </mc:Choice>
        <mc:Fallback xmlns="">
          <p:sp>
            <p:nvSpPr>
              <p:cNvPr id="61" name="PHẠM DUYÊN 17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blipFill>
                <a:blip r:embed="rId4"/>
                <a:stretch>
                  <a:fillRect l="-4249" t="-15517" r="-39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HẠM DUYÊN 18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13B12A-CF8D-A575-E54C-0E6FC56C186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9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66E83FD-F381-3159-CB25-D7C8C622FBB9}"/>
              </a:ext>
            </a:extLst>
          </p:cNvPr>
          <p:cNvSpPr/>
          <p:nvPr/>
        </p:nvSpPr>
        <p:spPr>
          <a:xfrm>
            <a:off x="3803868" y="3951209"/>
            <a:ext cx="180183" cy="18018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62" name="PHẠM DUYÊN 2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870037" y="5308600"/>
            <a:ext cx="4451626" cy="708660"/>
          </a:xfrm>
          <a:prstGeom prst="roundRect">
            <a:avLst>
              <a:gd name="adj" fmla="val 14511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HẠM DUYÊN 3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/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1 225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 ?</a:t>
                </a:r>
              </a:p>
            </p:txBody>
          </p:sp>
        </mc:Choice>
        <mc:Fallback xmlns="">
          <p:sp>
            <p:nvSpPr>
              <p:cNvPr id="3" name="PHẠM DUYÊN 3 - 9Slide.vn">
                <a:extLst>
                  <a:ext uri="{FF2B5EF4-FFF2-40B4-BE49-F238E27FC236}">
                    <a16:creationId xmlns:a16="http://schemas.microsoft.com/office/drawing/2014/main" id="{C05B8265-104D-41ED-D323-836FD52CE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07373"/>
                <a:ext cx="42672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870037" y="882073"/>
            <a:ext cx="4451927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5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2286000" y="2057401"/>
            <a:ext cx="2209799" cy="1828800"/>
            <a:chOff x="1981200" y="3496688"/>
            <a:chExt cx="3314699" cy="2743196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/>
                <p:nvPr/>
              </p:nvSpPr>
              <p:spPr>
                <a:xfrm>
                  <a:off x="1981200" y="4325204"/>
                  <a:ext cx="692276" cy="1246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4"/>
                  <a:ext cx="692276" cy="1246494"/>
                </a:xfrm>
                <a:prstGeom prst="rect">
                  <a:avLst/>
                </a:prstGeom>
                <a:blipFill>
                  <a:blip r:embed="rId3"/>
                  <a:stretch>
                    <a:fillRect l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24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412162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5063253" y="2301542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5307537" y="2108200"/>
            <a:ext cx="549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5 bằng 15, viết 5 nhớ 1.</a:t>
            </a:r>
          </a:p>
        </p:txBody>
      </p:sp>
      <p:sp>
        <p:nvSpPr>
          <p:cNvPr id="39" name="PHẠM DUYÊN 9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365814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PHẠM DUYÊN 10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5063253" y="3033843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1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5307537" y="2840501"/>
            <a:ext cx="6564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2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6,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7, </a:t>
            </a:r>
            <a:r>
              <a:rPr kumimoji="0" lang="en-US" sz="3600" b="0" i="0" u="none" strike="noStrike" kern="1200" cap="none" spc="-1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</a:t>
            </a:r>
          </a:p>
        </p:txBody>
      </p:sp>
      <p:sp>
        <p:nvSpPr>
          <p:cNvPr id="50" name="PHẠM DUYÊN 12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3194666" y="3953470"/>
            <a:ext cx="37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PHẠM DUYÊN 13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5063253" y="37661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4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5307537" y="3572802"/>
            <a:ext cx="417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2 bằng 6, viết 6.</a:t>
            </a:r>
          </a:p>
        </p:txBody>
      </p:sp>
      <p:sp>
        <p:nvSpPr>
          <p:cNvPr id="58" name="PHẠM DUYÊN 15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2719726" y="3953470"/>
            <a:ext cx="38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PHẠM DUYÊN 16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5063253" y="449844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7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5307537" y="4305102"/>
            <a:ext cx="4174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3 nhân 1 bằng 3, viết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HẠM DUYÊN 18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/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1 225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 =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3 675</a:t>
                </a:r>
              </a:p>
            </p:txBody>
          </p:sp>
        </mc:Choice>
        <mc:Fallback xmlns="">
          <p:sp>
            <p:nvSpPr>
              <p:cNvPr id="61" name="PHẠM DUYÊN 18 - 9Slide.vn">
                <a:extLst>
                  <a:ext uri="{FF2B5EF4-FFF2-40B4-BE49-F238E27FC236}">
                    <a16:creationId xmlns:a16="http://schemas.microsoft.com/office/drawing/2014/main" id="{FB700C3E-6956-0924-C952-AE26D74B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739" y="5333900"/>
                <a:ext cx="4304522" cy="707886"/>
              </a:xfrm>
              <a:prstGeom prst="rect">
                <a:avLst/>
              </a:prstGeom>
              <a:blipFill>
                <a:blip r:embed="rId4"/>
                <a:stretch>
                  <a:fillRect l="-4249" t="-15517" r="-396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HẠM DUYÊN 19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grpSp>
        <p:nvGrpSpPr>
          <p:cNvPr id="6" name="PHẠM DUYÊN 24 - 9Slide.vn">
            <a:extLst>
              <a:ext uri="{FF2B5EF4-FFF2-40B4-BE49-F238E27FC236}">
                <a16:creationId xmlns:a16="http://schemas.microsoft.com/office/drawing/2014/main" id="{E804DA74-F015-3ECE-3AE1-9DB20045D1E3}"/>
              </a:ext>
            </a:extLst>
          </p:cNvPr>
          <p:cNvGrpSpPr/>
          <p:nvPr/>
        </p:nvGrpSpPr>
        <p:grpSpPr>
          <a:xfrm>
            <a:off x="8482886" y="7315200"/>
            <a:ext cx="2209799" cy="1828800"/>
            <a:chOff x="1981200" y="3496688"/>
            <a:chExt cx="3314699" cy="2743196"/>
          </a:xfrm>
        </p:grpSpPr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0AD77B87-380F-BCED-1368-8104CB6D458B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PHẠM DUYÊN 5 - 9Slide.vn">
                  <a:extLst>
                    <a:ext uri="{FF2B5EF4-FFF2-40B4-BE49-F238E27FC236}">
                      <a16:creationId xmlns:a16="http://schemas.microsoft.com/office/drawing/2014/main" id="{F6651A8C-5CAD-D304-6983-E4A01F248261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7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PHẠM DUYÊN 6 - 9Slide.vn">
              <a:extLst>
                <a:ext uri="{FF2B5EF4-FFF2-40B4-BE49-F238E27FC236}">
                  <a16:creationId xmlns:a16="http://schemas.microsoft.com/office/drawing/2014/main" id="{E4C815E7-AAD0-093F-9C32-CB7EC7A3A5AF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HẠM DUYÊN 7 - 9Slide.vn">
              <a:extLst>
                <a:ext uri="{FF2B5EF4-FFF2-40B4-BE49-F238E27FC236}">
                  <a16:creationId xmlns:a16="http://schemas.microsoft.com/office/drawing/2014/main" id="{5F1B0A17-CF5B-D8BA-FFD4-055D241D6013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2" name="PHẠM DUYÊN 9 - 9Slide.vn">
              <a:extLst>
                <a:ext uri="{FF2B5EF4-FFF2-40B4-BE49-F238E27FC236}">
                  <a16:creationId xmlns:a16="http://schemas.microsoft.com/office/drawing/2014/main" id="{0DC1EF15-3539-F6DF-5187-D01535F8BA6A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" name="PHẠM DUYÊN 11 - 9Slide.vn">
              <a:extLst>
                <a:ext uri="{FF2B5EF4-FFF2-40B4-BE49-F238E27FC236}">
                  <a16:creationId xmlns:a16="http://schemas.microsoft.com/office/drawing/2014/main" id="{A58C1453-5683-11FE-E72D-8F5E11D9D43D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PHẠM DUYÊN 12 - 9Slide.vn">
              <a:extLst>
                <a:ext uri="{FF2B5EF4-FFF2-40B4-BE49-F238E27FC236}">
                  <a16:creationId xmlns:a16="http://schemas.microsoft.com/office/drawing/2014/main" id="{2084EE7B-C49C-D416-757A-172553DB4048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9" name="PHẠM DUYÊN 25 - 9Slide.vn">
            <a:extLst>
              <a:ext uri="{FF2B5EF4-FFF2-40B4-BE49-F238E27FC236}">
                <a16:creationId xmlns:a16="http://schemas.microsoft.com/office/drawing/2014/main" id="{1C6D123C-40D3-7158-01C6-482063E5FE5A}"/>
              </a:ext>
            </a:extLst>
          </p:cNvPr>
          <p:cNvSpPr txBox="1"/>
          <p:nvPr/>
        </p:nvSpPr>
        <p:spPr>
          <a:xfrm>
            <a:off x="1031851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PHẠM DUYÊN 26 - 9Slide.vn">
            <a:extLst>
              <a:ext uri="{FF2B5EF4-FFF2-40B4-BE49-F238E27FC236}">
                <a16:creationId xmlns:a16="http://schemas.microsoft.com/office/drawing/2014/main" id="{8291AA96-6798-A6A9-5016-7EFBA42DBB00}"/>
              </a:ext>
            </a:extLst>
          </p:cNvPr>
          <p:cNvSpPr txBox="1"/>
          <p:nvPr/>
        </p:nvSpPr>
        <p:spPr>
          <a:xfrm>
            <a:off x="985503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PHẠM DUYÊN 27 - 9Slide.vn">
            <a:extLst>
              <a:ext uri="{FF2B5EF4-FFF2-40B4-BE49-F238E27FC236}">
                <a16:creationId xmlns:a16="http://schemas.microsoft.com/office/drawing/2014/main" id="{E2CEB011-4AC2-A723-56D5-900501D6316B}"/>
              </a:ext>
            </a:extLst>
          </p:cNvPr>
          <p:cNvSpPr txBox="1"/>
          <p:nvPr/>
        </p:nvSpPr>
        <p:spPr>
          <a:xfrm>
            <a:off x="9391552" y="9211269"/>
            <a:ext cx="37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PHẠM DUYÊN 28 - 9Slide.vn">
            <a:extLst>
              <a:ext uri="{FF2B5EF4-FFF2-40B4-BE49-F238E27FC236}">
                <a16:creationId xmlns:a16="http://schemas.microsoft.com/office/drawing/2014/main" id="{6292CF91-DCD0-BDCF-2FC8-31115EBB86DA}"/>
              </a:ext>
            </a:extLst>
          </p:cNvPr>
          <p:cNvSpPr txBox="1"/>
          <p:nvPr/>
        </p:nvSpPr>
        <p:spPr>
          <a:xfrm>
            <a:off x="8916612" y="9211269"/>
            <a:ext cx="385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2B80F8-6011-20D4-7D12-A8C0CBF34188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2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2" grpId="0" animBg="1"/>
      <p:bldP spid="2" grpId="0" animBg="1"/>
      <p:bldP spid="20" grpId="0"/>
      <p:bldP spid="24" grpId="0" animBg="1"/>
      <p:bldP spid="25" grpId="0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085F1CBB-F917-BC63-5FA5-7E63CAF807D7}"/>
              </a:ext>
            </a:extLst>
          </p:cNvPr>
          <p:cNvGrpSpPr/>
          <p:nvPr/>
        </p:nvGrpSpPr>
        <p:grpSpPr>
          <a:xfrm>
            <a:off x="7620000" y="1828800"/>
            <a:ext cx="2209799" cy="1828800"/>
            <a:chOff x="1981200" y="3496688"/>
            <a:chExt cx="3314699" cy="2743196"/>
          </a:xfrm>
        </p:grpSpPr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735503D1-9964-2F03-6F99-A7471FE0D891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PHẠM DUYÊN 5 - 9Slide.vn">
                  <a:extLst>
                    <a:ext uri="{FF2B5EF4-FFF2-40B4-BE49-F238E27FC236}">
                      <a16:creationId xmlns:a16="http://schemas.microsoft.com/office/drawing/2014/main" id="{F8B9AD79-A6C6-3045-B7E0-CC343ADD566E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PHẠM DUYÊN 6 - 9Slide.vn">
              <a:extLst>
                <a:ext uri="{FF2B5EF4-FFF2-40B4-BE49-F238E27FC236}">
                  <a16:creationId xmlns:a16="http://schemas.microsoft.com/office/drawing/2014/main" id="{812135A5-FC69-5F03-41A6-167942DD61B6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HẠM DUYÊN 7 - 9Slide.vn">
              <a:extLst>
                <a:ext uri="{FF2B5EF4-FFF2-40B4-BE49-F238E27FC236}">
                  <a16:creationId xmlns:a16="http://schemas.microsoft.com/office/drawing/2014/main" id="{16B28C9F-8B8D-AEA5-605C-CE495217A0F8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PHẠM DUYÊN 9 - 9Slide.vn">
              <a:extLst>
                <a:ext uri="{FF2B5EF4-FFF2-40B4-BE49-F238E27FC236}">
                  <a16:creationId xmlns:a16="http://schemas.microsoft.com/office/drawing/2014/main" id="{FADE3F5B-35DC-9DC4-9C2B-49DB0EB84DA8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" name="PHẠM DUYÊN 11 - 9Slide.vn">
              <a:extLst>
                <a:ext uri="{FF2B5EF4-FFF2-40B4-BE49-F238E27FC236}">
                  <a16:creationId xmlns:a16="http://schemas.microsoft.com/office/drawing/2014/main" id="{DDD9C73E-7598-0AF6-DFC5-8148C1B26C04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2" name="PHẠM DUYÊN 12 - 9Slide.vn">
              <a:extLst>
                <a:ext uri="{FF2B5EF4-FFF2-40B4-BE49-F238E27FC236}">
                  <a16:creationId xmlns:a16="http://schemas.microsoft.com/office/drawing/2014/main" id="{21331C93-AC38-B2DA-7BF1-DCA1102EA8D2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3" name="PHẠM DUYÊN 2 - 9Slide.vn">
            <a:extLst>
              <a:ext uri="{FF2B5EF4-FFF2-40B4-BE49-F238E27FC236}">
                <a16:creationId xmlns:a16="http://schemas.microsoft.com/office/drawing/2014/main" id="{1164158D-FE06-4529-51CB-8F52F769B8C8}"/>
              </a:ext>
            </a:extLst>
          </p:cNvPr>
          <p:cNvGrpSpPr/>
          <p:nvPr/>
        </p:nvGrpSpPr>
        <p:grpSpPr>
          <a:xfrm>
            <a:off x="8053726" y="3724869"/>
            <a:ext cx="1776073" cy="923330"/>
            <a:chOff x="8053726" y="3724869"/>
            <a:chExt cx="1776073" cy="923330"/>
          </a:xfrm>
        </p:grpSpPr>
        <p:sp>
          <p:nvSpPr>
            <p:cNvPr id="23" name="PHẠM DUYÊN 4 - 9Slide.vn">
              <a:extLst>
                <a:ext uri="{FF2B5EF4-FFF2-40B4-BE49-F238E27FC236}">
                  <a16:creationId xmlns:a16="http://schemas.microsoft.com/office/drawing/2014/main" id="{892F8ADD-0526-0814-99FE-CE76463907B4}"/>
                </a:ext>
              </a:extLst>
            </p:cNvPr>
            <p:cNvSpPr txBox="1"/>
            <p:nvPr/>
          </p:nvSpPr>
          <p:spPr>
            <a:xfrm>
              <a:off x="945562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PHẠM DUYÊN 8 - 9Slide.vn">
              <a:extLst>
                <a:ext uri="{FF2B5EF4-FFF2-40B4-BE49-F238E27FC236}">
                  <a16:creationId xmlns:a16="http://schemas.microsoft.com/office/drawing/2014/main" id="{3B834683-97AD-C52F-4AA9-C7679444CCD5}"/>
                </a:ext>
              </a:extLst>
            </p:cNvPr>
            <p:cNvSpPr txBox="1"/>
            <p:nvPr/>
          </p:nvSpPr>
          <p:spPr>
            <a:xfrm>
              <a:off x="899214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25" name="PHẠM DUYÊN 11 - 9Slide.vn">
              <a:extLst>
                <a:ext uri="{FF2B5EF4-FFF2-40B4-BE49-F238E27FC236}">
                  <a16:creationId xmlns:a16="http://schemas.microsoft.com/office/drawing/2014/main" id="{78C3656D-ACDD-3592-6D1A-E5ACDC111210}"/>
                </a:ext>
              </a:extLst>
            </p:cNvPr>
            <p:cNvSpPr txBox="1"/>
            <p:nvPr/>
          </p:nvSpPr>
          <p:spPr>
            <a:xfrm>
              <a:off x="852866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6" name="PHẠM DUYÊN 14 - 9Slide.vn">
              <a:extLst>
                <a:ext uri="{FF2B5EF4-FFF2-40B4-BE49-F238E27FC236}">
                  <a16:creationId xmlns:a16="http://schemas.microsoft.com/office/drawing/2014/main" id="{EDFCA52A-5168-18E8-62E0-5DBD0B492927}"/>
                </a:ext>
              </a:extLst>
            </p:cNvPr>
            <p:cNvSpPr txBox="1"/>
            <p:nvPr/>
          </p:nvSpPr>
          <p:spPr>
            <a:xfrm>
              <a:off x="8053726" y="3724869"/>
              <a:ext cx="385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PHẠM DUYÊN 3 - 9Slide.vn">
            <a:extLst>
              <a:ext uri="{FF2B5EF4-FFF2-40B4-BE49-F238E27FC236}">
                <a16:creationId xmlns:a16="http://schemas.microsoft.com/office/drawing/2014/main" id="{100D50C5-CE90-4C10-D7BB-5B7DBDFCC5ED}"/>
              </a:ext>
            </a:extLst>
          </p:cNvPr>
          <p:cNvGrpSpPr/>
          <p:nvPr/>
        </p:nvGrpSpPr>
        <p:grpSpPr>
          <a:xfrm>
            <a:off x="2057400" y="1828800"/>
            <a:ext cx="2209799" cy="1828800"/>
            <a:chOff x="1981200" y="3496688"/>
            <a:chExt cx="3314699" cy="2743196"/>
          </a:xfrm>
        </p:grpSpPr>
        <p:sp>
          <p:nvSpPr>
            <p:cNvPr id="28" name="PHẠM DUYÊN 3 - 9Slide.vn">
              <a:extLst>
                <a:ext uri="{FF2B5EF4-FFF2-40B4-BE49-F238E27FC236}">
                  <a16:creationId xmlns:a16="http://schemas.microsoft.com/office/drawing/2014/main" id="{6DC87E06-6176-275B-125D-13223F735AB5}"/>
                </a:ext>
              </a:extLst>
            </p:cNvPr>
            <p:cNvSpPr txBox="1"/>
            <p:nvPr/>
          </p:nvSpPr>
          <p:spPr>
            <a:xfrm>
              <a:off x="2631791" y="3496692"/>
              <a:ext cx="578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PHẠM DUYÊN 5 - 9Slide.vn">
                  <a:extLst>
                    <a:ext uri="{FF2B5EF4-FFF2-40B4-BE49-F238E27FC236}">
                      <a16:creationId xmlns:a16="http://schemas.microsoft.com/office/drawing/2014/main" id="{CCB3511D-63DA-ED0A-A9FA-E4337CF4C9DB}"/>
                    </a:ext>
                  </a:extLst>
                </p:cNvPr>
                <p:cNvSpPr txBox="1"/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E4B2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PHẠM DUYÊN 5 - 9Slide.vn">
                  <a:extLst>
                    <a:ext uri="{FF2B5EF4-FFF2-40B4-BE49-F238E27FC236}">
                      <a16:creationId xmlns:a16="http://schemas.microsoft.com/office/drawing/2014/main" id="{6253E211-4A4F-21E3-4FEC-3ED59EDB7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4325205"/>
                  <a:ext cx="692276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PHẠM DUYÊN 6 - 9Slide.vn">
              <a:extLst>
                <a:ext uri="{FF2B5EF4-FFF2-40B4-BE49-F238E27FC236}">
                  <a16:creationId xmlns:a16="http://schemas.microsoft.com/office/drawing/2014/main" id="{59B27EBA-F21E-4DA5-FF31-BD51957BC5BA}"/>
                </a:ext>
              </a:extLst>
            </p:cNvPr>
            <p:cNvCxnSpPr>
              <a:cxnSpLocks/>
            </p:cNvCxnSpPr>
            <p:nvPr/>
          </p:nvCxnSpPr>
          <p:spPr>
            <a:xfrm>
              <a:off x="2139950" y="6239884"/>
              <a:ext cx="3141663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HẠM DUYÊN 7 - 9Slide.vn">
              <a:extLst>
                <a:ext uri="{FF2B5EF4-FFF2-40B4-BE49-F238E27FC236}">
                  <a16:creationId xmlns:a16="http://schemas.microsoft.com/office/drawing/2014/main" id="{A8D13A1A-BE42-F5E3-2761-30D67C88EB21}"/>
                </a:ext>
              </a:extLst>
            </p:cNvPr>
            <p:cNvSpPr txBox="1"/>
            <p:nvPr/>
          </p:nvSpPr>
          <p:spPr>
            <a:xfrm>
              <a:off x="3344201" y="3496689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PHẠM DUYÊN 9 - 9Slide.vn">
              <a:extLst>
                <a:ext uri="{FF2B5EF4-FFF2-40B4-BE49-F238E27FC236}">
                  <a16:creationId xmlns:a16="http://schemas.microsoft.com/office/drawing/2014/main" id="{D2E2744D-7602-D600-DA12-604BB901E1F5}"/>
                </a:ext>
              </a:extLst>
            </p:cNvPr>
            <p:cNvSpPr txBox="1"/>
            <p:nvPr/>
          </p:nvSpPr>
          <p:spPr>
            <a:xfrm>
              <a:off x="4039421" y="3496689"/>
              <a:ext cx="561260" cy="138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3" name="PHẠM DUYÊN 11 - 9Slide.vn">
              <a:extLst>
                <a:ext uri="{FF2B5EF4-FFF2-40B4-BE49-F238E27FC236}">
                  <a16:creationId xmlns:a16="http://schemas.microsoft.com/office/drawing/2014/main" id="{507C5C40-C153-A70B-0BFD-E7B408F11756}"/>
                </a:ext>
              </a:extLst>
            </p:cNvPr>
            <p:cNvSpPr txBox="1"/>
            <p:nvPr/>
          </p:nvSpPr>
          <p:spPr>
            <a:xfrm>
              <a:off x="4734639" y="3496688"/>
              <a:ext cx="561260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4" name="PHẠM DUYÊN 12 - 9Slide.vn">
              <a:extLst>
                <a:ext uri="{FF2B5EF4-FFF2-40B4-BE49-F238E27FC236}">
                  <a16:creationId xmlns:a16="http://schemas.microsoft.com/office/drawing/2014/main" id="{4C22FC05-2FF7-480E-DCC6-EDB00D250AA6}"/>
                </a:ext>
              </a:extLst>
            </p:cNvPr>
            <p:cNvSpPr txBox="1"/>
            <p:nvPr/>
          </p:nvSpPr>
          <p:spPr>
            <a:xfrm>
              <a:off x="4734639" y="4853841"/>
              <a:ext cx="5612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4" name="PHẠM DUYÊN 4 - 9Slide.vn">
            <a:extLst>
              <a:ext uri="{FF2B5EF4-FFF2-40B4-BE49-F238E27FC236}">
                <a16:creationId xmlns:a16="http://schemas.microsoft.com/office/drawing/2014/main" id="{F07E9BB3-0335-3D74-F74A-8CB5B0EECB0C}"/>
              </a:ext>
            </a:extLst>
          </p:cNvPr>
          <p:cNvGrpSpPr/>
          <p:nvPr/>
        </p:nvGrpSpPr>
        <p:grpSpPr>
          <a:xfrm>
            <a:off x="2491126" y="3724869"/>
            <a:ext cx="1776073" cy="923330"/>
            <a:chOff x="2491126" y="3724869"/>
            <a:chExt cx="1776073" cy="923330"/>
          </a:xfrm>
        </p:grpSpPr>
        <p:sp>
          <p:nvSpPr>
            <p:cNvPr id="35" name="PHẠM DUYÊN 4 - 9Slide.vn">
              <a:extLst>
                <a:ext uri="{FF2B5EF4-FFF2-40B4-BE49-F238E27FC236}">
                  <a16:creationId xmlns:a16="http://schemas.microsoft.com/office/drawing/2014/main" id="{A32581D2-162A-A117-761C-B0D8368EA06E}"/>
                </a:ext>
              </a:extLst>
            </p:cNvPr>
            <p:cNvSpPr txBox="1"/>
            <p:nvPr/>
          </p:nvSpPr>
          <p:spPr>
            <a:xfrm>
              <a:off x="389302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C531AF9A-C8AE-0563-3F45-1EF26D8C8B9F}"/>
                </a:ext>
              </a:extLst>
            </p:cNvPr>
            <p:cNvSpPr txBox="1"/>
            <p:nvPr/>
          </p:nvSpPr>
          <p:spPr>
            <a:xfrm>
              <a:off x="342954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PHẠM DUYÊN 11 - 9Slide.vn">
              <a:extLst>
                <a:ext uri="{FF2B5EF4-FFF2-40B4-BE49-F238E27FC236}">
                  <a16:creationId xmlns:a16="http://schemas.microsoft.com/office/drawing/2014/main" id="{F7E771B3-8027-1917-B91E-3D3D7AB5B6FB}"/>
                </a:ext>
              </a:extLst>
            </p:cNvPr>
            <p:cNvSpPr txBox="1"/>
            <p:nvPr/>
          </p:nvSpPr>
          <p:spPr>
            <a:xfrm>
              <a:off x="2966066" y="3724869"/>
              <a:ext cx="3741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PHẠM DUYÊN 14 - 9Slide.vn">
              <a:extLst>
                <a:ext uri="{FF2B5EF4-FFF2-40B4-BE49-F238E27FC236}">
                  <a16:creationId xmlns:a16="http://schemas.microsoft.com/office/drawing/2014/main" id="{5D854961-E66B-F2DD-337B-5E0620F62FCA}"/>
                </a:ext>
              </a:extLst>
            </p:cNvPr>
            <p:cNvSpPr txBox="1"/>
            <p:nvPr/>
          </p:nvSpPr>
          <p:spPr>
            <a:xfrm>
              <a:off x="2491126" y="3724869"/>
              <a:ext cx="385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9" name="PHẠM DUYÊN 9 - 9Slide.vn">
            <a:extLst>
              <a:ext uri="{FF2B5EF4-FFF2-40B4-BE49-F238E27FC236}">
                <a16:creationId xmlns:a16="http://schemas.microsoft.com/office/drawing/2014/main" id="{2D0E3C6A-6048-8098-2DB3-4D9D6A975D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782736" y="951166"/>
            <a:ext cx="1020664" cy="486278"/>
          </a:xfrm>
          <a:prstGeom prst="rect">
            <a:avLst/>
          </a:prstGeom>
        </p:spPr>
      </p:pic>
      <p:pic>
        <p:nvPicPr>
          <p:cNvPr id="51" name="PHẠM DUYÊN 10 - 9Slide.vn">
            <a:extLst>
              <a:ext uri="{FF2B5EF4-FFF2-40B4-BE49-F238E27FC236}">
                <a16:creationId xmlns:a16="http://schemas.microsoft.com/office/drawing/2014/main" id="{51D22C53-AC09-055C-D578-873EFF891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144" y="669302"/>
            <a:ext cx="8681456" cy="1255885"/>
          </a:xfrm>
          <a:prstGeom prst="rect">
            <a:avLst/>
          </a:prstGeom>
        </p:spPr>
      </p:pic>
      <p:pic>
        <p:nvPicPr>
          <p:cNvPr id="52" name="PHẠM DUYÊN 11 - 9Slide.vn">
            <a:extLst>
              <a:ext uri="{FF2B5EF4-FFF2-40B4-BE49-F238E27FC236}">
                <a16:creationId xmlns:a16="http://schemas.microsoft.com/office/drawing/2014/main" id="{9E902D08-B595-795A-F028-BCB1377EE4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flipH="1">
            <a:off x="10256936" y="951166"/>
            <a:ext cx="1020664" cy="486278"/>
          </a:xfrm>
          <a:prstGeom prst="rect">
            <a:avLst/>
          </a:prstGeom>
        </p:spPr>
      </p:pic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B3A5ABB-19AE-EA3A-28DB-272266C61FD2}"/>
              </a:ext>
            </a:extLst>
          </p:cNvPr>
          <p:cNvSpPr txBox="1"/>
          <p:nvPr/>
        </p:nvSpPr>
        <p:spPr>
          <a:xfrm>
            <a:off x="2180544" y="5068369"/>
            <a:ext cx="8681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kế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</a:t>
            </a: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BDF8A37-BA56-24D2-D0B2-86A24D0DD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5" y="4932814"/>
            <a:ext cx="1975857" cy="9759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0F2F88-FC05-1BC0-B404-CDE68D3ED1FC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05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ĐI TÌM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b="1" kern="0">
                <a:solidFill>
                  <a:srgbClr val="D6F4FF"/>
                </a:solidFill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93993" y="1023250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b="1" kern="0">
                    <a:solidFill>
                      <a:srgbClr val="FFFFFF"/>
                    </a:solidFill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b="1" kern="0">
                    <a:solidFill>
                      <a:srgbClr val="FFFFFF"/>
                    </a:solidFill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b="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1</a:t>
              </a:r>
              <a:endParaRPr lang="en-US" sz="3200" b="1" kern="0" dirty="0">
                <a:solidFill>
                  <a:srgbClr val="008DB4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b="1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8DB4"/>
                  </a:solidFill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4F4FA-8F6E-25AB-3C57-552CDFBB4399}"/>
              </a:ext>
            </a:extLst>
          </p:cNvPr>
          <p:cNvGrpSpPr/>
          <p:nvPr/>
        </p:nvGrpSpPr>
        <p:grpSpPr>
          <a:xfrm>
            <a:off x="809451" y="1846098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76D447AB-DB82-C33C-6053-177D3062D029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1 014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EC7E2612-935C-F341-D384-FEB1ED190D90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AF6E-9928-5E1E-AC62-5F8A0F62695F}"/>
              </a:ext>
            </a:extLst>
          </p:cNvPr>
          <p:cNvGrpSpPr/>
          <p:nvPr/>
        </p:nvGrpSpPr>
        <p:grpSpPr>
          <a:xfrm>
            <a:off x="3398757" y="183931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PHẠM DUYÊN 6 - 9Slide.vn">
              <a:extLst>
                <a:ext uri="{FF2B5EF4-FFF2-40B4-BE49-F238E27FC236}">
                  <a16:creationId xmlns:a16="http://schemas.microsoft.com/office/drawing/2014/main" id="{DE83C3C7-D489-11BA-79BF-CAF71134B4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2183F125-1214-5D54-DCCF-DCE6C6A44991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3 148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9E9DDAB2-9DC4-A994-CEB5-00EEA18F9E06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EF1D5-05F5-1507-4598-DA17FFF2C028}"/>
              </a:ext>
            </a:extLst>
          </p:cNvPr>
          <p:cNvGrpSpPr/>
          <p:nvPr/>
        </p:nvGrpSpPr>
        <p:grpSpPr>
          <a:xfrm>
            <a:off x="6371041" y="18532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9846ADEF-D6C0-0AC3-8FAB-A203C39C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7ACD228-D849-D0D9-DB9D-842DAA0E12EF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2 109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36A1D9A-BA0E-6225-0C7E-8CFCC2557E7E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BDF0-25BB-0235-7323-5C9988604EAF}"/>
              </a:ext>
            </a:extLst>
          </p:cNvPr>
          <p:cNvGrpSpPr/>
          <p:nvPr/>
        </p:nvGrpSpPr>
        <p:grpSpPr>
          <a:xfrm>
            <a:off x="8997122" y="1791321"/>
            <a:ext cx="2038692" cy="1415772"/>
            <a:chOff x="809451" y="1846098"/>
            <a:chExt cx="2038692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1458F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1458F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PHẠM DUYÊN 6 - 9Slide.vn">
              <a:extLst>
                <a:ext uri="{FF2B5EF4-FFF2-40B4-BE49-F238E27FC236}">
                  <a16:creationId xmlns:a16="http://schemas.microsoft.com/office/drawing/2014/main" id="{9E40A561-1C33-B75C-8FDC-D118D41D3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6145338A-C3C4-22B6-17E1-AE518CB59ADC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2051</a:t>
              </a: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5D1B4651-BC97-6D87-288B-D87D4E0BE1E3}"/>
                </a:ext>
              </a:extLst>
            </p:cNvPr>
            <p:cNvSpPr txBox="1"/>
            <p:nvPr/>
          </p:nvSpPr>
          <p:spPr>
            <a:xfrm>
              <a:off x="2088448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B1458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8840D9F-1C51-2139-90FD-A95BEC97FAF9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1538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4F4FA-8F6E-25AB-3C57-552CDFBB4399}"/>
              </a:ext>
            </a:extLst>
          </p:cNvPr>
          <p:cNvGrpSpPr/>
          <p:nvPr/>
        </p:nvGrpSpPr>
        <p:grpSpPr>
          <a:xfrm>
            <a:off x="809451" y="1846098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PHẠM DUYÊN 5 - 9Slide.vn">
                  <a:extLst>
                    <a:ext uri="{FF2B5EF4-FFF2-40B4-BE49-F238E27FC236}">
                      <a16:creationId xmlns:a16="http://schemas.microsoft.com/office/drawing/2014/main" id="{75D77FB9-6BA0-EDF3-7E9A-8B5EA3C06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76D447AB-DB82-C33C-6053-177D3062D029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1 014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EC7E2612-935C-F341-D384-FEB1ED190D90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AF6E-9928-5E1E-AC62-5F8A0F62695F}"/>
              </a:ext>
            </a:extLst>
          </p:cNvPr>
          <p:cNvGrpSpPr/>
          <p:nvPr/>
        </p:nvGrpSpPr>
        <p:grpSpPr>
          <a:xfrm>
            <a:off x="3398757" y="183931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PHẠM DUYÊN 5 - 9Slide.vn">
                  <a:extLst>
                    <a:ext uri="{FF2B5EF4-FFF2-40B4-BE49-F238E27FC236}">
                      <a16:creationId xmlns:a16="http://schemas.microsoft.com/office/drawing/2014/main" id="{1E48FDAB-C9C0-6172-83BD-F134C35789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PHẠM DUYÊN 6 - 9Slide.vn">
              <a:extLst>
                <a:ext uri="{FF2B5EF4-FFF2-40B4-BE49-F238E27FC236}">
                  <a16:creationId xmlns:a16="http://schemas.microsoft.com/office/drawing/2014/main" id="{DE83C3C7-D489-11BA-79BF-CAF71134B4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2183F125-1214-5D54-DCCF-DCE6C6A44991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3 148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9E9DDAB2-9DC4-A994-CEB5-00EEA18F9E06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EF1D5-05F5-1507-4598-DA17FFF2C028}"/>
              </a:ext>
            </a:extLst>
          </p:cNvPr>
          <p:cNvGrpSpPr/>
          <p:nvPr/>
        </p:nvGrpSpPr>
        <p:grpSpPr>
          <a:xfrm>
            <a:off x="6371041" y="18532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PHẠM DUYÊN 5 - 9Slide.vn">
                  <a:extLst>
                    <a:ext uri="{FF2B5EF4-FFF2-40B4-BE49-F238E27FC236}">
                      <a16:creationId xmlns:a16="http://schemas.microsoft.com/office/drawing/2014/main" id="{BE7BD0DA-AAB2-4632-611E-1B90D19B2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PHẠM DUYÊN 6 - 9Slide.vn">
              <a:extLst>
                <a:ext uri="{FF2B5EF4-FFF2-40B4-BE49-F238E27FC236}">
                  <a16:creationId xmlns:a16="http://schemas.microsoft.com/office/drawing/2014/main" id="{9846ADEF-D6C0-0AC3-8FAB-A203C39CF96F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F7ACD228-D849-D0D9-DB9D-842DAA0E12EF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2 109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B36A1D9A-BA0E-6225-0C7E-8CFCC2557E7E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37BDF0-25BB-0235-7323-5C9988604EAF}"/>
              </a:ext>
            </a:extLst>
          </p:cNvPr>
          <p:cNvGrpSpPr/>
          <p:nvPr/>
        </p:nvGrpSpPr>
        <p:grpSpPr>
          <a:xfrm>
            <a:off x="8997122" y="1791321"/>
            <a:ext cx="2038692" cy="1415772"/>
            <a:chOff x="809451" y="1846098"/>
            <a:chExt cx="2038692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PHẠM DUYÊN 5 - 9Slide.vn">
                  <a:extLst>
                    <a:ext uri="{FF2B5EF4-FFF2-40B4-BE49-F238E27FC236}">
                      <a16:creationId xmlns:a16="http://schemas.microsoft.com/office/drawing/2014/main" id="{53C0E446-9D6E-B917-35CD-AEC82FC77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PHẠM DUYÊN 6 - 9Slide.vn">
              <a:extLst>
                <a:ext uri="{FF2B5EF4-FFF2-40B4-BE49-F238E27FC236}">
                  <a16:creationId xmlns:a16="http://schemas.microsoft.com/office/drawing/2014/main" id="{9E40A561-1C33-B75C-8FDC-D118D41D3B0E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6145338A-C3C4-22B6-17E1-AE518CB59ADC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2 051</a:t>
              </a: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5D1B4651-BC97-6D87-288B-D87D4E0BE1E3}"/>
                </a:ext>
              </a:extLst>
            </p:cNvPr>
            <p:cNvSpPr txBox="1"/>
            <p:nvPr/>
          </p:nvSpPr>
          <p:spPr>
            <a:xfrm>
              <a:off x="2088448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68E64061-AC37-4630-1F79-9252A699C321}"/>
              </a:ext>
            </a:extLst>
          </p:cNvPr>
          <p:cNvSpPr txBox="1"/>
          <p:nvPr/>
        </p:nvSpPr>
        <p:spPr>
          <a:xfrm>
            <a:off x="1275185" y="3309867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5 070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7C00D185-DD9B-C34E-1E6E-A40D6D3F2890}"/>
              </a:ext>
            </a:extLst>
          </p:cNvPr>
          <p:cNvSpPr txBox="1"/>
          <p:nvPr/>
        </p:nvSpPr>
        <p:spPr>
          <a:xfrm>
            <a:off x="3860274" y="3269041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6 296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ED98A777-A541-9A7B-7A80-A64DC127859F}"/>
              </a:ext>
            </a:extLst>
          </p:cNvPr>
          <p:cNvSpPr txBox="1"/>
          <p:nvPr/>
        </p:nvSpPr>
        <p:spPr>
          <a:xfrm>
            <a:off x="6793235" y="3317038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6 327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87BC0B8F-0360-CF9D-CC6F-116E1E207752}"/>
              </a:ext>
            </a:extLst>
          </p:cNvPr>
          <p:cNvSpPr txBox="1"/>
          <p:nvPr/>
        </p:nvSpPr>
        <p:spPr>
          <a:xfrm>
            <a:off x="9400995" y="3296964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8 204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168919-5B8A-F0CE-1AB0-7FD03AF345EB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042C1577-CFC1-B5AD-CCB1-04CFEB8050A2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8E4B7-F325-0F80-A2F6-26EF7C84D2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A082A6-CD27-B923-FF3A-E64E6C1C033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44D0C8-DEBD-8EDF-DF3B-B26E669507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5A220-4E31-881E-5A6F-1DA7E49A63E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54944758-4EE0-A6F3-59DB-F7575973A31B}"/>
              </a:ext>
            </a:extLst>
          </p:cNvPr>
          <p:cNvSpPr txBox="1"/>
          <p:nvPr/>
        </p:nvSpPr>
        <p:spPr>
          <a:xfrm>
            <a:off x="1509623" y="544346"/>
            <a:ext cx="5123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/>
              <p:nvPr/>
            </p:nvSpPr>
            <p:spPr>
              <a:xfrm>
                <a:off x="971865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1 103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65" y="2190409"/>
                <a:ext cx="2620002" cy="753861"/>
              </a:xfrm>
              <a:prstGeom prst="rect">
                <a:avLst/>
              </a:prstGeom>
              <a:blipFill>
                <a:blip r:embed="rId2"/>
                <a:stretch>
                  <a:fillRect l="-4419" t="-9677" r="-441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C92E1E8-CE15-86F7-FAEF-D8826A44355E}"/>
              </a:ext>
            </a:extLst>
          </p:cNvPr>
          <p:cNvSpPr/>
          <p:nvPr/>
        </p:nvSpPr>
        <p:spPr>
          <a:xfrm>
            <a:off x="897639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/>
              <p:nvPr/>
            </p:nvSpPr>
            <p:spPr>
              <a:xfrm>
                <a:off x="4845698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1 021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8" y="2190409"/>
                <a:ext cx="2620002" cy="753861"/>
              </a:xfrm>
              <a:prstGeom prst="rect">
                <a:avLst/>
              </a:prstGeom>
              <a:blipFill>
                <a:blip r:embed="rId3"/>
                <a:stretch>
                  <a:fillRect l="-4651" t="-9677" r="-4186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6 - 9Slide.vn">
            <a:extLst>
              <a:ext uri="{FF2B5EF4-FFF2-40B4-BE49-F238E27FC236}">
                <a16:creationId xmlns:a16="http://schemas.microsoft.com/office/drawing/2014/main" id="{77216BF8-6584-99AB-30EF-DD6E846548A7}"/>
              </a:ext>
            </a:extLst>
          </p:cNvPr>
          <p:cNvSpPr/>
          <p:nvPr/>
        </p:nvSpPr>
        <p:spPr>
          <a:xfrm>
            <a:off x="4724400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/>
              <p:nvPr/>
            </p:nvSpPr>
            <p:spPr>
              <a:xfrm>
                <a:off x="8672459" y="2190409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2 041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59" y="2190409"/>
                <a:ext cx="2620002" cy="753861"/>
              </a:xfrm>
              <a:prstGeom prst="rect">
                <a:avLst/>
              </a:prstGeom>
              <a:blipFill>
                <a:blip r:embed="rId4"/>
                <a:stretch>
                  <a:fillRect l="-4662" t="-9677" r="-442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C04DB496-1F88-B968-B8EB-ED49EBFED7F9}"/>
              </a:ext>
            </a:extLst>
          </p:cNvPr>
          <p:cNvSpPr/>
          <p:nvPr/>
        </p:nvSpPr>
        <p:spPr>
          <a:xfrm>
            <a:off x="8551161" y="2213009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F605309-054C-E790-E42A-37F81B38DC1F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84ECA-AADE-1FD1-37AB-A2D5B684B5C6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20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042C1577-CFC1-B5AD-CCB1-04CFEB8050A2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A8E4B7-F325-0F80-A2F6-26EF7C84D2A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A082A6-CD27-B923-FF3A-E64E6C1C033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44D0C8-DEBD-8EDF-DF3B-B26E669507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45A220-4E31-881E-5A6F-1DA7E49A63E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54944758-4EE0-A6F3-59DB-F7575973A31B}"/>
              </a:ext>
            </a:extLst>
          </p:cNvPr>
          <p:cNvSpPr txBox="1"/>
          <p:nvPr/>
        </p:nvSpPr>
        <p:spPr>
          <a:xfrm>
            <a:off x="1509624" y="544346"/>
            <a:ext cx="6077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4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/>
              <p:nvPr/>
            </p:nvSpPr>
            <p:spPr>
              <a:xfrm>
                <a:off x="1018937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1 103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4" name="PHẠM DUYÊN 3 - 9Slide.vn">
                <a:extLst>
                  <a:ext uri="{FF2B5EF4-FFF2-40B4-BE49-F238E27FC236}">
                    <a16:creationId xmlns:a16="http://schemas.microsoft.com/office/drawing/2014/main" id="{4ECB8B31-E868-8CDE-6781-F27487E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937" y="1740466"/>
                <a:ext cx="2620002" cy="753861"/>
              </a:xfrm>
              <a:prstGeom prst="rect">
                <a:avLst/>
              </a:prstGeom>
              <a:blipFill>
                <a:blip r:embed="rId2"/>
                <a:stretch>
                  <a:fillRect l="-4419" t="-9756" r="-44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C92E1E8-CE15-86F7-FAEF-D8826A44355E}"/>
              </a:ext>
            </a:extLst>
          </p:cNvPr>
          <p:cNvSpPr/>
          <p:nvPr/>
        </p:nvSpPr>
        <p:spPr>
          <a:xfrm>
            <a:off x="897639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/>
              <p:nvPr/>
            </p:nvSpPr>
            <p:spPr>
              <a:xfrm>
                <a:off x="4845698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1 021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E245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CE245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3" name="PHẠM DUYÊN 5 - 9Slide.vn">
                <a:extLst>
                  <a:ext uri="{FF2B5EF4-FFF2-40B4-BE49-F238E27FC236}">
                    <a16:creationId xmlns:a16="http://schemas.microsoft.com/office/drawing/2014/main" id="{1D041C73-76CF-EDE7-534C-E9A5A53B4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98" y="1740466"/>
                <a:ext cx="2620002" cy="753861"/>
              </a:xfrm>
              <a:prstGeom prst="rect">
                <a:avLst/>
              </a:prstGeom>
              <a:blipFill>
                <a:blip r:embed="rId3"/>
                <a:stretch>
                  <a:fillRect l="-4651" t="-9756" r="-418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PHẠM DUYÊN 6 - 9Slide.vn">
            <a:extLst>
              <a:ext uri="{FF2B5EF4-FFF2-40B4-BE49-F238E27FC236}">
                <a16:creationId xmlns:a16="http://schemas.microsoft.com/office/drawing/2014/main" id="{77216BF8-6584-99AB-30EF-DD6E846548A7}"/>
              </a:ext>
            </a:extLst>
          </p:cNvPr>
          <p:cNvSpPr/>
          <p:nvPr/>
        </p:nvSpPr>
        <p:spPr>
          <a:xfrm>
            <a:off x="4724400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/>
              <p:nvPr/>
            </p:nvSpPr>
            <p:spPr>
              <a:xfrm>
                <a:off x="8672459" y="1740466"/>
                <a:ext cx="2620002" cy="75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2 041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65" name="PHẠM DUYÊN 7 - 9Slide.vn">
                <a:extLst>
                  <a:ext uri="{FF2B5EF4-FFF2-40B4-BE49-F238E27FC236}">
                    <a16:creationId xmlns:a16="http://schemas.microsoft.com/office/drawing/2014/main" id="{7FC6CD0E-81E9-B07E-6CB5-AEA248E3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59" y="1740466"/>
                <a:ext cx="2620002" cy="753861"/>
              </a:xfrm>
              <a:prstGeom prst="rect">
                <a:avLst/>
              </a:prstGeom>
              <a:blipFill>
                <a:blip r:embed="rId4"/>
                <a:stretch>
                  <a:fillRect l="-4662" t="-9756" r="-442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PHẠM DUYÊN 8 - 9Slide.vn">
            <a:extLst>
              <a:ext uri="{FF2B5EF4-FFF2-40B4-BE49-F238E27FC236}">
                <a16:creationId xmlns:a16="http://schemas.microsoft.com/office/drawing/2014/main" id="{C04DB496-1F88-B968-B8EB-ED49EBFED7F9}"/>
              </a:ext>
            </a:extLst>
          </p:cNvPr>
          <p:cNvSpPr/>
          <p:nvPr/>
        </p:nvSpPr>
        <p:spPr>
          <a:xfrm>
            <a:off x="8551161" y="1763066"/>
            <a:ext cx="2862598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F9E0B4-251C-DFE4-8FE8-1661FDFBD7A3}"/>
              </a:ext>
            </a:extLst>
          </p:cNvPr>
          <p:cNvGrpSpPr/>
          <p:nvPr/>
        </p:nvGrpSpPr>
        <p:grpSpPr>
          <a:xfrm>
            <a:off x="1259394" y="2876612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PHẠM DUYÊN 5 - 9Slide.vn">
                  <a:extLst>
                    <a:ext uri="{FF2B5EF4-FFF2-40B4-BE49-F238E27FC236}">
                      <a16:creationId xmlns:a16="http://schemas.microsoft.com/office/drawing/2014/main" id="{69BBE234-7FEC-58A8-3764-6DFB7CD90558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PHẠM DUYÊN 5 - 9Slide.vn">
                  <a:extLst>
                    <a:ext uri="{FF2B5EF4-FFF2-40B4-BE49-F238E27FC236}">
                      <a16:creationId xmlns:a16="http://schemas.microsoft.com/office/drawing/2014/main" id="{69BBE234-7FEC-58A8-3764-6DFB7CD905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PHẠM DUYÊN 6 - 9Slide.vn">
              <a:extLst>
                <a:ext uri="{FF2B5EF4-FFF2-40B4-BE49-F238E27FC236}">
                  <a16:creationId xmlns:a16="http://schemas.microsoft.com/office/drawing/2014/main" id="{A8DA0895-9605-3C7F-C3DA-EA0E2A9FD5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042E6860-18F9-1801-7407-8857A66B8F65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1 103</a:t>
              </a:r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D713460-A6CE-89A4-B72C-6D52FA1781FD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6794DC-3858-D9C4-755F-BEC76C00C057}"/>
              </a:ext>
            </a:extLst>
          </p:cNvPr>
          <p:cNvGrpSpPr/>
          <p:nvPr/>
        </p:nvGrpSpPr>
        <p:grpSpPr>
          <a:xfrm>
            <a:off x="4918078" y="2781224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HẠM DUYÊN 5 - 9Slide.vn">
                  <a:extLst>
                    <a:ext uri="{FF2B5EF4-FFF2-40B4-BE49-F238E27FC236}">
                      <a16:creationId xmlns:a16="http://schemas.microsoft.com/office/drawing/2014/main" id="{AF5EABAA-34C1-A308-F9AA-382E9ED9C954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PHẠM DUYÊN 5 - 9Slide.vn">
                  <a:extLst>
                    <a:ext uri="{FF2B5EF4-FFF2-40B4-BE49-F238E27FC236}">
                      <a16:creationId xmlns:a16="http://schemas.microsoft.com/office/drawing/2014/main" id="{AF5EABAA-34C1-A308-F9AA-382E9ED9C9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PHẠM DUYÊN 6 - 9Slide.vn">
              <a:extLst>
                <a:ext uri="{FF2B5EF4-FFF2-40B4-BE49-F238E27FC236}">
                  <a16:creationId xmlns:a16="http://schemas.microsoft.com/office/drawing/2014/main" id="{F28A4C59-90AD-1C86-CFBD-576D4AFC587A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HẠM DUYÊN 3 - 9Slide.vn">
              <a:extLst>
                <a:ext uri="{FF2B5EF4-FFF2-40B4-BE49-F238E27FC236}">
                  <a16:creationId xmlns:a16="http://schemas.microsoft.com/office/drawing/2014/main" id="{45494D6F-8949-84B9-51C4-21234DC0C1E7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1 021</a:t>
              </a:r>
            </a:p>
          </p:txBody>
        </p:sp>
        <p:sp>
          <p:nvSpPr>
            <p:cNvPr id="19" name="PHẠM DUYÊN 3 - 9Slide.vn">
              <a:extLst>
                <a:ext uri="{FF2B5EF4-FFF2-40B4-BE49-F238E27FC236}">
                  <a16:creationId xmlns:a16="http://schemas.microsoft.com/office/drawing/2014/main" id="{1C52448C-A7D5-E525-DC52-E7544F1CF27B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4541A3-0023-ABE5-A241-72AEE5658AF7}"/>
              </a:ext>
            </a:extLst>
          </p:cNvPr>
          <p:cNvGrpSpPr/>
          <p:nvPr/>
        </p:nvGrpSpPr>
        <p:grpSpPr>
          <a:xfrm>
            <a:off x="8835858" y="2769469"/>
            <a:ext cx="2096748" cy="1415772"/>
            <a:chOff x="809451" y="1846098"/>
            <a:chExt cx="2096748" cy="1415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PHẠM DUYÊN 5 - 9Slide.vn">
                  <a:extLst>
                    <a:ext uri="{FF2B5EF4-FFF2-40B4-BE49-F238E27FC236}">
                      <a16:creationId xmlns:a16="http://schemas.microsoft.com/office/drawing/2014/main" id="{28E9DE9F-9B66-F40F-DBB7-1F600CC1EBC8}"/>
                    </a:ext>
                  </a:extLst>
                </p:cNvPr>
                <p:cNvSpPr txBox="1"/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5">
                                <a:lumMod val="50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PHẠM DUYÊN 5 - 9Slide.vn">
                  <a:extLst>
                    <a:ext uri="{FF2B5EF4-FFF2-40B4-BE49-F238E27FC236}">
                      <a16:creationId xmlns:a16="http://schemas.microsoft.com/office/drawing/2014/main" id="{28E9DE9F-9B66-F40F-DBB7-1F600CC1EB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451" y="2206820"/>
                  <a:ext cx="461517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31ED2904-ADB3-37D0-9451-A13AB046BB95}"/>
                </a:ext>
              </a:extLst>
            </p:cNvPr>
            <p:cNvCxnSpPr>
              <a:cxnSpLocks/>
            </p:cNvCxnSpPr>
            <p:nvPr/>
          </p:nvCxnSpPr>
          <p:spPr>
            <a:xfrm>
              <a:off x="1179303" y="3261870"/>
              <a:ext cx="1643059" cy="0"/>
            </a:xfrm>
            <a:prstGeom prst="line">
              <a:avLst/>
            </a:prstGeom>
            <a:ln w="34925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7FAEFE83-8BE8-9739-BAFF-40AFCF692DB0}"/>
                </a:ext>
              </a:extLst>
            </p:cNvPr>
            <p:cNvSpPr txBox="1"/>
            <p:nvPr/>
          </p:nvSpPr>
          <p:spPr>
            <a:xfrm>
              <a:off x="1231645" y="1846098"/>
              <a:ext cx="15383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2 041</a:t>
              </a:r>
            </a:p>
          </p:txBody>
        </p:sp>
        <p:sp>
          <p:nvSpPr>
            <p:cNvPr id="24" name="PHẠM DUYÊN 3 - 9Slide.vn">
              <a:extLst>
                <a:ext uri="{FF2B5EF4-FFF2-40B4-BE49-F238E27FC236}">
                  <a16:creationId xmlns:a16="http://schemas.microsoft.com/office/drawing/2014/main" id="{D90948FF-8544-314F-E176-AF2C1A8B4E18}"/>
                </a:ext>
              </a:extLst>
            </p:cNvPr>
            <p:cNvSpPr txBox="1"/>
            <p:nvPr/>
          </p:nvSpPr>
          <p:spPr>
            <a:xfrm>
              <a:off x="2146504" y="2547205"/>
              <a:ext cx="759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5" name="PHẠM DUYÊN 3 - 9Slide.vn">
            <a:extLst>
              <a:ext uri="{FF2B5EF4-FFF2-40B4-BE49-F238E27FC236}">
                <a16:creationId xmlns:a16="http://schemas.microsoft.com/office/drawing/2014/main" id="{314E8C71-C501-84AE-CEFA-E2CC4B57D0A2}"/>
              </a:ext>
            </a:extLst>
          </p:cNvPr>
          <p:cNvSpPr txBox="1"/>
          <p:nvPr/>
        </p:nvSpPr>
        <p:spPr>
          <a:xfrm>
            <a:off x="1725128" y="4340381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3 309</a:t>
            </a: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D38C2B15-8DF9-A458-AB48-A6CF2B03D18B}"/>
              </a:ext>
            </a:extLst>
          </p:cNvPr>
          <p:cNvSpPr txBox="1"/>
          <p:nvPr/>
        </p:nvSpPr>
        <p:spPr>
          <a:xfrm>
            <a:off x="5379595" y="4427510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9 189</a:t>
            </a:r>
          </a:p>
        </p:txBody>
      </p:sp>
      <p:sp>
        <p:nvSpPr>
          <p:cNvPr id="27" name="PHẠM DUYÊN 3 - 9Slide.vn">
            <a:extLst>
              <a:ext uri="{FF2B5EF4-FFF2-40B4-BE49-F238E27FC236}">
                <a16:creationId xmlns:a16="http://schemas.microsoft.com/office/drawing/2014/main" id="{2B232B1B-7D94-60FE-407D-B947BABAB7AC}"/>
              </a:ext>
            </a:extLst>
          </p:cNvPr>
          <p:cNvSpPr txBox="1"/>
          <p:nvPr/>
        </p:nvSpPr>
        <p:spPr>
          <a:xfrm>
            <a:off x="9258050" y="4427510"/>
            <a:ext cx="1538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8 164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78880-25BE-E69B-5194-447620924FC8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24DEC-9CDD-2451-7549-C8252B61A2D5}"/>
              </a:ext>
            </a:extLst>
          </p:cNvPr>
          <p:cNvSpPr/>
          <p:nvPr/>
        </p:nvSpPr>
        <p:spPr>
          <a:xfrm>
            <a:off x="967409" y="662609"/>
            <a:ext cx="10575234" cy="372386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26040F3-C7DC-AA77-DC90-A3A897A1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05580" y="-731137"/>
            <a:ext cx="11180840" cy="6289223"/>
          </a:xfrm>
          <a:prstGeom prst="rect">
            <a:avLst/>
          </a:prstGeom>
        </p:spPr>
      </p:pic>
      <p:pic>
        <p:nvPicPr>
          <p:cNvPr id="11" name="Picture 11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B8953481-E7DC-1077-BDF8-C365910A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19" y="4626429"/>
            <a:ext cx="2033900" cy="11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880A357-16CA-A67A-95D5-79AD6F609786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DBAC24-110B-5C81-A643-EC3E05CD932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235EEB-D0F2-5CC7-C4E2-7770D702682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3C6C82-9A02-50A5-0D52-4DEAC9F09C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0B88868-662D-AF39-4FFC-FD2D17C03D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A05B43-5BE9-7F42-A1B6-B765CFED6D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4B8723D-0445-E9F7-8623-BC86A4B5845C}"/>
              </a:ext>
            </a:extLst>
          </p:cNvPr>
          <p:cNvSpPr txBox="1"/>
          <p:nvPr/>
        </p:nvSpPr>
        <p:spPr>
          <a:xfrm>
            <a:off x="1509624" y="544346"/>
            <a:ext cx="5881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D936266F-975F-BC42-81F8-E6BF7A4FF0D9}"/>
              </a:ext>
            </a:extLst>
          </p:cNvPr>
          <p:cNvSpPr/>
          <p:nvPr/>
        </p:nvSpPr>
        <p:spPr>
          <a:xfrm>
            <a:off x="1732385" y="1676400"/>
            <a:ext cx="872723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8C3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3B141992-44CD-AB46-8EF8-81BFD6EDD85F}"/>
              </a:ext>
            </a:extLst>
          </p:cNvPr>
          <p:cNvSpPr txBox="1"/>
          <p:nvPr/>
        </p:nvSpPr>
        <p:spPr>
          <a:xfrm>
            <a:off x="2438400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HẠM DUYÊN 5 - 9Slide.vn">
                <a:extLst>
                  <a:ext uri="{FF2B5EF4-FFF2-40B4-BE49-F238E27FC236}">
                    <a16:creationId xmlns:a16="http://schemas.microsoft.com/office/drawing/2014/main" id="{CA0EA5E4-11E8-1600-C409-B8391A5E62F2}"/>
                  </a:ext>
                </a:extLst>
              </p:cNvPr>
              <p:cNvSpPr txBox="1"/>
              <p:nvPr/>
            </p:nvSpPr>
            <p:spPr>
              <a:xfrm>
                <a:off x="3757327" y="1981200"/>
                <a:ext cx="2148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2 000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11" name="PHẠM DUYÊN 5 - 9Slide.vn">
                <a:extLst>
                  <a:ext uri="{FF2B5EF4-FFF2-40B4-BE49-F238E27FC236}">
                    <a16:creationId xmlns:a16="http://schemas.microsoft.com/office/drawing/2014/main" id="{CA0EA5E4-11E8-1600-C409-B8391A5E6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327" y="1981200"/>
                <a:ext cx="2148345" cy="646331"/>
              </a:xfrm>
              <a:prstGeom prst="rect">
                <a:avLst/>
              </a:prstGeom>
              <a:blipFill>
                <a:blip r:embed="rId2"/>
                <a:stretch>
                  <a:fillRect l="-8499" t="-14151" r="-4533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61103E0C-9F95-F127-B437-22490E9168D2}"/>
              </a:ext>
            </a:extLst>
          </p:cNvPr>
          <p:cNvSpPr txBox="1"/>
          <p:nvPr/>
        </p:nvSpPr>
        <p:spPr>
          <a:xfrm>
            <a:off x="5910828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82DD9A9A-9EE6-6008-AB2F-15CAB0237F11}"/>
              </a:ext>
            </a:extLst>
          </p:cNvPr>
          <p:cNvSpPr txBox="1"/>
          <p:nvPr/>
        </p:nvSpPr>
        <p:spPr>
          <a:xfrm>
            <a:off x="6444228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C61902EF-9546-FB0D-F0D5-674CC2D5A45E}"/>
              </a:ext>
            </a:extLst>
          </p:cNvPr>
          <p:cNvSpPr txBox="1"/>
          <p:nvPr/>
        </p:nvSpPr>
        <p:spPr>
          <a:xfrm>
            <a:off x="3757328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HẠM DUYÊN 9 - 9Slide.vn">
                <a:extLst>
                  <a:ext uri="{FF2B5EF4-FFF2-40B4-BE49-F238E27FC236}">
                    <a16:creationId xmlns:a16="http://schemas.microsoft.com/office/drawing/2014/main" id="{778F0741-81DB-FADD-E995-D103E3E2F0ED}"/>
                  </a:ext>
                </a:extLst>
              </p:cNvPr>
              <p:cNvSpPr txBox="1"/>
              <p:nvPr/>
            </p:nvSpPr>
            <p:spPr>
              <a:xfrm>
                <a:off x="5266065" y="2638465"/>
                <a:ext cx="24735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</a:t>
                </a: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"/>
                    <a:ea typeface="+mn-ea"/>
                    <a:cs typeface="+mn-cs"/>
                  </a:rPr>
                  <a:t>nghìn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20" name="PHẠM DUYÊN 9 - 9Slide.vn">
                <a:extLst>
                  <a:ext uri="{FF2B5EF4-FFF2-40B4-BE49-F238E27FC236}">
                    <a16:creationId xmlns:a16="http://schemas.microsoft.com/office/drawing/2014/main" id="{778F0741-81DB-FADD-E995-D103E3E2F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5" y="2638465"/>
                <a:ext cx="2473563" cy="646331"/>
              </a:xfrm>
              <a:prstGeom prst="rect">
                <a:avLst/>
              </a:prstGeom>
              <a:blipFill>
                <a:blip r:embed="rId3"/>
                <a:stretch>
                  <a:fillRect l="-7635" t="-15094" r="-295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37EB9990-5D69-5898-82CA-B6095AB4AB47}"/>
              </a:ext>
            </a:extLst>
          </p:cNvPr>
          <p:cNvSpPr txBox="1"/>
          <p:nvPr/>
        </p:nvSpPr>
        <p:spPr>
          <a:xfrm>
            <a:off x="8123025" y="263846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2245E7AF-AB6F-4586-1985-A20893AA0B5F}"/>
              </a:ext>
            </a:extLst>
          </p:cNvPr>
          <p:cNvSpPr txBox="1"/>
          <p:nvPr/>
        </p:nvSpPr>
        <p:spPr>
          <a:xfrm>
            <a:off x="7668260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12 - 9Slide.vn">
                <a:extLst>
                  <a:ext uri="{FF2B5EF4-FFF2-40B4-BE49-F238E27FC236}">
                    <a16:creationId xmlns:a16="http://schemas.microsoft.com/office/drawing/2014/main" id="{6ACDD863-2954-5C60-A158-B095AEA43F15}"/>
                  </a:ext>
                </a:extLst>
              </p:cNvPr>
              <p:cNvSpPr txBox="1"/>
              <p:nvPr/>
            </p:nvSpPr>
            <p:spPr>
              <a:xfrm>
                <a:off x="5266065" y="3398421"/>
                <a:ext cx="2148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2 000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E4B2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3600" b="0" i="0" u="none" strike="noStrike" kern="1200" cap="none" spc="-10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+mn-cs"/>
                  </a:rPr>
                  <a:t> 3</a:t>
                </a:r>
              </a:p>
            </p:txBody>
          </p:sp>
        </mc:Choice>
        <mc:Fallback xmlns="">
          <p:sp>
            <p:nvSpPr>
              <p:cNvPr id="23" name="PHẠM DUYÊN 12 - 9Slide.vn">
                <a:extLst>
                  <a:ext uri="{FF2B5EF4-FFF2-40B4-BE49-F238E27FC236}">
                    <a16:creationId xmlns:a16="http://schemas.microsoft.com/office/drawing/2014/main" id="{6ACDD863-2954-5C60-A158-B095AEA43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065" y="3398421"/>
                <a:ext cx="2148345" cy="646331"/>
              </a:xfrm>
              <a:prstGeom prst="rect">
                <a:avLst/>
              </a:prstGeom>
              <a:blipFill>
                <a:blip r:embed="rId4"/>
                <a:stretch>
                  <a:fillRect l="-8807" t="-14019" r="-4545" b="-3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HẠM DUYÊN 13 - 9Slide.vn">
            <a:extLst>
              <a:ext uri="{FF2B5EF4-FFF2-40B4-BE49-F238E27FC236}">
                <a16:creationId xmlns:a16="http://schemas.microsoft.com/office/drawing/2014/main" id="{C80FF55B-9C1B-3AD9-408C-710043AE2601}"/>
              </a:ext>
            </a:extLst>
          </p:cNvPr>
          <p:cNvSpPr txBox="1"/>
          <p:nvPr/>
        </p:nvSpPr>
        <p:spPr>
          <a:xfrm>
            <a:off x="73152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B1458F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5" name="PHẠM DUYÊN 14 - 9Slide.vn">
            <a:extLst>
              <a:ext uri="{FF2B5EF4-FFF2-40B4-BE49-F238E27FC236}">
                <a16:creationId xmlns:a16="http://schemas.microsoft.com/office/drawing/2014/main" id="{154C0FB9-ECA6-D8DB-5E20-2696F25D3237}"/>
              </a:ext>
            </a:extLst>
          </p:cNvPr>
          <p:cNvSpPr txBox="1"/>
          <p:nvPr/>
        </p:nvSpPr>
        <p:spPr>
          <a:xfrm>
            <a:off x="7696200" y="3398421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6 000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6" name="PHẠM DUYÊN 15 - 9Slide.vn">
            <a:extLst>
              <a:ext uri="{FF2B5EF4-FFF2-40B4-BE49-F238E27FC236}">
                <a16:creationId xmlns:a16="http://schemas.microsoft.com/office/drawing/2014/main" id="{9AA6FD8D-F25C-6747-A756-ECF672EA27FD}"/>
              </a:ext>
            </a:extLst>
          </p:cNvPr>
          <p:cNvSpPr/>
          <p:nvPr/>
        </p:nvSpPr>
        <p:spPr>
          <a:xfrm>
            <a:off x="6965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HẠM DUYÊN 16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/>
              <p:nvPr/>
            </p:nvSpPr>
            <p:spPr>
              <a:xfrm>
                <a:off x="685800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a) 4 000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2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7" name="PHẠM DUYÊN 16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986645"/>
                <a:ext cx="3221388" cy="707886"/>
              </a:xfrm>
              <a:prstGeom prst="rect">
                <a:avLst/>
              </a:prstGeom>
              <a:blipFill>
                <a:blip r:embed="rId5"/>
                <a:stretch>
                  <a:fillRect l="-3598" t="-16379" r="-4545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HẠM DUYÊN 17 - 9Slide.vn">
            <a:extLst>
              <a:ext uri="{FF2B5EF4-FFF2-40B4-BE49-F238E27FC236}">
                <a16:creationId xmlns:a16="http://schemas.microsoft.com/office/drawing/2014/main" id="{61892196-AE77-D608-65A5-468AD5618F7F}"/>
              </a:ext>
            </a:extLst>
          </p:cNvPr>
          <p:cNvSpPr/>
          <p:nvPr/>
        </p:nvSpPr>
        <p:spPr>
          <a:xfrm>
            <a:off x="4485562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HẠM DUYÊN 18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/>
              <p:nvPr/>
            </p:nvSpPr>
            <p:spPr>
              <a:xfrm>
                <a:off x="4474812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b) 3 000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3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PHẠM DUYÊN 18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812" y="4986645"/>
                <a:ext cx="3221388" cy="707886"/>
              </a:xfrm>
              <a:prstGeom prst="rect">
                <a:avLst/>
              </a:prstGeom>
              <a:blipFill>
                <a:blip r:embed="rId6"/>
                <a:stretch>
                  <a:fillRect l="-3214" t="-16379" r="-3970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HẠM DUYÊN 19 - 9Slide.vn">
            <a:extLst>
              <a:ext uri="{FF2B5EF4-FFF2-40B4-BE49-F238E27FC236}">
                <a16:creationId xmlns:a16="http://schemas.microsoft.com/office/drawing/2014/main" id="{87AB5245-042B-043E-B3CF-38F9C59772BC}"/>
              </a:ext>
            </a:extLst>
          </p:cNvPr>
          <p:cNvSpPr/>
          <p:nvPr/>
        </p:nvSpPr>
        <p:spPr>
          <a:xfrm>
            <a:off x="8240350" y="4953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20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/>
              <p:nvPr/>
            </p:nvSpPr>
            <p:spPr>
              <a:xfrm>
                <a:off x="8229600" y="4986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c) 2 000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PHẠM DUYÊN 20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4986645"/>
                <a:ext cx="3221388" cy="707886"/>
              </a:xfrm>
              <a:prstGeom prst="rect">
                <a:avLst/>
              </a:prstGeom>
              <a:blipFill>
                <a:blip r:embed="rId7"/>
                <a:stretch>
                  <a:fillRect l="-2841" t="-16379" r="-3788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790AF45-81EE-49CE-BEF1-BA6CD334E1C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4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2" grpId="0"/>
      <p:bldP spid="13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/>
      <p:bldP spid="28" grpId="0" animBg="1"/>
      <p:bldP spid="29" grpId="0"/>
      <p:bldP spid="32" grpId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DBAC24-110B-5C81-A643-EC3E05CD932E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235EEB-D0F2-5CC7-C4E2-7770D702682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63C6C82-9A02-50A5-0D52-4DEAC9F09C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0B88868-662D-AF39-4FFC-FD2D17C03DE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A05B43-5BE9-7F42-A1B6-B765CFED6DB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4B8723D-0445-E9F7-8623-BC86A4B5845C}"/>
              </a:ext>
            </a:extLst>
          </p:cNvPr>
          <p:cNvSpPr txBox="1"/>
          <p:nvPr/>
        </p:nvSpPr>
        <p:spPr>
          <a:xfrm>
            <a:off x="1509624" y="544346"/>
            <a:ext cx="5881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 (theo mẫu).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PHẠM DUYÊN 3 - 9Slide.vn">
            <a:extLst>
              <a:ext uri="{FF2B5EF4-FFF2-40B4-BE49-F238E27FC236}">
                <a16:creationId xmlns:a16="http://schemas.microsoft.com/office/drawing/2014/main" id="{9AA6FD8D-F25C-6747-A756-ECF672EA27FD}"/>
              </a:ext>
            </a:extLst>
          </p:cNvPr>
          <p:cNvSpPr/>
          <p:nvPr/>
        </p:nvSpPr>
        <p:spPr>
          <a:xfrm>
            <a:off x="3092718" y="1905000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HẠM DUYÊN 4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/>
              <p:nvPr/>
            </p:nvSpPr>
            <p:spPr>
              <a:xfrm>
                <a:off x="3081968" y="1938645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a)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4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7" name="PHẠM DUYÊN 4 - 9Slide.vn">
                <a:extLst>
                  <a:ext uri="{FF2B5EF4-FFF2-40B4-BE49-F238E27FC236}">
                    <a16:creationId xmlns:a16="http://schemas.microsoft.com/office/drawing/2014/main" id="{0DE35D88-FBB4-0D0D-3C72-A7D3DEBFA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68" y="1938645"/>
                <a:ext cx="3221388" cy="707886"/>
              </a:xfrm>
              <a:prstGeom prst="rect">
                <a:avLst/>
              </a:prstGeom>
              <a:blipFill>
                <a:blip r:embed="rId2"/>
                <a:stretch>
                  <a:fillRect l="-3598" t="-16379" r="-4545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61892196-AE77-D608-65A5-468AD5618F7F}"/>
              </a:ext>
            </a:extLst>
          </p:cNvPr>
          <p:cNvSpPr/>
          <p:nvPr/>
        </p:nvSpPr>
        <p:spPr>
          <a:xfrm>
            <a:off x="3092718" y="3173956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HẠM DUYÊN 6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/>
              <p:nvPr/>
            </p:nvSpPr>
            <p:spPr>
              <a:xfrm>
                <a:off x="3081968" y="3207601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b)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3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PHẠM DUYÊN 6 - 9Slide.vn">
                <a:extLst>
                  <a:ext uri="{FF2B5EF4-FFF2-40B4-BE49-F238E27FC236}">
                    <a16:creationId xmlns:a16="http://schemas.microsoft.com/office/drawing/2014/main" id="{87C30F5B-9537-B579-0AF2-30DC9D63C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68" y="3207601"/>
                <a:ext cx="3221388" cy="707886"/>
              </a:xfrm>
              <a:prstGeom prst="rect">
                <a:avLst/>
              </a:prstGeom>
              <a:blipFill>
                <a:blip r:embed="rId3"/>
                <a:stretch>
                  <a:fillRect l="-3220" t="-16379" r="-3977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87AB5245-042B-043E-B3CF-38F9C59772BC}"/>
              </a:ext>
            </a:extLst>
          </p:cNvPr>
          <p:cNvSpPr/>
          <p:nvPr/>
        </p:nvSpPr>
        <p:spPr>
          <a:xfrm>
            <a:off x="3093943" y="4409267"/>
            <a:ext cx="3199888" cy="77517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HẠM DUYÊN 8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/>
              <p:nvPr/>
            </p:nvSpPr>
            <p:spPr>
              <a:xfrm>
                <a:off x="3083193" y="4442912"/>
                <a:ext cx="3221388" cy="707886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c)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000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E4B24"/>
                    </a:solidFill>
                    <a:effectLst/>
                    <a:uLnTx/>
                    <a:uFillTx/>
                    <a:latin typeface="#9Slide03 Sofia Pro Sof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#9Slide03 Sofia Pro Soft Bold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3" name="PHẠM DUYÊN 8 - 9Slide.vn">
                <a:extLst>
                  <a:ext uri="{FF2B5EF4-FFF2-40B4-BE49-F238E27FC236}">
                    <a16:creationId xmlns:a16="http://schemas.microsoft.com/office/drawing/2014/main" id="{13B744A1-9D5E-68E5-038A-0EC3DB48FB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193" y="4442912"/>
                <a:ext cx="3221388" cy="707886"/>
              </a:xfrm>
              <a:prstGeom prst="rect">
                <a:avLst/>
              </a:prstGeom>
              <a:blipFill>
                <a:blip r:embed="rId4"/>
                <a:stretch>
                  <a:fillRect l="-2841" t="-16379" r="-3598" b="-42241"/>
                </a:stretch>
              </a:blipFill>
              <a:ln w="28575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B9DDE24E-53BA-112E-C081-9C9BECE844B1}"/>
              </a:ext>
            </a:extLst>
          </p:cNvPr>
          <p:cNvSpPr/>
          <p:nvPr/>
        </p:nvSpPr>
        <p:spPr>
          <a:xfrm>
            <a:off x="6364896" y="1905000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98D42413-4673-F370-8012-E8C44014CC97}"/>
              </a:ext>
            </a:extLst>
          </p:cNvPr>
          <p:cNvSpPr/>
          <p:nvPr/>
        </p:nvSpPr>
        <p:spPr>
          <a:xfrm>
            <a:off x="6354146" y="1938645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985C2191-A60B-2540-C53C-78E1772C3C16}"/>
              </a:ext>
            </a:extLst>
          </p:cNvPr>
          <p:cNvSpPr/>
          <p:nvPr/>
        </p:nvSpPr>
        <p:spPr>
          <a:xfrm>
            <a:off x="6364896" y="3173956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1E85FCA9-B37A-7937-5C5F-38850175A492}"/>
              </a:ext>
            </a:extLst>
          </p:cNvPr>
          <p:cNvSpPr/>
          <p:nvPr/>
        </p:nvSpPr>
        <p:spPr>
          <a:xfrm>
            <a:off x="6354146" y="3207601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088BCAE1-D457-8D59-262F-0436D7E73561}"/>
              </a:ext>
            </a:extLst>
          </p:cNvPr>
          <p:cNvSpPr/>
          <p:nvPr/>
        </p:nvSpPr>
        <p:spPr>
          <a:xfrm>
            <a:off x="6364896" y="4409267"/>
            <a:ext cx="2245704" cy="775176"/>
          </a:xfrm>
          <a:prstGeom prst="roundRect">
            <a:avLst>
              <a:gd name="adj" fmla="val 23414"/>
            </a:avLst>
          </a:prstGeom>
          <a:solidFill>
            <a:srgbClr val="DF3D64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157E64C4-56DF-8B34-D9D0-10760C824C96}"/>
              </a:ext>
            </a:extLst>
          </p:cNvPr>
          <p:cNvSpPr/>
          <p:nvPr/>
        </p:nvSpPr>
        <p:spPr>
          <a:xfrm>
            <a:off x="6354146" y="4442912"/>
            <a:ext cx="2245704" cy="707886"/>
          </a:xfrm>
          <a:prstGeom prst="rect">
            <a:avLst/>
          </a:prstGeom>
          <a:noFill/>
          <a:ln w="28575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8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2DCD16-E7ED-6047-E739-5313E6BD6A0F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88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2" grpId="0" animBg="1"/>
      <p:bldP spid="33" grpId="0"/>
      <p:bldP spid="8" grpId="0" animBg="1"/>
      <p:bldP spid="14" grpId="0"/>
      <p:bldP spid="15" grpId="0" animBg="1"/>
      <p:bldP spid="16" grpId="0"/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378312" y="405106"/>
            <a:ext cx="1039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1 617 m.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vi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1934" y="2294783"/>
            <a:ext cx="647625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600" y="2884960"/>
            <a:ext cx="706888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618406" y="167954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86049" y="2294783"/>
            <a:ext cx="1958603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1 617 m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7AD904EE-46B9-52C3-BBB5-D7FD240C048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5302" y="2879101"/>
            <a:ext cx="182479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kumimoji="0" lang="en-US" sz="2800" b="0" i="0" u="none" strike="noStrike" kern="1200" cap="none" spc="-4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A8D8F-3281-53D7-B993-BCC46082B65A}"/>
              </a:ext>
            </a:extLst>
          </p:cNvPr>
          <p:cNvCxnSpPr>
            <a:cxnSpLocks/>
          </p:cNvCxnSpPr>
          <p:nvPr/>
        </p:nvCxnSpPr>
        <p:spPr>
          <a:xfrm>
            <a:off x="3626028" y="882179"/>
            <a:ext cx="2773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787D25-B1AF-B8C6-D57D-05F7F96EFB0C}"/>
              </a:ext>
            </a:extLst>
          </p:cNvPr>
          <p:cNvCxnSpPr>
            <a:cxnSpLocks/>
          </p:cNvCxnSpPr>
          <p:nvPr/>
        </p:nvCxnSpPr>
        <p:spPr>
          <a:xfrm>
            <a:off x="6928302" y="898289"/>
            <a:ext cx="3971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44E8CE-8E01-E5D6-BFE1-96B4F426D274}"/>
              </a:ext>
            </a:extLst>
          </p:cNvPr>
          <p:cNvCxnSpPr>
            <a:cxnSpLocks/>
          </p:cNvCxnSpPr>
          <p:nvPr/>
        </p:nvCxnSpPr>
        <p:spPr>
          <a:xfrm>
            <a:off x="1523979" y="1371872"/>
            <a:ext cx="3324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5D755-8F35-1210-C14A-E55981D3FBC5}"/>
              </a:ext>
            </a:extLst>
          </p:cNvPr>
          <p:cNvSpPr/>
          <p:nvPr/>
        </p:nvSpPr>
        <p:spPr>
          <a:xfrm>
            <a:off x="4059375" y="6911479"/>
            <a:ext cx="1097118" cy="426854"/>
          </a:xfrm>
          <a:prstGeom prst="roundRect">
            <a:avLst>
              <a:gd name="adj" fmla="val 932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FD2E7-061D-648B-531C-B845546C5A22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6033E4BA-A27D-0D40-DC26-BA2C29169081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378312" y="405106"/>
            <a:ext cx="10392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1 617 m.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 vi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93" normalizeH="0" baseline="0" noProof="0" dirty="0" err="1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-93" normalizeH="0" baseline="0" noProof="0" dirty="0">
                <a:ln>
                  <a:noFill/>
                </a:ln>
                <a:solidFill>
                  <a:srgbClr val="34954D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1934" y="2294783"/>
            <a:ext cx="647625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40600" y="2884960"/>
            <a:ext cx="7068885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618406" y="167954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86049" y="2294783"/>
            <a:ext cx="1958603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1 617 m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7AD904EE-46B9-52C3-BBB5-D7FD240C0484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4635302" y="2879101"/>
            <a:ext cx="182479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r>
              <a:rPr kumimoji="0" lang="en-US" sz="2800" b="0" i="0" u="none" strike="noStrike" kern="1200" cap="none" spc="-4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-4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CA8D8F-3281-53D7-B993-BCC46082B65A}"/>
              </a:ext>
            </a:extLst>
          </p:cNvPr>
          <p:cNvCxnSpPr>
            <a:cxnSpLocks/>
          </p:cNvCxnSpPr>
          <p:nvPr/>
        </p:nvCxnSpPr>
        <p:spPr>
          <a:xfrm>
            <a:off x="3626028" y="882179"/>
            <a:ext cx="27735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787D25-B1AF-B8C6-D57D-05F7F96EFB0C}"/>
              </a:ext>
            </a:extLst>
          </p:cNvPr>
          <p:cNvCxnSpPr>
            <a:cxnSpLocks/>
          </p:cNvCxnSpPr>
          <p:nvPr/>
        </p:nvCxnSpPr>
        <p:spPr>
          <a:xfrm>
            <a:off x="6928302" y="898289"/>
            <a:ext cx="3971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44E8CE-8E01-E5D6-BFE1-96B4F426D274}"/>
              </a:ext>
            </a:extLst>
          </p:cNvPr>
          <p:cNvCxnSpPr>
            <a:cxnSpLocks/>
          </p:cNvCxnSpPr>
          <p:nvPr/>
        </p:nvCxnSpPr>
        <p:spPr>
          <a:xfrm>
            <a:off x="1523979" y="1371872"/>
            <a:ext cx="33241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2AA487B8-F3B9-D408-75BB-A0125B72F177}"/>
              </a:ext>
            </a:extLst>
          </p:cNvPr>
          <p:cNvSpPr txBox="1"/>
          <p:nvPr/>
        </p:nvSpPr>
        <p:spPr>
          <a:xfrm>
            <a:off x="5481138" y="3869775"/>
            <a:ext cx="19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giải</a:t>
            </a:r>
            <a:endParaRPr kumimoji="0" lang="vi-VN" sz="2800" b="0" i="0" u="sng" strike="noStrike" kern="1200" cap="none" spc="-4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7CB5937F-EA03-668B-FC7B-86C6B832C148}"/>
              </a:ext>
            </a:extLst>
          </p:cNvPr>
          <p:cNvSpPr txBox="1"/>
          <p:nvPr/>
        </p:nvSpPr>
        <p:spPr>
          <a:xfrm>
            <a:off x="3626028" y="4475827"/>
            <a:ext cx="563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 vi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9 - 9Slide.vn">
                <a:extLst>
                  <a:ext uri="{FF2B5EF4-FFF2-40B4-BE49-F238E27FC236}">
                    <a16:creationId xmlns:a16="http://schemas.microsoft.com/office/drawing/2014/main" id="{1C768685-DB9D-7363-1E42-E36C14D3EFF1}"/>
                  </a:ext>
                </a:extLst>
              </p:cNvPr>
              <p:cNvSpPr txBox="1"/>
              <p:nvPr/>
            </p:nvSpPr>
            <p:spPr>
              <a:xfrm>
                <a:off x="4078513" y="5242709"/>
                <a:ext cx="56995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1 617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-100" normalizeH="0" baseline="0" noProof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4 = 6 468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(</a:t>
                </a:r>
                <a:r>
                  <a:rPr kumimoji="0" lang="vi-VN" sz="2800" b="0" i="0" u="none" strike="noStrike" kern="1200" cap="none" spc="-6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PHẠM DUYÊN 9 - 9Slide.vn">
                <a:extLst>
                  <a:ext uri="{FF2B5EF4-FFF2-40B4-BE49-F238E27FC236}">
                    <a16:creationId xmlns:a16="http://schemas.microsoft.com/office/drawing/2014/main" id="{1C768685-DB9D-7363-1E42-E36C14D3E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513" y="5242709"/>
                <a:ext cx="5699579" cy="523220"/>
              </a:xfrm>
              <a:prstGeom prst="rect">
                <a:avLst/>
              </a:prstGeom>
              <a:blipFill>
                <a:blip r:embed="rId6"/>
                <a:stretch>
                  <a:fillRect l="-213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C5D755-8F35-1210-C14A-E55981D3FBC5}"/>
              </a:ext>
            </a:extLst>
          </p:cNvPr>
          <p:cNvSpPr/>
          <p:nvPr/>
        </p:nvSpPr>
        <p:spPr>
          <a:xfrm>
            <a:off x="4059375" y="6911479"/>
            <a:ext cx="1097118" cy="426854"/>
          </a:xfrm>
          <a:prstGeom prst="roundRect">
            <a:avLst>
              <a:gd name="adj" fmla="val 932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81E6F95C-A836-5AB6-FE52-8008BD7FC4AC}"/>
              </a:ext>
            </a:extLst>
          </p:cNvPr>
          <p:cNvSpPr txBox="1"/>
          <p:nvPr/>
        </p:nvSpPr>
        <p:spPr>
          <a:xfrm>
            <a:off x="6360143" y="5903684"/>
            <a:ext cx="30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6 468 m</a:t>
            </a:r>
            <a:endParaRPr kumimoji="0" lang="vi-VN" sz="28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2FD2E7-061D-648B-531C-B845546C5A22}"/>
              </a:ext>
            </a:extLst>
          </p:cNvPr>
          <p:cNvSpPr/>
          <p:nvPr/>
        </p:nvSpPr>
        <p:spPr>
          <a:xfrm>
            <a:off x="-2075997" y="22207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20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B1D42E-06F3-45AE-9768-68F05DE9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721" y="159432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25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6865938" y="2984430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1745479" y="5019797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27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88" y="301853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6855995" y="299436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1766587" y="5019797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27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56645" y="3018531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92751" y="4989328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950476" y="380472"/>
            <a:ext cx="8291048" cy="1845053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225 x 2 = ?</a:t>
            </a:r>
          </a:p>
        </p:txBody>
      </p:sp>
      <p:sp>
        <p:nvSpPr>
          <p:cNvPr id="5" name="Round Diagonal Corner Rectangle 6">
            <a:extLst>
              <a:ext uri="{FF2B5EF4-FFF2-40B4-BE49-F238E27FC236}">
                <a16:creationId xmlns:a16="http://schemas.microsoft.com/office/drawing/2014/main" id="{46B009DD-E69A-4FAE-704A-D8BACC7BF336}"/>
              </a:ext>
            </a:extLst>
          </p:cNvPr>
          <p:cNvSpPr/>
          <p:nvPr/>
        </p:nvSpPr>
        <p:spPr>
          <a:xfrm>
            <a:off x="1766590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440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2CB827E-627E-65AE-2C9C-F6A1DB2273AA}"/>
              </a:ext>
            </a:extLst>
          </p:cNvPr>
          <p:cNvSpPr/>
          <p:nvPr/>
        </p:nvSpPr>
        <p:spPr>
          <a:xfrm>
            <a:off x="6865944" y="3048545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447</a:t>
            </a:r>
          </a:p>
        </p:txBody>
      </p:sp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2508BAB0-79B9-DDAB-18FD-4640CBC033A8}"/>
              </a:ext>
            </a:extLst>
          </p:cNvPr>
          <p:cNvSpPr/>
          <p:nvPr/>
        </p:nvSpPr>
        <p:spPr>
          <a:xfrm>
            <a:off x="1766590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450</a:t>
            </a:r>
          </a:p>
        </p:txBody>
      </p:sp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6B36C26D-A261-9126-C7F1-8A5609E71AC0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FFF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445</a:t>
            </a:r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E06D7B82-A827-5A9C-5364-DB54B6B802E2}"/>
              </a:ext>
            </a:extLst>
          </p:cNvPr>
          <p:cNvSpPr/>
          <p:nvPr/>
        </p:nvSpPr>
        <p:spPr>
          <a:xfrm>
            <a:off x="1739643" y="302866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440</a:t>
            </a:r>
          </a:p>
        </p:txBody>
      </p:sp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id="{288E5C97-FB16-77E4-5AE9-C16042A2F2D0}"/>
              </a:ext>
            </a:extLst>
          </p:cNvPr>
          <p:cNvSpPr/>
          <p:nvPr/>
        </p:nvSpPr>
        <p:spPr>
          <a:xfrm>
            <a:off x="6826183" y="3028666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447</a:t>
            </a:r>
          </a:p>
        </p:txBody>
      </p:sp>
      <p:sp>
        <p:nvSpPr>
          <p:cNvPr id="12" name="Round Diagonal Corner Rectangle 6">
            <a:extLst>
              <a:ext uri="{FF2B5EF4-FFF2-40B4-BE49-F238E27FC236}">
                <a16:creationId xmlns:a16="http://schemas.microsoft.com/office/drawing/2014/main" id="{F97EBF18-5858-77F6-436D-A0997AD8345C}"/>
              </a:ext>
            </a:extLst>
          </p:cNvPr>
          <p:cNvSpPr/>
          <p:nvPr/>
        </p:nvSpPr>
        <p:spPr>
          <a:xfrm>
            <a:off x="1739642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chemeClr val="accent4">
              <a:lumMod val="40000"/>
              <a:lumOff val="60000"/>
            </a:schemeClr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450</a:t>
            </a:r>
          </a:p>
        </p:txBody>
      </p:sp>
      <p:sp>
        <p:nvSpPr>
          <p:cNvPr id="13" name="Round Diagonal Corner Rectangle 6">
            <a:extLst>
              <a:ext uri="{FF2B5EF4-FFF2-40B4-BE49-F238E27FC236}">
                <a16:creationId xmlns:a16="http://schemas.microsoft.com/office/drawing/2014/main" id="{9AFF6D1E-F6B3-2232-B10A-EE07D7974F81}"/>
              </a:ext>
            </a:extLst>
          </p:cNvPr>
          <p:cNvSpPr/>
          <p:nvPr/>
        </p:nvSpPr>
        <p:spPr>
          <a:xfrm>
            <a:off x="6865944" y="4983454"/>
            <a:ext cx="3772265" cy="1327732"/>
          </a:xfrm>
          <a:prstGeom prst="round2DiagRect">
            <a:avLst>
              <a:gd name="adj1" fmla="val 16667"/>
              <a:gd name="adj2" fmla="val 15583"/>
            </a:avLst>
          </a:prstGeom>
          <a:solidFill>
            <a:srgbClr val="FF9F9F"/>
          </a:solidFill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445</a:t>
            </a:r>
          </a:p>
        </p:txBody>
      </p:sp>
      <p:pic>
        <p:nvPicPr>
          <p:cNvPr id="15" name="5a7816cc5ef49">
            <a:hlinkClick r:id="" action="ppaction://media"/>
            <a:extLst>
              <a:ext uri="{FF2B5EF4-FFF2-40B4-BE49-F238E27FC236}">
                <a16:creationId xmlns:a16="http://schemas.microsoft.com/office/drawing/2014/main" id="{15FEADE6-BD0C-CCF0-8310-2C2D4E43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  <a:extLst>
              <a:ext uri="{FF2B5EF4-FFF2-40B4-BE49-F238E27FC236}">
                <a16:creationId xmlns:a16="http://schemas.microsoft.com/office/drawing/2014/main" id="{25A27F3F-DFDC-A998-D7CA-F886F6DCC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3327400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  <a:extLst>
              <a:ext uri="{FF2B5EF4-FFF2-40B4-BE49-F238E27FC236}">
                <a16:creationId xmlns:a16="http://schemas.microsoft.com/office/drawing/2014/main" id="{038C33EF-15AB-16BF-2771-27078C08A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4346263"/>
            <a:ext cx="609600" cy="609600"/>
          </a:xfrm>
          <a:prstGeom prst="rect">
            <a:avLst/>
          </a:prstGeom>
        </p:spPr>
      </p:pic>
      <p:pic>
        <p:nvPicPr>
          <p:cNvPr id="18" name="Tieng-ding-dong-www-tiengdong_com">
            <a:hlinkClick r:id="" action="ppaction://media"/>
            <a:extLst>
              <a:ext uri="{FF2B5EF4-FFF2-40B4-BE49-F238E27FC236}">
                <a16:creationId xmlns:a16="http://schemas.microsoft.com/office/drawing/2014/main" id="{974A5D52-4C28-8B2A-A479-437D4898E2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1216" y="534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5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>
            <a:extLst>
              <a:ext uri="{FF2B5EF4-FFF2-40B4-BE49-F238E27FC236}">
                <a16:creationId xmlns:a16="http://schemas.microsoft.com/office/drawing/2014/main" id="{5161571F-4EDE-1B19-0D06-223CF4C3ACFA}"/>
              </a:ext>
            </a:extLst>
          </p:cNvPr>
          <p:cNvSpPr/>
          <p:nvPr/>
        </p:nvSpPr>
        <p:spPr>
          <a:xfrm>
            <a:off x="1399309" y="380472"/>
            <a:ext cx="8842215" cy="3048528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914377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2254 x 3 = ? </a:t>
            </a:r>
          </a:p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198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kern="0" dirty="0"/>
                <a:t>NGUYỄN </a:t>
              </a:r>
            </a:p>
            <a:p>
              <a:pPr defTabSz="1219170"/>
              <a:r>
                <a:rPr lang="en-US" kern="0" dirty="0"/>
                <a:t>THỊ ÁI QUYÊN</a:t>
              </a:r>
              <a:endParaRPr lang="en-SG" kern="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D2405-D029-4FEC-9E26-919D57FA2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8" y="1890054"/>
            <a:ext cx="7358510" cy="2402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9ADBE-150A-4F29-92E1-BDD5A7DE5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388" y="4075262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88510083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40017064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661535"/>
              </p:ext>
            </p:extLst>
          </p:nvPr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1211792" y="1629842"/>
            <a:ext cx="9557809" cy="476299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Khám</a:t>
            </a:r>
            <a:r>
              <a:rPr lang="en-US" sz="1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sz="1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phá</a:t>
            </a:r>
            <a:endParaRPr lang="vi-VN" sz="1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7EDE1F-2FF3-C997-72E5-1D8B595FA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7" y="2282579"/>
            <a:ext cx="10804644" cy="3998081"/>
          </a:xfrm>
          <a:prstGeom prst="roundRect">
            <a:avLst>
              <a:gd name="adj" fmla="val 18832"/>
            </a:avLst>
          </a:prstGeom>
          <a:effectLst>
            <a:softEdge rad="127000"/>
          </a:effectLst>
        </p:spPr>
      </p:pic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EB883793-1021-1A40-E093-4B3C117D7720}"/>
              </a:ext>
            </a:extLst>
          </p:cNvPr>
          <p:cNvGrpSpPr/>
          <p:nvPr/>
        </p:nvGrpSpPr>
        <p:grpSpPr>
          <a:xfrm>
            <a:off x="7539554" y="865022"/>
            <a:ext cx="4205127" cy="2344956"/>
            <a:chOff x="8234987" y="1733408"/>
            <a:chExt cx="3051942" cy="170189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F6E78E-D7C8-D9C1-8978-A952C53C33D8}"/>
                </a:ext>
              </a:extLst>
            </p:cNvPr>
            <p:cNvSpPr/>
            <p:nvPr/>
          </p:nvSpPr>
          <p:spPr>
            <a:xfrm rot="12083413">
              <a:off x="8247930" y="1733408"/>
              <a:ext cx="3013165" cy="1701893"/>
            </a:xfrm>
            <a:custGeom>
              <a:avLst/>
              <a:gdLst>
                <a:gd name="connsiteX0" fmla="*/ 2808378 w 2929452"/>
                <a:gd name="connsiteY0" fmla="*/ 1077441 h 1979939"/>
                <a:gd name="connsiteX1" fmla="*/ 537947 w 2929452"/>
                <a:gd name="connsiteY1" fmla="*/ 1966766 h 1979939"/>
                <a:gd name="connsiteX2" fmla="*/ 291085 w 2929452"/>
                <a:gd name="connsiteY2" fmla="*/ 1858865 h 1979939"/>
                <a:gd name="connsiteX3" fmla="*/ 13173 w 2929452"/>
                <a:gd name="connsiteY3" fmla="*/ 1149360 h 1979939"/>
                <a:gd name="connsiteX4" fmla="*/ 121074 w 2929452"/>
                <a:gd name="connsiteY4" fmla="*/ 902498 h 1979939"/>
                <a:gd name="connsiteX5" fmla="*/ 321587 w 2929452"/>
                <a:gd name="connsiteY5" fmla="*/ 823958 h 1979939"/>
                <a:gd name="connsiteX6" fmla="*/ 325115 w 2929452"/>
                <a:gd name="connsiteY6" fmla="*/ 793910 h 1979939"/>
                <a:gd name="connsiteX7" fmla="*/ 363187 w 2929452"/>
                <a:gd name="connsiteY7" fmla="*/ 662420 h 1979939"/>
                <a:gd name="connsiteX8" fmla="*/ 598728 w 2929452"/>
                <a:gd name="connsiteY8" fmla="*/ 388885 h 1979939"/>
                <a:gd name="connsiteX9" fmla="*/ 569780 w 2929452"/>
                <a:gd name="connsiteY9" fmla="*/ 648013 h 1979939"/>
                <a:gd name="connsiteX10" fmla="*/ 587948 w 2929452"/>
                <a:gd name="connsiteY10" fmla="*/ 719624 h 1979939"/>
                <a:gd name="connsiteX11" fmla="*/ 2391505 w 2929452"/>
                <a:gd name="connsiteY11" fmla="*/ 13173 h 1979939"/>
                <a:gd name="connsiteX12" fmla="*/ 2638367 w 2929452"/>
                <a:gd name="connsiteY12" fmla="*/ 121075 h 1979939"/>
                <a:gd name="connsiteX13" fmla="*/ 2916279 w 2929452"/>
                <a:gd name="connsiteY13" fmla="*/ 830579 h 1979939"/>
                <a:gd name="connsiteX14" fmla="*/ 2808378 w 2929452"/>
                <a:gd name="connsiteY14" fmla="*/ 1077441 h 197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452" h="1979939">
                  <a:moveTo>
                    <a:pt x="2808378" y="1077441"/>
                  </a:moveTo>
                  <a:lnTo>
                    <a:pt x="537947" y="1966766"/>
                  </a:lnTo>
                  <a:cubicBezTo>
                    <a:pt x="439982" y="2005139"/>
                    <a:pt x="329458" y="1956829"/>
                    <a:pt x="291085" y="1858865"/>
                  </a:cubicBezTo>
                  <a:lnTo>
                    <a:pt x="13173" y="1149360"/>
                  </a:lnTo>
                  <a:cubicBezTo>
                    <a:pt x="-25200" y="1051395"/>
                    <a:pt x="23110" y="940871"/>
                    <a:pt x="121074" y="902498"/>
                  </a:cubicBezTo>
                  <a:lnTo>
                    <a:pt x="321587" y="823958"/>
                  </a:lnTo>
                  <a:lnTo>
                    <a:pt x="325115" y="793910"/>
                  </a:lnTo>
                  <a:cubicBezTo>
                    <a:pt x="334549" y="738868"/>
                    <a:pt x="348866" y="688947"/>
                    <a:pt x="363187" y="662420"/>
                  </a:cubicBezTo>
                  <a:cubicBezTo>
                    <a:pt x="419101" y="557076"/>
                    <a:pt x="487657" y="477472"/>
                    <a:pt x="598728" y="388885"/>
                  </a:cubicBezTo>
                  <a:cubicBezTo>
                    <a:pt x="576250" y="477233"/>
                    <a:pt x="557925" y="559991"/>
                    <a:pt x="569780" y="648013"/>
                  </a:cubicBezTo>
                  <a:lnTo>
                    <a:pt x="587948" y="719624"/>
                  </a:lnTo>
                  <a:lnTo>
                    <a:pt x="2391505" y="13173"/>
                  </a:lnTo>
                  <a:cubicBezTo>
                    <a:pt x="2489470" y="-25200"/>
                    <a:pt x="2599995" y="23110"/>
                    <a:pt x="2638367" y="121075"/>
                  </a:cubicBezTo>
                  <a:lnTo>
                    <a:pt x="2916279" y="830579"/>
                  </a:lnTo>
                  <a:cubicBezTo>
                    <a:pt x="2954652" y="928544"/>
                    <a:pt x="2906343" y="1039068"/>
                    <a:pt x="2808378" y="1077441"/>
                  </a:cubicBezTo>
                  <a:close/>
                </a:path>
              </a:pathLst>
            </a:custGeom>
            <a:solidFill>
              <a:srgbClr val="F8C3D2"/>
            </a:solidFill>
            <a:ln>
              <a:solidFill>
                <a:srgbClr val="7B99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4ED3A1-7651-CE4B-BF92-393273F59C77}"/>
                </a:ext>
              </a:extLst>
            </p:cNvPr>
            <p:cNvSpPr txBox="1"/>
            <p:nvPr/>
          </p:nvSpPr>
          <p:spPr>
            <a:xfrm>
              <a:off x="8234987" y="2136255"/>
              <a:ext cx="3051942" cy="696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gạo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hai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chiếc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sà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-80" normalizeH="0" baseline="0" noProof="0" dirty="0" err="1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lan</a:t>
              </a:r>
              <a:r>
                <a:rPr kumimoji="0" lang="en-US" sz="3200" b="0" i="0" u="none" strike="noStrike" kern="1200" cap="none" spc="-80" normalizeH="0" baseline="0" noProof="0" dirty="0">
                  <a:ln>
                    <a:noFill/>
                  </a:ln>
                  <a:solidFill>
                    <a:srgbClr val="0B3C34"/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0BF4B243-5440-5F7D-D408-EB32CC239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" y="489824"/>
            <a:ext cx="2209800" cy="1104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10A322-8A44-4ABB-9E0A-C755E89581CE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700</Words>
  <Application>Microsoft Office PowerPoint</Application>
  <PresentationFormat>Widescreen</PresentationFormat>
  <Paragraphs>246</Paragraphs>
  <Slides>27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#9Slide03 Sofia Pro Soft</vt:lpstr>
      <vt:lpstr>#9Slide03 Sofia Pro Soft Bold</vt:lpstr>
      <vt:lpstr>Algerian</vt:lpstr>
      <vt:lpstr>Arial</vt:lpstr>
      <vt:lpstr>Calibri</vt:lpstr>
      <vt:lpstr>Cambria</vt:lpstr>
      <vt:lpstr>Cambria Math</vt:lpstr>
      <vt:lpstr>Coiny</vt:lpstr>
      <vt:lpstr>Public Sans</vt:lpstr>
      <vt:lpstr>Satisfy</vt:lpstr>
      <vt:lpstr>SVN-Poky's</vt:lpstr>
      <vt:lpstr>Times New Roman</vt:lpstr>
      <vt:lpstr>UTM Sharnay</vt:lpstr>
      <vt:lpstr>UTM Showcard</vt:lpstr>
      <vt:lpstr>UVN Binh Duong</vt:lpstr>
      <vt:lpstr>Castaway in a Desert Island by Slidesgo</vt:lpstr>
      <vt:lpstr>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52</cp:revision>
  <dcterms:created xsi:type="dcterms:W3CDTF">2022-11-14T12:52:23Z</dcterms:created>
  <dcterms:modified xsi:type="dcterms:W3CDTF">2024-02-24T14:00:35Z</dcterms:modified>
</cp:coreProperties>
</file>