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5"/>
  </p:notesMasterIdLst>
  <p:sldIdLst>
    <p:sldId id="308" r:id="rId3"/>
    <p:sldId id="309" r:id="rId4"/>
    <p:sldId id="302" r:id="rId5"/>
    <p:sldId id="320" r:id="rId6"/>
    <p:sldId id="303" r:id="rId7"/>
    <p:sldId id="282" r:id="rId8"/>
    <p:sldId id="420" r:id="rId9"/>
    <p:sldId id="321" r:id="rId10"/>
    <p:sldId id="422" r:id="rId11"/>
    <p:sldId id="423" r:id="rId12"/>
    <p:sldId id="421" r:id="rId13"/>
    <p:sldId id="322" r:id="rId14"/>
    <p:sldId id="353" r:id="rId15"/>
    <p:sldId id="354" r:id="rId16"/>
    <p:sldId id="357" r:id="rId17"/>
    <p:sldId id="324" r:id="rId18"/>
    <p:sldId id="340" r:id="rId19"/>
    <p:sldId id="360" r:id="rId20"/>
    <p:sldId id="362" r:id="rId21"/>
    <p:sldId id="361" r:id="rId22"/>
    <p:sldId id="319" r:id="rId23"/>
    <p:sldId id="32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E5A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96072-66C4-470F-BBC5-22045273AC42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8DC80-FDE3-493A-A5CE-9544EDB47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6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60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6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9.png"/><Relationship Id="rId26" Type="http://schemas.openxmlformats.org/officeDocument/2006/relationships/image" Target="../media/image22.svg"/><Relationship Id="rId3" Type="http://schemas.openxmlformats.org/officeDocument/2006/relationships/image" Target="../media/image3.png"/><Relationship Id="rId21" Type="http://schemas.openxmlformats.org/officeDocument/2006/relationships/image" Target="../media/image32.svg"/><Relationship Id="rId34" Type="http://schemas.openxmlformats.org/officeDocument/2006/relationships/image" Target="../media/image37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1.png"/><Relationship Id="rId33" Type="http://schemas.openxmlformats.org/officeDocument/2006/relationships/image" Target="../media/image36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31.png"/><Relationship Id="rId29" Type="http://schemas.openxmlformats.org/officeDocument/2006/relationships/image" Target="../media/image33.gi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32" Type="http://schemas.openxmlformats.org/officeDocument/2006/relationships/image" Target="../media/image35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19.svg"/><Relationship Id="rId28" Type="http://schemas.openxmlformats.org/officeDocument/2006/relationships/image" Target="../media/image24.svg"/><Relationship Id="rId36" Type="http://schemas.openxmlformats.org/officeDocument/2006/relationships/image" Target="../media/image39.png"/><Relationship Id="rId10" Type="http://schemas.openxmlformats.org/officeDocument/2006/relationships/image" Target="../media/image10.svg"/><Relationship Id="rId19" Type="http://schemas.openxmlformats.org/officeDocument/2006/relationships/image" Target="../media/image30.svg"/><Relationship Id="rId31" Type="http://schemas.openxmlformats.org/officeDocument/2006/relationships/image" Target="../media/image34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5.png"/><Relationship Id="rId35" Type="http://schemas.openxmlformats.org/officeDocument/2006/relationships/image" Target="../media/image3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9.png"/><Relationship Id="rId26" Type="http://schemas.openxmlformats.org/officeDocument/2006/relationships/image" Target="../media/image22.svg"/><Relationship Id="rId3" Type="http://schemas.openxmlformats.org/officeDocument/2006/relationships/image" Target="../media/image3.png"/><Relationship Id="rId21" Type="http://schemas.openxmlformats.org/officeDocument/2006/relationships/image" Target="../media/image32.svg"/><Relationship Id="rId34" Type="http://schemas.openxmlformats.org/officeDocument/2006/relationships/image" Target="../media/image37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1.png"/><Relationship Id="rId33" Type="http://schemas.openxmlformats.org/officeDocument/2006/relationships/image" Target="../media/image36.png"/><Relationship Id="rId38" Type="http://schemas.openxmlformats.org/officeDocument/2006/relationships/image" Target="../media/image27.sv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31.png"/><Relationship Id="rId29" Type="http://schemas.openxmlformats.org/officeDocument/2006/relationships/image" Target="../media/image33.gi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32" Type="http://schemas.openxmlformats.org/officeDocument/2006/relationships/image" Target="../media/image35.svg"/><Relationship Id="rId37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19.svg"/><Relationship Id="rId28" Type="http://schemas.openxmlformats.org/officeDocument/2006/relationships/image" Target="../media/image24.svg"/><Relationship Id="rId36" Type="http://schemas.openxmlformats.org/officeDocument/2006/relationships/image" Target="../media/image39.png"/><Relationship Id="rId10" Type="http://schemas.openxmlformats.org/officeDocument/2006/relationships/image" Target="../media/image10.svg"/><Relationship Id="rId19" Type="http://schemas.openxmlformats.org/officeDocument/2006/relationships/image" Target="../media/image30.svg"/><Relationship Id="rId31" Type="http://schemas.openxmlformats.org/officeDocument/2006/relationships/image" Target="../media/image34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5.png"/><Relationship Id="rId35" Type="http://schemas.openxmlformats.org/officeDocument/2006/relationships/image" Target="../media/image3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961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C02FE04E-3268-56B5-5297-B9E4BBFE69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9F61F6F3-1650-E503-E433-49459405F63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22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46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58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429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70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 userDrawn="1"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23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0806AD0-E196-C58E-D688-031C43F2C8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7A5A7BEC-6BB9-8BC2-7515-C09CAEB57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544FE89-C3D1-CF2F-A9AB-9FAE8650B5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09A344A-8E10-4D7B-16F8-F2A9A84F1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450FD31-6BD2-62D8-09DA-ED3490C407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DABC65B4-81C6-CD66-C6DC-F79533644F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CB7AD110-20D2-C665-A34C-5CF71E011F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55A68B65-60CA-6C8B-A998-ED84232097D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C607B192-C4ED-270E-F69A-CCC2446A30D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D3F55476-4CE8-1DC3-A408-0020B0908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F4024CD8-6A2E-31DB-654C-FAD1D7AFB1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371E274-D642-6AC9-C7F2-142ABC9B10A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49CF4379-E4CB-3F8F-5BD7-D90CD892D7A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A64CCFB4-DE14-0CED-E276-A998287488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0779147B-9BF6-8413-26F5-25666AC0403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64DBBECE-E6A2-82D1-4553-54E05BD2E9E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7B58F1D6-FDA0-1BD7-B631-B17C39592C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2A4EA17F-7F60-107F-5744-47816A2024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4AB31B18-4018-560F-DCD6-8D58FC8BD9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47794991-0247-41A4-6DC5-544B1CE6260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7617952C-9201-49CA-E265-D0DE0340C9F0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A7F10B6B-225C-3E0D-7E43-6E42E95513D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F70F23C5-D57D-6AB0-7A8B-1C0D6288DA4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1D16DE36-D15E-1ED8-1F7C-4DEE1CA94D4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8AB92B9D-4940-F8A3-E270-AF0897ED351A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35" name="PHẠM DUYÊN 26 - 9Slide.vn">
            <a:extLst>
              <a:ext uri="{FF2B5EF4-FFF2-40B4-BE49-F238E27FC236}">
                <a16:creationId xmlns:a16="http://schemas.microsoft.com/office/drawing/2014/main" id="{FE4B29CB-CC0C-0502-1E7F-F84692C50B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9" name="PHẠM DUYÊN 27 - 9Slide.vn">
            <a:extLst>
              <a:ext uri="{FF2B5EF4-FFF2-40B4-BE49-F238E27FC236}">
                <a16:creationId xmlns:a16="http://schemas.microsoft.com/office/drawing/2014/main" id="{79F9267B-8A70-1A03-5527-F88B51E62D2A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0" name="PHẠM DUYÊN 28 - 9Slide.vn">
            <a:extLst>
              <a:ext uri="{FF2B5EF4-FFF2-40B4-BE49-F238E27FC236}">
                <a16:creationId xmlns:a16="http://schemas.microsoft.com/office/drawing/2014/main" id="{673F8B89-A316-4963-BE61-57171180AF7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41" name="PHẠM DUYÊN 29 - 9Slide.vn">
            <a:extLst>
              <a:ext uri="{FF2B5EF4-FFF2-40B4-BE49-F238E27FC236}">
                <a16:creationId xmlns:a16="http://schemas.microsoft.com/office/drawing/2014/main" id="{5C23B70B-0765-47D7-0D00-1DDB0A6A344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HẠM DUYÊN 30 - 9Slide.vn">
            <a:extLst>
              <a:ext uri="{FF2B5EF4-FFF2-40B4-BE49-F238E27FC236}">
                <a16:creationId xmlns:a16="http://schemas.microsoft.com/office/drawing/2014/main" id="{46D88E42-7915-ED60-728E-5B0F23C6CA9B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HẠM DUYÊN 31 - 9Slide.vn">
            <a:extLst>
              <a:ext uri="{FF2B5EF4-FFF2-40B4-BE49-F238E27FC236}">
                <a16:creationId xmlns:a16="http://schemas.microsoft.com/office/drawing/2014/main" id="{770CC381-E767-C027-1E41-A5D2E88791CD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122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A107D264-2CB2-A733-CF78-C4478BAB0E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71CD4F87-D68F-E92D-6861-B9B79EA8E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4565808E-E989-07EE-7FF7-4A870D6F93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id="{2FB261C4-C3F2-F3C6-604E-35F08BDF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id="{DEAD719E-5BA1-0BFA-3509-66EDDA795D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32" name="PHẠM DUYÊN 6 - 9Slide.vn">
            <a:extLst>
              <a:ext uri="{FF2B5EF4-FFF2-40B4-BE49-F238E27FC236}">
                <a16:creationId xmlns:a16="http://schemas.microsoft.com/office/drawing/2014/main" id="{AB9E2A83-35BD-E4AD-4569-234AC0C1A8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33" name="PHẠM DUYÊN 7 - 9Slide.vn">
            <a:extLst>
              <a:ext uri="{FF2B5EF4-FFF2-40B4-BE49-F238E27FC236}">
                <a16:creationId xmlns:a16="http://schemas.microsoft.com/office/drawing/2014/main" id="{CA1C5CF9-BAC8-09CF-6BC3-D407161B01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34" name="PHẠM DUYÊN 8 - 9Slide.vn">
            <a:extLst>
              <a:ext uri="{FF2B5EF4-FFF2-40B4-BE49-F238E27FC236}">
                <a16:creationId xmlns:a16="http://schemas.microsoft.com/office/drawing/2014/main" id="{553B2E5C-57FE-0140-9D50-D6D4582E598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35" name="PHẠM DUYÊN 9 - 9Slide.vn">
            <a:extLst>
              <a:ext uri="{FF2B5EF4-FFF2-40B4-BE49-F238E27FC236}">
                <a16:creationId xmlns:a16="http://schemas.microsoft.com/office/drawing/2014/main" id="{A0E804CD-20A6-4F8A-F566-69AD98F41B8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36" name="PHẠM DUYÊN 10 - 9Slide.vn">
            <a:extLst>
              <a:ext uri="{FF2B5EF4-FFF2-40B4-BE49-F238E27FC236}">
                <a16:creationId xmlns:a16="http://schemas.microsoft.com/office/drawing/2014/main" id="{DEA10693-9E8E-C0DD-E5A3-870B42E8C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37" name="PHẠM DUYÊN 11 - 9Slide.vn">
            <a:extLst>
              <a:ext uri="{FF2B5EF4-FFF2-40B4-BE49-F238E27FC236}">
                <a16:creationId xmlns:a16="http://schemas.microsoft.com/office/drawing/2014/main" id="{B42B2ED1-EA99-BA64-21B5-15354E9B93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38" name="PHẠM DUYÊN 12 - 9Slide.vn">
            <a:extLst>
              <a:ext uri="{FF2B5EF4-FFF2-40B4-BE49-F238E27FC236}">
                <a16:creationId xmlns:a16="http://schemas.microsoft.com/office/drawing/2014/main" id="{6182DAF9-565C-D358-A179-40D344691B8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B96BE4A2-761F-0CC2-AC29-3F1C86B1856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B9B1A957-8FC0-BC95-91A1-2F31AD26B7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95A4F793-5BF6-4EF0-B7B4-62345E1959C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2CA1E881-AF7D-1D62-65D3-B7D994E14B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43" name="PHẠM DUYÊN 17 - 9Slide.vn">
            <a:extLst>
              <a:ext uri="{FF2B5EF4-FFF2-40B4-BE49-F238E27FC236}">
                <a16:creationId xmlns:a16="http://schemas.microsoft.com/office/drawing/2014/main" id="{A8D6C977-5E4D-B923-3625-932D6AF477A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44" name="PHẠM DUYÊN 18 - 9Slide.vn">
            <a:extLst>
              <a:ext uri="{FF2B5EF4-FFF2-40B4-BE49-F238E27FC236}">
                <a16:creationId xmlns:a16="http://schemas.microsoft.com/office/drawing/2014/main" id="{8B86E5F7-FB6F-9EDE-B688-0D1A373DA5CC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45" name="PHẠM DUYÊN 19 - 9Slide.vn">
            <a:extLst>
              <a:ext uri="{FF2B5EF4-FFF2-40B4-BE49-F238E27FC236}">
                <a16:creationId xmlns:a16="http://schemas.microsoft.com/office/drawing/2014/main" id="{AAC973A7-08D9-39A1-F2D1-42CE01E42D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46" name="PHẠM DUYÊN 20 - 9Slide.vn">
            <a:extLst>
              <a:ext uri="{FF2B5EF4-FFF2-40B4-BE49-F238E27FC236}">
                <a16:creationId xmlns:a16="http://schemas.microsoft.com/office/drawing/2014/main" id="{7A690937-E634-933B-5923-74445DADA91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47" name="PHẠM DUYÊN 21 - 9Slide.vn">
            <a:extLst>
              <a:ext uri="{FF2B5EF4-FFF2-40B4-BE49-F238E27FC236}">
                <a16:creationId xmlns:a16="http://schemas.microsoft.com/office/drawing/2014/main" id="{4F45989A-C2F3-4CFB-3184-543195426E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48" name="PHẠM DUYÊN 22 - 9Slide.vn">
            <a:extLst>
              <a:ext uri="{FF2B5EF4-FFF2-40B4-BE49-F238E27FC236}">
                <a16:creationId xmlns:a16="http://schemas.microsoft.com/office/drawing/2014/main" id="{23C1523E-D154-19B2-4A1F-E63D7F88DA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49" name="PHẠM DUYÊN 23 - 9Slide.vn">
            <a:extLst>
              <a:ext uri="{FF2B5EF4-FFF2-40B4-BE49-F238E27FC236}">
                <a16:creationId xmlns:a16="http://schemas.microsoft.com/office/drawing/2014/main" id="{BB21079F-37F0-9877-4301-814C1D9B6A8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50" name="PHẠM DUYÊN 24 - 9Slide.vn">
            <a:extLst>
              <a:ext uri="{FF2B5EF4-FFF2-40B4-BE49-F238E27FC236}">
                <a16:creationId xmlns:a16="http://schemas.microsoft.com/office/drawing/2014/main" id="{91880EEF-768C-35B1-5DE8-72516F439C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51" name="PHẠM DUYÊN 25 - 9Slide.vn">
            <a:extLst>
              <a:ext uri="{FF2B5EF4-FFF2-40B4-BE49-F238E27FC236}">
                <a16:creationId xmlns:a16="http://schemas.microsoft.com/office/drawing/2014/main" id="{DB6409E2-8146-8DC1-B689-8AC2B9C1BAD4}"/>
              </a:ext>
            </a:extLst>
          </p:cNvPr>
          <p:cNvSpPr/>
          <p:nvPr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47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HẠM DUYÊN 1 - 9Slide.vn">
            <a:extLst>
              <a:ext uri="{FF2B5EF4-FFF2-40B4-BE49-F238E27FC236}">
                <a16:creationId xmlns:a16="http://schemas.microsoft.com/office/drawing/2014/main" id="{5F5F67A4-0CF1-EDFE-F2D4-0AA19604BD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48" name="PHẠM DUYÊN 2 - 9Slide.vn">
            <a:extLst>
              <a:ext uri="{FF2B5EF4-FFF2-40B4-BE49-F238E27FC236}">
                <a16:creationId xmlns:a16="http://schemas.microsoft.com/office/drawing/2014/main" id="{BFB51B4B-C855-1874-3446-B1EBCBC0F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49" name="PHẠM DUYÊN 3 - 9Slide.vn">
            <a:extLst>
              <a:ext uri="{FF2B5EF4-FFF2-40B4-BE49-F238E27FC236}">
                <a16:creationId xmlns:a16="http://schemas.microsoft.com/office/drawing/2014/main" id="{643A47FA-B70A-2C0C-4139-AF1CF19152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50" name="PHẠM DUYÊN 4 - 9Slide.vn">
            <a:extLst>
              <a:ext uri="{FF2B5EF4-FFF2-40B4-BE49-F238E27FC236}">
                <a16:creationId xmlns:a16="http://schemas.microsoft.com/office/drawing/2014/main" id="{00E38CBB-C461-CE19-BCC3-BFA8B67FD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51" name="PHẠM DUYÊN 5 - 9Slide.vn">
            <a:extLst>
              <a:ext uri="{FF2B5EF4-FFF2-40B4-BE49-F238E27FC236}">
                <a16:creationId xmlns:a16="http://schemas.microsoft.com/office/drawing/2014/main" id="{F133EAE2-5E11-F8FA-8AE2-F79A0A7F6BE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52" name="PHẠM DUYÊN 6 - 9Slide.vn">
            <a:extLst>
              <a:ext uri="{FF2B5EF4-FFF2-40B4-BE49-F238E27FC236}">
                <a16:creationId xmlns:a16="http://schemas.microsoft.com/office/drawing/2014/main" id="{9795D166-1298-FFB9-43DE-85105D0666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53" name="PHẠM DUYÊN 7 - 9Slide.vn">
            <a:extLst>
              <a:ext uri="{FF2B5EF4-FFF2-40B4-BE49-F238E27FC236}">
                <a16:creationId xmlns:a16="http://schemas.microsoft.com/office/drawing/2014/main" id="{18EF364A-09AC-4372-3E03-3D5733ECCB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55" name="PHẠM DUYÊN 9 - 9Slide.vn">
            <a:extLst>
              <a:ext uri="{FF2B5EF4-FFF2-40B4-BE49-F238E27FC236}">
                <a16:creationId xmlns:a16="http://schemas.microsoft.com/office/drawing/2014/main" id="{9F46BBEE-993C-6640-711A-09784904A88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56" name="PHẠM DUYÊN 10 - 9Slide.vn">
            <a:extLst>
              <a:ext uri="{FF2B5EF4-FFF2-40B4-BE49-F238E27FC236}">
                <a16:creationId xmlns:a16="http://schemas.microsoft.com/office/drawing/2014/main" id="{A3A67D9D-3CCA-765D-F1ED-1C66A5CEF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57" name="PHẠM DUYÊN 11 - 9Slide.vn">
            <a:extLst>
              <a:ext uri="{FF2B5EF4-FFF2-40B4-BE49-F238E27FC236}">
                <a16:creationId xmlns:a16="http://schemas.microsoft.com/office/drawing/2014/main" id="{68A44B58-44F2-6DB4-C1EB-DF7CBE784DD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58" name="PHẠM DUYÊN 12 - 9Slide.vn">
            <a:extLst>
              <a:ext uri="{FF2B5EF4-FFF2-40B4-BE49-F238E27FC236}">
                <a16:creationId xmlns:a16="http://schemas.microsoft.com/office/drawing/2014/main" id="{4A2775E5-516B-2D9A-973C-A06A6EB825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59" name="PHẠM DUYÊN 13 - 9Slide.vn">
            <a:extLst>
              <a:ext uri="{FF2B5EF4-FFF2-40B4-BE49-F238E27FC236}">
                <a16:creationId xmlns:a16="http://schemas.microsoft.com/office/drawing/2014/main" id="{34551C83-6E18-D1BC-5F01-79152E266DB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60" name="PHẠM DUYÊN 14 - 9Slide.vn">
            <a:extLst>
              <a:ext uri="{FF2B5EF4-FFF2-40B4-BE49-F238E27FC236}">
                <a16:creationId xmlns:a16="http://schemas.microsoft.com/office/drawing/2014/main" id="{0B894FCC-5AC4-49FF-B30A-4C5CB1012F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61" name="PHẠM DUYÊN 15 - 9Slide.vn">
            <a:extLst>
              <a:ext uri="{FF2B5EF4-FFF2-40B4-BE49-F238E27FC236}">
                <a16:creationId xmlns:a16="http://schemas.microsoft.com/office/drawing/2014/main" id="{1026C836-F808-8AC2-C484-ECB6A479475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62" name="PHẠM DUYÊN 16 - 9Slide.vn">
            <a:extLst>
              <a:ext uri="{FF2B5EF4-FFF2-40B4-BE49-F238E27FC236}">
                <a16:creationId xmlns:a16="http://schemas.microsoft.com/office/drawing/2014/main" id="{413E77E2-83E6-26FC-DCCE-D863A2D2CF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63" name="PHẠM DUYÊN 17 - 9Slide.vn">
            <a:extLst>
              <a:ext uri="{FF2B5EF4-FFF2-40B4-BE49-F238E27FC236}">
                <a16:creationId xmlns:a16="http://schemas.microsoft.com/office/drawing/2014/main" id="{E923B448-357B-6738-DD78-07A7792F37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9D8D6430-6675-C3A1-AE7C-E0EDD0B124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65" name="PHẠM DUYÊN 19 - 9Slide.vn">
            <a:extLst>
              <a:ext uri="{FF2B5EF4-FFF2-40B4-BE49-F238E27FC236}">
                <a16:creationId xmlns:a16="http://schemas.microsoft.com/office/drawing/2014/main" id="{1ACB872D-22F0-7309-5CD6-A80546EF5C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66" name="PHẠM DUYÊN 20 - 9Slide.vn">
            <a:extLst>
              <a:ext uri="{FF2B5EF4-FFF2-40B4-BE49-F238E27FC236}">
                <a16:creationId xmlns:a16="http://schemas.microsoft.com/office/drawing/2014/main" id="{B58000EC-CFF0-CF1C-3A73-7DA74E731C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67" name="PHẠM DUYÊN 21 - 9Slide.vn">
            <a:extLst>
              <a:ext uri="{FF2B5EF4-FFF2-40B4-BE49-F238E27FC236}">
                <a16:creationId xmlns:a16="http://schemas.microsoft.com/office/drawing/2014/main" id="{C798A4BD-A297-C1DE-5B7D-0666B6D8D99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68" name="PHẠM DUYÊN 22 - 9Slide.vn">
            <a:extLst>
              <a:ext uri="{FF2B5EF4-FFF2-40B4-BE49-F238E27FC236}">
                <a16:creationId xmlns:a16="http://schemas.microsoft.com/office/drawing/2014/main" id="{A944B56F-4FC7-95F0-783E-980A22F88A7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69" name="PHẠM DUYÊN 23 - 9Slide.vn">
            <a:extLst>
              <a:ext uri="{FF2B5EF4-FFF2-40B4-BE49-F238E27FC236}">
                <a16:creationId xmlns:a16="http://schemas.microsoft.com/office/drawing/2014/main" id="{764676AD-732D-E899-031B-9F7CB6E1A13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70" name="PHẠM DUYÊN 24 - 9Slide.vn">
            <a:extLst>
              <a:ext uri="{FF2B5EF4-FFF2-40B4-BE49-F238E27FC236}">
                <a16:creationId xmlns:a16="http://schemas.microsoft.com/office/drawing/2014/main" id="{3B6A9E0F-AC48-A1E0-066A-9F3B44514A3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71" name="PHẠM DUYÊN 25 - 9Slide.vn">
            <a:extLst>
              <a:ext uri="{FF2B5EF4-FFF2-40B4-BE49-F238E27FC236}">
                <a16:creationId xmlns:a16="http://schemas.microsoft.com/office/drawing/2014/main" id="{CEB4B3D7-5C84-D779-3FD1-00454621672C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72" name="PHẠM DUYÊN 26 - 9Slide.vn">
            <a:extLst>
              <a:ext uri="{FF2B5EF4-FFF2-40B4-BE49-F238E27FC236}">
                <a16:creationId xmlns:a16="http://schemas.microsoft.com/office/drawing/2014/main" id="{0DA8BBC4-9498-AA18-614A-9619EFAAA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73" name="PHẠM DUYÊN 27 - 9Slide.vn">
            <a:extLst>
              <a:ext uri="{FF2B5EF4-FFF2-40B4-BE49-F238E27FC236}">
                <a16:creationId xmlns:a16="http://schemas.microsoft.com/office/drawing/2014/main" id="{270008FE-9449-6E33-ADB1-0273736BAB0E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74" name="PHẠM DUYÊN 28 - 9Slide.vn">
            <a:extLst>
              <a:ext uri="{FF2B5EF4-FFF2-40B4-BE49-F238E27FC236}">
                <a16:creationId xmlns:a16="http://schemas.microsoft.com/office/drawing/2014/main" id="{B84C6BF3-549B-353E-E684-F443AF5FD25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75" name="PHẠM DUYÊN 29 - 9Slide.vn">
            <a:extLst>
              <a:ext uri="{FF2B5EF4-FFF2-40B4-BE49-F238E27FC236}">
                <a16:creationId xmlns:a16="http://schemas.microsoft.com/office/drawing/2014/main" id="{61719AAC-D1D1-43BB-C989-BB5FB07A939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6" name="PHẠM DUYÊN 30 - 9Slide.vn">
            <a:extLst>
              <a:ext uri="{FF2B5EF4-FFF2-40B4-BE49-F238E27FC236}">
                <a16:creationId xmlns:a16="http://schemas.microsoft.com/office/drawing/2014/main" id="{0F817C73-099A-936D-E86C-7172BBFFEA42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PHẠM DUYÊN 31 - 9Slide.vn">
            <a:extLst>
              <a:ext uri="{FF2B5EF4-FFF2-40B4-BE49-F238E27FC236}">
                <a16:creationId xmlns:a16="http://schemas.microsoft.com/office/drawing/2014/main" id="{08F3BEE8-16EB-5E08-E3CC-A894DFD14665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8" name="PHẠM DUYÊN 32 - 9Slide.vn">
            <a:extLst>
              <a:ext uri="{FF2B5EF4-FFF2-40B4-BE49-F238E27FC236}">
                <a16:creationId xmlns:a16="http://schemas.microsoft.com/office/drawing/2014/main" id="{1B64CAA4-16A6-FC05-B0E4-DE205EB6DD2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2757714" y="1846147"/>
            <a:ext cx="6700384" cy="30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29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A23A6E68-A689-8B77-2E20-62860646A7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F97B45F-7208-191F-2664-A11332B0F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7E4CF555-AF6C-89AD-C6D2-7036762FF0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7" name="PHẠM DUYÊN 4 - 9Slide.vn">
            <a:extLst>
              <a:ext uri="{FF2B5EF4-FFF2-40B4-BE49-F238E27FC236}">
                <a16:creationId xmlns:a16="http://schemas.microsoft.com/office/drawing/2014/main" id="{B0A9765A-2EF8-BA0E-2E99-8A947C30B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id="{ADF5F21B-2843-EE08-8D17-DE0677EF62B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AFBBB110-1B49-4AAB-36E3-8EB8CBCB84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33" name="PHẠM DUYÊN 7 - 9Slide.vn">
            <a:extLst>
              <a:ext uri="{FF2B5EF4-FFF2-40B4-BE49-F238E27FC236}">
                <a16:creationId xmlns:a16="http://schemas.microsoft.com/office/drawing/2014/main" id="{35063FA6-C1FE-9B35-6E57-8D2AAFD3BA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34" name="PHẠM DUYÊN 8 - 9Slide.vn">
            <a:extLst>
              <a:ext uri="{FF2B5EF4-FFF2-40B4-BE49-F238E27FC236}">
                <a16:creationId xmlns:a16="http://schemas.microsoft.com/office/drawing/2014/main" id="{BDD0CFDA-209B-E9A7-113A-8EAC4CD6053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35" name="PHẠM DUYÊN 9 - 9Slide.vn">
            <a:extLst>
              <a:ext uri="{FF2B5EF4-FFF2-40B4-BE49-F238E27FC236}">
                <a16:creationId xmlns:a16="http://schemas.microsoft.com/office/drawing/2014/main" id="{6B3EECE5-A413-1697-F6C3-59620F8C2E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36" name="PHẠM DUYÊN 10 - 9Slide.vn">
            <a:extLst>
              <a:ext uri="{FF2B5EF4-FFF2-40B4-BE49-F238E27FC236}">
                <a16:creationId xmlns:a16="http://schemas.microsoft.com/office/drawing/2014/main" id="{A32EA562-1972-07E6-BD58-DE046C28F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37" name="PHẠM DUYÊN 11 - 9Slide.vn">
            <a:extLst>
              <a:ext uri="{FF2B5EF4-FFF2-40B4-BE49-F238E27FC236}">
                <a16:creationId xmlns:a16="http://schemas.microsoft.com/office/drawing/2014/main" id="{DB761785-309E-31F9-A287-ACF9B511BC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38" name="PHẠM DUYÊN 12 - 9Slide.vn">
            <a:extLst>
              <a:ext uri="{FF2B5EF4-FFF2-40B4-BE49-F238E27FC236}">
                <a16:creationId xmlns:a16="http://schemas.microsoft.com/office/drawing/2014/main" id="{71AB5810-B6BE-F690-5054-7E663971D80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FE22B655-A026-1B89-7096-4A19D66887F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156027B3-242C-7487-1AB0-B524C9A746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95FF859D-6A74-5ACD-01C4-A39D1F169A7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B6DF3A70-D294-AB72-1AE2-AF13A84C9E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43" name="PHẠM DUYÊN 17 - 9Slide.vn">
            <a:extLst>
              <a:ext uri="{FF2B5EF4-FFF2-40B4-BE49-F238E27FC236}">
                <a16:creationId xmlns:a16="http://schemas.microsoft.com/office/drawing/2014/main" id="{8462F24C-B9AE-47ED-CED8-98844A8E21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44" name="PHẠM DUYÊN 18 - 9Slide.vn">
            <a:extLst>
              <a:ext uri="{FF2B5EF4-FFF2-40B4-BE49-F238E27FC236}">
                <a16:creationId xmlns:a16="http://schemas.microsoft.com/office/drawing/2014/main" id="{BDE22C97-6683-9277-ACC9-EC7569C0AE3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45" name="PHẠM DUYÊN 19 - 9Slide.vn">
            <a:extLst>
              <a:ext uri="{FF2B5EF4-FFF2-40B4-BE49-F238E27FC236}">
                <a16:creationId xmlns:a16="http://schemas.microsoft.com/office/drawing/2014/main" id="{4CDC559A-B578-D538-F6DE-8064722BEA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46" name="PHẠM DUYÊN 20 - 9Slide.vn">
            <a:extLst>
              <a:ext uri="{FF2B5EF4-FFF2-40B4-BE49-F238E27FC236}">
                <a16:creationId xmlns:a16="http://schemas.microsoft.com/office/drawing/2014/main" id="{E76002F2-561A-6AAF-3C7E-9C21E84C2DA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47" name="PHẠM DUYÊN 21 - 9Slide.vn">
            <a:extLst>
              <a:ext uri="{FF2B5EF4-FFF2-40B4-BE49-F238E27FC236}">
                <a16:creationId xmlns:a16="http://schemas.microsoft.com/office/drawing/2014/main" id="{CE8CE1E9-C538-96B8-A990-84BEDCAD4C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48" name="PHẠM DUYÊN 22 - 9Slide.vn">
            <a:extLst>
              <a:ext uri="{FF2B5EF4-FFF2-40B4-BE49-F238E27FC236}">
                <a16:creationId xmlns:a16="http://schemas.microsoft.com/office/drawing/2014/main" id="{A25194E2-C325-28B9-01B6-A7B43A8E0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49" name="PHẠM DUYÊN 23 - 9Slide.vn">
            <a:extLst>
              <a:ext uri="{FF2B5EF4-FFF2-40B4-BE49-F238E27FC236}">
                <a16:creationId xmlns:a16="http://schemas.microsoft.com/office/drawing/2014/main" id="{C69D97CD-1F12-9CFE-6003-7D1586875AA7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50" name="PHẠM DUYÊN 24 - 9Slide.vn">
            <a:extLst>
              <a:ext uri="{FF2B5EF4-FFF2-40B4-BE49-F238E27FC236}">
                <a16:creationId xmlns:a16="http://schemas.microsoft.com/office/drawing/2014/main" id="{F525F12C-738E-DBBA-D66C-2BB5E70BD95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51" name="PHẠM DUYÊN 25 - 9Slide.vn">
            <a:extLst>
              <a:ext uri="{FF2B5EF4-FFF2-40B4-BE49-F238E27FC236}">
                <a16:creationId xmlns:a16="http://schemas.microsoft.com/office/drawing/2014/main" id="{15D7BD03-D46F-1C75-313E-646C6D01784E}"/>
              </a:ext>
            </a:extLst>
          </p:cNvPr>
          <p:cNvSpPr/>
          <p:nvPr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0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45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2" r:id="rId2"/>
    <p:sldLayoutId id="2147483673" r:id="rId3"/>
    <p:sldLayoutId id="2147483674" r:id="rId4"/>
    <p:sldLayoutId id="214748367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BC19742A-BB15-7202-815D-9B89B3E8F813}"/>
              </a:ext>
            </a:extLst>
          </p:cNvPr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4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43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9.png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>
            <a:extLst>
              <a:ext uri="{FF2B5EF4-FFF2-40B4-BE49-F238E27FC236}">
                <a16:creationId xmlns:a16="http://schemas.microsoft.com/office/drawing/2014/main" id="{6FFDCA91-1121-53F4-B9FC-910249C87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88" y="3694638"/>
            <a:ext cx="10675021" cy="1127858"/>
          </a:xfrm>
          <a:prstGeom prst="rect">
            <a:avLst/>
          </a:prstGeom>
        </p:spPr>
      </p:pic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19509159-AA2A-70C6-E190-6B5FB02FB6E2}"/>
              </a:ext>
            </a:extLst>
          </p:cNvPr>
          <p:cNvSpPr/>
          <p:nvPr/>
        </p:nvSpPr>
        <p:spPr>
          <a:xfrm>
            <a:off x="3265663" y="1709445"/>
            <a:ext cx="8178800" cy="3348940"/>
          </a:xfrm>
          <a:prstGeom prst="roundRect">
            <a:avLst>
              <a:gd name="adj" fmla="val 6263"/>
            </a:avLst>
          </a:prstGeom>
          <a:solidFill>
            <a:srgbClr val="FBF5D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9C57B3E1-F608-6029-C604-13E43F64E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" y="159657"/>
            <a:ext cx="2231572" cy="1115786"/>
          </a:xfrm>
          <a:prstGeom prst="rect">
            <a:avLst/>
          </a:prstGeom>
        </p:spPr>
      </p:pic>
      <p:sp>
        <p:nvSpPr>
          <p:cNvPr id="3" name="PHẠM DUYÊN 4 - 9Slide.vn">
            <a:extLst>
              <a:ext uri="{FF2B5EF4-FFF2-40B4-BE49-F238E27FC236}">
                <a16:creationId xmlns:a16="http://schemas.microsoft.com/office/drawing/2014/main" id="{B223E39C-B2DB-60B2-7DA8-7506CD3A9F07}"/>
              </a:ext>
            </a:extLst>
          </p:cNvPr>
          <p:cNvSpPr/>
          <p:nvPr/>
        </p:nvSpPr>
        <p:spPr>
          <a:xfrm>
            <a:off x="1243011" y="2709862"/>
            <a:ext cx="952501" cy="952501"/>
          </a:xfrm>
          <a:prstGeom prst="rect">
            <a:avLst/>
          </a:prstGeom>
          <a:solidFill>
            <a:srgbClr val="38DC30">
              <a:alpha val="29000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HẠM DUYÊN 8 - 9Slide.vn">
            <a:extLst>
              <a:ext uri="{FF2B5EF4-FFF2-40B4-BE49-F238E27FC236}">
                <a16:creationId xmlns:a16="http://schemas.microsoft.com/office/drawing/2014/main" id="{7A867942-930C-1277-ADFA-44608CC7A686}"/>
              </a:ext>
            </a:extLst>
          </p:cNvPr>
          <p:cNvSpPr txBox="1"/>
          <p:nvPr/>
        </p:nvSpPr>
        <p:spPr>
          <a:xfrm>
            <a:off x="1314206" y="3688875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cm</a:t>
            </a: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4D7936FA-CBB5-F80E-EFA7-6154F8958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867" y="2976023"/>
            <a:ext cx="1047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400" b="1" baseline="30000" dirty="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" name="PHẠM DUYÊN 10 - 9Slide.vn">
            <a:extLst>
              <a:ext uri="{FF2B5EF4-FFF2-40B4-BE49-F238E27FC236}">
                <a16:creationId xmlns:a16="http://schemas.microsoft.com/office/drawing/2014/main" id="{40DCD934-E9DF-4167-4496-F9ADB09DBB1A}"/>
              </a:ext>
            </a:extLst>
          </p:cNvPr>
          <p:cNvSpPr txBox="1"/>
          <p:nvPr/>
        </p:nvSpPr>
        <p:spPr>
          <a:xfrm>
            <a:off x="3420603" y="2023669"/>
            <a:ext cx="7939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 spc="-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lang="en-US" sz="3200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spc="-1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ẠM DUYÊN 11 - 9Slide.vn">
            <a:extLst>
              <a:ext uri="{FF2B5EF4-FFF2-40B4-BE49-F238E27FC236}">
                <a16:creationId xmlns:a16="http://schemas.microsoft.com/office/drawing/2014/main" id="{BD66D48F-3353-7CC2-1EA4-54027E8AF8B9}"/>
              </a:ext>
            </a:extLst>
          </p:cNvPr>
          <p:cNvSpPr txBox="1"/>
          <p:nvPr/>
        </p:nvSpPr>
        <p:spPr>
          <a:xfrm>
            <a:off x="3420603" y="2779032"/>
            <a:ext cx="793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 spc="-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lang="en-US" sz="3200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cm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spc="-1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HẠM DUYÊN 12 - 9Slide.vn">
            <a:extLst>
              <a:ext uri="{FF2B5EF4-FFF2-40B4-BE49-F238E27FC236}">
                <a16:creationId xmlns:a16="http://schemas.microsoft.com/office/drawing/2014/main" id="{38E5BE97-EA92-083A-22DF-D900BB04804F}"/>
              </a:ext>
            </a:extLst>
          </p:cNvPr>
          <p:cNvSpPr txBox="1"/>
          <p:nvPr/>
        </p:nvSpPr>
        <p:spPr>
          <a:xfrm>
            <a:off x="3420603" y="4026837"/>
            <a:ext cx="7939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 spc="-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lang="en-US" sz="3200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="1" spc="-12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spc="-1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5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9" grpId="0"/>
      <p:bldP spid="15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D311330D-A881-65EC-3A36-D50C8259042E}"/>
              </a:ext>
            </a:extLst>
          </p:cNvPr>
          <p:cNvSpPr/>
          <p:nvPr/>
        </p:nvSpPr>
        <p:spPr>
          <a:xfrm>
            <a:off x="612203" y="1456460"/>
            <a:ext cx="5270958" cy="4617769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2E52766A-BE64-DA9E-1DE1-80173CE713FC}"/>
              </a:ext>
            </a:extLst>
          </p:cNvPr>
          <p:cNvSpPr/>
          <p:nvPr/>
        </p:nvSpPr>
        <p:spPr>
          <a:xfrm>
            <a:off x="6324600" y="1456460"/>
            <a:ext cx="5270958" cy="4617769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EB6BFBB-CAC7-AE65-A2D1-EF7D262E4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" y="159657"/>
            <a:ext cx="2231572" cy="1115786"/>
          </a:xfrm>
          <a:prstGeom prst="rect">
            <a:avLst/>
          </a:prstGeom>
        </p:spPr>
      </p:pic>
      <p:grpSp>
        <p:nvGrpSpPr>
          <p:cNvPr id="7" name="PHẠM DUYÊN 4 - 9Slide.vn">
            <a:extLst>
              <a:ext uri="{FF2B5EF4-FFF2-40B4-BE49-F238E27FC236}">
                <a16:creationId xmlns:a16="http://schemas.microsoft.com/office/drawing/2014/main" id="{43EDC08A-2CF3-A293-83BD-28EE1BF3C68C}"/>
              </a:ext>
            </a:extLst>
          </p:cNvPr>
          <p:cNvGrpSpPr/>
          <p:nvPr/>
        </p:nvGrpSpPr>
        <p:grpSpPr>
          <a:xfrm>
            <a:off x="8007578" y="1724025"/>
            <a:ext cx="1905002" cy="1905002"/>
            <a:chOff x="7924800" y="1724025"/>
            <a:chExt cx="1905002" cy="190500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8" name="PHẠM DUYÊN 17 - 9Slide.vn">
              <a:extLst>
                <a:ext uri="{FF2B5EF4-FFF2-40B4-BE49-F238E27FC236}">
                  <a16:creationId xmlns:a16="http://schemas.microsoft.com/office/drawing/2014/main" id="{163381A7-16E2-5B7F-D9B7-5D1496BBE88E}"/>
                </a:ext>
              </a:extLst>
            </p:cNvPr>
            <p:cNvSpPr/>
            <p:nvPr/>
          </p:nvSpPr>
          <p:spPr>
            <a:xfrm>
              <a:off x="7924800" y="1724025"/>
              <a:ext cx="952501" cy="952501"/>
            </a:xfrm>
            <a:prstGeom prst="rect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HẠM DUYÊN 17 - 9Slide.vn1">
              <a:extLst>
                <a:ext uri="{FF2B5EF4-FFF2-40B4-BE49-F238E27FC236}">
                  <a16:creationId xmlns:a16="http://schemas.microsoft.com/office/drawing/2014/main" id="{4A9B810C-80E2-6B68-4A3B-0909E0309BC8}"/>
                </a:ext>
              </a:extLst>
            </p:cNvPr>
            <p:cNvSpPr/>
            <p:nvPr/>
          </p:nvSpPr>
          <p:spPr>
            <a:xfrm>
              <a:off x="8877301" y="1724025"/>
              <a:ext cx="952501" cy="952501"/>
            </a:xfrm>
            <a:prstGeom prst="rect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HẠM DUYÊN 17 - 9Slide.vn">
              <a:extLst>
                <a:ext uri="{FF2B5EF4-FFF2-40B4-BE49-F238E27FC236}">
                  <a16:creationId xmlns:a16="http://schemas.microsoft.com/office/drawing/2014/main" id="{01DC79D9-E97E-BC63-CA48-5482F483E90B}"/>
                </a:ext>
              </a:extLst>
            </p:cNvPr>
            <p:cNvSpPr/>
            <p:nvPr/>
          </p:nvSpPr>
          <p:spPr>
            <a:xfrm>
              <a:off x="7924800" y="2676526"/>
              <a:ext cx="952501" cy="952501"/>
            </a:xfrm>
            <a:prstGeom prst="rect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HẠM DUYÊN 17 - 9Slide.vn1">
              <a:extLst>
                <a:ext uri="{FF2B5EF4-FFF2-40B4-BE49-F238E27FC236}">
                  <a16:creationId xmlns:a16="http://schemas.microsoft.com/office/drawing/2014/main" id="{3FF2C459-0A57-4F6D-DD08-9FA40A5522B7}"/>
                </a:ext>
              </a:extLst>
            </p:cNvPr>
            <p:cNvSpPr/>
            <p:nvPr/>
          </p:nvSpPr>
          <p:spPr>
            <a:xfrm>
              <a:off x="8877301" y="2676526"/>
              <a:ext cx="952501" cy="952501"/>
            </a:xfrm>
            <a:prstGeom prst="rect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PHẠM DUYÊN 5 - 9Slide.vn">
            <a:extLst>
              <a:ext uri="{FF2B5EF4-FFF2-40B4-BE49-F238E27FC236}">
                <a16:creationId xmlns:a16="http://schemas.microsoft.com/office/drawing/2014/main" id="{8DB598F2-6DD5-367C-DE72-53AB653CDCDB}"/>
              </a:ext>
            </a:extLst>
          </p:cNvPr>
          <p:cNvGrpSpPr/>
          <p:nvPr/>
        </p:nvGrpSpPr>
        <p:grpSpPr>
          <a:xfrm>
            <a:off x="1846069" y="2333278"/>
            <a:ext cx="2857503" cy="952501"/>
            <a:chOff x="1174748" y="1676400"/>
            <a:chExt cx="2857503" cy="952501"/>
          </a:xfrm>
        </p:grpSpPr>
        <p:sp>
          <p:nvSpPr>
            <p:cNvPr id="13" name="PHẠM DUYÊN 17 - 9Slide.vn">
              <a:extLst>
                <a:ext uri="{FF2B5EF4-FFF2-40B4-BE49-F238E27FC236}">
                  <a16:creationId xmlns:a16="http://schemas.microsoft.com/office/drawing/2014/main" id="{D8B30C81-C695-0F69-5FC6-09FEA089CFA7}"/>
                </a:ext>
              </a:extLst>
            </p:cNvPr>
            <p:cNvSpPr/>
            <p:nvPr/>
          </p:nvSpPr>
          <p:spPr>
            <a:xfrm>
              <a:off x="1174748" y="1676400"/>
              <a:ext cx="952501" cy="952501"/>
            </a:xfrm>
            <a:prstGeom prst="rect">
              <a:avLst/>
            </a:prstGeom>
            <a:solidFill>
              <a:srgbClr val="38DC30">
                <a:alpha val="29000"/>
              </a:srgb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HẠM DUYÊN 17 - 9Slide.vn1">
              <a:extLst>
                <a:ext uri="{FF2B5EF4-FFF2-40B4-BE49-F238E27FC236}">
                  <a16:creationId xmlns:a16="http://schemas.microsoft.com/office/drawing/2014/main" id="{D2317ECF-9D6D-48C3-94B0-C33E7B906DA0}"/>
                </a:ext>
              </a:extLst>
            </p:cNvPr>
            <p:cNvSpPr/>
            <p:nvPr/>
          </p:nvSpPr>
          <p:spPr>
            <a:xfrm>
              <a:off x="2127249" y="1676400"/>
              <a:ext cx="952501" cy="952501"/>
            </a:xfrm>
            <a:prstGeom prst="rect">
              <a:avLst/>
            </a:prstGeom>
            <a:solidFill>
              <a:srgbClr val="38DC30">
                <a:alpha val="29000"/>
              </a:srgb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HẠM DUYÊN 17 - 9Slide.vn2">
              <a:extLst>
                <a:ext uri="{FF2B5EF4-FFF2-40B4-BE49-F238E27FC236}">
                  <a16:creationId xmlns:a16="http://schemas.microsoft.com/office/drawing/2014/main" id="{AF100032-247B-821A-5C04-A005716A62E6}"/>
                </a:ext>
              </a:extLst>
            </p:cNvPr>
            <p:cNvSpPr/>
            <p:nvPr/>
          </p:nvSpPr>
          <p:spPr>
            <a:xfrm>
              <a:off x="3079750" y="1676400"/>
              <a:ext cx="952501" cy="952501"/>
            </a:xfrm>
            <a:prstGeom prst="rect">
              <a:avLst/>
            </a:prstGeom>
            <a:solidFill>
              <a:srgbClr val="38DC30">
                <a:alpha val="29000"/>
              </a:srgb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C4487898-5762-CC2C-06AD-67E0C5987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170" y="261109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C7E89563-33E6-09E5-5D84-18FAC2398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721" y="261109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 dirty="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2F831159-5BB3-7AA7-8EE6-93C8A3920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272" y="261109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" name="PHẠM DUYÊN 10 - 9Slide.vn">
            <a:extLst>
              <a:ext uri="{FF2B5EF4-FFF2-40B4-BE49-F238E27FC236}">
                <a16:creationId xmlns:a16="http://schemas.microsoft.com/office/drawing/2014/main" id="{9AD2A595-6B5D-C016-893C-C71E8AD54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380" y="3502767"/>
            <a:ext cx="2574592" cy="45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82" tIns="41141" rIns="82282" bIns="41141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nhật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PHẠM DUYÊN 11 - 9Slide.vn">
            <a:extLst>
              <a:ext uri="{FF2B5EF4-FFF2-40B4-BE49-F238E27FC236}">
                <a16:creationId xmlns:a16="http://schemas.microsoft.com/office/drawing/2014/main" id="{52D624CB-EBAA-CA00-8F4E-56013BEC2193}"/>
              </a:ext>
            </a:extLst>
          </p:cNvPr>
          <p:cNvSpPr txBox="1"/>
          <p:nvPr/>
        </p:nvSpPr>
        <p:spPr>
          <a:xfrm>
            <a:off x="614171" y="4291319"/>
            <a:ext cx="5009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Gồm 3 ô vuông có diện tích 1 cm</a:t>
            </a:r>
            <a:r>
              <a:rPr lang="en-US" sz="24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HẠM DUYÊN 12 - 9Slide.vn">
            <a:extLst>
              <a:ext uri="{FF2B5EF4-FFF2-40B4-BE49-F238E27FC236}">
                <a16:creationId xmlns:a16="http://schemas.microsoft.com/office/drawing/2014/main" id="{AF78AED1-BE01-AF5D-4778-270EF0FC88BA}"/>
              </a:ext>
            </a:extLst>
          </p:cNvPr>
          <p:cNvSpPr txBox="1"/>
          <p:nvPr/>
        </p:nvSpPr>
        <p:spPr>
          <a:xfrm>
            <a:off x="614171" y="4807191"/>
            <a:ext cx="523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r>
              <a:rPr lang="en-US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HẠM DUYÊN 13 - 9Slide.vn">
            <a:extLst>
              <a:ext uri="{FF2B5EF4-FFF2-40B4-BE49-F238E27FC236}">
                <a16:creationId xmlns:a16="http://schemas.microsoft.com/office/drawing/2014/main" id="{26EDDB67-DFFB-F9E0-9FD6-A904065F2E21}"/>
              </a:ext>
            </a:extLst>
          </p:cNvPr>
          <p:cNvSpPr txBox="1"/>
          <p:nvPr/>
        </p:nvSpPr>
        <p:spPr>
          <a:xfrm>
            <a:off x="614171" y="5302079"/>
            <a:ext cx="476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PHẠM DUYÊN 14 - 9Slide.vn">
            <a:extLst>
              <a:ext uri="{FF2B5EF4-FFF2-40B4-BE49-F238E27FC236}">
                <a16:creationId xmlns:a16="http://schemas.microsoft.com/office/drawing/2014/main" id="{CD9011F5-38A1-7BE4-442F-1F528E55C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001837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5" name="PHẠM DUYÊN 15 - 9Slide.vn">
            <a:extLst>
              <a:ext uri="{FF2B5EF4-FFF2-40B4-BE49-F238E27FC236}">
                <a16:creationId xmlns:a16="http://schemas.microsoft.com/office/drawing/2014/main" id="{ED2B3458-1EAB-78AC-BFE8-A37D84912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1" y="2001837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 dirty="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6" name="PHẠM DUYÊN 16 - 9Slide.vn">
            <a:extLst>
              <a:ext uri="{FF2B5EF4-FFF2-40B4-BE49-F238E27FC236}">
                <a16:creationId xmlns:a16="http://schemas.microsoft.com/office/drawing/2014/main" id="{2B5D9569-F3AF-3837-E809-4989D01ED6B5}"/>
              </a:ext>
            </a:extLst>
          </p:cNvPr>
          <p:cNvSpPr txBox="1"/>
          <p:nvPr/>
        </p:nvSpPr>
        <p:spPr>
          <a:xfrm>
            <a:off x="6400800" y="4419600"/>
            <a:ext cx="5009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Gồm 4 ô vuông có diện tích 1 cm</a:t>
            </a:r>
            <a:r>
              <a:rPr lang="en-US" sz="24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HẠM DUYÊN 17 - 9Slide.vn">
            <a:extLst>
              <a:ext uri="{FF2B5EF4-FFF2-40B4-BE49-F238E27FC236}">
                <a16:creationId xmlns:a16="http://schemas.microsoft.com/office/drawing/2014/main" id="{1690AA87-9536-B320-0117-A2C5B84C74E0}"/>
              </a:ext>
            </a:extLst>
          </p:cNvPr>
          <p:cNvSpPr txBox="1"/>
          <p:nvPr/>
        </p:nvSpPr>
        <p:spPr>
          <a:xfrm>
            <a:off x="6400800" y="4935472"/>
            <a:ext cx="490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  <a:r>
              <a:rPr lang="en-US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HẠM DUYÊN 18 - 9Slide.vn">
            <a:extLst>
              <a:ext uri="{FF2B5EF4-FFF2-40B4-BE49-F238E27FC236}">
                <a16:creationId xmlns:a16="http://schemas.microsoft.com/office/drawing/2014/main" id="{A8EAFA9F-70FB-7ABC-1B19-147FE67353D8}"/>
              </a:ext>
            </a:extLst>
          </p:cNvPr>
          <p:cNvSpPr txBox="1"/>
          <p:nvPr/>
        </p:nvSpPr>
        <p:spPr>
          <a:xfrm>
            <a:off x="6400800" y="5430360"/>
            <a:ext cx="5112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PHẠM DUYÊN 19 - 9Slide.vn">
            <a:extLst>
              <a:ext uri="{FF2B5EF4-FFF2-40B4-BE49-F238E27FC236}">
                <a16:creationId xmlns:a16="http://schemas.microsoft.com/office/drawing/2014/main" id="{731826A5-35C5-A219-3B81-A3756EC84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95433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0" name="PHẠM DUYÊN 20 - 9Slide.vn">
            <a:extLst>
              <a:ext uri="{FF2B5EF4-FFF2-40B4-BE49-F238E27FC236}">
                <a16:creationId xmlns:a16="http://schemas.microsoft.com/office/drawing/2014/main" id="{1AF8E7C2-B9C7-0B39-7EB9-3B42C1E32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1" y="295433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2" name="PHẠM DUYÊN 22 - 9Slide.vn">
            <a:extLst>
              <a:ext uri="{FF2B5EF4-FFF2-40B4-BE49-F238E27FC236}">
                <a16:creationId xmlns:a16="http://schemas.microsoft.com/office/drawing/2014/main" id="{57C8BAF3-C8E7-6034-6CFF-0F78405FA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783" y="3786113"/>
            <a:ext cx="2574592" cy="45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82" tIns="41141" rIns="82282" bIns="41141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vuông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99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4D2FA338-6FE1-0169-C704-03FF8A9E35E4}"/>
              </a:ext>
            </a:extLst>
          </p:cNvPr>
          <p:cNvGrpSpPr/>
          <p:nvPr/>
        </p:nvGrpSpPr>
        <p:grpSpPr>
          <a:xfrm>
            <a:off x="558007" y="518148"/>
            <a:ext cx="529493" cy="530353"/>
            <a:chOff x="1806355" y="2944479"/>
            <a:chExt cx="745981" cy="74719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FCA4EC4F-B780-E042-7434-C7DB3745B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ECA94039-E611-6EC1-0C16-B9C70CFC1E6D}"/>
                </a:ext>
              </a:extLst>
            </p:cNvPr>
            <p:cNvSpPr txBox="1"/>
            <p:nvPr/>
          </p:nvSpPr>
          <p:spPr>
            <a:xfrm>
              <a:off x="1861217" y="2949501"/>
              <a:ext cx="656379" cy="737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rgbClr val="C00000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Arial" panose="020B0604020202020204" pitchFamily="34" charset="0"/>
                  <a:ea typeface="字魂164号-方悦黑" panose="00000500000000000000" charset="-122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A2955EBD-EC83-9669-C863-E356C70B5F47}"/>
              </a:ext>
            </a:extLst>
          </p:cNvPr>
          <p:cNvSpPr txBox="1"/>
          <p:nvPr/>
        </p:nvSpPr>
        <p:spPr>
          <a:xfrm>
            <a:off x="1166828" y="528318"/>
            <a:ext cx="4929172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6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b="1" spc="-6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6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spc="-6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6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b="1" spc="-6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6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spc="-6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PHẠM DUYÊN 3 - 9Slide.vn">
            <a:extLst>
              <a:ext uri="{FF2B5EF4-FFF2-40B4-BE49-F238E27FC236}">
                <a16:creationId xmlns:a16="http://schemas.microsoft.com/office/drawing/2014/main" id="{DB5BF2F9-F41F-2EC2-4B69-33B6D2F31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020941"/>
              </p:ext>
            </p:extLst>
          </p:nvPr>
        </p:nvGraphicFramePr>
        <p:xfrm>
          <a:off x="603274" y="1524000"/>
          <a:ext cx="10985452" cy="41148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345631">
                  <a:extLst>
                    <a:ext uri="{9D8B030D-6E8A-4147-A177-3AD203B41FA5}">
                      <a16:colId xmlns:a16="http://schemas.microsoft.com/office/drawing/2014/main" val="2811845259"/>
                    </a:ext>
                  </a:extLst>
                </a:gridCol>
                <a:gridCol w="2639821">
                  <a:extLst>
                    <a:ext uri="{9D8B030D-6E8A-4147-A177-3AD203B41FA5}">
                      <a16:colId xmlns:a16="http://schemas.microsoft.com/office/drawing/2014/main" val="15145416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endParaRPr lang="en-US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1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endParaRPr lang="en-US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1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38807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Mười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lăm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xăng-ti-mét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vuông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32672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xăng-ti-mét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vuông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374177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 cm</a:t>
                      </a:r>
                      <a:r>
                        <a:rPr lang="en-US" sz="2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05577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Mười nghìn xăng-ti-mét vuông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280996"/>
                  </a:ext>
                </a:extLst>
              </a:tr>
            </a:tbl>
          </a:graphicData>
        </a:graphic>
      </p:graphicFrame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CBAA9E84-3629-A4EF-6B20-82A0B00667C0}"/>
              </a:ext>
            </a:extLst>
          </p:cNvPr>
          <p:cNvSpPr txBox="1"/>
          <p:nvPr/>
        </p:nvSpPr>
        <p:spPr>
          <a:xfrm>
            <a:off x="9144000" y="2434059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cm</a:t>
            </a:r>
            <a:r>
              <a:rPr lang="en-US" sz="2800" baseline="30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0E3BFBDB-E30C-B821-34F2-D644468B08B0}"/>
              </a:ext>
            </a:extLst>
          </p:cNvPr>
          <p:cNvSpPr txBox="1"/>
          <p:nvPr/>
        </p:nvSpPr>
        <p:spPr>
          <a:xfrm>
            <a:off x="9144000" y="326902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 cm</a:t>
            </a:r>
            <a:r>
              <a:rPr lang="en-US" sz="2800" baseline="3000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D223FF14-BB9E-042C-7E78-C9352BC3C31E}"/>
              </a:ext>
            </a:extLst>
          </p:cNvPr>
          <p:cNvSpPr txBox="1"/>
          <p:nvPr/>
        </p:nvSpPr>
        <p:spPr>
          <a:xfrm>
            <a:off x="9029700" y="4885159"/>
            <a:ext cx="2514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 cm</a:t>
            </a:r>
            <a:r>
              <a:rPr lang="en-US" sz="2800" baseline="3000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42F89ACF-9B6C-238B-07F4-EB4841732F98}"/>
              </a:ext>
            </a:extLst>
          </p:cNvPr>
          <p:cNvSpPr txBox="1"/>
          <p:nvPr/>
        </p:nvSpPr>
        <p:spPr>
          <a:xfrm>
            <a:off x="596948" y="4046959"/>
            <a:ext cx="8699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-8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spc="-8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8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800" spc="-8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8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spc="-8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8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spc="-8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8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lang="en-US" sz="2800" spc="-8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8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2800" spc="-8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2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HẠM DUYÊN 1 - 9Slide.vn 10 - 9Slide.vn">
            <a:extLst>
              <a:ext uri="{FF2B5EF4-FFF2-40B4-BE49-F238E27FC236}">
                <a16:creationId xmlns:a16="http://schemas.microsoft.com/office/drawing/2014/main" id="{5F7AA24B-3614-1E87-3AB7-E2F435D53A6A}"/>
              </a:ext>
            </a:extLst>
          </p:cNvPr>
          <p:cNvSpPr txBox="1"/>
          <p:nvPr/>
        </p:nvSpPr>
        <p:spPr>
          <a:xfrm>
            <a:off x="1750081" y="5457579"/>
            <a:ext cx="5562600" cy="7162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lang="en-US" sz="3200" spc="-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HẠM DUYÊN 1 - 9Slide.vn 10 - 9Slide.vn">
            <a:extLst>
              <a:ext uri="{FF2B5EF4-FFF2-40B4-BE49-F238E27FC236}">
                <a16:creationId xmlns:a16="http://schemas.microsoft.com/office/drawing/2014/main" id="{10F53B35-87AA-EB9D-264A-C338391E2F5C}"/>
              </a:ext>
            </a:extLst>
          </p:cNvPr>
          <p:cNvSpPr txBox="1"/>
          <p:nvPr/>
        </p:nvSpPr>
        <p:spPr>
          <a:xfrm>
            <a:off x="7273150" y="5457579"/>
            <a:ext cx="1122659" cy="7162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hạm Duyên 1 - 9Slide.vn">
            <a:extLst>
              <a:ext uri="{FF2B5EF4-FFF2-40B4-BE49-F238E27FC236}">
                <a16:creationId xmlns:a16="http://schemas.microsoft.com/office/drawing/2014/main" id="{FA6C2176-E7A7-B4D1-59D8-2B7B8E0B6E9C}"/>
              </a:ext>
            </a:extLst>
          </p:cNvPr>
          <p:cNvSpPr/>
          <p:nvPr/>
        </p:nvSpPr>
        <p:spPr>
          <a:xfrm>
            <a:off x="6587350" y="5609025"/>
            <a:ext cx="560684" cy="562230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PHẠM DUYÊN 2 - 9Slide.vn">
            <a:extLst>
              <a:ext uri="{FF2B5EF4-FFF2-40B4-BE49-F238E27FC236}">
                <a16:creationId xmlns:a16="http://schemas.microsoft.com/office/drawing/2014/main" id="{5BCFE7C9-5C92-5A92-D828-63074E160BB1}"/>
              </a:ext>
            </a:extLst>
          </p:cNvPr>
          <p:cNvSpPr/>
          <p:nvPr/>
        </p:nvSpPr>
        <p:spPr>
          <a:xfrm>
            <a:off x="6583041" y="5603810"/>
            <a:ext cx="58533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PHẠM DUYÊN 1 - 9Slide.vn 10 - 9Slide.vn">
            <a:extLst>
              <a:ext uri="{FF2B5EF4-FFF2-40B4-BE49-F238E27FC236}">
                <a16:creationId xmlns:a16="http://schemas.microsoft.com/office/drawing/2014/main" id="{0328C8DA-1C4C-7AD8-9DB5-410724851E91}"/>
              </a:ext>
            </a:extLst>
          </p:cNvPr>
          <p:cNvSpPr txBox="1"/>
          <p:nvPr/>
        </p:nvSpPr>
        <p:spPr>
          <a:xfrm>
            <a:off x="1296544" y="4812265"/>
            <a:ext cx="4469301" cy="7162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endParaRPr lang="en-US" sz="3200" spc="-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1 - 9Slide.vn 10 - 9Slide.vn">
            <a:extLst>
              <a:ext uri="{FF2B5EF4-FFF2-40B4-BE49-F238E27FC236}">
                <a16:creationId xmlns:a16="http://schemas.microsoft.com/office/drawing/2014/main" id="{265BB7E9-B850-6F55-E5E8-AA700FD4198E}"/>
              </a:ext>
            </a:extLst>
          </p:cNvPr>
          <p:cNvSpPr txBox="1"/>
          <p:nvPr/>
        </p:nvSpPr>
        <p:spPr>
          <a:xfrm>
            <a:off x="5528811" y="4812265"/>
            <a:ext cx="3086100" cy="7162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1 - 9Slide.vn">
            <a:extLst>
              <a:ext uri="{FF2B5EF4-FFF2-40B4-BE49-F238E27FC236}">
                <a16:creationId xmlns:a16="http://schemas.microsoft.com/office/drawing/2014/main" id="{5B980F1D-FAFE-C721-B0F5-E0BD095FE89A}"/>
              </a:ext>
            </a:extLst>
          </p:cNvPr>
          <p:cNvSpPr/>
          <p:nvPr/>
        </p:nvSpPr>
        <p:spPr>
          <a:xfrm>
            <a:off x="4968127" y="4946828"/>
            <a:ext cx="560684" cy="562230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57D9AEA5-B211-D11D-550E-BC15AAC28A65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67A74304-CA9E-CAAE-8748-83B4EB092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BB7F7AA9-2F61-65FD-7DE3-D79E97A40FF7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grpSp>
        <p:nvGrpSpPr>
          <p:cNvPr id="6" name="PHẠM DUYÊN 5 - 9Slide.vn">
            <a:extLst>
              <a:ext uri="{FF2B5EF4-FFF2-40B4-BE49-F238E27FC236}">
                <a16:creationId xmlns:a16="http://schemas.microsoft.com/office/drawing/2014/main" id="{D48826B9-4D4A-55A9-66FC-AA111B901343}"/>
              </a:ext>
            </a:extLst>
          </p:cNvPr>
          <p:cNvGrpSpPr/>
          <p:nvPr/>
        </p:nvGrpSpPr>
        <p:grpSpPr>
          <a:xfrm>
            <a:off x="1221799" y="406400"/>
            <a:ext cx="1354684" cy="783193"/>
            <a:chOff x="1259899" y="457200"/>
            <a:chExt cx="1354684" cy="783193"/>
          </a:xfrm>
        </p:grpSpPr>
        <p:sp>
          <p:nvSpPr>
            <p:cNvPr id="7" name="PHẠM DUYÊN 1 - 9Slide.vn">
              <a:extLst>
                <a:ext uri="{FF2B5EF4-FFF2-40B4-BE49-F238E27FC236}">
                  <a16:creationId xmlns:a16="http://schemas.microsoft.com/office/drawing/2014/main" id="{7E725778-1D99-5763-13AD-2DDCEEE06D07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B11C13ED-8CA5-CF79-4E1B-CF29664C2B5C}"/>
                </a:ext>
              </a:extLst>
            </p:cNvPr>
            <p:cNvSpPr txBox="1"/>
            <p:nvPr/>
          </p:nvSpPr>
          <p:spPr>
            <a:xfrm>
              <a:off x="1259899" y="457200"/>
              <a:ext cx="911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PHẠM DUYÊN 4 - 9Slide.vn">
              <a:extLst>
                <a:ext uri="{FF2B5EF4-FFF2-40B4-BE49-F238E27FC236}">
                  <a16:creationId xmlns:a16="http://schemas.microsoft.com/office/drawing/2014/main" id="{472AAD5C-EEDA-21D4-631A-C61C6A2C4581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3E90DC3E-9609-43C0-025D-0D6F53A3C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01" y="598570"/>
            <a:ext cx="5867400" cy="4155330"/>
          </a:xfrm>
          <a:prstGeom prst="rect">
            <a:avLst/>
          </a:prstGeom>
        </p:spPr>
      </p:pic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9E2EA0A0-A4CB-DB4A-C92A-FA3A6B4561D0}"/>
              </a:ext>
            </a:extLst>
          </p:cNvPr>
          <p:cNvSpPr/>
          <p:nvPr/>
        </p:nvSpPr>
        <p:spPr>
          <a:xfrm>
            <a:off x="4948658" y="4941613"/>
            <a:ext cx="58533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9380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PHẠM DUYÊN 1 - 9Slide.vn">
            <a:extLst>
              <a:ext uri="{FF2B5EF4-FFF2-40B4-BE49-F238E27FC236}">
                <a16:creationId xmlns:a16="http://schemas.microsoft.com/office/drawing/2014/main" id="{643B8B6D-86AC-CD7D-430D-5E3F43F5E53A}"/>
              </a:ext>
            </a:extLst>
          </p:cNvPr>
          <p:cNvGrpSpPr/>
          <p:nvPr/>
        </p:nvGrpSpPr>
        <p:grpSpPr>
          <a:xfrm>
            <a:off x="1750080" y="5457579"/>
            <a:ext cx="7993349" cy="726035"/>
            <a:chOff x="5569801" y="3835405"/>
            <a:chExt cx="7993349" cy="726035"/>
          </a:xfrm>
        </p:grpSpPr>
        <p:sp>
          <p:nvSpPr>
            <p:cNvPr id="26" name="PHẠM DUYÊN 1 - 9Slide.vn 10 - 9Slide.vn">
              <a:extLst>
                <a:ext uri="{FF2B5EF4-FFF2-40B4-BE49-F238E27FC236}">
                  <a16:creationId xmlns:a16="http://schemas.microsoft.com/office/drawing/2014/main" id="{5F7AA24B-3614-1E87-3AB7-E2F435D53A6A}"/>
                </a:ext>
              </a:extLst>
            </p:cNvPr>
            <p:cNvSpPr txBox="1"/>
            <p:nvPr/>
          </p:nvSpPr>
          <p:spPr>
            <a:xfrm>
              <a:off x="5569801" y="3835405"/>
              <a:ext cx="7470119" cy="7162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200" spc="-14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 tích hình con hươu cao cổ bằng</a:t>
              </a:r>
              <a:endParaRPr lang="en-US" sz="3200" spc="-1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PHẠM DUYÊN 1 - 9Slide.vn 10 - 9Slide.vn">
              <a:extLst>
                <a:ext uri="{FF2B5EF4-FFF2-40B4-BE49-F238E27FC236}">
                  <a16:creationId xmlns:a16="http://schemas.microsoft.com/office/drawing/2014/main" id="{10F53B35-87AA-EB9D-264A-C338391E2F5C}"/>
                </a:ext>
              </a:extLst>
            </p:cNvPr>
            <p:cNvSpPr txBox="1"/>
            <p:nvPr/>
          </p:nvSpPr>
          <p:spPr>
            <a:xfrm>
              <a:off x="12440491" y="3835405"/>
              <a:ext cx="1122659" cy="7162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r>
                <a:rPr lang="en-US" sz="3200" baseline="30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spc="-1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Phạm Duyên 1 - 9Slide.vn">
              <a:extLst>
                <a:ext uri="{FF2B5EF4-FFF2-40B4-BE49-F238E27FC236}">
                  <a16:creationId xmlns:a16="http://schemas.microsoft.com/office/drawing/2014/main" id="{FA6C2176-E7A7-B4D1-59D8-2B7B8E0B6E9C}"/>
                </a:ext>
              </a:extLst>
            </p:cNvPr>
            <p:cNvSpPr/>
            <p:nvPr/>
          </p:nvSpPr>
          <p:spPr>
            <a:xfrm>
              <a:off x="11889347" y="3999210"/>
              <a:ext cx="560684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" name="PHẠM DUYÊN 2 - 9Slide.vn">
            <a:extLst>
              <a:ext uri="{FF2B5EF4-FFF2-40B4-BE49-F238E27FC236}">
                <a16:creationId xmlns:a16="http://schemas.microsoft.com/office/drawing/2014/main" id="{ADF7C9E9-6DFB-BAB5-8A95-E5C822DC48C2}"/>
              </a:ext>
            </a:extLst>
          </p:cNvPr>
          <p:cNvGrpSpPr/>
          <p:nvPr/>
        </p:nvGrpSpPr>
        <p:grpSpPr>
          <a:xfrm>
            <a:off x="1295400" y="4724400"/>
            <a:ext cx="8869066" cy="733179"/>
            <a:chOff x="5036402" y="3835405"/>
            <a:chExt cx="8869066" cy="733179"/>
          </a:xfrm>
        </p:grpSpPr>
        <p:sp>
          <p:nvSpPr>
            <p:cNvPr id="18" name="PHẠM DUYÊN 1 - 9Slide.vn 10 - 9Slide.vn">
              <a:extLst>
                <a:ext uri="{FF2B5EF4-FFF2-40B4-BE49-F238E27FC236}">
                  <a16:creationId xmlns:a16="http://schemas.microsoft.com/office/drawing/2014/main" id="{0328C8DA-1C4C-7AD8-9DB5-410724851E91}"/>
                </a:ext>
              </a:extLst>
            </p:cNvPr>
            <p:cNvSpPr txBox="1"/>
            <p:nvPr/>
          </p:nvSpPr>
          <p:spPr>
            <a:xfrm>
              <a:off x="5036402" y="3835405"/>
              <a:ext cx="6248400" cy="7162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2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2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hươu</a:t>
              </a:r>
              <a:r>
                <a:rPr lang="en-US" sz="32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32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cổ</a:t>
              </a:r>
              <a:r>
                <a:rPr lang="en-US" sz="32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endParaRPr lang="en-US" sz="3200" spc="-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PHẠM DUYÊN 1 - 9Slide.vn 10 - 9Slide.vn">
              <a:extLst>
                <a:ext uri="{FF2B5EF4-FFF2-40B4-BE49-F238E27FC236}">
                  <a16:creationId xmlns:a16="http://schemas.microsoft.com/office/drawing/2014/main" id="{265BB7E9-B850-6F55-E5E8-AA700FD4198E}"/>
                </a:ext>
              </a:extLst>
            </p:cNvPr>
            <p:cNvSpPr txBox="1"/>
            <p:nvPr/>
          </p:nvSpPr>
          <p:spPr>
            <a:xfrm>
              <a:off x="10819368" y="3852288"/>
              <a:ext cx="3086100" cy="7162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2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 </a:t>
              </a:r>
              <a:r>
                <a:rPr lang="en-US" sz="32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 cm</a:t>
              </a:r>
              <a:r>
                <a:rPr lang="en-US" sz="3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spc="-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Phạm Duyên 1 - 9Slide.vn">
              <a:extLst>
                <a:ext uri="{FF2B5EF4-FFF2-40B4-BE49-F238E27FC236}">
                  <a16:creationId xmlns:a16="http://schemas.microsoft.com/office/drawing/2014/main" id="{5B980F1D-FAFE-C721-B0F5-E0BD095FE89A}"/>
                </a:ext>
              </a:extLst>
            </p:cNvPr>
            <p:cNvSpPr/>
            <p:nvPr/>
          </p:nvSpPr>
          <p:spPr>
            <a:xfrm>
              <a:off x="10258684" y="3945250"/>
              <a:ext cx="560684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9" name="PHẠM DUYÊN 3 - 9Slide.vn">
            <a:extLst>
              <a:ext uri="{FF2B5EF4-FFF2-40B4-BE49-F238E27FC236}">
                <a16:creationId xmlns:a16="http://schemas.microsoft.com/office/drawing/2014/main" id="{5BCFE7C9-5C92-5A92-D828-63074E160BB1}"/>
              </a:ext>
            </a:extLst>
          </p:cNvPr>
          <p:cNvSpPr/>
          <p:nvPr/>
        </p:nvSpPr>
        <p:spPr>
          <a:xfrm>
            <a:off x="8036082" y="5596666"/>
            <a:ext cx="58533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4" name="PHẠM DUYÊN 4 - 9Slide.vn">
            <a:extLst>
              <a:ext uri="{FF2B5EF4-FFF2-40B4-BE49-F238E27FC236}">
                <a16:creationId xmlns:a16="http://schemas.microsoft.com/office/drawing/2014/main" id="{9E2EA0A0-A4CB-DB4A-C92A-FA3A6B4561D0}"/>
              </a:ext>
            </a:extLst>
          </p:cNvPr>
          <p:cNvSpPr/>
          <p:nvPr/>
        </p:nvSpPr>
        <p:spPr>
          <a:xfrm>
            <a:off x="6493032" y="4851128"/>
            <a:ext cx="58533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57D9AEA5-B211-D11D-550E-BC15AAC28A65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67A74304-CA9E-CAAE-8748-83B4EB092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BB7F7AA9-2F61-65FD-7DE3-D79E97A40FF7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grpSp>
        <p:nvGrpSpPr>
          <p:cNvPr id="6" name="PHẠM DUYÊN 6 - 9Slide.vn">
            <a:extLst>
              <a:ext uri="{FF2B5EF4-FFF2-40B4-BE49-F238E27FC236}">
                <a16:creationId xmlns:a16="http://schemas.microsoft.com/office/drawing/2014/main" id="{D48826B9-4D4A-55A9-66FC-AA111B901343}"/>
              </a:ext>
            </a:extLst>
          </p:cNvPr>
          <p:cNvGrpSpPr/>
          <p:nvPr/>
        </p:nvGrpSpPr>
        <p:grpSpPr>
          <a:xfrm>
            <a:off x="1221799" y="406400"/>
            <a:ext cx="1354684" cy="783193"/>
            <a:chOff x="1259899" y="457200"/>
            <a:chExt cx="1354684" cy="783193"/>
          </a:xfrm>
        </p:grpSpPr>
        <p:sp>
          <p:nvSpPr>
            <p:cNvPr id="7" name="PHẠM DUYÊN 1 - 9Slide.vn">
              <a:extLst>
                <a:ext uri="{FF2B5EF4-FFF2-40B4-BE49-F238E27FC236}">
                  <a16:creationId xmlns:a16="http://schemas.microsoft.com/office/drawing/2014/main" id="{7E725778-1D99-5763-13AD-2DDCEEE06D07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B11C13ED-8CA5-CF79-4E1B-CF29664C2B5C}"/>
                </a:ext>
              </a:extLst>
            </p:cNvPr>
            <p:cNvSpPr txBox="1"/>
            <p:nvPr/>
          </p:nvSpPr>
          <p:spPr>
            <a:xfrm>
              <a:off x="1259899" y="457200"/>
              <a:ext cx="911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PHẠM DUYÊN 4 - 9Slide.vn">
              <a:extLst>
                <a:ext uri="{FF2B5EF4-FFF2-40B4-BE49-F238E27FC236}">
                  <a16:creationId xmlns:a16="http://schemas.microsoft.com/office/drawing/2014/main" id="{472AAD5C-EEDA-21D4-631A-C61C6A2C4581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3E90DC3E-9609-43C0-025D-0D6F53A3C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597013"/>
            <a:ext cx="5867400" cy="415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3F60DA-AAB6-42C3-AD5B-5BE95AC4A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756" y="2358279"/>
            <a:ext cx="7132938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A2FFD0D8-19C9-B6F1-60A1-6B470ACF2FBD}"/>
              </a:ext>
            </a:extLst>
          </p:cNvPr>
          <p:cNvGrpSpPr/>
          <p:nvPr/>
        </p:nvGrpSpPr>
        <p:grpSpPr>
          <a:xfrm>
            <a:off x="558007" y="492838"/>
            <a:ext cx="529493" cy="584775"/>
            <a:chOff x="1806355" y="2908822"/>
            <a:chExt cx="745981" cy="823864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EDB105F6-3F0B-8444-C105-B7DA5E6E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3537A4E9-087F-DD06-8FB6-732DF6225A91}"/>
                </a:ext>
              </a:extLst>
            </p:cNvPr>
            <p:cNvSpPr txBox="1"/>
            <p:nvPr/>
          </p:nvSpPr>
          <p:spPr>
            <a:xfrm>
              <a:off x="1851155" y="2908822"/>
              <a:ext cx="656379" cy="823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Arial" panose="020B0604020202020204" pitchFamily="34" charset="0"/>
                  <a:ea typeface="字魂164号-方悦黑" panose="00000500000000000000" charset="-122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10B59C10-04C6-5674-4957-9B16AB26244B}"/>
              </a:ext>
            </a:extLst>
          </p:cNvPr>
          <p:cNvSpPr txBox="1"/>
          <p:nvPr/>
        </p:nvSpPr>
        <p:spPr>
          <a:xfrm>
            <a:off x="1105661" y="475343"/>
            <a:ext cx="3542539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200" spc="-6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spc="-6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spc="-6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spc="-6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6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spc="-6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DAA8B903-DE0C-6A50-2A9C-07F95E1F28E5}"/>
              </a:ext>
            </a:extLst>
          </p:cNvPr>
          <p:cNvSpPr/>
          <p:nvPr/>
        </p:nvSpPr>
        <p:spPr>
          <a:xfrm>
            <a:off x="2996588" y="1371600"/>
            <a:ext cx="6312665" cy="20574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4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EA1D8807-070A-8D55-D5E4-C6F317DAF18E}"/>
              </a:ext>
            </a:extLst>
          </p:cNvPr>
          <p:cNvSpPr txBox="1"/>
          <p:nvPr/>
        </p:nvSpPr>
        <p:spPr>
          <a:xfrm>
            <a:off x="3346470" y="1793081"/>
            <a:ext cx="1144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E893D94B-4947-2B9D-6980-1766555756D5}"/>
              </a:ext>
            </a:extLst>
          </p:cNvPr>
          <p:cNvSpPr txBox="1"/>
          <p:nvPr/>
        </p:nvSpPr>
        <p:spPr>
          <a:xfrm>
            <a:off x="4804243" y="1793081"/>
            <a:ext cx="2669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3200" baseline="30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 </a:t>
            </a:r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2E471751-09F7-F9F9-5B8D-E2D3BD088855}"/>
              </a:ext>
            </a:extLst>
          </p:cNvPr>
          <p:cNvSpPr txBox="1"/>
          <p:nvPr/>
        </p:nvSpPr>
        <p:spPr>
          <a:xfrm>
            <a:off x="7323092" y="189139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479FC074-CB81-71D1-0FE4-60731660EEDF}"/>
              </a:ext>
            </a:extLst>
          </p:cNvPr>
          <p:cNvSpPr txBox="1"/>
          <p:nvPr/>
        </p:nvSpPr>
        <p:spPr>
          <a:xfrm>
            <a:off x="7735384" y="1793081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C0DE661E-A53A-E3A6-ADB0-C044D5A5910E}"/>
              </a:ext>
            </a:extLst>
          </p:cNvPr>
          <p:cNvSpPr txBox="1"/>
          <p:nvPr/>
        </p:nvSpPr>
        <p:spPr>
          <a:xfrm>
            <a:off x="5173034" y="2424841"/>
            <a:ext cx="1935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3200" baseline="30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660066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×</a:t>
            </a:r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7890E4DF-CE24-925F-FBFC-90A3DC763FD7}"/>
              </a:ext>
            </a:extLst>
          </p:cNvPr>
          <p:cNvSpPr txBox="1"/>
          <p:nvPr/>
        </p:nvSpPr>
        <p:spPr>
          <a:xfrm>
            <a:off x="7239496" y="247617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9" name="PHẠM DUYÊN 10 - 9Slide.vn">
            <a:extLst>
              <a:ext uri="{FF2B5EF4-FFF2-40B4-BE49-F238E27FC236}">
                <a16:creationId xmlns:a16="http://schemas.microsoft.com/office/drawing/2014/main" id="{8B73DB49-F3BD-0033-24D0-1E764EB1B0E0}"/>
              </a:ext>
            </a:extLst>
          </p:cNvPr>
          <p:cNvSpPr txBox="1"/>
          <p:nvPr/>
        </p:nvSpPr>
        <p:spPr>
          <a:xfrm>
            <a:off x="7621332" y="2424841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11 - 9Slide.vn">
            <a:extLst>
              <a:ext uri="{FF2B5EF4-FFF2-40B4-BE49-F238E27FC236}">
                <a16:creationId xmlns:a16="http://schemas.microsoft.com/office/drawing/2014/main" id="{6AE56676-FAFD-F9BA-59AC-2143F7302CA9}"/>
              </a:ext>
            </a:extLst>
          </p:cNvPr>
          <p:cNvSpPr txBox="1"/>
          <p:nvPr/>
        </p:nvSpPr>
        <p:spPr>
          <a:xfrm>
            <a:off x="792519" y="4251122"/>
            <a:ext cx="3486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37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+ 25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HẠM DUYÊN 12 - 9Slide.vn">
                <a:extLst>
                  <a:ext uri="{FF2B5EF4-FFF2-40B4-BE49-F238E27FC236}">
                    <a16:creationId xmlns:a16="http://schemas.microsoft.com/office/drawing/2014/main" id="{9D1188B1-C3A2-5EB8-F203-B23E44CB5BF9}"/>
                  </a:ext>
                </a:extLst>
              </p:cNvPr>
              <p:cNvSpPr txBox="1"/>
              <p:nvPr/>
            </p:nvSpPr>
            <p:spPr>
              <a:xfrm>
                <a:off x="6782599" y="4251122"/>
                <a:ext cx="25266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pc="-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15 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cm</a:t>
                </a:r>
                <a:r>
                  <a:rPr lang="en-US" sz="32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200" spc="-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pc="-1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200" spc="-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mc:Choice>
        <mc:Fallback xmlns="">
          <p:sp>
            <p:nvSpPr>
              <p:cNvPr id="21" name="PHẠM DUYÊN 12 - 9Slide.vn">
                <a:extLst>
                  <a:ext uri="{FF2B5EF4-FFF2-40B4-BE49-F238E27FC236}">
                    <a16:creationId xmlns:a16="http://schemas.microsoft.com/office/drawing/2014/main" id="{9D1188B1-C3A2-5EB8-F203-B23E44CB5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599" y="4251122"/>
                <a:ext cx="2526654" cy="584775"/>
              </a:xfrm>
              <a:prstGeom prst="rect">
                <a:avLst/>
              </a:prstGeom>
              <a:blipFill>
                <a:blip r:embed="rId2"/>
                <a:stretch>
                  <a:fillRect l="-6280" t="-13542" r="-507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PHẠM DUYÊN 13 - 9Slide.vn">
            <a:extLst>
              <a:ext uri="{FF2B5EF4-FFF2-40B4-BE49-F238E27FC236}">
                <a16:creationId xmlns:a16="http://schemas.microsoft.com/office/drawing/2014/main" id="{A54DEB43-8F32-24C3-CA63-5874CA7E5886}"/>
              </a:ext>
            </a:extLst>
          </p:cNvPr>
          <p:cNvSpPr txBox="1"/>
          <p:nvPr/>
        </p:nvSpPr>
        <p:spPr>
          <a:xfrm>
            <a:off x="650984" y="4866578"/>
            <a:ext cx="3554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514350"/>
            <a:r>
              <a:rPr lang="en-US" sz="3200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12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HẠM DUYÊN 14 - 9Slide.vn">
            <a:extLst>
              <a:ext uri="{FF2B5EF4-FFF2-40B4-BE49-F238E27FC236}">
                <a16:creationId xmlns:a16="http://schemas.microsoft.com/office/drawing/2014/main" id="{FD9C4F33-B1B1-CD71-0E7E-376ACF5B24B4}"/>
              </a:ext>
            </a:extLst>
          </p:cNvPr>
          <p:cNvSpPr txBox="1"/>
          <p:nvPr/>
        </p:nvSpPr>
        <p:spPr>
          <a:xfrm>
            <a:off x="6782599" y="4918556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514350"/>
            <a:r>
              <a:rPr lang="en-US" sz="3200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7</a:t>
            </a:r>
          </a:p>
        </p:txBody>
      </p:sp>
      <p:sp>
        <p:nvSpPr>
          <p:cNvPr id="6" name="PHẠM DUYÊN 2 8 - 9Slide.vn">
            <a:extLst>
              <a:ext uri="{FF2B5EF4-FFF2-40B4-BE49-F238E27FC236}">
                <a16:creationId xmlns:a16="http://schemas.microsoft.com/office/drawing/2014/main" id="{DC35F95A-02AB-C036-DF12-436903C03A48}"/>
              </a:ext>
            </a:extLst>
          </p:cNvPr>
          <p:cNvSpPr txBox="1"/>
          <p:nvPr/>
        </p:nvSpPr>
        <p:spPr>
          <a:xfrm>
            <a:off x="4181063" y="4272225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spc="-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en-US" sz="32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2 8 - 9Slide.vn">
            <a:extLst>
              <a:ext uri="{FF2B5EF4-FFF2-40B4-BE49-F238E27FC236}">
                <a16:creationId xmlns:a16="http://schemas.microsoft.com/office/drawing/2014/main" id="{C7F12F22-B4C1-82DB-D684-626EC19222BF}"/>
              </a:ext>
            </a:extLst>
          </p:cNvPr>
          <p:cNvSpPr txBox="1"/>
          <p:nvPr/>
        </p:nvSpPr>
        <p:spPr>
          <a:xfrm>
            <a:off x="4103533" y="4903731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spc="-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en-US" sz="32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2 8 - 9Slide.vn">
            <a:extLst>
              <a:ext uri="{FF2B5EF4-FFF2-40B4-BE49-F238E27FC236}">
                <a16:creationId xmlns:a16="http://schemas.microsoft.com/office/drawing/2014/main" id="{BC06DE8B-26A0-6ABE-59F2-1036CDEA7A91}"/>
              </a:ext>
            </a:extLst>
          </p:cNvPr>
          <p:cNvSpPr txBox="1"/>
          <p:nvPr/>
        </p:nvSpPr>
        <p:spPr>
          <a:xfrm>
            <a:off x="9325216" y="4272225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spc="-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32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ẠM DUYÊN 2 8 - 9Slide.vn">
            <a:extLst>
              <a:ext uri="{FF2B5EF4-FFF2-40B4-BE49-F238E27FC236}">
                <a16:creationId xmlns:a16="http://schemas.microsoft.com/office/drawing/2014/main" id="{AFB17369-A1F8-CFD2-4674-78486FAD2A88}"/>
              </a:ext>
            </a:extLst>
          </p:cNvPr>
          <p:cNvSpPr txBox="1"/>
          <p:nvPr/>
        </p:nvSpPr>
        <p:spPr>
          <a:xfrm>
            <a:off x="9325216" y="4918556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spc="-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2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94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2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6" grpId="0"/>
      <p:bldP spid="11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021E42D-14CB-A8DE-77FD-5E1DE79C2714}"/>
              </a:ext>
            </a:extLst>
          </p:cNvPr>
          <p:cNvGrpSpPr/>
          <p:nvPr/>
        </p:nvGrpSpPr>
        <p:grpSpPr>
          <a:xfrm>
            <a:off x="701226" y="554748"/>
            <a:ext cx="529493" cy="584775"/>
            <a:chOff x="1806355" y="2906141"/>
            <a:chExt cx="745981" cy="823864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B7C1E608-CDDE-EFA3-C930-5D20F9AA1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FA8973DF-4A9C-C4A2-3BC2-724332208AD9}"/>
                </a:ext>
              </a:extLst>
            </p:cNvPr>
            <p:cNvSpPr txBox="1"/>
            <p:nvPr/>
          </p:nvSpPr>
          <p:spPr>
            <a:xfrm>
              <a:off x="1895957" y="2906141"/>
              <a:ext cx="656379" cy="823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dirty="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Arial" panose="020B0604020202020204" pitchFamily="34" charset="0"/>
                  <a:ea typeface="字魂164号-方悦黑" panose="00000500000000000000" charset="-122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7A0A44FD-9C35-062F-54CA-1C65793D6534}"/>
              </a:ext>
            </a:extLst>
          </p:cNvPr>
          <p:cNvSpPr txBox="1"/>
          <p:nvPr/>
        </p:nvSpPr>
        <p:spPr>
          <a:xfrm>
            <a:off x="1486499" y="554748"/>
            <a:ext cx="10147494" cy="2062103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diều màu đỏ có diện tích 900 </a:t>
            </a:r>
            <a:r>
              <a:rPr lang="vi-VN" sz="32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Cánh diều màu vàng có diện tích 880 </a:t>
            </a:r>
            <a:r>
              <a:rPr lang="vi-VN" sz="32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Hỏi diện tích cánh diều màu đỏ hơn diện tích cánh diều màu vàng bao nhiêu xăng-ti-mét vuông?</a:t>
            </a:r>
            <a:endParaRPr lang="en-US" sz="3200" spc="-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D6E3F2EF-488B-26FA-69E3-9919084BC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09" y="2434641"/>
            <a:ext cx="5747133" cy="4110958"/>
          </a:xfrm>
          <a:prstGeom prst="roundRect">
            <a:avLst>
              <a:gd name="adj" fmla="val 13263"/>
            </a:avLst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53425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87349DE1-D23E-2E99-D772-A6701DC0B62E}"/>
              </a:ext>
            </a:extLst>
          </p:cNvPr>
          <p:cNvSpPr/>
          <p:nvPr/>
        </p:nvSpPr>
        <p:spPr>
          <a:xfrm>
            <a:off x="4953000" y="510713"/>
            <a:ext cx="2908300" cy="457200"/>
          </a:xfrm>
          <a:prstGeom prst="roundRect">
            <a:avLst/>
          </a:prstGeom>
          <a:solidFill>
            <a:srgbClr val="FFC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42DABCED-3E61-59CE-7681-E5832CC87331}"/>
              </a:ext>
            </a:extLst>
          </p:cNvPr>
          <p:cNvSpPr/>
          <p:nvPr/>
        </p:nvSpPr>
        <p:spPr>
          <a:xfrm>
            <a:off x="1200761" y="510713"/>
            <a:ext cx="3197067" cy="457200"/>
          </a:xfrm>
          <a:prstGeom prst="roundRect">
            <a:avLst/>
          </a:prstGeom>
          <a:solidFill>
            <a:srgbClr val="FFC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7021E42D-14CB-A8DE-77FD-5E1DE79C2714}"/>
              </a:ext>
            </a:extLst>
          </p:cNvPr>
          <p:cNvGrpSpPr/>
          <p:nvPr/>
        </p:nvGrpSpPr>
        <p:grpSpPr>
          <a:xfrm>
            <a:off x="558007" y="397670"/>
            <a:ext cx="529493" cy="707886"/>
            <a:chOff x="1806355" y="2774746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B7C1E608-CDDE-EFA3-C930-5D20F9AA1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FA8973DF-4A9C-C4A2-3BC2-724332208AD9}"/>
                </a:ext>
              </a:extLst>
            </p:cNvPr>
            <p:cNvSpPr txBox="1"/>
            <p:nvPr/>
          </p:nvSpPr>
          <p:spPr>
            <a:xfrm>
              <a:off x="1881940" y="2774746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Arial" panose="020B0604020202020204" pitchFamily="34" charset="0"/>
                  <a:ea typeface="字魂164号-方悦黑" panose="00000500000000000000" charset="-122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0C3CB763-2C1E-0040-7F98-7D2BA4360D59}"/>
              </a:ext>
            </a:extLst>
          </p:cNvPr>
          <p:cNvSpPr/>
          <p:nvPr/>
        </p:nvSpPr>
        <p:spPr>
          <a:xfrm>
            <a:off x="7993862" y="501188"/>
            <a:ext cx="3601238" cy="457200"/>
          </a:xfrm>
          <a:prstGeom prst="roundRect">
            <a:avLst/>
          </a:prstGeom>
          <a:solidFill>
            <a:srgbClr val="00B05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9FA70254-A991-6CD5-5517-BDA39743F5FC}"/>
              </a:ext>
            </a:extLst>
          </p:cNvPr>
          <p:cNvSpPr/>
          <p:nvPr/>
        </p:nvSpPr>
        <p:spPr>
          <a:xfrm>
            <a:off x="1765770" y="963473"/>
            <a:ext cx="2872905" cy="457200"/>
          </a:xfrm>
          <a:prstGeom prst="roundRect">
            <a:avLst/>
          </a:prstGeom>
          <a:solidFill>
            <a:srgbClr val="00B05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FFE34CA8-4B06-BA71-07DD-C4060B588606}"/>
              </a:ext>
            </a:extLst>
          </p:cNvPr>
          <p:cNvSpPr/>
          <p:nvPr/>
        </p:nvSpPr>
        <p:spPr>
          <a:xfrm>
            <a:off x="5448300" y="992896"/>
            <a:ext cx="6146753" cy="398353"/>
          </a:xfrm>
          <a:prstGeom prst="round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B792A332-B245-B346-A151-18133F3E1E95}"/>
              </a:ext>
            </a:extLst>
          </p:cNvPr>
          <p:cNvSpPr/>
          <p:nvPr/>
        </p:nvSpPr>
        <p:spPr>
          <a:xfrm>
            <a:off x="1200760" y="1455181"/>
            <a:ext cx="9086239" cy="398353"/>
          </a:xfrm>
          <a:prstGeom prst="round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HẠM DUYÊN 8 - 9Slide.vn">
            <a:extLst>
              <a:ext uri="{FF2B5EF4-FFF2-40B4-BE49-F238E27FC236}">
                <a16:creationId xmlns:a16="http://schemas.microsoft.com/office/drawing/2014/main" id="{7A0A44FD-9C35-062F-54CA-1C65793D6534}"/>
              </a:ext>
            </a:extLst>
          </p:cNvPr>
          <p:cNvSpPr txBox="1"/>
          <p:nvPr/>
        </p:nvSpPr>
        <p:spPr>
          <a:xfrm>
            <a:off x="1166829" y="431632"/>
            <a:ext cx="10467164" cy="1477328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diều màu đỏ có diện tích 900 cm</a:t>
            </a:r>
            <a:r>
              <a:rPr lang="en-US" sz="30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0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Cánh diều màu vàng có diện tích 880 cm</a:t>
            </a:r>
            <a:r>
              <a:rPr lang="en-US" sz="30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0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Hỏi diện tích cánh diều màu đỏ hơn diện tích cánh diều màu vàng bao nhiêu xăng-ti-mét vuông?</a:t>
            </a:r>
            <a:endParaRPr lang="en-US" sz="3000" spc="-6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HẠM DUYÊN 9 - 9Slide.vn">
            <a:extLst>
              <a:ext uri="{FF2B5EF4-FFF2-40B4-BE49-F238E27FC236}">
                <a16:creationId xmlns:a16="http://schemas.microsoft.com/office/drawing/2014/main" id="{4CE101B2-2FB8-5303-6447-6E7A4D8054D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20846" y="3328828"/>
            <a:ext cx="4327454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diều màu đỏ: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PHẠM DUYÊN 10 - 9Slide.vn">
            <a:extLst>
              <a:ext uri="{FF2B5EF4-FFF2-40B4-BE49-F238E27FC236}">
                <a16:creationId xmlns:a16="http://schemas.microsoft.com/office/drawing/2014/main" id="{88101340-C141-907B-F895-1B6FEFE3F763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120845" y="3899614"/>
            <a:ext cx="433881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diều màu vàng: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PHẠM DUYÊN 11 - 9Slide.vn">
            <a:extLst>
              <a:ext uri="{FF2B5EF4-FFF2-40B4-BE49-F238E27FC236}">
                <a16:creationId xmlns:a16="http://schemas.microsoft.com/office/drawing/2014/main" id="{85F1B871-4DDC-72A9-9657-5E7B4E587D6D}"/>
              </a:ext>
            </a:extLst>
          </p:cNvPr>
          <p:cNvSpPr txBox="1"/>
          <p:nvPr/>
        </p:nvSpPr>
        <p:spPr>
          <a:xfrm>
            <a:off x="5285522" y="2317177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</a:t>
            </a:r>
          </a:p>
        </p:txBody>
      </p:sp>
      <p:cxnSp>
        <p:nvCxnSpPr>
          <p:cNvPr id="45" name="PHẠM DUYÊN 12 - 9Slide.vn">
            <a:extLst>
              <a:ext uri="{FF2B5EF4-FFF2-40B4-BE49-F238E27FC236}">
                <a16:creationId xmlns:a16="http://schemas.microsoft.com/office/drawing/2014/main" id="{582AAC05-2185-990A-2A02-6BEFF80332A3}"/>
              </a:ext>
            </a:extLst>
          </p:cNvPr>
          <p:cNvCxnSpPr>
            <a:cxnSpLocks/>
          </p:cNvCxnSpPr>
          <p:nvPr/>
        </p:nvCxnSpPr>
        <p:spPr>
          <a:xfrm>
            <a:off x="5365683" y="3764977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HẠM DUYÊN 13 - 9Slide.vn">
            <a:extLst>
              <a:ext uri="{FF2B5EF4-FFF2-40B4-BE49-F238E27FC236}">
                <a16:creationId xmlns:a16="http://schemas.microsoft.com/office/drawing/2014/main" id="{8A36611A-CABC-A43C-78C1-9BDD98D342E2}"/>
              </a:ext>
            </a:extLst>
          </p:cNvPr>
          <p:cNvCxnSpPr>
            <a:cxnSpLocks/>
          </p:cNvCxnSpPr>
          <p:nvPr/>
        </p:nvCxnSpPr>
        <p:spPr>
          <a:xfrm>
            <a:off x="8262937" y="3768905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HẠM DUYÊN 14 - 9Slide.vn">
            <a:extLst>
              <a:ext uri="{FF2B5EF4-FFF2-40B4-BE49-F238E27FC236}">
                <a16:creationId xmlns:a16="http://schemas.microsoft.com/office/drawing/2014/main" id="{7DB67D8D-B4EF-75A5-2B04-5F39DDBE453A}"/>
              </a:ext>
            </a:extLst>
          </p:cNvPr>
          <p:cNvSpPr/>
          <p:nvPr/>
        </p:nvSpPr>
        <p:spPr>
          <a:xfrm>
            <a:off x="5409093" y="3395027"/>
            <a:ext cx="4230207" cy="202145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rgbClr val="0EB1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PHẠM DUYÊN 15 - 9Slide.vn">
            <a:extLst>
              <a:ext uri="{FF2B5EF4-FFF2-40B4-BE49-F238E27FC236}">
                <a16:creationId xmlns:a16="http://schemas.microsoft.com/office/drawing/2014/main" id="{D449618A-F737-B61C-B95B-B537F5AAD3AD}"/>
              </a:ext>
            </a:extLst>
          </p:cNvPr>
          <p:cNvGrpSpPr/>
          <p:nvPr/>
        </p:nvGrpSpPr>
        <p:grpSpPr>
          <a:xfrm>
            <a:off x="5361169" y="4165609"/>
            <a:ext cx="2900752" cy="214951"/>
            <a:chOff x="2793005" y="3529122"/>
            <a:chExt cx="1454571" cy="107786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1E879D7-972E-5864-A200-1B0DEB0E3D9A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1452348" cy="0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26E31EC-3315-2298-47EA-80E267AF45D4}"/>
                </a:ext>
              </a:extLst>
            </p:cNvPr>
            <p:cNvCxnSpPr>
              <a:cxnSpLocks/>
            </p:cNvCxnSpPr>
            <p:nvPr/>
          </p:nvCxnSpPr>
          <p:spPr>
            <a:xfrm>
              <a:off x="4247576" y="3529122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5FB75D5-6C42-1835-F2E4-D67DCEE7EFD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PHẠM DUYÊN 16 - 9Slide.vn">
            <a:extLst>
              <a:ext uri="{FF2B5EF4-FFF2-40B4-BE49-F238E27FC236}">
                <a16:creationId xmlns:a16="http://schemas.microsoft.com/office/drawing/2014/main" id="{EACB6C86-A896-8141-6904-573E2F507C4F}"/>
              </a:ext>
            </a:extLst>
          </p:cNvPr>
          <p:cNvGrpSpPr/>
          <p:nvPr/>
        </p:nvGrpSpPr>
        <p:grpSpPr>
          <a:xfrm>
            <a:off x="5361169" y="3569677"/>
            <a:ext cx="4333337" cy="214923"/>
            <a:chOff x="2793005" y="3529136"/>
            <a:chExt cx="2172935" cy="10777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F8738D2-4E17-FA74-0D4D-C998977601C6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2172883" cy="0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7216F27-2887-58F5-A200-060C2F98441B}"/>
                </a:ext>
              </a:extLst>
            </p:cNvPr>
            <p:cNvCxnSpPr>
              <a:cxnSpLocks/>
            </p:cNvCxnSpPr>
            <p:nvPr/>
          </p:nvCxnSpPr>
          <p:spPr>
            <a:xfrm>
              <a:off x="4965940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0621067-F155-3460-3A1A-E49E97F83233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PHẠM DUYÊN 17 - 9Slide.vn">
            <a:extLst>
              <a:ext uri="{FF2B5EF4-FFF2-40B4-BE49-F238E27FC236}">
                <a16:creationId xmlns:a16="http://schemas.microsoft.com/office/drawing/2014/main" id="{468F9856-2DD4-FDE4-FF14-21F761007D82}"/>
              </a:ext>
            </a:extLst>
          </p:cNvPr>
          <p:cNvSpPr txBox="1"/>
          <p:nvPr/>
        </p:nvSpPr>
        <p:spPr>
          <a:xfrm>
            <a:off x="7010400" y="2892071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 cm</a:t>
            </a:r>
            <a:r>
              <a:rPr lang="en-US" sz="24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PHẠM DUYÊN 18 - 9Slide.vn">
            <a:extLst>
              <a:ext uri="{FF2B5EF4-FFF2-40B4-BE49-F238E27FC236}">
                <a16:creationId xmlns:a16="http://schemas.microsoft.com/office/drawing/2014/main" id="{3CCE5D8B-FBF6-9A26-CB84-547AE771E7B2}"/>
              </a:ext>
            </a:extLst>
          </p:cNvPr>
          <p:cNvSpPr/>
          <p:nvPr/>
        </p:nvSpPr>
        <p:spPr>
          <a:xfrm rot="16200000">
            <a:off x="8871532" y="3238550"/>
            <a:ext cx="210910" cy="1273832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PHẠM DUYÊN 19 - 9Slide.vn">
            <a:extLst>
              <a:ext uri="{FF2B5EF4-FFF2-40B4-BE49-F238E27FC236}">
                <a16:creationId xmlns:a16="http://schemas.microsoft.com/office/drawing/2014/main" id="{A0A932E2-9C20-4E2B-3511-1433EBA81FF8}"/>
              </a:ext>
            </a:extLst>
          </p:cNvPr>
          <p:cNvSpPr txBox="1"/>
          <p:nvPr/>
        </p:nvSpPr>
        <p:spPr>
          <a:xfrm>
            <a:off x="8610600" y="3962147"/>
            <a:ext cx="94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PHẠM DUYÊN 20 - 9Slide.vn">
            <a:extLst>
              <a:ext uri="{FF2B5EF4-FFF2-40B4-BE49-F238E27FC236}">
                <a16:creationId xmlns:a16="http://schemas.microsoft.com/office/drawing/2014/main" id="{16E46450-93D7-B0EE-FDEA-979394D5E5F4}"/>
              </a:ext>
            </a:extLst>
          </p:cNvPr>
          <p:cNvSpPr txBox="1"/>
          <p:nvPr/>
        </p:nvSpPr>
        <p:spPr>
          <a:xfrm>
            <a:off x="6184900" y="4530371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r>
              <a:rPr lang="vi-VN" sz="24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cm</a:t>
            </a:r>
            <a:r>
              <a:rPr lang="en-US" sz="24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PHẠM DUYÊN 21 - 9Slide.vn">
            <a:extLst>
              <a:ext uri="{FF2B5EF4-FFF2-40B4-BE49-F238E27FC236}">
                <a16:creationId xmlns:a16="http://schemas.microsoft.com/office/drawing/2014/main" id="{92024A9E-B612-0704-2CBD-289718126866}"/>
              </a:ext>
            </a:extLst>
          </p:cNvPr>
          <p:cNvSpPr/>
          <p:nvPr/>
        </p:nvSpPr>
        <p:spPr>
          <a:xfrm flipV="1">
            <a:off x="5409093" y="4311762"/>
            <a:ext cx="2820507" cy="228487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rgbClr val="0EB1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PHẠM DUYÊN 22 - 9Slide.vn">
            <a:extLst>
              <a:ext uri="{FF2B5EF4-FFF2-40B4-BE49-F238E27FC236}">
                <a16:creationId xmlns:a16="http://schemas.microsoft.com/office/drawing/2014/main" id="{B1F29789-A952-B8FC-FC5F-0425BB422043}"/>
              </a:ext>
            </a:extLst>
          </p:cNvPr>
          <p:cNvCxnSpPr>
            <a:cxnSpLocks/>
          </p:cNvCxnSpPr>
          <p:nvPr/>
        </p:nvCxnSpPr>
        <p:spPr>
          <a:xfrm>
            <a:off x="8260557" y="3572054"/>
            <a:ext cx="0" cy="214923"/>
          </a:xfrm>
          <a:prstGeom prst="line">
            <a:avLst/>
          </a:prstGeom>
          <a:ln w="38100">
            <a:solidFill>
              <a:srgbClr val="0EB1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994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42" grpId="0" animBg="1"/>
      <p:bldP spid="43" grpId="0" animBg="1"/>
      <p:bldP spid="44" grpId="0"/>
      <p:bldP spid="47" grpId="0" animBg="1"/>
      <p:bldP spid="57" grpId="0"/>
      <p:bldP spid="58" grpId="0" animBg="1"/>
      <p:bldP spid="59" grpId="0"/>
      <p:bldP spid="60" grpId="0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57" y="-497222"/>
            <a:ext cx="7694494" cy="7694494"/>
          </a:xfrm>
          <a:prstGeom prst="rect">
            <a:avLst/>
          </a:prstGeom>
        </p:spPr>
      </p:pic>
      <p:pic>
        <p:nvPicPr>
          <p:cNvPr id="2" name="图片 1" descr="E:\PPT\PPT\外\8月15号绿色黑板卡通风课件PPT模板\图层 3.png图层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flipH="1">
            <a:off x="293806" y="1904266"/>
            <a:ext cx="4989394" cy="4638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4B49BF-7551-4B9B-A518-AB84C04D6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4589" y="2395618"/>
            <a:ext cx="6370872" cy="2523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56E31C2-CEB3-63A9-DE0C-790088E1653D}"/>
              </a:ext>
            </a:extLst>
          </p:cNvPr>
          <p:cNvGrpSpPr/>
          <p:nvPr/>
        </p:nvGrpSpPr>
        <p:grpSpPr>
          <a:xfrm>
            <a:off x="558007" y="456730"/>
            <a:ext cx="529493" cy="591769"/>
            <a:chOff x="1806355" y="2857952"/>
            <a:chExt cx="745981" cy="833718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0027D8C3-616E-879E-ADB6-DE78FEA66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032BFC24-3AD0-5C98-209E-03EBF47BE1FC}"/>
                </a:ext>
              </a:extLst>
            </p:cNvPr>
            <p:cNvSpPr txBox="1"/>
            <p:nvPr/>
          </p:nvSpPr>
          <p:spPr>
            <a:xfrm>
              <a:off x="1895957" y="2857952"/>
              <a:ext cx="656379" cy="823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Arial" panose="020B0604020202020204" pitchFamily="34" charset="0"/>
                  <a:ea typeface="字魂164号-方悦黑" panose="00000500000000000000" charset="-122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ED5A85FD-F0CC-96C3-A93F-3BE128328F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37443" y="1529796"/>
            <a:ext cx="4327454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diều màu đỏ: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DE7A8BB4-ED4F-12BB-AAD1-7DBC492BBC72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037442" y="2100582"/>
            <a:ext cx="433881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diều màu vàng: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8D084216-6AFD-CEBA-2166-42EBC58A9B60}"/>
              </a:ext>
            </a:extLst>
          </p:cNvPr>
          <p:cNvSpPr txBox="1"/>
          <p:nvPr/>
        </p:nvSpPr>
        <p:spPr>
          <a:xfrm>
            <a:off x="5285522" y="518145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PHẠM DUYÊN 5 - 9Slide.vn">
            <a:extLst>
              <a:ext uri="{FF2B5EF4-FFF2-40B4-BE49-F238E27FC236}">
                <a16:creationId xmlns:a16="http://schemas.microsoft.com/office/drawing/2014/main" id="{8585AC33-4614-E675-2F96-9514B12EACC3}"/>
              </a:ext>
            </a:extLst>
          </p:cNvPr>
          <p:cNvCxnSpPr>
            <a:cxnSpLocks/>
          </p:cNvCxnSpPr>
          <p:nvPr/>
        </p:nvCxnSpPr>
        <p:spPr>
          <a:xfrm>
            <a:off x="5282280" y="1965945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HẠM DUYÊN 6 - 9Slide.vn">
            <a:extLst>
              <a:ext uri="{FF2B5EF4-FFF2-40B4-BE49-F238E27FC236}">
                <a16:creationId xmlns:a16="http://schemas.microsoft.com/office/drawing/2014/main" id="{8CC34B99-FBE2-ABB5-CEE4-7A8B252B857D}"/>
              </a:ext>
            </a:extLst>
          </p:cNvPr>
          <p:cNvCxnSpPr>
            <a:cxnSpLocks/>
          </p:cNvCxnSpPr>
          <p:nvPr/>
        </p:nvCxnSpPr>
        <p:spPr>
          <a:xfrm>
            <a:off x="8179534" y="1969873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HẠM DUYÊN 7 - 9Slide.vn">
            <a:extLst>
              <a:ext uri="{FF2B5EF4-FFF2-40B4-BE49-F238E27FC236}">
                <a16:creationId xmlns:a16="http://schemas.microsoft.com/office/drawing/2014/main" id="{75FBA0E9-7B06-5AFC-FA76-C01AA8CDCBFD}"/>
              </a:ext>
            </a:extLst>
          </p:cNvPr>
          <p:cNvSpPr/>
          <p:nvPr/>
        </p:nvSpPr>
        <p:spPr>
          <a:xfrm>
            <a:off x="5325690" y="1595995"/>
            <a:ext cx="4230207" cy="202145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rgbClr val="0EB1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PHẠM DUYÊN 8 - 9Slide.vn">
            <a:extLst>
              <a:ext uri="{FF2B5EF4-FFF2-40B4-BE49-F238E27FC236}">
                <a16:creationId xmlns:a16="http://schemas.microsoft.com/office/drawing/2014/main" id="{8CC62A0F-101D-B7EE-8D3E-B070DF2A1CA0}"/>
              </a:ext>
            </a:extLst>
          </p:cNvPr>
          <p:cNvGrpSpPr/>
          <p:nvPr/>
        </p:nvGrpSpPr>
        <p:grpSpPr>
          <a:xfrm>
            <a:off x="5277766" y="2366577"/>
            <a:ext cx="2900752" cy="214951"/>
            <a:chOff x="2793005" y="3529122"/>
            <a:chExt cx="1454571" cy="10778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C190974-EFEE-C702-F6AA-9D04281B925A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1452348" cy="0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BA4DC42-78F3-D7D9-739A-66E73BD3492A}"/>
                </a:ext>
              </a:extLst>
            </p:cNvPr>
            <p:cNvCxnSpPr>
              <a:cxnSpLocks/>
            </p:cNvCxnSpPr>
            <p:nvPr/>
          </p:nvCxnSpPr>
          <p:spPr>
            <a:xfrm>
              <a:off x="4247576" y="3529122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EEAB410-4B98-F415-EAB6-C0A5EAB0F5A5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PHẠM DUYÊN 9 - 9Slide.vn">
            <a:extLst>
              <a:ext uri="{FF2B5EF4-FFF2-40B4-BE49-F238E27FC236}">
                <a16:creationId xmlns:a16="http://schemas.microsoft.com/office/drawing/2014/main" id="{E0EFB99E-04EC-D245-31FA-47BD6A10E6BE}"/>
              </a:ext>
            </a:extLst>
          </p:cNvPr>
          <p:cNvGrpSpPr/>
          <p:nvPr/>
        </p:nvGrpSpPr>
        <p:grpSpPr>
          <a:xfrm>
            <a:off x="5277766" y="1770645"/>
            <a:ext cx="4333337" cy="214923"/>
            <a:chOff x="2793005" y="3529136"/>
            <a:chExt cx="2172935" cy="10777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7B44024-9C62-1BF8-00B5-CCBA7D3A7A2F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2172883" cy="0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1867E95-A62E-03B2-C889-B191841A127B}"/>
                </a:ext>
              </a:extLst>
            </p:cNvPr>
            <p:cNvCxnSpPr>
              <a:cxnSpLocks/>
            </p:cNvCxnSpPr>
            <p:nvPr/>
          </p:nvCxnSpPr>
          <p:spPr>
            <a:xfrm>
              <a:off x="4965940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8C1C8C-CF50-22B5-7E99-3515FDA6584E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PHẠM DUYÊN 10 - 9Slide.vn">
            <a:extLst>
              <a:ext uri="{FF2B5EF4-FFF2-40B4-BE49-F238E27FC236}">
                <a16:creationId xmlns:a16="http://schemas.microsoft.com/office/drawing/2014/main" id="{D28E445E-3D8A-9F7E-AEE3-06B2350B24B5}"/>
              </a:ext>
            </a:extLst>
          </p:cNvPr>
          <p:cNvSpPr txBox="1"/>
          <p:nvPr/>
        </p:nvSpPr>
        <p:spPr>
          <a:xfrm>
            <a:off x="6926997" y="1093039"/>
            <a:ext cx="1628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 cm</a:t>
            </a:r>
            <a:r>
              <a:rPr lang="en-US" sz="32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11 - 9Slide.vn">
            <a:extLst>
              <a:ext uri="{FF2B5EF4-FFF2-40B4-BE49-F238E27FC236}">
                <a16:creationId xmlns:a16="http://schemas.microsoft.com/office/drawing/2014/main" id="{3F7E790D-1AE7-1AB8-91CE-EB107F795DFB}"/>
              </a:ext>
            </a:extLst>
          </p:cNvPr>
          <p:cNvSpPr/>
          <p:nvPr/>
        </p:nvSpPr>
        <p:spPr>
          <a:xfrm rot="16200000">
            <a:off x="8788129" y="1439518"/>
            <a:ext cx="210910" cy="1273832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ẠM DUYÊN 12 - 9Slide.vn">
            <a:extLst>
              <a:ext uri="{FF2B5EF4-FFF2-40B4-BE49-F238E27FC236}">
                <a16:creationId xmlns:a16="http://schemas.microsoft.com/office/drawing/2014/main" id="{ED076E9F-EE60-D350-6377-F92196E94939}"/>
              </a:ext>
            </a:extLst>
          </p:cNvPr>
          <p:cNvSpPr txBox="1"/>
          <p:nvPr/>
        </p:nvSpPr>
        <p:spPr>
          <a:xfrm>
            <a:off x="8527197" y="2163115"/>
            <a:ext cx="1204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HẠM DUYÊN 13 - 9Slide.vn">
            <a:extLst>
              <a:ext uri="{FF2B5EF4-FFF2-40B4-BE49-F238E27FC236}">
                <a16:creationId xmlns:a16="http://schemas.microsoft.com/office/drawing/2014/main" id="{F3417B57-A6DC-C8B7-F762-A8A9FFEFE57A}"/>
              </a:ext>
            </a:extLst>
          </p:cNvPr>
          <p:cNvSpPr txBox="1"/>
          <p:nvPr/>
        </p:nvSpPr>
        <p:spPr>
          <a:xfrm>
            <a:off x="6101497" y="2731339"/>
            <a:ext cx="1628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r>
              <a:rPr lang="vi-VN" sz="32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cm</a:t>
            </a:r>
            <a:r>
              <a:rPr lang="en-US" sz="32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HẠM DUYÊN 14 - 9Slide.vn">
            <a:extLst>
              <a:ext uri="{FF2B5EF4-FFF2-40B4-BE49-F238E27FC236}">
                <a16:creationId xmlns:a16="http://schemas.microsoft.com/office/drawing/2014/main" id="{7AA4ABCE-4946-265B-1F84-DA31A3C3F3CC}"/>
              </a:ext>
            </a:extLst>
          </p:cNvPr>
          <p:cNvSpPr/>
          <p:nvPr/>
        </p:nvSpPr>
        <p:spPr>
          <a:xfrm flipV="1">
            <a:off x="5325690" y="2512730"/>
            <a:ext cx="2820507" cy="228487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rgbClr val="0EB1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PHẠM DUYÊN 15 - 9Slide.vn">
            <a:extLst>
              <a:ext uri="{FF2B5EF4-FFF2-40B4-BE49-F238E27FC236}">
                <a16:creationId xmlns:a16="http://schemas.microsoft.com/office/drawing/2014/main" id="{F65C6700-0BF1-F2C7-D4F7-DA2A7A6F48FF}"/>
              </a:ext>
            </a:extLst>
          </p:cNvPr>
          <p:cNvCxnSpPr>
            <a:cxnSpLocks/>
          </p:cNvCxnSpPr>
          <p:nvPr/>
        </p:nvCxnSpPr>
        <p:spPr>
          <a:xfrm>
            <a:off x="8177154" y="1773022"/>
            <a:ext cx="0" cy="214923"/>
          </a:xfrm>
          <a:prstGeom prst="line">
            <a:avLst/>
          </a:prstGeom>
          <a:ln w="38100">
            <a:solidFill>
              <a:srgbClr val="0EB1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HẠM DUYÊN 16 - 9Slide.vn">
            <a:extLst>
              <a:ext uri="{FF2B5EF4-FFF2-40B4-BE49-F238E27FC236}">
                <a16:creationId xmlns:a16="http://schemas.microsoft.com/office/drawing/2014/main" id="{B52D9B91-5634-BE01-7717-F8BD0EB0C8E1}"/>
              </a:ext>
            </a:extLst>
          </p:cNvPr>
          <p:cNvSpPr txBox="1"/>
          <p:nvPr/>
        </p:nvSpPr>
        <p:spPr>
          <a:xfrm>
            <a:off x="5285522" y="3377625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26" name="PHẠM DUYÊN 17 - 9Slide.vn">
            <a:extLst>
              <a:ext uri="{FF2B5EF4-FFF2-40B4-BE49-F238E27FC236}">
                <a16:creationId xmlns:a16="http://schemas.microsoft.com/office/drawing/2014/main" id="{38C6A615-7624-A21A-1636-B6827D2473C6}"/>
              </a:ext>
            </a:extLst>
          </p:cNvPr>
          <p:cNvSpPr txBox="1"/>
          <p:nvPr/>
        </p:nvSpPr>
        <p:spPr>
          <a:xfrm>
            <a:off x="3302000" y="5300319"/>
            <a:ext cx="4407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 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880  </a:t>
            </a:r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</a:t>
            </a:r>
            <a:r>
              <a:rPr lang="vi-VN" sz="32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7" name="PHẠM DUYÊN 18 - 9Slide.vn">
            <a:extLst>
              <a:ext uri="{FF2B5EF4-FFF2-40B4-BE49-F238E27FC236}">
                <a16:creationId xmlns:a16="http://schemas.microsoft.com/office/drawing/2014/main" id="{8D0E6705-79A4-BDD8-0924-889D95346ADC}"/>
              </a:ext>
            </a:extLst>
          </p:cNvPr>
          <p:cNvGrpSpPr/>
          <p:nvPr/>
        </p:nvGrpSpPr>
        <p:grpSpPr>
          <a:xfrm>
            <a:off x="5722340" y="5310536"/>
            <a:ext cx="655949" cy="584775"/>
            <a:chOff x="3882807" y="2882840"/>
            <a:chExt cx="655949" cy="58477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1619B0-50DB-C5F3-9409-FC6285609151}"/>
                </a:ext>
              </a:extLst>
            </p:cNvPr>
            <p:cNvSpPr/>
            <p:nvPr/>
          </p:nvSpPr>
          <p:spPr>
            <a:xfrm>
              <a:off x="3949924" y="2965072"/>
              <a:ext cx="521711" cy="426854"/>
            </a:xfrm>
            <a:prstGeom prst="roundRect">
              <a:avLst>
                <a:gd name="adj" fmla="val 93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D3F090-15DE-AA69-3F93-CC09001939CD}"/>
                </a:ext>
              </a:extLst>
            </p:cNvPr>
            <p:cNvSpPr txBox="1"/>
            <p:nvPr/>
          </p:nvSpPr>
          <p:spPr>
            <a:xfrm>
              <a:off x="3882807" y="2882840"/>
              <a:ext cx="6559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sp>
        <p:nvSpPr>
          <p:cNvPr id="30" name="PHẠM DUYÊN 19 - 9Slide.vn">
            <a:extLst>
              <a:ext uri="{FF2B5EF4-FFF2-40B4-BE49-F238E27FC236}">
                <a16:creationId xmlns:a16="http://schemas.microsoft.com/office/drawing/2014/main" id="{B2CB5682-C82A-27E6-E23C-2B76863BD1DB}"/>
              </a:ext>
            </a:extLst>
          </p:cNvPr>
          <p:cNvSpPr txBox="1"/>
          <p:nvPr/>
        </p:nvSpPr>
        <p:spPr>
          <a:xfrm>
            <a:off x="1168400" y="4114800"/>
            <a:ext cx="9728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spc="2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cánh diều màu đỏ hơn diện tích cánh diều màu vàng số xăng-ti-mét vuông là:</a:t>
            </a:r>
            <a:endParaRPr lang="en-US" sz="3200" spc="2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HẠM DUYÊN 20 - 9Slide.vn">
            <a:extLst>
              <a:ext uri="{FF2B5EF4-FFF2-40B4-BE49-F238E27FC236}">
                <a16:creationId xmlns:a16="http://schemas.microsoft.com/office/drawing/2014/main" id="{91561511-0ED0-0CB4-A86A-2616459495FE}"/>
              </a:ext>
            </a:extLst>
          </p:cNvPr>
          <p:cNvSpPr txBox="1"/>
          <p:nvPr/>
        </p:nvSpPr>
        <p:spPr>
          <a:xfrm>
            <a:off x="5105400" y="5923002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</a:t>
            </a:r>
            <a:r>
              <a:rPr lang="en-US" sz="3200" spc="-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3200" spc="-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830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0BCBFD-BD70-4B74-80C0-E6E13D493B62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585A87-43FF-4082-A81F-43225E69C9AA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0BDAC9C-6689-4E67-9132-E57DB28950CD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9B6FF2-9955-42BA-B79D-5BCEB7DBFBA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43E2D60-777B-4B83-A80E-F3410177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1FF80BC-5EFD-4B4D-A995-1B0B245A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B95C2E0-A848-48ED-881A-8B572373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DE113C6-38B0-4741-9AD0-E35CE84B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CD0275-C055-42CD-9F40-D62D16D28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id="{D911BCA1-859E-449E-A0AE-118D92D2A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504950"/>
            <a:ext cx="7620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17C5C14-93EE-4A1A-9626-2A3EEA7CD163}"/>
              </a:ext>
            </a:extLst>
          </p:cNvPr>
          <p:cNvSpPr>
            <a:spLocks/>
          </p:cNvSpPr>
          <p:nvPr/>
        </p:nvSpPr>
        <p:spPr bwMode="auto">
          <a:xfrm>
            <a:off x="4257675" y="3143250"/>
            <a:ext cx="3733800" cy="3048000"/>
          </a:xfrm>
          <a:custGeom>
            <a:avLst/>
            <a:gdLst>
              <a:gd name="T0" fmla="*/ 0 w 1776"/>
              <a:gd name="T1" fmla="*/ 2147483646 h 960"/>
              <a:gd name="T2" fmla="*/ 2147483646 w 1776"/>
              <a:gd name="T3" fmla="*/ 0 h 960"/>
              <a:gd name="T4" fmla="*/ 2147483646 w 1776"/>
              <a:gd name="T5" fmla="*/ 2147483646 h 960"/>
              <a:gd name="T6" fmla="*/ 0 w 1776"/>
              <a:gd name="T7" fmla="*/ 2147483646 h 960"/>
              <a:gd name="T8" fmla="*/ 0 60000 65536"/>
              <a:gd name="T9" fmla="*/ 0 60000 65536"/>
              <a:gd name="T10" fmla="*/ 0 60000 65536"/>
              <a:gd name="T11" fmla="*/ 0 60000 65536"/>
              <a:gd name="T12" fmla="*/ 0 w 1776"/>
              <a:gd name="T13" fmla="*/ 0 h 960"/>
              <a:gd name="T14" fmla="*/ 1776 w 1776"/>
              <a:gd name="T15" fmla="*/ 960 h 9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76" h="960">
                <a:moveTo>
                  <a:pt x="0" y="960"/>
                </a:moveTo>
                <a:lnTo>
                  <a:pt x="528" y="0"/>
                </a:lnTo>
                <a:lnTo>
                  <a:pt x="1776" y="960"/>
                </a:lnTo>
                <a:lnTo>
                  <a:pt x="0" y="960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44E96B2E-EBA7-4589-AF02-4D993EACA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4286250"/>
            <a:ext cx="1600200" cy="1701800"/>
          </a:xfrm>
          <a:prstGeom prst="ellipse">
            <a:avLst/>
          </a:prstGeom>
          <a:solidFill>
            <a:srgbClr val="66CC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b="1" i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FB7B35-7755-9281-BB07-1A1EE8C76705}"/>
              </a:ext>
            </a:extLst>
          </p:cNvPr>
          <p:cNvGrpSpPr/>
          <p:nvPr/>
        </p:nvGrpSpPr>
        <p:grpSpPr>
          <a:xfrm>
            <a:off x="7600950" y="3679825"/>
            <a:ext cx="990600" cy="838200"/>
            <a:chOff x="7600950" y="3679825"/>
            <a:chExt cx="990600" cy="838200"/>
          </a:xfrm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35F29372-900A-4F8B-8B9C-F29E06315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0950" y="3679825"/>
              <a:ext cx="990600" cy="838200"/>
            </a:xfrm>
            <a:prstGeom prst="rect">
              <a:avLst/>
            </a:prstGeom>
            <a:solidFill>
              <a:srgbClr val="FFE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D0EE9BE2-EB0E-4F0A-A2B8-48022696E1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6050" y="3679825"/>
              <a:ext cx="685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4800" b="1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C9DB0E-4755-4E21-B87B-B2D3E56E6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746125"/>
            <a:ext cx="763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NÀO ĐÚNG, CÂU NÀO SAI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7785C0-686F-0A0A-4E88-83E048F08AB8}"/>
              </a:ext>
            </a:extLst>
          </p:cNvPr>
          <p:cNvGrpSpPr/>
          <p:nvPr/>
        </p:nvGrpSpPr>
        <p:grpSpPr>
          <a:xfrm>
            <a:off x="8942388" y="3140075"/>
            <a:ext cx="990600" cy="838200"/>
            <a:chOff x="8942388" y="3140075"/>
            <a:chExt cx="990600" cy="838200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9A6E46DD-D94B-4582-BBA9-76AB9ECF1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2388" y="3140075"/>
              <a:ext cx="990600" cy="838200"/>
            </a:xfrm>
            <a:prstGeom prst="rect">
              <a:avLst/>
            </a:prstGeom>
            <a:solidFill>
              <a:srgbClr val="FFE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30CC4A7B-371F-433A-9C32-9A27347A63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3363" y="3235325"/>
              <a:ext cx="68580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4000" b="1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8833D2C6-C541-4D51-A6B5-AF52F35E50A7}"/>
              </a:ext>
            </a:extLst>
          </p:cNvPr>
          <p:cNvGrpSpPr>
            <a:grpSpLocks/>
          </p:cNvGrpSpPr>
          <p:nvPr/>
        </p:nvGrpSpPr>
        <p:grpSpPr bwMode="auto">
          <a:xfrm>
            <a:off x="2998788" y="2911475"/>
            <a:ext cx="2722562" cy="2703513"/>
            <a:chOff x="2221" y="1680"/>
            <a:chExt cx="1715" cy="1703"/>
          </a:xfrm>
        </p:grpSpPr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34659B08-4152-4E64-8CCD-047D4B35B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1680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F14A5647-C102-4617-B996-EBC85A4C5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2106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AC8954F8-4B3D-4921-A06E-C152E8D7C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2532"/>
              <a:ext cx="429" cy="425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FE57B8D5-65CF-4E66-836A-C2E0E0F07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2957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FF15F7BA-F01F-4D6E-9089-95D83DBBD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0" y="1680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12">
              <a:extLst>
                <a:ext uri="{FF2B5EF4-FFF2-40B4-BE49-F238E27FC236}">
                  <a16:creationId xmlns:a16="http://schemas.microsoft.com/office/drawing/2014/main" id="{4179601D-744E-4EDC-95E9-B266F256B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0" y="2106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480E3468-B218-4EA0-BE4D-40569E809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" y="1680"/>
              <a:ext cx="428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60F9B956-25E9-4CE9-86B6-7616E3D77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" y="2106"/>
              <a:ext cx="428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B01B11B0-4A9C-4556-B882-8FE0F4290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7" y="1680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16">
            <a:extLst>
              <a:ext uri="{FF2B5EF4-FFF2-40B4-BE49-F238E27FC236}">
                <a16:creationId xmlns:a16="http://schemas.microsoft.com/office/drawing/2014/main" id="{FFBBF409-9F05-4455-8BB3-C2F9BED3FBF0}"/>
              </a:ext>
            </a:extLst>
          </p:cNvPr>
          <p:cNvGrpSpPr>
            <a:grpSpLocks/>
          </p:cNvGrpSpPr>
          <p:nvPr/>
        </p:nvGrpSpPr>
        <p:grpSpPr bwMode="auto">
          <a:xfrm>
            <a:off x="5970588" y="2987675"/>
            <a:ext cx="2041525" cy="2703513"/>
            <a:chOff x="3549" y="1248"/>
            <a:chExt cx="1286" cy="1703"/>
          </a:xfrm>
        </p:grpSpPr>
        <p:sp>
          <p:nvSpPr>
            <p:cNvPr id="27" name="Rectangle 17">
              <a:extLst>
                <a:ext uri="{FF2B5EF4-FFF2-40B4-BE49-F238E27FC236}">
                  <a16:creationId xmlns:a16="http://schemas.microsoft.com/office/drawing/2014/main" id="{3F50E3C1-B229-4642-A20A-8F3CA06BF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" y="2525"/>
              <a:ext cx="428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18">
              <a:extLst>
                <a:ext uri="{FF2B5EF4-FFF2-40B4-BE49-F238E27FC236}">
                  <a16:creationId xmlns:a16="http://schemas.microsoft.com/office/drawing/2014/main" id="{C077EB9B-1C9D-499A-A90B-59346D0D2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2525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BA09CA6E-1159-4650-A90B-6D66B9553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" y="2525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0">
              <a:extLst>
                <a:ext uri="{FF2B5EF4-FFF2-40B4-BE49-F238E27FC236}">
                  <a16:creationId xmlns:a16="http://schemas.microsoft.com/office/drawing/2014/main" id="{14718C2A-2A3D-4A69-BC2F-735CA5F10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2100"/>
              <a:ext cx="429" cy="42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21">
              <a:extLst>
                <a:ext uri="{FF2B5EF4-FFF2-40B4-BE49-F238E27FC236}">
                  <a16:creationId xmlns:a16="http://schemas.microsoft.com/office/drawing/2014/main" id="{9CF89E58-4598-444F-89EE-EE9642356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1674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E310E3C3-402C-4A6F-8E70-4C52BF084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1248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Text Box 23">
            <a:extLst>
              <a:ext uri="{FF2B5EF4-FFF2-40B4-BE49-F238E27FC236}">
                <a16:creationId xmlns:a16="http://schemas.microsoft.com/office/drawing/2014/main" id="{FD0A5B83-F39E-4459-BA56-EB51EC603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8788" y="5730875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34" name="Text Box 24">
            <a:extLst>
              <a:ext uri="{FF2B5EF4-FFF2-40B4-BE49-F238E27FC236}">
                <a16:creationId xmlns:a16="http://schemas.microsoft.com/office/drawing/2014/main" id="{FBC219A8-79D8-4F72-ACAB-D4826C61E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88" y="5807075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87D7E76A-9B76-4F28-9404-2E7C86BFD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638" y="793750"/>
            <a:ext cx="7620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0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F?</a:t>
            </a:r>
          </a:p>
        </p:txBody>
      </p:sp>
    </p:spTree>
    <p:extLst>
      <p:ext uri="{BB962C8B-B14F-4D97-AF65-F5344CB8AC3E}">
        <p14:creationId xmlns:p14="http://schemas.microsoft.com/office/powerpoint/2010/main" val="64082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3">
            <a:extLst>
              <a:ext uri="{FF2B5EF4-FFF2-40B4-BE49-F238E27FC236}">
                <a16:creationId xmlns:a16="http://schemas.microsoft.com/office/drawing/2014/main" id="{85FF483C-2466-4853-9667-917252E3C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1436688"/>
            <a:ext cx="89011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: </a:t>
            </a:r>
            <a:r>
              <a:rPr lang="en-US" alt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E32E05-BF3D-AE4E-42E1-288F279F3B8D}"/>
              </a:ext>
            </a:extLst>
          </p:cNvPr>
          <p:cNvGrpSpPr/>
          <p:nvPr/>
        </p:nvGrpSpPr>
        <p:grpSpPr>
          <a:xfrm>
            <a:off x="5676900" y="3171825"/>
            <a:ext cx="990600" cy="914400"/>
            <a:chOff x="5676900" y="3171825"/>
            <a:chExt cx="990600" cy="914400"/>
          </a:xfrm>
        </p:grpSpPr>
        <p:sp>
          <p:nvSpPr>
            <p:cNvPr id="36" name="Rectangle 4">
              <a:extLst>
                <a:ext uri="{FF2B5EF4-FFF2-40B4-BE49-F238E27FC236}">
                  <a16:creationId xmlns:a16="http://schemas.microsoft.com/office/drawing/2014/main" id="{6B515C1B-1E14-49F1-90C2-3F43BC78A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6900" y="3171825"/>
              <a:ext cx="990600" cy="9144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 Box 5">
              <a:extLst>
                <a:ext uri="{FF2B5EF4-FFF2-40B4-BE49-F238E27FC236}">
                  <a16:creationId xmlns:a16="http://schemas.microsoft.com/office/drawing/2014/main" id="{D179B85A-9257-49A2-930E-3E73BCAF73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0250" y="3219450"/>
              <a:ext cx="685800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8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14425" y="840435"/>
            <a:ext cx="2810500" cy="11766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91E15E-CEF4-426C-A5A1-E0F5B0F6D7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395" y="1784531"/>
            <a:ext cx="8413209" cy="1688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46E6AC-4451-07C0-C141-D3CF6560A3A7}"/>
              </a:ext>
            </a:extLst>
          </p:cNvPr>
          <p:cNvSpPr txBox="1"/>
          <p:nvPr/>
        </p:nvSpPr>
        <p:spPr>
          <a:xfrm>
            <a:off x="2932533" y="3305268"/>
            <a:ext cx="297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  <a:latin typeface="+mj-lt"/>
              </a:rPr>
              <a:t>TRANG 28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941252" y="161994"/>
            <a:ext cx="8829667" cy="600583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09774" y="4321957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D63B0-2F11-7734-F0C8-9EAB2B9423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5516" y="1621169"/>
            <a:ext cx="4594871" cy="717118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F3D48C94-621F-3F25-83C9-46F5CD69CED1}"/>
              </a:ext>
            </a:extLst>
          </p:cNvPr>
          <p:cNvSpPr txBox="1"/>
          <p:nvPr/>
        </p:nvSpPr>
        <p:spPr>
          <a:xfrm>
            <a:off x="2615158" y="2454411"/>
            <a:ext cx="7635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altLang="zh-CN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- </a:t>
            </a:r>
            <a:r>
              <a:rPr lang="en-US" altLang="zh-CN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iết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đơn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vị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đo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chuẩn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xăng-ti-mét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vuông</a:t>
            </a:r>
            <a:endParaRPr lang="vi-VN" altLang="zh-CN" sz="2800" b="1" dirty="0">
              <a:solidFill>
                <a:srgbClr val="7030A0"/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160CE1D6-D468-35F5-62A4-F3CCBC487114}"/>
              </a:ext>
            </a:extLst>
          </p:cNvPr>
          <p:cNvSpPr txBox="1"/>
          <p:nvPr/>
        </p:nvSpPr>
        <p:spPr>
          <a:xfrm>
            <a:off x="2615158" y="4313012"/>
            <a:ext cx="7331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đo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xăng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ti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mét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vuông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D72FEFC8-8127-7F36-FCD4-8AF860E9DA4E}"/>
              </a:ext>
            </a:extLst>
          </p:cNvPr>
          <p:cNvSpPr txBox="1"/>
          <p:nvPr/>
        </p:nvSpPr>
        <p:spPr>
          <a:xfrm>
            <a:off x="2542833" y="3337877"/>
            <a:ext cx="762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- </a:t>
            </a:r>
            <a:r>
              <a:rPr lang="en-US" altLang="zh-CN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iết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1</a:t>
            </a:r>
            <a:r>
              <a:rPr lang="nl-NL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cm</a:t>
            </a:r>
            <a:r>
              <a:rPr lang="nl-NL" sz="2800" b="1" baseline="30000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2</a:t>
            </a:r>
            <a:r>
              <a:rPr lang="nl-NL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vuông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cạnh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1 cm</a:t>
            </a:r>
          </a:p>
        </p:txBody>
      </p:sp>
    </p:spTree>
    <p:extLst>
      <p:ext uri="{BB962C8B-B14F-4D97-AF65-F5344CB8AC3E}">
        <p14:creationId xmlns:p14="http://schemas.microsoft.com/office/powerpoint/2010/main" val="3263825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7ECD2F70-76C3-573B-BAD2-2557BD306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1219200"/>
            <a:ext cx="11146972" cy="5284404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427ECCF1-816C-80BE-5EBC-C8DE48E4D6D1}"/>
              </a:ext>
            </a:extLst>
          </p:cNvPr>
          <p:cNvSpPr txBox="1"/>
          <p:nvPr/>
        </p:nvSpPr>
        <p:spPr>
          <a:xfrm>
            <a:off x="819541" y="2395840"/>
            <a:ext cx="2132980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3D5151AF-95FA-6305-22DB-BB6B8B73E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" y="159657"/>
            <a:ext cx="2231572" cy="1115786"/>
          </a:xfrm>
          <a:prstGeom prst="rect">
            <a:avLst/>
          </a:prstGeom>
        </p:spPr>
      </p:pic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7891584A-4E69-838A-B064-6012A640D8B4}"/>
              </a:ext>
            </a:extLst>
          </p:cNvPr>
          <p:cNvSpPr txBox="1"/>
          <p:nvPr/>
        </p:nvSpPr>
        <p:spPr>
          <a:xfrm>
            <a:off x="5605749" y="2632059"/>
            <a:ext cx="1981200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9BE41162-497B-80C8-0807-5FB6BF47E560}"/>
              </a:ext>
            </a:extLst>
          </p:cNvPr>
          <p:cNvSpPr txBox="1"/>
          <p:nvPr/>
        </p:nvSpPr>
        <p:spPr>
          <a:xfrm>
            <a:off x="8075904" y="1460199"/>
            <a:ext cx="3296555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lang="en-US" sz="2200" b="1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200" b="1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17C31E-9F9D-63D9-8BC3-CAAF11B14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500" y="793012"/>
            <a:ext cx="5472404" cy="7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45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117.313385826772,&quot;width&quot;:12117.31338582677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857.313385826772,&quot;width&quot;:7857.31338582677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HẠM DUYÊN 2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8C70CC"/>
    </a:accent1>
    <a:accent2>
      <a:srgbClr val="7473B7"/>
    </a:accent2>
    <a:accent3>
      <a:srgbClr val="7DAED9"/>
    </a:accent3>
    <a:accent4>
      <a:srgbClr val="8178C3"/>
    </a:accent4>
    <a:accent5>
      <a:srgbClr val="B1458F"/>
    </a:accent5>
    <a:accent6>
      <a:srgbClr val="F05945"/>
    </a:accent6>
    <a:hlink>
      <a:srgbClr val="6C4706"/>
    </a:hlink>
    <a:folHlink>
      <a:srgbClr val="26262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</TotalTime>
  <Words>631</Words>
  <Application>Microsoft Office PowerPoint</Application>
  <PresentationFormat>Widescreen</PresentationFormat>
  <Paragraphs>143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等线 Light</vt:lpstr>
      <vt:lpstr>#9Slide03 HelveBold</vt:lpstr>
      <vt:lpstr>#9Slide03 Sofia Pro Soft</vt:lpstr>
      <vt:lpstr>Arial</vt:lpstr>
      <vt:lpstr>Calibri</vt:lpstr>
      <vt:lpstr>Cambria Math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75</cp:revision>
  <dcterms:created xsi:type="dcterms:W3CDTF">2022-11-02T07:54:15Z</dcterms:created>
  <dcterms:modified xsi:type="dcterms:W3CDTF">2024-02-01T06:10:48Z</dcterms:modified>
</cp:coreProperties>
</file>