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667" r:id="rId3"/>
    <p:sldId id="2668" r:id="rId4"/>
    <p:sldId id="2669" r:id="rId5"/>
    <p:sldId id="2671" r:id="rId6"/>
    <p:sldId id="2662" r:id="rId7"/>
    <p:sldId id="2648" r:id="rId8"/>
    <p:sldId id="2646" r:id="rId9"/>
    <p:sldId id="2650" r:id="rId10"/>
    <p:sldId id="2663" r:id="rId11"/>
    <p:sldId id="2659" r:id="rId12"/>
    <p:sldId id="2664" r:id="rId13"/>
    <p:sldId id="2665" r:id="rId14"/>
    <p:sldId id="2653" r:id="rId15"/>
    <p:sldId id="2654" r:id="rId16"/>
    <p:sldId id="2666" r:id="rId17"/>
    <p:sldId id="3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64" d="100"/>
          <a:sy n="64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3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4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35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8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4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97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4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0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69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1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14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6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0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9.jpg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5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5F3B7-F409-6FEB-6544-2EA0E5499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67" y="-193006"/>
            <a:ext cx="1576855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18669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565404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3A995-BF99-B6E9-DA0D-37157CF7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152" y="-63708"/>
            <a:ext cx="1354073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4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158294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526639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250490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429482" y="4461820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4709446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4719972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5965371" y="3050028"/>
            <a:ext cx="5935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6624306" y="3676105"/>
            <a:ext cx="461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595284" y="4534351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096000" y="4650114"/>
            <a:ext cx="5805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3595283" y="5505603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8459F-7B33-A284-50B0-967007EAC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81" y="-350048"/>
            <a:ext cx="1414332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1A98E-C042-9356-DDEF-87513AF87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738" y="-275449"/>
            <a:ext cx="1531885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9BB20-4349-E32E-CD22-CD173D6EA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47" y="0"/>
            <a:ext cx="1501903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486A1E-E50D-57FC-D3D9-AD59935D7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723" y="-171347"/>
            <a:ext cx="158981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F27B93-53CF-51F2-1403-E4A13B46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033" y="-171347"/>
            <a:ext cx="146719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EF876-2E10-E78C-2C18-184AF3D93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535" y="-63708"/>
            <a:ext cx="173597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C2F2F-A8EC-87F0-D509-60C3AF3E2A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312" y="-158474"/>
            <a:ext cx="1564419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597" y="342878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2918" y="4905611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35" y="352430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70" y="5011292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113" y="1939699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96" y="2052034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34643" y="-64133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62" y="0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783288" y="2858320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676097" y="4516681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570162" y="1322214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3AFBF-A222-0139-D3C7-788BD45AE5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895" y="-282525"/>
            <a:ext cx="1353102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8087" y="351727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1408" y="4994102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5603" y="2028190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60" y="362597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79521" y="-8304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5" y="132724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0277" y="268828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091778" y="2946811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984587" y="4605172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878652" y="1410705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77" y="511087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02" y="2133703"/>
            <a:ext cx="734142" cy="707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B514F-29F5-53B1-F0C2-A98DAB084A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985" y="-297515"/>
            <a:ext cx="172802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6" y="-345569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7333" y="2307903"/>
            <a:ext cx="7321931" cy="1682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E73EB-CE77-0510-3CAC-5A2C7F5B6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439" y="-292165"/>
            <a:ext cx="1492606" cy="1876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8A7EB-CDC9-B1A2-6E7A-81FD1BB5BBEC}"/>
              </a:ext>
            </a:extLst>
          </p:cNvPr>
          <p:cNvSpPr txBox="1"/>
          <p:nvPr/>
        </p:nvSpPr>
        <p:spPr>
          <a:xfrm>
            <a:off x="3824532" y="3842650"/>
            <a:ext cx="395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 109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593386" y="902890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chemeClr val="accent4">
                  <a:lumMod val="40000"/>
                  <a:lumOff val="60000"/>
                  <a:alpha val="50000"/>
                </a:scheme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976877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962E26-2E9A-DBE0-D006-01ECB742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324" y="-35454"/>
            <a:ext cx="145645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49C92-1874-AD8D-DF08-4DB9E28DE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560" y="-341810"/>
            <a:ext cx="150553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881663" y="551928"/>
            <a:ext cx="11205914" cy="1583923"/>
            <a:chOff x="3190781" y="613948"/>
            <a:chExt cx="10674972" cy="12773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3190781" y="613948"/>
              <a:ext cx="10674972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684539" y="699913"/>
              <a:ext cx="9274114" cy="1191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AB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8 cm,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CD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 cm.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AB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4964" y="1987226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314494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314494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437334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374120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374120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356903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366639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366639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408672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4126085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418474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356387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356387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48010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46192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33042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23633" y="2480227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64015" y="3057094"/>
            <a:ext cx="5256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886552" y="4040526"/>
            <a:ext cx="525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8413242" y="4582219"/>
            <a:ext cx="285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519782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608867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E4528-E1E6-8551-33E2-DA093D699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738" y="-279821"/>
            <a:ext cx="1686183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731459-E1BB-74EB-43DB-AAC3AED7A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324" y="-103246"/>
            <a:ext cx="150142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461</Words>
  <Application>Microsoft Office PowerPoint</Application>
  <PresentationFormat>Widescreen</PresentationFormat>
  <Paragraphs>86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Times New Roman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2022-08-05T08:52:36Z</dcterms:created>
  <dcterms:modified xsi:type="dcterms:W3CDTF">2024-12-30T09:39:59Z</dcterms:modified>
</cp:coreProperties>
</file>