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92" r:id="rId3"/>
    <p:sldId id="393" r:id="rId4"/>
    <p:sldId id="394" r:id="rId5"/>
    <p:sldId id="362" r:id="rId6"/>
    <p:sldId id="395" r:id="rId7"/>
    <p:sldId id="396" r:id="rId8"/>
    <p:sldId id="397" r:id="rId9"/>
    <p:sldId id="2654" r:id="rId10"/>
    <p:sldId id="401" r:id="rId11"/>
    <p:sldId id="367" r:id="rId12"/>
    <p:sldId id="402" r:id="rId13"/>
    <p:sldId id="370" r:id="rId14"/>
    <p:sldId id="372" r:id="rId15"/>
    <p:sldId id="373" r:id="rId16"/>
    <p:sldId id="375" r:id="rId17"/>
    <p:sldId id="403" r:id="rId18"/>
    <p:sldId id="404" r:id="rId19"/>
    <p:sldId id="405" r:id="rId20"/>
    <p:sldId id="3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Tìm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giá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trị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khi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lần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Phân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biệt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nhiều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hơn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đơn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vị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”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lần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”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quan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Tìm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giá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trị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lần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Phân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biệt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nhiều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hơn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đơn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vị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”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lần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”</a:t>
          </a: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quan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416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62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290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904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264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82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9347508" y="1127760"/>
            <a:ext cx="2857850" cy="2364530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717588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3215EB-F5F6-6514-92DB-A88FA02AF5DA}"/>
              </a:ext>
            </a:extLst>
          </p:cNvPr>
          <p:cNvCxnSpPr/>
          <p:nvPr/>
        </p:nvCxnSpPr>
        <p:spPr>
          <a:xfrm>
            <a:off x="822935" y="1807755"/>
            <a:ext cx="30306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AAD759-D0E5-2058-9B94-066969C2D7C7}"/>
              </a:ext>
            </a:extLst>
          </p:cNvPr>
          <p:cNvCxnSpPr>
            <a:cxnSpLocks/>
          </p:cNvCxnSpPr>
          <p:nvPr/>
        </p:nvCxnSpPr>
        <p:spPr>
          <a:xfrm>
            <a:off x="4700981" y="1807755"/>
            <a:ext cx="3833420" cy="3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98AB97-8482-6F1B-03EB-A0050645B9E1}"/>
              </a:ext>
            </a:extLst>
          </p:cNvPr>
          <p:cNvCxnSpPr>
            <a:cxnSpLocks/>
          </p:cNvCxnSpPr>
          <p:nvPr/>
        </p:nvCxnSpPr>
        <p:spPr>
          <a:xfrm>
            <a:off x="4577409" y="2473459"/>
            <a:ext cx="3635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A67007-9C25-A6F2-A854-8EAD542F6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0317680" y="4052955"/>
            <a:ext cx="1269188" cy="155408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96D9B2-686A-10AB-D8FE-9EAEE19CB329}"/>
              </a:ext>
            </a:extLst>
          </p:cNvPr>
          <p:cNvCxnSpPr>
            <a:cxnSpLocks/>
          </p:cNvCxnSpPr>
          <p:nvPr/>
        </p:nvCxnSpPr>
        <p:spPr>
          <a:xfrm flipV="1">
            <a:off x="695629" y="2451596"/>
            <a:ext cx="2709464" cy="21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443DB-7576-EBBE-9803-512B5ED27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886847" y="1454247"/>
            <a:ext cx="3225479" cy="39495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49671"/>
              </p:ext>
            </p:extLst>
          </p:nvPr>
        </p:nvGraphicFramePr>
        <p:xfrm>
          <a:off x="522739" y="2139410"/>
          <a:ext cx="10377488" cy="30991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98714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1149141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1096907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1119759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131185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1081782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472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11259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11259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6553831" y="30717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6655144" y="417754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7720335" y="3066460"/>
            <a:ext cx="762000" cy="49711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7737371" y="417754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8803830" y="30769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8886840" y="418352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9896262" y="30717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9917580" y="418352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54792-1208-0E1B-2178-1888CBF0559F}"/>
              </a:ext>
            </a:extLst>
          </p:cNvPr>
          <p:cNvSpPr txBox="1"/>
          <p:nvPr/>
        </p:nvSpPr>
        <p:spPr>
          <a:xfrm>
            <a:off x="9620916" y="-111466"/>
            <a:ext cx="2558623" cy="14992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0312F2-838D-9616-5E0F-C7B7095FD33F}"/>
              </a:ext>
            </a:extLst>
          </p:cNvPr>
          <p:cNvSpPr/>
          <p:nvPr/>
        </p:nvSpPr>
        <p:spPr>
          <a:xfrm>
            <a:off x="5465868" y="306646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981FC6-4328-1B83-B06F-044F83748C0C}"/>
              </a:ext>
            </a:extLst>
          </p:cNvPr>
          <p:cNvSpPr/>
          <p:nvPr/>
        </p:nvSpPr>
        <p:spPr>
          <a:xfrm>
            <a:off x="5519441" y="4197742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08" y="1024030"/>
            <a:ext cx="3660477" cy="36604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3556000" y="982642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5577840" y="962322"/>
            <a:ext cx="440944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E4E19E-44CC-44CD-8D69-5C9EC3C4D451}"/>
              </a:ext>
            </a:extLst>
          </p:cNvPr>
          <p:cNvCxnSpPr>
            <a:cxnSpLocks/>
          </p:cNvCxnSpPr>
          <p:nvPr/>
        </p:nvCxnSpPr>
        <p:spPr>
          <a:xfrm flipV="1">
            <a:off x="3373120" y="1450130"/>
            <a:ext cx="2991762" cy="17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808D479-6FC4-4A18-B69D-AA359B138A80}"/>
              </a:ext>
            </a:extLst>
          </p:cNvPr>
          <p:cNvSpPr txBox="1"/>
          <p:nvPr/>
        </p:nvSpPr>
        <p:spPr>
          <a:xfrm>
            <a:off x="935119" y="2325894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5888582" y="250785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5745827" y="3127573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5909377" y="3650024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499461" y="4248765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5838040" y="2496302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DB2D3-CBD9-4F2F-2FD4-C3E92258F97D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8B84C8-DF86-7A92-2D80-21F5006007C2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97737EF-D25B-F276-9872-24ECF8F0703B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D1553F-2B33-E5BA-1158-4C94CB91F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B733AE-528A-0082-80B4-40FF8DAB10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0FBE698-84AA-C1F0-8992-DDCF5F6A4590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99410-F808-4485-694F-2509BFE97DEA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ECB203-0B3E-3AFA-15AC-076858BEE356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4B77A3-F9E8-6452-08F4-B944FE704ED3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3F8C6D6-A6C0-27C0-B5BA-30F45406E8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09283B7-023E-1997-DF70-CCBC73C685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9D75C5B-C7FC-3837-4D9E-12200DE6BB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C0F3969-8680-4416-62C8-889C4A3BD0E4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CDBC6AF-DE76-9E0C-C767-1F4D28CED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C9235F4-C326-8115-58E1-509EB223C5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42BD25F-3735-692F-4C19-0F41EA4E5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97E8F9-AE59-A7C9-E45F-DD98F31DA1A6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A798DAE-D0A9-7FF6-2C46-F7306105B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A06C10D-754B-09F8-6484-C0DABFE492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0B3666D-565B-E82E-8445-09F5E230BD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EA8190-2264-9C90-5297-8CDDCAB8B367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95F462C-6922-D8F4-BEB4-65FE05968B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4669BF4-789A-541B-5E3B-F388DB09A0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04F1052-9758-AA9E-45F4-C676E504CB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69DB362-D214-AC0E-BDFE-9AE84D1D0353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E334D7-D597-A8A4-ABDB-BF7A796E49A4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:a16="http://schemas.microsoft.com/office/drawing/2014/main" id="{4C3C3BF4-0B75-F4AC-50F3-6D770AEB191D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114F5D-B856-A704-6534-5C5D1527881B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133E85-533D-9114-DC45-60933B2F95BA}"/>
              </a:ext>
            </a:extLst>
          </p:cNvPr>
          <p:cNvSpPr txBox="1"/>
          <p:nvPr/>
        </p:nvSpPr>
        <p:spPr>
          <a:xfrm>
            <a:off x="9148861" y="5223523"/>
            <a:ext cx="2558623" cy="14992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3" grpId="0"/>
      <p:bldP spid="9" grpId="0"/>
      <p:bldP spid="10" grpId="0"/>
      <p:bldP spid="44" grpId="0" animBg="1"/>
      <p:bldP spid="45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41427-ABB7-C35D-7692-2660388EA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2316337" y="644279"/>
            <a:ext cx="3904115" cy="47804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hái được 7 bông h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Huệ hái được số hoa gấp 5 lần số hoa của Lan. Hỏi Huệ hái được bao nhiêu bông hoa?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243" y="-204430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26" y="350236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2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177814" y="-24047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26670683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60441583"/>
              </p:ext>
            </p:extLst>
          </p:nvPr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B49D2-8D1B-1AEC-0627-B3E27AAE8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679029" y="1966692"/>
            <a:ext cx="3225479" cy="39495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470</Words>
  <Application>Microsoft Office PowerPoint</Application>
  <PresentationFormat>Widescreen</PresentationFormat>
  <Paragraphs>115</Paragraphs>
  <Slides>19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微软雅黑</vt:lpstr>
      <vt:lpstr>Arial</vt:lpstr>
      <vt:lpstr>Calibri</vt:lpstr>
      <vt:lpstr>Source Han Sans Light</vt:lpstr>
      <vt:lpstr>Source Han Sans Regular</vt:lpstr>
      <vt:lpstr>UTM Cookies</vt:lpstr>
      <vt:lpstr>千图网海量PPT模板www.58pic.com​​​​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2022-07-11T22:35:54Z</dcterms:created>
  <dcterms:modified xsi:type="dcterms:W3CDTF">2024-11-07T05:01:16Z</dcterms:modified>
</cp:coreProperties>
</file>