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337" r:id="rId4"/>
    <p:sldId id="258" r:id="rId5"/>
    <p:sldId id="338" r:id="rId6"/>
    <p:sldId id="339" r:id="rId7"/>
    <p:sldId id="344" r:id="rId8"/>
    <p:sldId id="340" r:id="rId9"/>
    <p:sldId id="30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E7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C34744-FB3A-4AFA-83AF-AA4F2C8E1130}" type="datetimeFigureOut">
              <a:rPr lang="en-US" smtClean="0"/>
              <a:t>10/28/2023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28B8D8-A5EE-4B1E-9C44-D5DF64F00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6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40072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706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3889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6AB4C-6289-2E5B-1C96-5B7716E274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E28FCC-5024-9BD2-3D14-58F49F4C37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5BD25B-5FBE-0047-D3E9-4DB22FED2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D764B-45F1-4705-8AB5-A5A0424A3BC4}" type="datetimeFigureOut">
              <a:rPr lang="en-US" smtClean="0"/>
              <a:t>10/28/2023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27045F-7C70-AD13-6A1D-39B65EBDE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AF1795-1B9E-8DCF-A4B0-CADAF772E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0CCF-75B9-4F68-8CB8-928B0C67B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59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F01AB-FFC7-8E7C-701A-3F01B2718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0E08AC-8A01-F7E7-695C-1AC268F68D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804151-27D4-E368-9CE8-44C230848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D764B-45F1-4705-8AB5-A5A0424A3BC4}" type="datetimeFigureOut">
              <a:rPr lang="en-US" smtClean="0"/>
              <a:t>10/28/2023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79A85B-966A-BB02-C840-01263D4A0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F6AD07-4039-4F73-1C70-021AC9BAC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0CCF-75B9-4F68-8CB8-928B0C67B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005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5D6129-12FE-0B75-EEA5-28F7AABB93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D59332-F4CE-B95A-59A3-8F854FBAE1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FAC36E-83FB-3A9D-53CF-E806448F6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D764B-45F1-4705-8AB5-A5A0424A3BC4}" type="datetimeFigureOut">
              <a:rPr lang="en-US" smtClean="0"/>
              <a:t>10/28/2023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10B772-6B2B-7852-FC6E-B44F44B98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342403-94FA-8E80-7A2C-75EBDBBEC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0CCF-75B9-4F68-8CB8-928B0C67B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926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97684-58BB-201C-3347-40C5929A1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66DCFE-3C42-A15E-B092-FF418ECFE4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244298-BC43-3602-600A-48C9088EC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D764B-45F1-4705-8AB5-A5A0424A3BC4}" type="datetimeFigureOut">
              <a:rPr lang="en-US" smtClean="0"/>
              <a:t>10/28/2023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49B71B-647E-D7F9-5B6C-22037CF53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20FF02-DA91-F35A-2FB2-757036365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0CCF-75B9-4F68-8CB8-928B0C67B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790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22B44-3A10-14A5-4FA9-A2241292B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D88F11-C96C-371A-7339-66E33052A1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06B7BB-0367-124F-585E-E4ECA83C6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D764B-45F1-4705-8AB5-A5A0424A3BC4}" type="datetimeFigureOut">
              <a:rPr lang="en-US" smtClean="0"/>
              <a:t>10/28/2023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32B179-E078-168E-FCC0-414397F10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93E693-61DD-C575-D686-5841A34EE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0CCF-75B9-4F68-8CB8-928B0C67B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747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BFB6C-768C-ED15-003D-D34CCB898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47507C-64EC-7C98-A69D-8C086F6102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68390E-B2BB-E101-CA31-98FCA105CD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0AB853-319E-B366-5638-FB2048C82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D764B-45F1-4705-8AB5-A5A0424A3BC4}" type="datetimeFigureOut">
              <a:rPr lang="en-US" smtClean="0"/>
              <a:t>10/28/2023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7EC7A2-7561-FC00-EF09-7154446DE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D92E52-5714-F66B-6F7B-BA1B2BFAC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0CCF-75B9-4F68-8CB8-928B0C67B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673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61C23-BC18-7AD5-EB4C-170049546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FD2285-4AF9-C085-F750-22112AC884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365E3F-EAB7-2F5E-C2E9-1DF3E00E92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86EDB3-B5DD-BC72-FB1D-D2AD71024E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BA990D-BFFE-11D4-314F-AEA257F9E0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F2BE18-7253-DF99-519A-EB4B03569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D764B-45F1-4705-8AB5-A5A0424A3BC4}" type="datetimeFigureOut">
              <a:rPr lang="en-US" smtClean="0"/>
              <a:t>10/28/2023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B660B90-3107-BB6B-6596-82B5E8E13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DA564CD-ACD1-A313-1991-2437CC084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0CCF-75B9-4F68-8CB8-928B0C67B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178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23651-E888-4C52-D3CF-AF427A189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CCA65B-41CE-4797-8854-71203FEC8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D764B-45F1-4705-8AB5-A5A0424A3BC4}" type="datetimeFigureOut">
              <a:rPr lang="en-US" smtClean="0"/>
              <a:t>10/28/2023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46F9EA-CD5E-D2AC-03EC-E2B853E59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6119D5-BF4D-D18A-7FDA-2CD1C928C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0CCF-75B9-4F68-8CB8-928B0C67B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008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2AFC7B-5919-58EA-B6A9-57A14EE3B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D764B-45F1-4705-8AB5-A5A0424A3BC4}" type="datetimeFigureOut">
              <a:rPr lang="en-US" smtClean="0"/>
              <a:t>10/28/2023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0E008C-964B-A243-E13F-04E30F02F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CB2142-F037-4985-06D3-6ADE79936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0CCF-75B9-4F68-8CB8-928B0C67B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545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E9CD9-4C94-6914-A189-20A8DFCD9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18B2CC-AF4D-9DD3-40B8-4C93D1411E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2C7277-83E2-8F5E-A894-A0235DFF1C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7D3D8E-A46E-6FE3-98D7-D5C96AA9A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D764B-45F1-4705-8AB5-A5A0424A3BC4}" type="datetimeFigureOut">
              <a:rPr lang="en-US" smtClean="0"/>
              <a:t>10/28/2023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8A818A-3E1E-E573-234C-4048638CA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C12744-C272-B9B8-A964-E6218462E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0CCF-75B9-4F68-8CB8-928B0C67B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568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C504BC-B3D8-7734-27DA-D817865C3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C1D30A-78E5-844A-35DC-761529CA59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A0531D-40BC-6B40-372E-ED22A99B79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72B6E4-D692-AC49-4818-9EEBFD3ED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D764B-45F1-4705-8AB5-A5A0424A3BC4}" type="datetimeFigureOut">
              <a:rPr lang="en-US" smtClean="0"/>
              <a:t>10/28/2023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2979B2-1246-B694-D056-3E99A85EE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47F589-CC3B-0CEC-0A30-589D749C3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0CCF-75B9-4F68-8CB8-928B0C67B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741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BCBE33A-C582-068C-9658-680CBAB1B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0D68C2-E521-F77A-BB22-1AD6EC4343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54659C-DE6D-036D-B270-555FD7C279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2D764B-45F1-4705-8AB5-A5A0424A3BC4}" type="datetimeFigureOut">
              <a:rPr lang="en-US" smtClean="0"/>
              <a:t>10/28/2023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BAE35E-E008-8D2E-8626-08ACC76BC2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5182FB-4C20-6D47-E6F8-325725AB08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D20CCF-75B9-4F68-8CB8-928B0C67B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364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3.png"/><Relationship Id="rId12" Type="http://schemas.openxmlformats.org/officeDocument/2006/relationships/image" Target="../media/image18.e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3.png"/><Relationship Id="rId12" Type="http://schemas.openxmlformats.org/officeDocument/2006/relationships/image" Target="../media/image18.e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16.png"/><Relationship Id="rId5" Type="http://schemas.openxmlformats.org/officeDocument/2006/relationships/image" Target="../media/image27.emf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6A8C4D1B-1147-1AA1-BD63-2B7C0AF385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970" y="282540"/>
            <a:ext cx="2585720" cy="1853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E49B8ACD-BEEB-5E33-0F47-0C83B74DC2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27" y="1871346"/>
            <a:ext cx="10319986" cy="181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066986E8-6354-AF99-69CF-41ADBCA920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0264" y="1502310"/>
            <a:ext cx="3141010" cy="4948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>
            <a:extLst>
              <a:ext uri="{FF2B5EF4-FFF2-40B4-BE49-F238E27FC236}">
                <a16:creationId xmlns:a16="http://schemas.microsoft.com/office/drawing/2014/main" id="{F108B1B9-79F0-51EB-3DB8-03ADD7851D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09363" y="-3627438"/>
            <a:ext cx="3962400" cy="150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73218235-B262-C9F4-D747-E3B37CA8BE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237" r="10000"/>
          <a:stretch/>
        </p:blipFill>
        <p:spPr bwMode="auto">
          <a:xfrm>
            <a:off x="-1097280" y="3683794"/>
            <a:ext cx="13716000" cy="3148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>
            <a:extLst>
              <a:ext uri="{FF2B5EF4-FFF2-40B4-BE49-F238E27FC236}">
                <a16:creationId xmlns:a16="http://schemas.microsoft.com/office/drawing/2014/main" id="{DF2253F5-B81B-E1C9-2641-29B7B9F237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1238" y="-3627438"/>
            <a:ext cx="15240000" cy="856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6E9ABA3-A740-3327-A4E7-7616133D5730}"/>
              </a:ext>
            </a:extLst>
          </p:cNvPr>
          <p:cNvSpPr/>
          <p:nvPr/>
        </p:nvSpPr>
        <p:spPr>
          <a:xfrm>
            <a:off x="5010274" y="3855671"/>
            <a:ext cx="17631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Tiết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2387561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3">
            <a:extLst>
              <a:ext uri="{FF2B5EF4-FFF2-40B4-BE49-F238E27FC236}">
                <a16:creationId xmlns:a16="http://schemas.microsoft.com/office/drawing/2014/main" id="{E2B48B8F-0F50-1754-04F8-6E2377C490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-29224" y="1"/>
            <a:ext cx="12219444" cy="6857999"/>
          </a:xfrm>
          <a:prstGeom prst="rect">
            <a:avLst/>
          </a:prstGeom>
        </p:spPr>
      </p:pic>
      <p:pic>
        <p:nvPicPr>
          <p:cNvPr id="8" name="图片 1">
            <a:extLst>
              <a:ext uri="{FF2B5EF4-FFF2-40B4-BE49-F238E27FC236}">
                <a16:creationId xmlns:a16="http://schemas.microsoft.com/office/drawing/2014/main" id="{87D64231-F392-102A-F2DD-59B5067EB5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942" y="1207020"/>
            <a:ext cx="2806582" cy="5165306"/>
          </a:xfrm>
          <a:prstGeom prst="rect">
            <a:avLst/>
          </a:prstGeom>
        </p:spPr>
      </p:pic>
      <p:sp>
        <p:nvSpPr>
          <p:cNvPr id="9" name="文本框 2">
            <a:extLst>
              <a:ext uri="{FF2B5EF4-FFF2-40B4-BE49-F238E27FC236}">
                <a16:creationId xmlns:a16="http://schemas.microsoft.com/office/drawing/2014/main" id="{91E46F1C-CDF3-1576-4E26-AE871B63202A}"/>
              </a:ext>
            </a:extLst>
          </p:cNvPr>
          <p:cNvSpPr txBox="1"/>
          <p:nvPr/>
        </p:nvSpPr>
        <p:spPr>
          <a:xfrm>
            <a:off x="1123622" y="186462"/>
            <a:ext cx="26621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YÊU CẦU CẦN ĐẠT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7" name="图片 27">
            <a:extLst>
              <a:ext uri="{FF2B5EF4-FFF2-40B4-BE49-F238E27FC236}">
                <a16:creationId xmlns:a16="http://schemas.microsoft.com/office/drawing/2014/main" id="{16E358DF-C735-AD2B-84A2-907D6DE0213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1275" r="33277"/>
          <a:stretch/>
        </p:blipFill>
        <p:spPr>
          <a:xfrm>
            <a:off x="4399719" y="978056"/>
            <a:ext cx="6765339" cy="6262950"/>
          </a:xfrm>
          <a:prstGeom prst="rect">
            <a:avLst/>
          </a:prstGeom>
        </p:spPr>
      </p:pic>
      <p:grpSp>
        <p:nvGrpSpPr>
          <p:cNvPr id="10" name="组合 29">
            <a:extLst>
              <a:ext uri="{FF2B5EF4-FFF2-40B4-BE49-F238E27FC236}">
                <a16:creationId xmlns:a16="http://schemas.microsoft.com/office/drawing/2014/main" id="{84BB335F-F9E7-26B7-5612-24B7CBBF86D5}"/>
              </a:ext>
            </a:extLst>
          </p:cNvPr>
          <p:cNvGrpSpPr/>
          <p:nvPr/>
        </p:nvGrpSpPr>
        <p:grpSpPr>
          <a:xfrm>
            <a:off x="3635828" y="1697247"/>
            <a:ext cx="1148980" cy="5337362"/>
            <a:chOff x="5356238" y="1272076"/>
            <a:chExt cx="1148980" cy="4735039"/>
          </a:xfrm>
        </p:grpSpPr>
        <p:pic>
          <p:nvPicPr>
            <p:cNvPr id="11" name="图片 7">
              <a:extLst>
                <a:ext uri="{FF2B5EF4-FFF2-40B4-BE49-F238E27FC236}">
                  <a16:creationId xmlns:a16="http://schemas.microsoft.com/office/drawing/2014/main" id="{7E32AE46-9B80-76A2-474B-6579C0B869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294" t="9942" r="17104" b="8402"/>
            <a:stretch>
              <a:fillRect/>
            </a:stretch>
          </p:blipFill>
          <p:spPr>
            <a:xfrm rot="582822">
              <a:off x="5398419" y="1272076"/>
              <a:ext cx="1088770" cy="852665"/>
            </a:xfrm>
            <a:prstGeom prst="rect">
              <a:avLst/>
            </a:prstGeom>
          </p:spPr>
        </p:pic>
        <p:pic>
          <p:nvPicPr>
            <p:cNvPr id="12" name="图片 24">
              <a:extLst>
                <a:ext uri="{FF2B5EF4-FFF2-40B4-BE49-F238E27FC236}">
                  <a16:creationId xmlns:a16="http://schemas.microsoft.com/office/drawing/2014/main" id="{F73E4952-46F5-ECE5-121D-B82C401B8A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294" t="9942" r="17104" b="8402"/>
            <a:stretch>
              <a:fillRect/>
            </a:stretch>
          </p:blipFill>
          <p:spPr>
            <a:xfrm rot="582822">
              <a:off x="5416448" y="3288738"/>
              <a:ext cx="1088770" cy="852665"/>
            </a:xfrm>
            <a:prstGeom prst="rect">
              <a:avLst/>
            </a:prstGeom>
          </p:spPr>
        </p:pic>
        <p:pic>
          <p:nvPicPr>
            <p:cNvPr id="13" name="图片 26">
              <a:extLst>
                <a:ext uri="{FF2B5EF4-FFF2-40B4-BE49-F238E27FC236}">
                  <a16:creationId xmlns:a16="http://schemas.microsoft.com/office/drawing/2014/main" id="{89C581D4-C856-AA3B-A30F-C0EA89284F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294" t="9942" r="17104" b="8402"/>
            <a:stretch>
              <a:fillRect/>
            </a:stretch>
          </p:blipFill>
          <p:spPr>
            <a:xfrm rot="582822">
              <a:off x="5356238" y="5154450"/>
              <a:ext cx="1088770" cy="852665"/>
            </a:xfrm>
            <a:prstGeom prst="rect">
              <a:avLst/>
            </a:prstGeom>
          </p:spPr>
        </p:pic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0E812C80-6038-A7AE-A069-76DE79265EB6}"/>
              </a:ext>
            </a:extLst>
          </p:cNvPr>
          <p:cNvSpPr/>
          <p:nvPr/>
        </p:nvSpPr>
        <p:spPr>
          <a:xfrm>
            <a:off x="3622759" y="5379720"/>
            <a:ext cx="7542299" cy="17398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D389786-A876-E30B-6321-2F92E9EDA0ED}"/>
              </a:ext>
            </a:extLst>
          </p:cNvPr>
          <p:cNvSpPr txBox="1"/>
          <p:nvPr/>
        </p:nvSpPr>
        <p:spPr>
          <a:xfrm>
            <a:off x="4974801" y="3834498"/>
            <a:ext cx="61046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3200" strike="noStrike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3200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strike="noStrike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3200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strike="noStrike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việc</a:t>
            </a:r>
            <a:r>
              <a:rPr lang="en-US" sz="3200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vẽ đường tròn bằng com pa, vẽ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trang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trí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kumimoji="0" lang="en-US" sz="3200" b="0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9BA09C0-6527-54FF-F07A-8CAB40A21999}"/>
              </a:ext>
            </a:extLst>
          </p:cNvPr>
          <p:cNvSpPr txBox="1"/>
          <p:nvPr/>
        </p:nvSpPr>
        <p:spPr>
          <a:xfrm>
            <a:off x="4829994" y="1726357"/>
            <a:ext cx="61046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3200" strike="noStrike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3200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strike="noStrike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3200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strike="noStrike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việc</a:t>
            </a:r>
            <a:r>
              <a:rPr lang="en-US" sz="3200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vẽ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trang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trí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vuông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chữ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nhật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kumimoji="0" lang="en-US" sz="3200" b="0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0602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729D7753-73C2-46B3-BEA8-873474623E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667002"/>
            <a:ext cx="6858001" cy="1219200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5386B91-93C7-4B5E-B70E-3FDC07B6551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663" y="-663482"/>
            <a:ext cx="8127679" cy="6161855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2115095" y="1305424"/>
            <a:ext cx="3692037" cy="92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7C117"/>
                </a:solidFill>
              </a14:hiddenFill>
            </a:ext>
          </a:extLst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仓耳羽辰体-谷力 W05" panose="02020400000000000000" pitchFamily="18" charset="-122"/>
                <a:cs typeface="Arial" panose="020B0604020202020204" pitchFamily="34" charset="0"/>
                <a:sym typeface="微软雅黑 Light" panose="020B0502040204020203" pitchFamily="34" charset="-122"/>
              </a:rPr>
              <a:t>01</a:t>
            </a:r>
          </a:p>
        </p:txBody>
      </p:sp>
      <p:sp>
        <p:nvSpPr>
          <p:cNvPr id="2" name="矩形 1"/>
          <p:cNvSpPr/>
          <p:nvPr/>
        </p:nvSpPr>
        <p:spPr>
          <a:xfrm>
            <a:off x="3619800" y="2201503"/>
            <a:ext cx="682625" cy="76200"/>
          </a:xfrm>
          <a:prstGeom prst="rect">
            <a:avLst/>
          </a:prstGeom>
          <a:solidFill>
            <a:srgbClr val="FFCE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仓耳羽辰体-谷力 W05" panose="02020400000000000000" pitchFamily="18" charset="-122"/>
              <a:cs typeface="Arial" panose="020B0604020202020204" pitchFamily="34" charset="0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4A457F7C-43A0-47EB-A1FE-E8B04017434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97868" y="-225286"/>
            <a:ext cx="1996261" cy="1219200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C79CB8D-7814-4C46-881C-AB72EA9F2D7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225" y="841441"/>
            <a:ext cx="4603490" cy="668003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0F37BD0-1C6F-4F66-86AB-B3D12966292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79429" y="2571662"/>
            <a:ext cx="5980694" cy="132294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93581DB-1D79-FE41-6256-C1CD2BD8265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46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4C783C2-E8FE-9B8B-4EED-34CFAB329D1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11" y="1319126"/>
            <a:ext cx="2057400" cy="53034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59FE46F-1A62-C7E5-E47E-1C69B5B625D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6758" y="3106615"/>
            <a:ext cx="3656799" cy="350134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CEDF6EF-F3FE-31DC-4690-16278CCBED2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04855" y="670107"/>
            <a:ext cx="598311" cy="58702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7EB494D-1021-D4B1-8368-6DC1C6D60F4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640825">
            <a:off x="4760577" y="5660275"/>
            <a:ext cx="1111380" cy="109041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1512E91-585A-A9A9-D681-557E30B9CFD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0806844">
            <a:off x="10437268" y="669467"/>
            <a:ext cx="1111380" cy="109041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3D0AB3E-8F64-3D30-90FA-1443C2D347E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629158">
            <a:off x="11294024" y="4289139"/>
            <a:ext cx="518668" cy="50888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E549CB5-CA0D-1C66-C7FB-8C6929C60FA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629158">
            <a:off x="-143017" y="4662310"/>
            <a:ext cx="518668" cy="508882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FB5A77BA-B409-0332-AB3F-A22881EDC8D0}"/>
              </a:ext>
            </a:extLst>
          </p:cNvPr>
          <p:cNvGrpSpPr/>
          <p:nvPr/>
        </p:nvGrpSpPr>
        <p:grpSpPr>
          <a:xfrm>
            <a:off x="2404855" y="670108"/>
            <a:ext cx="7382289" cy="4868766"/>
            <a:chOff x="2404855" y="670108"/>
            <a:chExt cx="7382289" cy="4868766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EDFAC097-FBD3-D8F1-39F8-8EC7A5A2738D}"/>
                </a:ext>
              </a:extLst>
            </p:cNvPr>
            <p:cNvGrpSpPr/>
            <p:nvPr/>
          </p:nvGrpSpPr>
          <p:grpSpPr>
            <a:xfrm>
              <a:off x="2404855" y="670108"/>
              <a:ext cx="7382289" cy="4868766"/>
              <a:chOff x="2404855" y="959692"/>
              <a:chExt cx="6504683" cy="4702554"/>
            </a:xfrm>
          </p:grpSpPr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34D7E9BD-8B54-0B46-C754-2F3DAA1441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404855" y="959692"/>
                <a:ext cx="6504683" cy="4702554"/>
              </a:xfrm>
              <a:prstGeom prst="rect">
                <a:avLst/>
              </a:prstGeom>
            </p:spPr>
          </p:pic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5792524D-A8C4-F3B5-3C17-B1F162B50831}"/>
                  </a:ext>
                </a:extLst>
              </p:cNvPr>
              <p:cNvSpPr/>
              <p:nvPr/>
            </p:nvSpPr>
            <p:spPr>
              <a:xfrm>
                <a:off x="3657600" y="3310969"/>
                <a:ext cx="3845169" cy="1167246"/>
              </a:xfrm>
              <a:prstGeom prst="rect">
                <a:avLst/>
              </a:prstGeom>
              <a:solidFill>
                <a:srgbClr val="F9BD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FDD38DB-4EE8-0E0D-AFA0-D9F75423654C}"/>
                </a:ext>
              </a:extLst>
            </p:cNvPr>
            <p:cNvSpPr txBox="1"/>
            <p:nvPr/>
          </p:nvSpPr>
          <p:spPr>
            <a:xfrm>
              <a:off x="2752372" y="2176714"/>
              <a:ext cx="6343360" cy="14338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KHỞI ĐỘNG</a:t>
              </a:r>
            </a:p>
          </p:txBody>
        </p: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6786227A-C441-E8D3-213F-BE2E6664477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12" y="1319126"/>
            <a:ext cx="2057400" cy="530343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969D4FE-76CC-9099-6DB0-D7195830506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6759" y="3106615"/>
            <a:ext cx="3656799" cy="350134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15E0239-F8B6-ED81-1BB4-30D8BD87368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0806844">
            <a:off x="10437269" y="669467"/>
            <a:ext cx="1111380" cy="109041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24679B1-63B4-0FFF-E6C0-6862116AA7C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629158">
            <a:off x="11294025" y="4289139"/>
            <a:ext cx="518668" cy="508882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E1D3BBC6-F16E-94D7-4F0A-8BA1566A24B6}"/>
              </a:ext>
            </a:extLst>
          </p:cNvPr>
          <p:cNvGrpSpPr/>
          <p:nvPr/>
        </p:nvGrpSpPr>
        <p:grpSpPr>
          <a:xfrm>
            <a:off x="2404856" y="670108"/>
            <a:ext cx="7382289" cy="4868766"/>
            <a:chOff x="2404855" y="670108"/>
            <a:chExt cx="7382289" cy="4868766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ED678ED8-193F-7701-3085-E03D85D3B8F6}"/>
                </a:ext>
              </a:extLst>
            </p:cNvPr>
            <p:cNvGrpSpPr/>
            <p:nvPr/>
          </p:nvGrpSpPr>
          <p:grpSpPr>
            <a:xfrm>
              <a:off x="2404855" y="670108"/>
              <a:ext cx="7382289" cy="4868766"/>
              <a:chOff x="2404855" y="959692"/>
              <a:chExt cx="6504683" cy="4702554"/>
            </a:xfrm>
          </p:grpSpPr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84EC53DB-8C0B-BDEC-DF12-87FE93806DF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404855" y="959692"/>
                <a:ext cx="6504683" cy="4702554"/>
              </a:xfrm>
              <a:prstGeom prst="rect">
                <a:avLst/>
              </a:prstGeom>
            </p:spPr>
          </p:pic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7EE9E530-7C18-DBE7-4615-884112E659EB}"/>
                  </a:ext>
                </a:extLst>
              </p:cNvPr>
              <p:cNvSpPr/>
              <p:nvPr/>
            </p:nvSpPr>
            <p:spPr>
              <a:xfrm>
                <a:off x="3657600" y="3310969"/>
                <a:ext cx="3845169" cy="1167246"/>
              </a:xfrm>
              <a:prstGeom prst="rect">
                <a:avLst/>
              </a:prstGeom>
              <a:solidFill>
                <a:srgbClr val="F9BD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87B55DF-880F-C70D-6F0D-1995FD3748EE}"/>
                </a:ext>
              </a:extLst>
            </p:cNvPr>
            <p:cNvSpPr txBox="1"/>
            <p:nvPr/>
          </p:nvSpPr>
          <p:spPr>
            <a:xfrm>
              <a:off x="2752372" y="2176714"/>
              <a:ext cx="6343360" cy="14338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KHỞI ĐỘNG</a:t>
              </a:r>
            </a:p>
          </p:txBody>
        </p:sp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E1E7F2D5-1956-25B9-4974-A034B788925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640825">
            <a:off x="4760578" y="5660275"/>
            <a:ext cx="1111380" cy="109041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181504D9-C02C-22A7-B2C3-9296BD8505E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629158">
            <a:off x="-143016" y="4662310"/>
            <a:ext cx="518668" cy="50888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B821C389-734D-6F35-BC30-25C199468CE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13" y="1319126"/>
            <a:ext cx="2057400" cy="5303433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9CB50C60-2E4B-3300-6B68-530C889B367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6760" y="3106615"/>
            <a:ext cx="3656799" cy="350134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6B96C65B-899A-63B8-E97C-D74CF354EF3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0806844">
            <a:off x="10437270" y="669467"/>
            <a:ext cx="1111380" cy="109041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C4D96BD7-3149-46EB-E5C1-1664530D273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629158">
            <a:off x="11294026" y="4289139"/>
            <a:ext cx="518668" cy="508882"/>
          </a:xfrm>
          <a:prstGeom prst="rect">
            <a:avLst/>
          </a:prstGeom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885B3067-82B8-C2C6-23A4-550F852E41C6}"/>
              </a:ext>
            </a:extLst>
          </p:cNvPr>
          <p:cNvGrpSpPr/>
          <p:nvPr/>
        </p:nvGrpSpPr>
        <p:grpSpPr>
          <a:xfrm>
            <a:off x="2404857" y="670108"/>
            <a:ext cx="7382289" cy="4868766"/>
            <a:chOff x="2404855" y="670108"/>
            <a:chExt cx="7382289" cy="4868766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4ED840DB-72E8-AF19-12D3-FD2527402C61}"/>
                </a:ext>
              </a:extLst>
            </p:cNvPr>
            <p:cNvGrpSpPr/>
            <p:nvPr/>
          </p:nvGrpSpPr>
          <p:grpSpPr>
            <a:xfrm>
              <a:off x="2404855" y="670108"/>
              <a:ext cx="7382289" cy="4868766"/>
              <a:chOff x="2404855" y="959692"/>
              <a:chExt cx="6504683" cy="4702554"/>
            </a:xfrm>
          </p:grpSpPr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3AEE6ABE-F342-FFB7-C09E-4249798F2C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404855" y="959692"/>
                <a:ext cx="6504683" cy="4702554"/>
              </a:xfrm>
              <a:prstGeom prst="rect">
                <a:avLst/>
              </a:prstGeom>
            </p:spPr>
          </p:pic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B14F26C1-EBB3-ABC6-58EE-E6BD8DD1BD64}"/>
                  </a:ext>
                </a:extLst>
              </p:cNvPr>
              <p:cNvSpPr/>
              <p:nvPr/>
            </p:nvSpPr>
            <p:spPr>
              <a:xfrm>
                <a:off x="3657600" y="3310969"/>
                <a:ext cx="3845169" cy="1167246"/>
              </a:xfrm>
              <a:prstGeom prst="rect">
                <a:avLst/>
              </a:prstGeom>
              <a:solidFill>
                <a:srgbClr val="F9BD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D0E840B4-A2A2-28B9-5532-66C8EBC18798}"/>
                </a:ext>
              </a:extLst>
            </p:cNvPr>
            <p:cNvSpPr txBox="1"/>
            <p:nvPr/>
          </p:nvSpPr>
          <p:spPr>
            <a:xfrm>
              <a:off x="2752372" y="2176714"/>
              <a:ext cx="6343360" cy="14338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Luyện</a:t>
              </a:r>
              <a:r>
                <a:rPr kumimoji="0" lang="en-US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8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tập</a:t>
              </a:r>
              <a:endPara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334543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2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9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42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43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46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47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50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51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54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55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58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59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62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63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66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67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0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2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74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75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6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78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79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0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82" dur="1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3" dur="1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4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86" dur="1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7" dur="1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8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90" dur="1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91" dur="1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2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94" dur="1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95" dur="1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6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8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9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0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02" dur="1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03" dur="1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4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06" dur="1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07" dur="1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8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10" dur="1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11" dur="1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2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14" dur="1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15" dur="1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/>
          <p:bldP spid="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2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9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9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6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7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0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2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4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5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6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8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9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0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2" dur="1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3" dur="1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4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6" dur="1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7" dur="1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8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0" dur="1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1" dur="1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2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4" dur="1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5" dur="1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6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8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9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0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2" dur="1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3" dur="1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4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6" dur="1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7" dur="1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8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0" dur="1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1" dur="1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2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4" dur="1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5" dur="1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/>
          <p:bldP spid="2" grpId="0" animBg="1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833ED45-5F4F-0AA7-44B9-312A0BA43F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6233" b="92375"/>
          <a:stretch/>
        </p:blipFill>
        <p:spPr>
          <a:xfrm>
            <a:off x="0" y="42862"/>
            <a:ext cx="2565933" cy="920115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41A205B-7521-115C-5520-5CD8D7A9EB50}"/>
              </a:ext>
            </a:extLst>
          </p:cNvPr>
          <p:cNvSpPr/>
          <p:nvPr/>
        </p:nvSpPr>
        <p:spPr>
          <a:xfrm>
            <a:off x="2293620" y="502920"/>
            <a:ext cx="9486900" cy="115824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1. </a:t>
            </a:r>
            <a:r>
              <a:rPr lang="en-US" sz="3200" dirty="0" err="1"/>
              <a:t>Vẽ</a:t>
            </a:r>
            <a:r>
              <a:rPr lang="en-US" sz="3200" dirty="0"/>
              <a:t> </a:t>
            </a:r>
            <a:r>
              <a:rPr lang="en-US" sz="3200" dirty="0" err="1"/>
              <a:t>một</a:t>
            </a:r>
            <a:r>
              <a:rPr lang="en-US" sz="3200" dirty="0"/>
              <a:t> </a:t>
            </a:r>
            <a:r>
              <a:rPr lang="en-US" sz="3200" dirty="0" err="1"/>
              <a:t>hình</a:t>
            </a:r>
            <a:r>
              <a:rPr lang="en-US" sz="3200" dirty="0"/>
              <a:t>  </a:t>
            </a:r>
            <a:r>
              <a:rPr lang="en-US" sz="3200" dirty="0" err="1"/>
              <a:t>mà</a:t>
            </a:r>
            <a:r>
              <a:rPr lang="en-US" sz="3200" dirty="0"/>
              <a:t> </a:t>
            </a:r>
            <a:r>
              <a:rPr lang="en-US" sz="3200" dirty="0" err="1"/>
              <a:t>em</a:t>
            </a:r>
            <a:r>
              <a:rPr lang="en-US" sz="3200" dirty="0"/>
              <a:t> </a:t>
            </a:r>
            <a:r>
              <a:rPr lang="en-US" sz="3200" dirty="0" err="1"/>
              <a:t>thích</a:t>
            </a:r>
            <a:r>
              <a:rPr lang="en-US" sz="3200" dirty="0"/>
              <a:t> </a:t>
            </a:r>
            <a:r>
              <a:rPr lang="en-US" sz="3200" dirty="0" err="1"/>
              <a:t>từ</a:t>
            </a:r>
            <a:r>
              <a:rPr lang="en-US" sz="3200" dirty="0"/>
              <a:t> </a:t>
            </a:r>
            <a:r>
              <a:rPr lang="en-US" sz="3200" dirty="0" err="1"/>
              <a:t>những</a:t>
            </a:r>
            <a:r>
              <a:rPr lang="en-US" sz="3200" dirty="0"/>
              <a:t> </a:t>
            </a:r>
            <a:r>
              <a:rPr lang="en-US" sz="3200" dirty="0" err="1"/>
              <a:t>hình</a:t>
            </a:r>
            <a:r>
              <a:rPr lang="en-US" sz="3200" dirty="0"/>
              <a:t> </a:t>
            </a:r>
            <a:r>
              <a:rPr lang="en-US" sz="3200" dirty="0" err="1"/>
              <a:t>vuông</a:t>
            </a:r>
            <a:r>
              <a:rPr lang="en-US" sz="3200" dirty="0"/>
              <a:t> </a:t>
            </a:r>
            <a:r>
              <a:rPr lang="en-US" sz="3200" dirty="0" err="1"/>
              <a:t>hoặc</a:t>
            </a:r>
            <a:r>
              <a:rPr lang="en-US" sz="3200" dirty="0"/>
              <a:t> </a:t>
            </a:r>
            <a:r>
              <a:rPr lang="en-US" sz="3200" dirty="0" err="1"/>
              <a:t>hình</a:t>
            </a:r>
            <a:r>
              <a:rPr lang="en-US" sz="3200" dirty="0"/>
              <a:t> </a:t>
            </a:r>
            <a:r>
              <a:rPr lang="en-US" sz="3200" dirty="0" err="1"/>
              <a:t>chữ</a:t>
            </a:r>
            <a:r>
              <a:rPr lang="en-US" sz="3200" dirty="0"/>
              <a:t> </a:t>
            </a:r>
            <a:r>
              <a:rPr lang="en-US" sz="3200" dirty="0" err="1"/>
              <a:t>nhật</a:t>
            </a:r>
            <a:r>
              <a:rPr lang="en-US" sz="3200" dirty="0"/>
              <a:t> ( Theo </a:t>
            </a:r>
            <a:r>
              <a:rPr lang="en-US" sz="3200" dirty="0" err="1"/>
              <a:t>mẫu</a:t>
            </a:r>
            <a:r>
              <a:rPr lang="en-US" sz="3200" dirty="0"/>
              <a:t>).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FA1397F-1665-0E99-D67F-CA7FA28CFDC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6" b="9556"/>
          <a:stretch/>
        </p:blipFill>
        <p:spPr>
          <a:xfrm rot="16200000">
            <a:off x="4240254" y="-1977145"/>
            <a:ext cx="3711491" cy="11794718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CB2830E-1B92-A2E1-EECD-C0D05B2999E3}"/>
              </a:ext>
            </a:extLst>
          </p:cNvPr>
          <p:cNvCxnSpPr>
            <a:cxnSpLocks/>
          </p:cNvCxnSpPr>
          <p:nvPr/>
        </p:nvCxnSpPr>
        <p:spPr>
          <a:xfrm>
            <a:off x="2956560" y="1082040"/>
            <a:ext cx="196596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ADA3DB7-E106-BDD5-3A6F-0882715A8547}"/>
              </a:ext>
            </a:extLst>
          </p:cNvPr>
          <p:cNvCxnSpPr>
            <a:cxnSpLocks/>
          </p:cNvCxnSpPr>
          <p:nvPr/>
        </p:nvCxnSpPr>
        <p:spPr>
          <a:xfrm>
            <a:off x="7193280" y="1082040"/>
            <a:ext cx="438912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8E3DE33-4720-E886-0AFB-3E68246F3919}"/>
              </a:ext>
            </a:extLst>
          </p:cNvPr>
          <p:cNvCxnSpPr>
            <a:cxnSpLocks/>
          </p:cNvCxnSpPr>
          <p:nvPr/>
        </p:nvCxnSpPr>
        <p:spPr>
          <a:xfrm>
            <a:off x="4739640" y="1554480"/>
            <a:ext cx="438912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2489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E84FC5D-9609-6DCA-BBDD-A991782F43A3}"/>
              </a:ext>
            </a:extLst>
          </p:cNvPr>
          <p:cNvSpPr/>
          <p:nvPr/>
        </p:nvSpPr>
        <p:spPr>
          <a:xfrm>
            <a:off x="1351146" y="242219"/>
            <a:ext cx="7277100" cy="77724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2. a) Quan </a:t>
            </a:r>
            <a:r>
              <a:rPr lang="en-US" sz="3200" dirty="0" err="1"/>
              <a:t>sát</a:t>
            </a:r>
            <a:r>
              <a:rPr lang="en-US" sz="3200" dirty="0"/>
              <a:t> </a:t>
            </a:r>
            <a:r>
              <a:rPr lang="en-US" sz="3200" dirty="0" err="1"/>
              <a:t>rồi</a:t>
            </a:r>
            <a:r>
              <a:rPr lang="en-US" sz="3200" dirty="0"/>
              <a:t> </a:t>
            </a:r>
            <a:r>
              <a:rPr lang="en-US" sz="3200" dirty="0" err="1"/>
              <a:t>vẽ</a:t>
            </a:r>
            <a:r>
              <a:rPr lang="en-US" sz="3200" dirty="0"/>
              <a:t> </a:t>
            </a:r>
            <a:r>
              <a:rPr lang="en-US" sz="3200" dirty="0" err="1"/>
              <a:t>hình</a:t>
            </a:r>
            <a:r>
              <a:rPr lang="en-US" sz="3200" dirty="0"/>
              <a:t> </a:t>
            </a:r>
            <a:r>
              <a:rPr lang="en-US" sz="3200" dirty="0" err="1"/>
              <a:t>theo</a:t>
            </a:r>
            <a:r>
              <a:rPr lang="en-US" sz="3200" dirty="0"/>
              <a:t> </a:t>
            </a:r>
            <a:r>
              <a:rPr lang="en-US" sz="3200" dirty="0" err="1"/>
              <a:t>mẫu</a:t>
            </a:r>
            <a:endParaRPr lang="en-US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B4B7F3-AF27-3BFF-6FD6-12CF933C6B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6270" y="1291480"/>
            <a:ext cx="5431976" cy="524533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3A3473A1-2E5B-2B81-60BE-72E87A8971A9}"/>
              </a:ext>
            </a:extLst>
          </p:cNvPr>
          <p:cNvSpPr/>
          <p:nvPr/>
        </p:nvSpPr>
        <p:spPr>
          <a:xfrm>
            <a:off x="3627417" y="1692612"/>
            <a:ext cx="3036030" cy="2976666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B40C0A7-11FE-BBE8-AD11-333A4208584E}"/>
              </a:ext>
            </a:extLst>
          </p:cNvPr>
          <p:cNvSpPr/>
          <p:nvPr/>
        </p:nvSpPr>
        <p:spPr>
          <a:xfrm>
            <a:off x="5165752" y="1692612"/>
            <a:ext cx="3059181" cy="2976666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EC7245B-6272-7517-0395-3B7991730999}"/>
              </a:ext>
            </a:extLst>
          </p:cNvPr>
          <p:cNvSpPr/>
          <p:nvPr/>
        </p:nvSpPr>
        <p:spPr>
          <a:xfrm>
            <a:off x="4375955" y="2983528"/>
            <a:ext cx="3059180" cy="2976666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60BE724-C495-2BD7-8677-2D2B5B9D1A53}"/>
              </a:ext>
            </a:extLst>
          </p:cNvPr>
          <p:cNvSpPr/>
          <p:nvPr/>
        </p:nvSpPr>
        <p:spPr>
          <a:xfrm>
            <a:off x="5087066" y="3122579"/>
            <a:ext cx="116732" cy="1167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17B816B-86DD-105E-A0E1-B48BB006DD38}"/>
              </a:ext>
            </a:extLst>
          </p:cNvPr>
          <p:cNvSpPr/>
          <p:nvPr/>
        </p:nvSpPr>
        <p:spPr>
          <a:xfrm>
            <a:off x="6599393" y="3122579"/>
            <a:ext cx="116732" cy="1167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F4B7F07-44C9-5FFF-05CC-F3E4EE494398}"/>
              </a:ext>
            </a:extLst>
          </p:cNvPr>
          <p:cNvSpPr/>
          <p:nvPr/>
        </p:nvSpPr>
        <p:spPr>
          <a:xfrm>
            <a:off x="5853892" y="4413495"/>
            <a:ext cx="116732" cy="1167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F48ADB-835B-0538-AC13-1C2D91A109A6}"/>
              </a:ext>
            </a:extLst>
          </p:cNvPr>
          <p:cNvSpPr/>
          <p:nvPr/>
        </p:nvSpPr>
        <p:spPr>
          <a:xfrm>
            <a:off x="900276" y="2777646"/>
            <a:ext cx="21804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Bước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6D3B92D-0B8B-AA72-8E11-DF140BECE125}"/>
              </a:ext>
            </a:extLst>
          </p:cNvPr>
          <p:cNvSpPr/>
          <p:nvPr/>
        </p:nvSpPr>
        <p:spPr>
          <a:xfrm>
            <a:off x="900276" y="2805202"/>
            <a:ext cx="21804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Bước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2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E3E2AE6-AA9C-8EE8-EF2D-29A592D7580B}"/>
              </a:ext>
            </a:extLst>
          </p:cNvPr>
          <p:cNvSpPr/>
          <p:nvPr/>
        </p:nvSpPr>
        <p:spPr>
          <a:xfrm>
            <a:off x="900275" y="2805202"/>
            <a:ext cx="21804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Bước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3</a:t>
            </a:r>
          </a:p>
        </p:txBody>
      </p:sp>
    </p:spTree>
    <p:extLst>
      <p:ext uri="{BB962C8B-B14F-4D97-AF65-F5344CB8AC3E}">
        <p14:creationId xmlns:p14="http://schemas.microsoft.com/office/powerpoint/2010/main" val="4145387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/>
      <p:bldP spid="11" grpId="1"/>
      <p:bldP spid="12" grpId="0"/>
      <p:bldP spid="12" grpId="1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1D1F604-2341-376C-F6AD-76A34C04A25C}"/>
              </a:ext>
            </a:extLst>
          </p:cNvPr>
          <p:cNvSpPr/>
          <p:nvPr/>
        </p:nvSpPr>
        <p:spPr>
          <a:xfrm>
            <a:off x="1223010" y="312420"/>
            <a:ext cx="7277100" cy="77724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b) </a:t>
            </a:r>
            <a:r>
              <a:rPr lang="en-US" sz="3200" dirty="0" err="1"/>
              <a:t>Tô</a:t>
            </a:r>
            <a:r>
              <a:rPr lang="en-US" sz="3200" dirty="0"/>
              <a:t> </a:t>
            </a:r>
            <a:r>
              <a:rPr lang="en-US" sz="3200" dirty="0" err="1"/>
              <a:t>màu</a:t>
            </a:r>
            <a:r>
              <a:rPr lang="en-US" sz="3200" dirty="0"/>
              <a:t> </a:t>
            </a:r>
            <a:r>
              <a:rPr lang="en-US" sz="3200" dirty="0" err="1"/>
              <a:t>trang</a:t>
            </a:r>
            <a:r>
              <a:rPr lang="en-US" sz="3200" dirty="0"/>
              <a:t> </a:t>
            </a:r>
            <a:r>
              <a:rPr lang="en-US" sz="3200" dirty="0" err="1"/>
              <a:t>trí</a:t>
            </a:r>
            <a:r>
              <a:rPr lang="en-US" sz="3200" dirty="0"/>
              <a:t> </a:t>
            </a:r>
            <a:r>
              <a:rPr lang="en-US" sz="3200" dirty="0" err="1"/>
              <a:t>hình</a:t>
            </a:r>
            <a:r>
              <a:rPr lang="en-US" sz="3200" dirty="0"/>
              <a:t> </a:t>
            </a:r>
            <a:r>
              <a:rPr lang="en-US" sz="3200" dirty="0" err="1"/>
              <a:t>em</a:t>
            </a:r>
            <a:r>
              <a:rPr lang="en-US" sz="3200" dirty="0"/>
              <a:t> </a:t>
            </a:r>
            <a:r>
              <a:rPr lang="en-US" sz="3200" dirty="0" err="1"/>
              <a:t>vừa</a:t>
            </a:r>
            <a:r>
              <a:rPr lang="en-US" sz="3200" dirty="0"/>
              <a:t> </a:t>
            </a:r>
            <a:r>
              <a:rPr lang="en-US" sz="3200" dirty="0" err="1"/>
              <a:t>vẽ</a:t>
            </a:r>
            <a:r>
              <a:rPr lang="en-US" sz="3200" dirty="0"/>
              <a:t> </a:t>
            </a:r>
            <a:r>
              <a:rPr lang="en-US" sz="3200" dirty="0" err="1"/>
              <a:t>được</a:t>
            </a:r>
            <a:endParaRPr lang="en-US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35678F-D1C6-711C-9417-DCA3462DE0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r="-2320" b="21910"/>
          <a:stretch/>
        </p:blipFill>
        <p:spPr>
          <a:xfrm>
            <a:off x="1223010" y="1835467"/>
            <a:ext cx="9745980" cy="4321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20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729D7753-73C2-46B3-BEA8-873474623E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667002"/>
            <a:ext cx="6858001" cy="1219200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5386B91-93C7-4B5E-B70E-3FDC07B6551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663" y="-663482"/>
            <a:ext cx="8127679" cy="6161855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2115095" y="1305424"/>
            <a:ext cx="3692037" cy="92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7C117"/>
                </a:solidFill>
              </a14:hiddenFill>
            </a:ext>
          </a:extLst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仓耳羽辰体-谷力 W05" panose="02020400000000000000" pitchFamily="18" charset="-122"/>
                <a:cs typeface="Arial" panose="020B0604020202020204" pitchFamily="34" charset="0"/>
                <a:sym typeface="微软雅黑 Light" panose="020B0502040204020203" pitchFamily="34" charset="-122"/>
              </a:rPr>
              <a:t>01</a:t>
            </a:r>
          </a:p>
        </p:txBody>
      </p:sp>
      <p:sp>
        <p:nvSpPr>
          <p:cNvPr id="2" name="矩形 1"/>
          <p:cNvSpPr/>
          <p:nvPr/>
        </p:nvSpPr>
        <p:spPr>
          <a:xfrm>
            <a:off x="3619800" y="2201503"/>
            <a:ext cx="682625" cy="76200"/>
          </a:xfrm>
          <a:prstGeom prst="rect">
            <a:avLst/>
          </a:prstGeom>
          <a:solidFill>
            <a:srgbClr val="FFCE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仓耳羽辰体-谷力 W05" panose="02020400000000000000" pitchFamily="18" charset="-122"/>
              <a:cs typeface="Arial" panose="020B0604020202020204" pitchFamily="34" charset="0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4A457F7C-43A0-47EB-A1FE-E8B04017434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97868" y="-225286"/>
            <a:ext cx="1996261" cy="1219200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C79CB8D-7814-4C46-881C-AB72EA9F2D7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225" y="841441"/>
            <a:ext cx="4603490" cy="668003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0F37BD0-1C6F-4F66-86AB-B3D12966292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79429" y="2571662"/>
            <a:ext cx="5980694" cy="132294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93581DB-1D79-FE41-6256-C1CD2BD8265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46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4C783C2-E8FE-9B8B-4EED-34CFAB329D1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11" y="1319126"/>
            <a:ext cx="2057400" cy="53034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59FE46F-1A62-C7E5-E47E-1C69B5B625D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6758" y="3106615"/>
            <a:ext cx="3656799" cy="350134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CEDF6EF-F3FE-31DC-4690-16278CCBED2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04855" y="670107"/>
            <a:ext cx="598311" cy="58702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7EB494D-1021-D4B1-8368-6DC1C6D60F4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640825">
            <a:off x="4760577" y="5660275"/>
            <a:ext cx="1111380" cy="109041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1512E91-585A-A9A9-D681-557E30B9CFD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0806844">
            <a:off x="10437268" y="669467"/>
            <a:ext cx="1111380" cy="109041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3D0AB3E-8F64-3D30-90FA-1443C2D347E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629158">
            <a:off x="11294024" y="4289139"/>
            <a:ext cx="518668" cy="50888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E549CB5-CA0D-1C66-C7FB-8C6929C60FA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629158">
            <a:off x="-143017" y="4662310"/>
            <a:ext cx="518668" cy="508882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FB5A77BA-B409-0332-AB3F-A22881EDC8D0}"/>
              </a:ext>
            </a:extLst>
          </p:cNvPr>
          <p:cNvGrpSpPr/>
          <p:nvPr/>
        </p:nvGrpSpPr>
        <p:grpSpPr>
          <a:xfrm>
            <a:off x="2404855" y="670108"/>
            <a:ext cx="7382289" cy="4868766"/>
            <a:chOff x="2404855" y="670108"/>
            <a:chExt cx="7382289" cy="4868766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EDFAC097-FBD3-D8F1-39F8-8EC7A5A2738D}"/>
                </a:ext>
              </a:extLst>
            </p:cNvPr>
            <p:cNvGrpSpPr/>
            <p:nvPr/>
          </p:nvGrpSpPr>
          <p:grpSpPr>
            <a:xfrm>
              <a:off x="2404855" y="670108"/>
              <a:ext cx="7382289" cy="4868766"/>
              <a:chOff x="2404855" y="959692"/>
              <a:chExt cx="6504683" cy="4702554"/>
            </a:xfrm>
          </p:grpSpPr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34D7E9BD-8B54-0B46-C754-2F3DAA1441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404855" y="959692"/>
                <a:ext cx="6504683" cy="4702554"/>
              </a:xfrm>
              <a:prstGeom prst="rect">
                <a:avLst/>
              </a:prstGeom>
            </p:spPr>
          </p:pic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5792524D-A8C4-F3B5-3C17-B1F162B50831}"/>
                  </a:ext>
                </a:extLst>
              </p:cNvPr>
              <p:cNvSpPr/>
              <p:nvPr/>
            </p:nvSpPr>
            <p:spPr>
              <a:xfrm>
                <a:off x="3657600" y="3310969"/>
                <a:ext cx="3845169" cy="1167246"/>
              </a:xfrm>
              <a:prstGeom prst="rect">
                <a:avLst/>
              </a:prstGeom>
              <a:solidFill>
                <a:srgbClr val="F9BD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FDD38DB-4EE8-0E0D-AFA0-D9F75423654C}"/>
                </a:ext>
              </a:extLst>
            </p:cNvPr>
            <p:cNvSpPr txBox="1"/>
            <p:nvPr/>
          </p:nvSpPr>
          <p:spPr>
            <a:xfrm>
              <a:off x="2752372" y="2176714"/>
              <a:ext cx="6343360" cy="14338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KHỞI ĐỘNG</a:t>
              </a:r>
            </a:p>
          </p:txBody>
        </p: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6786227A-C441-E8D3-213F-BE2E6664477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12" y="1319126"/>
            <a:ext cx="2057400" cy="530343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969D4FE-76CC-9099-6DB0-D7195830506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6759" y="3106615"/>
            <a:ext cx="3656799" cy="350134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15E0239-F8B6-ED81-1BB4-30D8BD87368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0806844">
            <a:off x="10437269" y="669467"/>
            <a:ext cx="1111380" cy="109041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24679B1-63B4-0FFF-E6C0-6862116AA7C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629158">
            <a:off x="11294025" y="4289139"/>
            <a:ext cx="518668" cy="508882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E1D3BBC6-F16E-94D7-4F0A-8BA1566A24B6}"/>
              </a:ext>
            </a:extLst>
          </p:cNvPr>
          <p:cNvGrpSpPr/>
          <p:nvPr/>
        </p:nvGrpSpPr>
        <p:grpSpPr>
          <a:xfrm>
            <a:off x="2404856" y="670108"/>
            <a:ext cx="7382289" cy="4868766"/>
            <a:chOff x="2404855" y="670108"/>
            <a:chExt cx="7382289" cy="4868766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ED678ED8-193F-7701-3085-E03D85D3B8F6}"/>
                </a:ext>
              </a:extLst>
            </p:cNvPr>
            <p:cNvGrpSpPr/>
            <p:nvPr/>
          </p:nvGrpSpPr>
          <p:grpSpPr>
            <a:xfrm>
              <a:off x="2404855" y="670108"/>
              <a:ext cx="7382289" cy="4868766"/>
              <a:chOff x="2404855" y="959692"/>
              <a:chExt cx="6504683" cy="4702554"/>
            </a:xfrm>
          </p:grpSpPr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84EC53DB-8C0B-BDEC-DF12-87FE93806DF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404855" y="959692"/>
                <a:ext cx="6504683" cy="4702554"/>
              </a:xfrm>
              <a:prstGeom prst="rect">
                <a:avLst/>
              </a:prstGeom>
            </p:spPr>
          </p:pic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7EE9E530-7C18-DBE7-4615-884112E659EB}"/>
                  </a:ext>
                </a:extLst>
              </p:cNvPr>
              <p:cNvSpPr/>
              <p:nvPr/>
            </p:nvSpPr>
            <p:spPr>
              <a:xfrm>
                <a:off x="3657600" y="3310969"/>
                <a:ext cx="3845169" cy="1167246"/>
              </a:xfrm>
              <a:prstGeom prst="rect">
                <a:avLst/>
              </a:prstGeom>
              <a:solidFill>
                <a:srgbClr val="F9BD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87B55DF-880F-C70D-6F0D-1995FD3748EE}"/>
                </a:ext>
              </a:extLst>
            </p:cNvPr>
            <p:cNvSpPr txBox="1"/>
            <p:nvPr/>
          </p:nvSpPr>
          <p:spPr>
            <a:xfrm>
              <a:off x="2752372" y="2176714"/>
              <a:ext cx="6343360" cy="14338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KHỞI ĐỘNG</a:t>
              </a:r>
            </a:p>
          </p:txBody>
        </p:sp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E1E7F2D5-1956-25B9-4974-A034B788925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640825">
            <a:off x="4760578" y="5660275"/>
            <a:ext cx="1111380" cy="109041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181504D9-C02C-22A7-B2C3-9296BD8505E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629158">
            <a:off x="-143016" y="4662310"/>
            <a:ext cx="518668" cy="50888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B821C389-734D-6F35-BC30-25C199468CE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13" y="1319126"/>
            <a:ext cx="2057400" cy="5303433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9CB50C60-2E4B-3300-6B68-530C889B367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6760" y="3106615"/>
            <a:ext cx="3656799" cy="350134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6B96C65B-899A-63B8-E97C-D74CF354EF3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0806844">
            <a:off x="10437270" y="669467"/>
            <a:ext cx="1111380" cy="109041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C4D96BD7-3149-46EB-E5C1-1664530D273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629158">
            <a:off x="11294026" y="4289139"/>
            <a:ext cx="518668" cy="508882"/>
          </a:xfrm>
          <a:prstGeom prst="rect">
            <a:avLst/>
          </a:prstGeom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885B3067-82B8-C2C6-23A4-550F852E41C6}"/>
              </a:ext>
            </a:extLst>
          </p:cNvPr>
          <p:cNvGrpSpPr/>
          <p:nvPr/>
        </p:nvGrpSpPr>
        <p:grpSpPr>
          <a:xfrm>
            <a:off x="2404857" y="670108"/>
            <a:ext cx="7382289" cy="4868766"/>
            <a:chOff x="2404855" y="670108"/>
            <a:chExt cx="7382289" cy="4868766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4ED840DB-72E8-AF19-12D3-FD2527402C61}"/>
                </a:ext>
              </a:extLst>
            </p:cNvPr>
            <p:cNvGrpSpPr/>
            <p:nvPr/>
          </p:nvGrpSpPr>
          <p:grpSpPr>
            <a:xfrm>
              <a:off x="2404855" y="670108"/>
              <a:ext cx="7382289" cy="4868766"/>
              <a:chOff x="2404855" y="959692"/>
              <a:chExt cx="6504683" cy="4702554"/>
            </a:xfrm>
          </p:grpSpPr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3AEE6ABE-F342-FFB7-C09E-4249798F2C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404855" y="959692"/>
                <a:ext cx="6504683" cy="4702554"/>
              </a:xfrm>
              <a:prstGeom prst="rect">
                <a:avLst/>
              </a:prstGeom>
            </p:spPr>
          </p:pic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B14F26C1-EBB3-ABC6-58EE-E6BD8DD1BD64}"/>
                  </a:ext>
                </a:extLst>
              </p:cNvPr>
              <p:cNvSpPr/>
              <p:nvPr/>
            </p:nvSpPr>
            <p:spPr>
              <a:xfrm>
                <a:off x="3657600" y="3310969"/>
                <a:ext cx="3845169" cy="1167246"/>
              </a:xfrm>
              <a:prstGeom prst="rect">
                <a:avLst/>
              </a:prstGeom>
              <a:solidFill>
                <a:srgbClr val="F9BD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D0E840B4-A2A2-28B9-5532-66C8EBC18798}"/>
                </a:ext>
              </a:extLst>
            </p:cNvPr>
            <p:cNvSpPr txBox="1"/>
            <p:nvPr/>
          </p:nvSpPr>
          <p:spPr>
            <a:xfrm>
              <a:off x="2752372" y="2176714"/>
              <a:ext cx="6343360" cy="14338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0" b="1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Vận</a:t>
              </a:r>
              <a:r>
                <a:rPr lang="en-US" sz="8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8000" b="1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dụng</a:t>
              </a:r>
              <a:endPara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781772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2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9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42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43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46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47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50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51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54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55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58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59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62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63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66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67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0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2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74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75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6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78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79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0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82" dur="1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3" dur="1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4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86" dur="1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7" dur="1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8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90" dur="1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91" dur="1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2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94" dur="1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95" dur="1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6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8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9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0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02" dur="1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03" dur="1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4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06" dur="1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07" dur="1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8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10" dur="1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11" dur="1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2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14" dur="1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15" dur="1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/>
          <p:bldP spid="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2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9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9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6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7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0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2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4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5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6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8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9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0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2" dur="1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3" dur="1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4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6" dur="1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7" dur="1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8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0" dur="1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1" dur="1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2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4" dur="1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5" dur="1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6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8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9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0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2" dur="1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3" dur="1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4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6" dur="1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7" dur="1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8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0" dur="1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1" dur="1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2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4" dur="1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5" dur="1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/>
          <p:bldP spid="2" grpId="0" animBg="1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100000">
              <a:schemeClr val="accent1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26D4971-D852-9B10-C46B-B6E19E9257EA}"/>
              </a:ext>
            </a:extLst>
          </p:cNvPr>
          <p:cNvSpPr/>
          <p:nvPr/>
        </p:nvSpPr>
        <p:spPr>
          <a:xfrm>
            <a:off x="419100" y="518160"/>
            <a:ext cx="11353800" cy="14173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Tìm các đồ dùng, hình ảnh hình vuông, hình chữ nhật, hình tròn mà con nhìn thấy khi làm trang trí các đồ dùng xung quanh mình?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2053" name="Picture 5" descr="Cách cắt Bông Hoa 5 cánh cực dễ | How to make 5 petal hand cut paper  flowers| Liam Channel - YouTube">
            <a:extLst>
              <a:ext uri="{FF2B5EF4-FFF2-40B4-BE49-F238E27FC236}">
                <a16:creationId xmlns:a16="http://schemas.microsoft.com/office/drawing/2014/main" id="{2EE48248-7AB7-05FE-8BFE-FED47823F4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999422"/>
            <a:ext cx="4800600" cy="270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Vẽ Tranh Trang Trí Hình Vuông Đơn Giản Mà Đẹp, Dễ Vẽ Cho Các Bé">
            <a:extLst>
              <a:ext uri="{FF2B5EF4-FFF2-40B4-BE49-F238E27FC236}">
                <a16:creationId xmlns:a16="http://schemas.microsoft.com/office/drawing/2014/main" id="{E774AFD4-032F-8E96-AD30-5827CF86F9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799" y="2999422"/>
            <a:ext cx="4800601" cy="270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8740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A176999-15C5-FFE4-1395-3D427366D5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" y="-1"/>
            <a:ext cx="12189460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DCD8AC8-4279-4241-AED6-0927B0148E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54908" y="1340796"/>
            <a:ext cx="7879644" cy="312175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0C6FA15-798C-4432-B16D-71394FF4F97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524" y="2712396"/>
            <a:ext cx="1608235" cy="414560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CD83D4A-2F3D-4CE7-8A9B-3C95A5F4ABB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8004" y="2157690"/>
            <a:ext cx="3846681" cy="335951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2D1FE03-6892-4B79-A43F-44037BED640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69074" y="1340796"/>
            <a:ext cx="6651312" cy="32250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91811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7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1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2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KSO_WM_SLIDE_MODEL_TYPE" val="cover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130</Words>
  <Application>Microsoft Office PowerPoint</Application>
  <PresentationFormat>Widescreen</PresentationFormat>
  <Paragraphs>22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微软雅黑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anh nguyễn</dc:creator>
  <cp:lastModifiedBy>Lan Phuong</cp:lastModifiedBy>
  <cp:revision>4</cp:revision>
  <dcterms:created xsi:type="dcterms:W3CDTF">2022-10-29T11:11:04Z</dcterms:created>
  <dcterms:modified xsi:type="dcterms:W3CDTF">2023-10-28T12:44:44Z</dcterms:modified>
</cp:coreProperties>
</file>