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56" r:id="rId2"/>
    <p:sldId id="259" r:id="rId3"/>
    <p:sldId id="287" r:id="rId4"/>
    <p:sldId id="265" r:id="rId5"/>
    <p:sldId id="324" r:id="rId6"/>
    <p:sldId id="285" r:id="rId7"/>
    <p:sldId id="288" r:id="rId8"/>
    <p:sldId id="293" r:id="rId9"/>
    <p:sldId id="292" r:id="rId10"/>
    <p:sldId id="294" r:id="rId11"/>
    <p:sldId id="297" r:id="rId12"/>
    <p:sldId id="295" r:id="rId13"/>
    <p:sldId id="296" r:id="rId14"/>
    <p:sldId id="302" r:id="rId15"/>
    <p:sldId id="298" r:id="rId16"/>
    <p:sldId id="303" r:id="rId17"/>
    <p:sldId id="304" r:id="rId18"/>
    <p:sldId id="30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4461766" y="-3564981"/>
          <a:ext cx="833166" cy="7963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6785" y="40672"/>
        <a:ext cx="7922457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4460587" y="-3597039"/>
          <a:ext cx="802287" cy="799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63548" y="39164"/>
        <a:ext cx="7957202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113312" y="1140542"/>
            <a:ext cx="9773587" cy="4709415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a)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+ 2 = 7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 = 12 (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7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b) 12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574034" y="853793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976550" y="983775"/>
            <a:ext cx="10058401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6"/>
            <a:ext cx="2235200" cy="609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770625" y="2327094"/>
            <a:ext cx="592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4509272" y="2585149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4517456" y="3226622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4517455" y="2443930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4517456" y="3099423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6548774" y="245824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7529657" y="3091611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4517456" y="2634174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6553888" y="2651559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6963373" y="2625620"/>
            <a:ext cx="179017" cy="92230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7604324" y="2286415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6515359" y="2618683"/>
            <a:ext cx="117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4842223" y="2136322"/>
            <a:ext cx="153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2621480" y="3723351"/>
            <a:ext cx="661043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2621478" y="5091274"/>
            <a:ext cx="661043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7847004" y="2597150"/>
            <a:ext cx="114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3047423" y="2324804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2888032" y="2841906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706692" y="2149266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526298" y="1460828"/>
            <a:ext cx="4479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162261" y="1460828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4736718" y="1846554"/>
            <a:ext cx="3988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372783" y="1421072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1128163" y="1846554"/>
            <a:ext cx="2835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59" y="3997813"/>
            <a:ext cx="302973" cy="1104519"/>
          </a:xfrm>
          <a:prstGeom prst="rightBrace">
            <a:avLst>
              <a:gd name="adj1" fmla="val 3378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789076" y="4091391"/>
            <a:ext cx="421901" cy="1130515"/>
          </a:xfrm>
          <a:prstGeom prst="rightBrace">
            <a:avLst>
              <a:gd name="adj1" fmla="val 2839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838137" y="5384057"/>
            <a:ext cx="122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55467" y="3742768"/>
            <a:ext cx="301943" cy="2965273"/>
          </a:xfrm>
          <a:prstGeom prst="rightBrace">
            <a:avLst>
              <a:gd name="adj1" fmla="val 7765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BA9F97-3313-4006-7E1C-00EEA9E162A1}"/>
              </a:ext>
            </a:extLst>
          </p:cNvPr>
          <p:cNvCxnSpPr>
            <a:cxnSpLocks/>
          </p:cNvCxnSpPr>
          <p:nvPr/>
        </p:nvCxnSpPr>
        <p:spPr>
          <a:xfrm>
            <a:off x="1811605" y="4303240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812470" y="2635426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6777" y="860405"/>
            <a:ext cx="4104209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3719323"/>
              </p:ext>
            </p:extLst>
          </p:nvPr>
        </p:nvGraphicFramePr>
        <p:xfrm>
          <a:off x="1760346" y="2068453"/>
          <a:ext cx="8859914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166068"/>
              </p:ext>
            </p:extLst>
          </p:nvPr>
        </p:nvGraphicFramePr>
        <p:xfrm>
          <a:off x="1760346" y="3748291"/>
          <a:ext cx="8859914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722752" y="1177475"/>
            <a:ext cx="2449230" cy="709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06586" y="2023664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bao nhiêu bông hoa hồng?</a:t>
            </a:r>
          </a:p>
          <a:p>
            <a:pPr marL="400050"/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bao nhiêu bông hoa hồng và hoa cúc?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39194" y="163708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39194" y="232953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1731612" y="1374200"/>
            <a:ext cx="19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39194" y="151562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61466" y="152227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31007" y="218864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77599" y="220934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52165" y="162783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5082692" y="1072993"/>
            <a:ext cx="132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737868" y="1802748"/>
            <a:ext cx="13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64839" y="220934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168353" y="23157"/>
            <a:ext cx="330399" cy="4994090"/>
          </a:xfrm>
          <a:prstGeom prst="leftBrace">
            <a:avLst>
              <a:gd name="adj1" fmla="val 118369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38816" y="2696203"/>
            <a:ext cx="144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1681474" y="1966391"/>
            <a:ext cx="208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530840" y="306483"/>
            <a:ext cx="2454731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39194" y="163767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700318" y="232929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23512" y="233950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903005" y="3523474"/>
            <a:ext cx="7223760" cy="196223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+ 2 = 7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FA8D1C-414F-2C95-A928-01CB78F7FD65}"/>
              </a:ext>
            </a:extLst>
          </p:cNvPr>
          <p:cNvCxnSpPr>
            <a:cxnSpLocks/>
          </p:cNvCxnSpPr>
          <p:nvPr/>
        </p:nvCxnSpPr>
        <p:spPr>
          <a:xfrm>
            <a:off x="3818352" y="1626516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074140" y="1230050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4794777" y="1583881"/>
            <a:ext cx="307459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4800919" y="1470844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7880622" y="1469819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070157" y="2156134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4779434" y="2142835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4782504" y="2276329"/>
            <a:ext cx="4301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055729" y="1977668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521484" y="1060661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6213476" y="1759344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591654" y="1617566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01625" y="3088606"/>
            <a:ext cx="7525062" cy="268339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 = 12 (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7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b) 12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166298" y="1221741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595731" y="1618075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686</Words>
  <Application>Microsoft Office PowerPoint</Application>
  <PresentationFormat>Widescreen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#9Slide03 Arima Madurai</vt:lpstr>
      <vt:lpstr>#9Slide03 Arima Madurai Black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134</cp:revision>
  <dcterms:created xsi:type="dcterms:W3CDTF">2021-06-02T01:34:28Z</dcterms:created>
  <dcterms:modified xsi:type="dcterms:W3CDTF">2024-11-21T05:38:08Z</dcterms:modified>
</cp:coreProperties>
</file>