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  <p:sldMasterId id="2147483739" r:id="rId4"/>
  </p:sldMasterIdLst>
  <p:notesMasterIdLst>
    <p:notesMasterId r:id="rId22"/>
  </p:notesMasterIdLst>
  <p:sldIdLst>
    <p:sldId id="260" r:id="rId5"/>
    <p:sldId id="355" r:id="rId6"/>
    <p:sldId id="258" r:id="rId7"/>
    <p:sldId id="2639" r:id="rId8"/>
    <p:sldId id="259" r:id="rId9"/>
    <p:sldId id="261" r:id="rId10"/>
    <p:sldId id="357" r:id="rId11"/>
    <p:sldId id="338" r:id="rId12"/>
    <p:sldId id="263" r:id="rId13"/>
    <p:sldId id="2638" r:id="rId14"/>
    <p:sldId id="2637" r:id="rId15"/>
    <p:sldId id="349" r:id="rId16"/>
    <p:sldId id="351" r:id="rId17"/>
    <p:sldId id="352" r:id="rId18"/>
    <p:sldId id="353" r:id="rId19"/>
    <p:sldId id="347" r:id="rId20"/>
    <p:sldId id="34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/>
            <a:t>Thực</a:t>
          </a:r>
          <a:r>
            <a:rPr lang="en-US" sz="2400" dirty="0"/>
            <a:t> </a:t>
          </a:r>
          <a:r>
            <a:rPr lang="en-US" sz="2400" dirty="0" err="1"/>
            <a:t>hiện</a:t>
          </a:r>
          <a:r>
            <a:rPr lang="en-US" sz="2400" dirty="0"/>
            <a:t> </a:t>
          </a:r>
          <a:r>
            <a:rPr lang="en-US" sz="2400" dirty="0" err="1"/>
            <a:t>được</a:t>
          </a:r>
          <a:r>
            <a:rPr lang="en-US" sz="2400" dirty="0"/>
            <a:t> </a:t>
          </a:r>
          <a:r>
            <a:rPr lang="en-US" sz="2400" dirty="0" err="1"/>
            <a:t>tính</a:t>
          </a:r>
          <a:r>
            <a:rPr lang="en-US" sz="2400" dirty="0"/>
            <a:t> </a:t>
          </a:r>
          <a:r>
            <a:rPr lang="en-US" sz="2400" dirty="0" err="1"/>
            <a:t>nhẩm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phép</a:t>
          </a:r>
          <a:r>
            <a:rPr lang="en-US" sz="2400" dirty="0"/>
            <a:t> </a:t>
          </a:r>
          <a:r>
            <a:rPr lang="en-US" sz="2400" dirty="0" err="1"/>
            <a:t>nhân</a:t>
          </a:r>
          <a:r>
            <a:rPr lang="en-US" sz="2400" dirty="0"/>
            <a:t>, </a:t>
          </a:r>
          <a:r>
            <a:rPr lang="en-US" sz="2400" dirty="0" err="1"/>
            <a:t>phép</a:t>
          </a:r>
          <a:r>
            <a:rPr lang="en-US" sz="2400" dirty="0"/>
            <a:t> chia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bảng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học</a:t>
          </a:r>
          <a:r>
            <a:rPr lang="en-US" sz="2400" dirty="0"/>
            <a:t>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3379DBF-C272-4E57-B2EE-59A0B1B38B5C}" type="presOf" srcId="{170E7AF1-C29C-412A-95EE-D4D3B92767D7}" destId="{EE4864BC-A637-451B-B5BD-4C3C6EF2EFCA}" srcOrd="0" destOrd="0" presId="urn:microsoft.com/office/officeart/2005/8/layout/chevron2"/>
    <dgm:cxn modelId="{EA8F5BC1-0866-4119-BCB5-AE3743CE75D7}" type="presOf" srcId="{271A056B-756A-4CA2-92CF-AF4AB1D3D2E0}" destId="{F97EB1BA-22EF-49EF-A4D2-6FF056CB5200}" srcOrd="0" destOrd="0" presId="urn:microsoft.com/office/officeart/2005/8/layout/chevron2"/>
    <dgm:cxn modelId="{47D77AC5-2950-4E45-8A30-2EC94331E15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4F1D1889-F1EE-4AD3-BADE-C2CE873DD5DB}" type="presParOf" srcId="{45DF4543-7EBC-401D-83DA-6F314F061722}" destId="{B2837108-1A51-4BE5-B7D0-B24CC4A02FA3}" srcOrd="0" destOrd="0" presId="urn:microsoft.com/office/officeart/2005/8/layout/chevron2"/>
    <dgm:cxn modelId="{9F9397C9-4CAB-4071-8F65-7E7DAB285FA7}" type="presParOf" srcId="{B2837108-1A51-4BE5-B7D0-B24CC4A02FA3}" destId="{EE4864BC-A637-451B-B5BD-4C3C6EF2EFCA}" srcOrd="0" destOrd="0" presId="urn:microsoft.com/office/officeart/2005/8/layout/chevron2"/>
    <dgm:cxn modelId="{FC4FACA6-D837-4798-8459-D51B2764601D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/>
            <a:t>Tìm</a:t>
          </a:r>
          <a:r>
            <a:rPr lang="en-US" sz="2400" dirty="0"/>
            <a:t> </a:t>
          </a:r>
          <a:r>
            <a:rPr lang="en-US" sz="2400" dirty="0" err="1"/>
            <a:t>thành</a:t>
          </a:r>
          <a:r>
            <a:rPr lang="en-US" sz="2400" dirty="0"/>
            <a:t> </a:t>
          </a:r>
          <a:r>
            <a:rPr lang="en-US" sz="2400" dirty="0" err="1"/>
            <a:t>phần</a:t>
          </a:r>
          <a:r>
            <a:rPr lang="en-US" sz="2400" dirty="0"/>
            <a:t> </a:t>
          </a:r>
          <a:r>
            <a:rPr lang="en-US" sz="2400" dirty="0" err="1"/>
            <a:t>chưa</a:t>
          </a:r>
          <a:r>
            <a:rPr lang="en-US" sz="2400" dirty="0"/>
            <a:t>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phép</a:t>
          </a:r>
          <a:r>
            <a:rPr lang="en-US" sz="2400" dirty="0"/>
            <a:t> </a:t>
          </a:r>
          <a:r>
            <a:rPr lang="en-US" sz="2400" dirty="0" err="1"/>
            <a:t>nhân</a:t>
          </a:r>
          <a:r>
            <a:rPr lang="en-US" sz="2400" dirty="0"/>
            <a:t>, </a:t>
          </a:r>
          <a:r>
            <a:rPr lang="en-US" sz="2400" dirty="0" err="1"/>
            <a:t>phép</a:t>
          </a:r>
          <a:r>
            <a:rPr lang="en-US" sz="2400" dirty="0"/>
            <a:t> chia </a:t>
          </a:r>
          <a:r>
            <a:rPr lang="en-US" sz="2400" dirty="0" err="1"/>
            <a:t>và</a:t>
          </a:r>
          <a:r>
            <a:rPr lang="en-US" sz="2400" dirty="0"/>
            <a:t> </a:t>
          </a:r>
          <a:r>
            <a:rPr lang="en-US" sz="2400" dirty="0" err="1"/>
            <a:t>giải</a:t>
          </a:r>
          <a:r>
            <a:rPr lang="en-US" sz="2400" dirty="0"/>
            <a:t> </a:t>
          </a:r>
          <a:r>
            <a:rPr lang="en-US" sz="2400" dirty="0" err="1"/>
            <a:t>toán</a:t>
          </a:r>
          <a:r>
            <a:rPr lang="en-US" sz="2400" dirty="0"/>
            <a:t>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liên</a:t>
          </a:r>
          <a:r>
            <a:rPr lang="en-US" sz="2400" dirty="0"/>
            <a:t> </a:t>
          </a:r>
          <a:r>
            <a:rPr lang="en-US" sz="2400" dirty="0" err="1"/>
            <a:t>quan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</dgm:pt>
  </dgm:ptLst>
  <dgm:cxnLst>
    <dgm:cxn modelId="{B922A01D-1BE5-4C9F-B71D-AB058D32E4A6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0392C77-A533-40E1-AF5E-DCAD891C7B8F}" type="presOf" srcId="{170E7AF1-C29C-412A-95EE-D4D3B92767D7}" destId="{EE4864BC-A637-451B-B5BD-4C3C6EF2EFCA}" srcOrd="0" destOrd="0" presId="urn:microsoft.com/office/officeart/2005/8/layout/chevron2"/>
    <dgm:cxn modelId="{83F7D2E4-DCEC-4E9E-A573-DB285B84F11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20185CC7-447D-4463-BB2C-A7D621C1691E}" type="presParOf" srcId="{45DF4543-7EBC-401D-83DA-6F314F061722}" destId="{B2837108-1A51-4BE5-B7D0-B24CC4A02FA3}" srcOrd="0" destOrd="0" presId="urn:microsoft.com/office/officeart/2005/8/layout/chevron2"/>
    <dgm:cxn modelId="{6ADFE9B3-D739-4EFA-8500-6494CF461A73}" type="presParOf" srcId="{B2837108-1A51-4BE5-B7D0-B24CC4A02FA3}" destId="{EE4864BC-A637-451B-B5BD-4C3C6EF2EFCA}" srcOrd="0" destOrd="0" presId="urn:microsoft.com/office/officeart/2005/8/layout/chevron2"/>
    <dgm:cxn modelId="{DE24B8FD-3ABB-4D6C-B2CB-A10736991469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3200" dirty="0">
              <a:latin typeface="+mj-lt"/>
              <a:cs typeface="Times New Roman" panose="02020603050405020304" pitchFamily="18" charset="0"/>
            </a:rPr>
            <a:t>3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D221C29F-3273-4CFC-8479-060B0B289850}" type="presOf" srcId="{271A056B-756A-4CA2-92CF-AF4AB1D3D2E0}" destId="{F97EB1BA-22EF-49EF-A4D2-6FF056CB5200}" srcOrd="0" destOrd="0" presId="urn:microsoft.com/office/officeart/2005/8/layout/chevron2"/>
    <dgm:cxn modelId="{D55DAEA1-371F-4B91-963F-3EAE7246C85B}" type="presOf" srcId="{170E7AF1-C29C-412A-95EE-D4D3B92767D7}" destId="{EE4864BC-A637-451B-B5BD-4C3C6EF2EFCA}" srcOrd="0" destOrd="0" presId="urn:microsoft.com/office/officeart/2005/8/layout/chevron2"/>
    <dgm:cxn modelId="{696FD3A5-0DAB-4B54-80DF-4DE186200C6B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9CB127E-2A50-4B59-A8EF-0A4A5465FF2D}" type="presParOf" srcId="{45DF4543-7EBC-401D-83DA-6F314F061722}" destId="{B2837108-1A51-4BE5-B7D0-B24CC4A02FA3}" srcOrd="0" destOrd="0" presId="urn:microsoft.com/office/officeart/2005/8/layout/chevron2"/>
    <dgm:cxn modelId="{A414F2E3-75C8-45B5-9D0F-FDFF6BBC83F3}" type="presParOf" srcId="{B2837108-1A51-4BE5-B7D0-B24CC4A02FA3}" destId="{EE4864BC-A637-451B-B5BD-4C3C6EF2EFCA}" srcOrd="0" destOrd="0" presId="urn:microsoft.com/office/officeart/2005/8/layout/chevron2"/>
    <dgm:cxn modelId="{4083923B-2334-4B78-B45A-7AA6551F00F3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2544" y="312544"/>
          <a:ext cx="2083633" cy="14585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2" y="729271"/>
        <a:ext cx="1458543" cy="625090"/>
      </dsp:txXfrm>
    </dsp:sp>
    <dsp:sp modelId="{F97EB1BA-22EF-49EF-A4D2-6FF056CB5200}">
      <dsp:nvSpPr>
        <dsp:cNvPr id="0" name=""/>
        <dsp:cNvSpPr/>
      </dsp:nvSpPr>
      <dsp:spPr>
        <a:xfrm rot="5400000">
          <a:off x="3992339" y="-2533796"/>
          <a:ext cx="1354361" cy="64219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Thực</a:t>
          </a:r>
          <a:r>
            <a:rPr lang="en-US" sz="2400" kern="1200" dirty="0"/>
            <a:t> </a:t>
          </a:r>
          <a:r>
            <a:rPr lang="en-US" sz="2400" kern="1200" dirty="0" err="1"/>
            <a:t>hiện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tính</a:t>
          </a:r>
          <a:r>
            <a:rPr lang="en-US" sz="2400" kern="1200" dirty="0"/>
            <a:t> </a:t>
          </a:r>
          <a:r>
            <a:rPr lang="en-US" sz="2400" kern="1200" dirty="0" err="1"/>
            <a:t>nhẩm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phép</a:t>
          </a:r>
          <a:r>
            <a:rPr lang="en-US" sz="2400" kern="1200" dirty="0"/>
            <a:t> </a:t>
          </a:r>
          <a:r>
            <a:rPr lang="en-US" sz="2400" kern="1200" dirty="0" err="1"/>
            <a:t>nhân</a:t>
          </a:r>
          <a:r>
            <a:rPr lang="en-US" sz="2400" kern="1200" dirty="0"/>
            <a:t>, </a:t>
          </a:r>
          <a:r>
            <a:rPr lang="en-US" sz="2400" kern="1200" dirty="0" err="1"/>
            <a:t>phép</a:t>
          </a:r>
          <a:r>
            <a:rPr lang="en-US" sz="2400" kern="1200" dirty="0"/>
            <a:t> chia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bảng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học</a:t>
          </a:r>
          <a:r>
            <a:rPr lang="en-US" sz="2400" kern="1200" dirty="0"/>
            <a:t>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8543" y="66114"/>
        <a:ext cx="6355839" cy="122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17250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Tìm</a:t>
          </a:r>
          <a:r>
            <a:rPr lang="en-US" sz="2400" kern="1200" dirty="0"/>
            <a:t> </a:t>
          </a:r>
          <a:r>
            <a:rPr lang="en-US" sz="2400" kern="1200" dirty="0" err="1"/>
            <a:t>thành</a:t>
          </a:r>
          <a:r>
            <a:rPr lang="en-US" sz="2400" kern="1200" dirty="0"/>
            <a:t> </a:t>
          </a:r>
          <a:r>
            <a:rPr lang="en-US" sz="2400" kern="1200" dirty="0" err="1"/>
            <a:t>phần</a:t>
          </a:r>
          <a:r>
            <a:rPr lang="en-US" sz="2400" kern="1200" dirty="0"/>
            <a:t> </a:t>
          </a:r>
          <a:r>
            <a:rPr lang="en-US" sz="2400" kern="1200" dirty="0" err="1"/>
            <a:t>chưa</a:t>
          </a:r>
          <a:r>
            <a:rPr lang="en-US" sz="2400" kern="1200" dirty="0"/>
            <a:t>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phép</a:t>
          </a:r>
          <a:r>
            <a:rPr lang="en-US" sz="2400" kern="1200" dirty="0"/>
            <a:t> </a:t>
          </a:r>
          <a:r>
            <a:rPr lang="en-US" sz="2400" kern="1200" dirty="0" err="1"/>
            <a:t>nhân</a:t>
          </a:r>
          <a:r>
            <a:rPr lang="en-US" sz="2400" kern="1200" dirty="0"/>
            <a:t>, </a:t>
          </a:r>
          <a:r>
            <a:rPr lang="en-US" sz="2400" kern="1200" dirty="0" err="1"/>
            <a:t>phép</a:t>
          </a:r>
          <a:r>
            <a:rPr lang="en-US" sz="2400" kern="1200" dirty="0"/>
            <a:t> chia </a:t>
          </a:r>
          <a:r>
            <a:rPr lang="en-US" sz="2400" kern="1200" dirty="0" err="1"/>
            <a:t>và</a:t>
          </a:r>
          <a:r>
            <a:rPr lang="en-US" sz="2400" kern="1200" dirty="0"/>
            <a:t> </a:t>
          </a:r>
          <a:r>
            <a:rPr lang="en-US" sz="2400" kern="1200" dirty="0" err="1"/>
            <a:t>giải</a:t>
          </a:r>
          <a:r>
            <a:rPr lang="en-US" sz="2400" kern="1200" dirty="0"/>
            <a:t> </a:t>
          </a:r>
          <a:r>
            <a:rPr lang="en-US" sz="2400" kern="1200" dirty="0" err="1"/>
            <a:t>toán</a:t>
          </a:r>
          <a:r>
            <a:rPr lang="en-US" sz="2400" kern="1200" dirty="0"/>
            <a:t>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liên</a:t>
          </a:r>
          <a:r>
            <a:rPr lang="en-US" sz="2400" kern="1200" dirty="0"/>
            <a:t> </a:t>
          </a:r>
          <a:r>
            <a:rPr lang="en-US" sz="2400" kern="1200" dirty="0" err="1"/>
            <a:t>quan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159489" y="112507"/>
        <a:ext cx="6578506" cy="971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77198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1159489" y="52559"/>
        <a:ext cx="6578506" cy="971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54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90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58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55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2798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2932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5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809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494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>
              <a:defRPr/>
            </a:pPr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78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9.GI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9.png"/><Relationship Id="rId7" Type="http://schemas.openxmlformats.org/officeDocument/2006/relationships/image" Target="../media/image37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2.svg"/><Relationship Id="rId5" Type="http://schemas.openxmlformats.org/officeDocument/2006/relationships/image" Target="../media/image3.pn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6.jpe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9.xml"/><Relationship Id="rId3" Type="http://schemas.openxmlformats.org/officeDocument/2006/relationships/image" Target="../media/image20.png"/><Relationship Id="rId7" Type="http://schemas.openxmlformats.org/officeDocument/2006/relationships/slide" Target="slide12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slide" Target="slide10.xml"/><Relationship Id="rId5" Type="http://schemas.openxmlformats.org/officeDocument/2006/relationships/image" Target="../media/image22.png"/><Relationship Id="rId15" Type="http://schemas.openxmlformats.org/officeDocument/2006/relationships/slide" Target="slide8.xml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slide" Target="slide11.xml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6" grpId="0" animBg="1"/>
      <p:bldP spid="67" grpId="0" animBg="1"/>
      <p:bldP spid="68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11">
            <a:hlinkClick r:id="rId6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911366" y="145478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6876290" y="2440826"/>
            <a:ext cx="380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giải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4150697" y="3092125"/>
            <a:ext cx="94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Số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cái</a:t>
            </a:r>
            <a:r>
              <a:rPr lang="en-US" sz="3200" dirty="0">
                <a:solidFill>
                  <a:srgbClr val="7030A0"/>
                </a:solidFill>
              </a:rPr>
              <a:t> li </a:t>
            </a:r>
            <a:r>
              <a:rPr lang="en-US" sz="3200" dirty="0" err="1">
                <a:solidFill>
                  <a:srgbClr val="7030A0"/>
                </a:solidFill>
              </a:rPr>
              <a:t>mà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Việt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xếp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là</a:t>
            </a:r>
            <a:r>
              <a:rPr lang="en-US" sz="3200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4150697" y="3648129"/>
            <a:ext cx="94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7030A0"/>
                </a:solidFill>
              </a:rPr>
              <a:t>6 x 5 = 30 (cái li)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4852182" y="4232904"/>
            <a:ext cx="94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7030A0"/>
                </a:solidFill>
              </a:rPr>
              <a:t>Đáp số: 30 cái li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0649" y="5612590"/>
            <a:ext cx="820098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Mở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rộng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Nếu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xếp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ly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6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bàn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bàn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xếp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6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cái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li.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lúc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này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cần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chuẩn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bao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cái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li.</a:t>
            </a:r>
            <a:endParaRPr lang="en-US" sz="2400" b="1" dirty="0">
              <a:latin typeface="+mj-lt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1352003" y="2573792"/>
            <a:ext cx="5492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li?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5B9C14-22DD-4BB6-F97E-CE7FF11EB404}"/>
              </a:ext>
            </a:extLst>
          </p:cNvPr>
          <p:cNvSpPr txBox="1"/>
          <p:nvPr/>
        </p:nvSpPr>
        <p:spPr>
          <a:xfrm>
            <a:off x="1301471" y="1946787"/>
            <a:ext cx="84843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LUYỆN TẬP CHUNG</a:t>
            </a:r>
          </a:p>
          <a:p>
            <a:pPr algn="ctr"/>
            <a:r>
              <a:rPr lang="en-US" sz="3600" dirty="0">
                <a:latin typeface="+mj-lt"/>
              </a:rPr>
              <a:t>TIẾT 1 – TRANG 46</a:t>
            </a: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>
                <a:solidFill>
                  <a:srgbClr val="002060"/>
                </a:solidFill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9970764"/>
              </p:ext>
            </p:extLst>
          </p:nvPr>
        </p:nvGraphicFramePr>
        <p:xfrm>
          <a:off x="2597627" y="1079292"/>
          <a:ext cx="7880497" cy="208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68118312"/>
              </p:ext>
            </p:extLst>
          </p:nvPr>
        </p:nvGraphicFramePr>
        <p:xfrm>
          <a:off x="2687570" y="2795665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4198672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6619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5266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6106" y="3527479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29766" y="3550188"/>
            <a:ext cx="2103120" cy="2334895"/>
          </a:xfrm>
          <a:prstGeom prst="rect">
            <a:avLst/>
          </a:prstGeom>
        </p:spPr>
      </p:pic>
      <p:pic>
        <p:nvPicPr>
          <p:cNvPr id="84" name="Picture 83" descr="Picture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118" y="352093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SGK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  <p:pic>
        <p:nvPicPr>
          <p:cNvPr id="34" name="Picture 33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1935" y="5293604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522</Words>
  <Application>Microsoft Office PowerPoint</Application>
  <PresentationFormat>Widescreen</PresentationFormat>
  <Paragraphs>99</Paragraphs>
  <Slides>17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微软雅黑</vt:lpstr>
      <vt:lpstr>#9Slide07 IcielNabila</vt:lpstr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Times New Roman</vt:lpstr>
      <vt:lpstr>Romeo and Juliet Slideshow by Slidesgo</vt:lpstr>
      <vt:lpstr>1_Office Theme</vt:lpstr>
      <vt:lpstr>Science Subject for Pre-K: Observe insect life by Slidesgo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2022-07-02T08:20:57Z</dcterms:created>
  <dcterms:modified xsi:type="dcterms:W3CDTF">2023-10-13T05:09:14Z</dcterms:modified>
</cp:coreProperties>
</file>