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701" r:id="rId4"/>
    <p:sldMasterId id="2147483736" r:id="rId5"/>
    <p:sldMasterId id="2147483771" r:id="rId6"/>
    <p:sldMasterId id="2147483806" r:id="rId7"/>
  </p:sldMasterIdLst>
  <p:notesMasterIdLst>
    <p:notesMasterId r:id="rId24"/>
  </p:notesMasterIdLst>
  <p:sldIdLst>
    <p:sldId id="291" r:id="rId8"/>
    <p:sldId id="2631" r:id="rId9"/>
    <p:sldId id="287" r:id="rId10"/>
    <p:sldId id="2632" r:id="rId11"/>
    <p:sldId id="289" r:id="rId12"/>
    <p:sldId id="2635" r:id="rId13"/>
    <p:sldId id="290" r:id="rId14"/>
    <p:sldId id="262" r:id="rId15"/>
    <p:sldId id="324" r:id="rId16"/>
    <p:sldId id="2636" r:id="rId17"/>
    <p:sldId id="2637" r:id="rId18"/>
    <p:sldId id="2638" r:id="rId19"/>
    <p:sldId id="2639" r:id="rId20"/>
    <p:sldId id="2640" r:id="rId21"/>
    <p:sldId id="2641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Thực hiện được phép nhân, phép chia trong bảng nhân, bảng chia 7. 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nl-NL" sz="2400" dirty="0">
              <a:latin typeface="Arial" panose="020B0604020202020204" pitchFamily="34" charset="0"/>
              <a:cs typeface="Arial" panose="020B0604020202020204" pitchFamily="34" charset="0"/>
            </a:rPr>
            <a:t>Giải được bài toán thực tế liên quan đến phép nhân, phép chia trong bảng nhân, bảng chia 7.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Thực hiện được phép nhân, phép chia trong bảng nhân, bảng chia 7. 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7976" y="249593"/>
          <a:ext cx="1653178" cy="11572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80228"/>
        <a:ext cx="1157224" cy="495954"/>
      </dsp:txXfrm>
    </dsp:sp>
    <dsp:sp modelId="{F97EB1BA-22EF-49EF-A4D2-6FF056CB5200}">
      <dsp:nvSpPr>
        <dsp:cNvPr id="0" name=""/>
        <dsp:cNvSpPr/>
      </dsp:nvSpPr>
      <dsp:spPr>
        <a:xfrm rot="5400000">
          <a:off x="3936606" y="-2717932"/>
          <a:ext cx="1074565" cy="66333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400" kern="1200" dirty="0">
              <a:latin typeface="Arial" panose="020B0604020202020204" pitchFamily="34" charset="0"/>
              <a:cs typeface="Arial" panose="020B0604020202020204" pitchFamily="34" charset="0"/>
            </a:rPr>
            <a:t>Giải được bài toán thực tế liên quan đến phép nhân, phép chia trong bảng nhân, bảng chia 7.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7224" y="113906"/>
        <a:ext cx="6580873" cy="9696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7B22F-CA05-421F-BB59-FE5FED290A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45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7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91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94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52D80-E8E3-48F9-8F27-17F9FCB9B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6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28028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652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138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39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48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96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51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49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553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6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22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01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45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54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598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41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0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5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38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29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262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788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51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50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39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471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7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428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63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985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124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13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150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6700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292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6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2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75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90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9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76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748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1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32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46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26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56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63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9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8351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19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275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15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83320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549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674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0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994659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3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13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5868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11569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58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9933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991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1135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4315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11080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681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721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0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738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6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9D77B3-2BE5-4824-817B-0F08196CB4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5" y="278491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8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623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43" r:id="rId21"/>
    <p:sldLayoutId id="2147483844" r:id="rId22"/>
    <p:sldLayoutId id="2147483845" r:id="rId23"/>
    <p:sldLayoutId id="2147483846" r:id="rId24"/>
    <p:sldLayoutId id="2147483847" r:id="rId25"/>
    <p:sldLayoutId id="2147483848" r:id="rId26"/>
    <p:sldLayoutId id="2147483849" r:id="rId27"/>
    <p:sldLayoutId id="2147483850" r:id="rId28"/>
    <p:sldLayoutId id="2147483851" r:id="rId29"/>
    <p:sldLayoutId id="214748385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22.emf"/><Relationship Id="rId18" Type="http://schemas.openxmlformats.org/officeDocument/2006/relationships/image" Target="../media/image28.pn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3.emf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7.emf"/><Relationship Id="rId15" Type="http://schemas.openxmlformats.org/officeDocument/2006/relationships/image" Target="../media/image24.emf"/><Relationship Id="rId10" Type="http://schemas.openxmlformats.org/officeDocument/2006/relationships/image" Target="../media/image11.emf"/><Relationship Id="rId4" Type="http://schemas.openxmlformats.org/officeDocument/2006/relationships/image" Target="../media/image6.emf"/><Relationship Id="rId9" Type="http://schemas.openxmlformats.org/officeDocument/2006/relationships/image" Target="../media/image10.emf"/><Relationship Id="rId1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7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3.emf"/><Relationship Id="rId18" Type="http://schemas.openxmlformats.org/officeDocument/2006/relationships/image" Target="../media/image26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12" Type="http://schemas.openxmlformats.org/officeDocument/2006/relationships/image" Target="../media/image12.emf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1.emf"/><Relationship Id="rId5" Type="http://schemas.openxmlformats.org/officeDocument/2006/relationships/image" Target="../media/image6.emf"/><Relationship Id="rId15" Type="http://schemas.openxmlformats.org/officeDocument/2006/relationships/image" Target="../media/image23.emf"/><Relationship Id="rId10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14.emf"/><Relationship Id="rId1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5948" y="-836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166299"/>
            <a:ext cx="12192000" cy="693812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778515" y="5345129"/>
            <a:ext cx="1262314" cy="1346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13091" y="304337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360225" y="1906920"/>
            <a:ext cx="1148821" cy="1017778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481705" y="1879272"/>
            <a:ext cx="1198250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67736" y="1906920"/>
            <a:ext cx="1157138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858408" y="1950667"/>
            <a:ext cx="113713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4938931" y="2004692"/>
            <a:ext cx="1182203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121133" y="2004692"/>
            <a:ext cx="115544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273843" y="2009558"/>
            <a:ext cx="1147652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429283" y="1976242"/>
            <a:ext cx="120678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9619274" y="1965955"/>
            <a:ext cx="1130847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0781277" y="1995242"/>
            <a:ext cx="1162936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120615" y="1105322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366604" y="3793436"/>
            <a:ext cx="1610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497860" y="4353031"/>
            <a:ext cx="1028635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651241" y="4373164"/>
            <a:ext cx="1035757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804436" y="4360288"/>
            <a:ext cx="105766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3997477" y="4379622"/>
            <a:ext cx="1120842" cy="884583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253696" y="4353031"/>
            <a:ext cx="1082688" cy="88458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412232" y="4318609"/>
            <a:ext cx="1013668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481807" y="4330471"/>
            <a:ext cx="1082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598531" y="4330471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0916507" y="4292708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757932" y="4301231"/>
            <a:ext cx="1076674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008463" y="4460518"/>
            <a:ext cx="1017550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271871" y="4455933"/>
            <a:ext cx="102282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501748" y="4406782"/>
            <a:ext cx="98822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818923" y="4388170"/>
            <a:ext cx="986789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440065" y="185847"/>
            <a:ext cx="2301378" cy="22527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7917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90926" y="324372"/>
            <a:ext cx="13015066" cy="6938128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778515" y="5345129"/>
            <a:ext cx="1262314" cy="13460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C51A54-1CB7-4B4D-8D32-8D330E325210}"/>
              </a:ext>
            </a:extLst>
          </p:cNvPr>
          <p:cNvSpPr txBox="1"/>
          <p:nvPr/>
        </p:nvSpPr>
        <p:spPr>
          <a:xfrm>
            <a:off x="313091" y="304337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</a:p>
        </p:txBody>
      </p:sp>
      <p:sp>
        <p:nvSpPr>
          <p:cNvPr id="15" name="Flowchart: Decision 14">
            <a:extLst>
              <a:ext uri="{FF2B5EF4-FFF2-40B4-BE49-F238E27FC236}">
                <a16:creationId xmlns:a16="http://schemas.microsoft.com/office/drawing/2014/main" id="{4AEA31FA-AA58-4F58-9B8F-834EF0C2A12F}"/>
              </a:ext>
            </a:extLst>
          </p:cNvPr>
          <p:cNvSpPr/>
          <p:nvPr/>
        </p:nvSpPr>
        <p:spPr>
          <a:xfrm>
            <a:off x="360225" y="1906920"/>
            <a:ext cx="1148821" cy="1017778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E934AC05-4350-415C-A429-662EDBBCE1C0}"/>
              </a:ext>
            </a:extLst>
          </p:cNvPr>
          <p:cNvSpPr/>
          <p:nvPr/>
        </p:nvSpPr>
        <p:spPr>
          <a:xfrm>
            <a:off x="1481705" y="1879272"/>
            <a:ext cx="1141289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EA678B08-F47F-41AD-984C-36FA3ABCF5D4}"/>
              </a:ext>
            </a:extLst>
          </p:cNvPr>
          <p:cNvSpPr/>
          <p:nvPr/>
        </p:nvSpPr>
        <p:spPr>
          <a:xfrm>
            <a:off x="2621296" y="1917597"/>
            <a:ext cx="1172716" cy="1063352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1E1EBD2D-4104-41C6-A3D1-5D48E66CDB27}"/>
              </a:ext>
            </a:extLst>
          </p:cNvPr>
          <p:cNvSpPr/>
          <p:nvPr/>
        </p:nvSpPr>
        <p:spPr>
          <a:xfrm>
            <a:off x="3794012" y="1965955"/>
            <a:ext cx="1137131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9" name="Flowchart: Decision 18">
            <a:extLst>
              <a:ext uri="{FF2B5EF4-FFF2-40B4-BE49-F238E27FC236}">
                <a16:creationId xmlns:a16="http://schemas.microsoft.com/office/drawing/2014/main" id="{3B10BD09-00DB-4638-9088-3679041AFD15}"/>
              </a:ext>
            </a:extLst>
          </p:cNvPr>
          <p:cNvSpPr/>
          <p:nvPr/>
        </p:nvSpPr>
        <p:spPr>
          <a:xfrm>
            <a:off x="4938931" y="2004692"/>
            <a:ext cx="1163229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</a:p>
        </p:txBody>
      </p:sp>
      <p:sp>
        <p:nvSpPr>
          <p:cNvPr id="20" name="Flowchart: Decision 19">
            <a:extLst>
              <a:ext uri="{FF2B5EF4-FFF2-40B4-BE49-F238E27FC236}">
                <a16:creationId xmlns:a16="http://schemas.microsoft.com/office/drawing/2014/main" id="{036E3338-7043-41D3-A02F-92912B02A4BA}"/>
              </a:ext>
            </a:extLst>
          </p:cNvPr>
          <p:cNvSpPr/>
          <p:nvPr/>
        </p:nvSpPr>
        <p:spPr>
          <a:xfrm>
            <a:off x="6070613" y="2004692"/>
            <a:ext cx="1187654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21" name="Flowchart: Decision 20">
            <a:extLst>
              <a:ext uri="{FF2B5EF4-FFF2-40B4-BE49-F238E27FC236}">
                <a16:creationId xmlns:a16="http://schemas.microsoft.com/office/drawing/2014/main" id="{0CF1BE83-F464-4B4A-BB39-6D50F44AA45E}"/>
              </a:ext>
            </a:extLst>
          </p:cNvPr>
          <p:cNvSpPr/>
          <p:nvPr/>
        </p:nvSpPr>
        <p:spPr>
          <a:xfrm>
            <a:off x="7191372" y="2009558"/>
            <a:ext cx="1230123" cy="10382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Flowchart: Decision 21">
            <a:extLst>
              <a:ext uri="{FF2B5EF4-FFF2-40B4-BE49-F238E27FC236}">
                <a16:creationId xmlns:a16="http://schemas.microsoft.com/office/drawing/2014/main" id="{653128CA-9AAB-46BB-80DD-BC2495C8F7B5}"/>
              </a:ext>
            </a:extLst>
          </p:cNvPr>
          <p:cNvSpPr/>
          <p:nvPr/>
        </p:nvSpPr>
        <p:spPr>
          <a:xfrm>
            <a:off x="8379026" y="1965955"/>
            <a:ext cx="1174820" cy="1105441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sp>
        <p:nvSpPr>
          <p:cNvPr id="23" name="Flowchart: Decision 22">
            <a:extLst>
              <a:ext uri="{FF2B5EF4-FFF2-40B4-BE49-F238E27FC236}">
                <a16:creationId xmlns:a16="http://schemas.microsoft.com/office/drawing/2014/main" id="{ED31EE43-DB04-43E4-B27E-65C94B564647}"/>
              </a:ext>
            </a:extLst>
          </p:cNvPr>
          <p:cNvSpPr/>
          <p:nvPr/>
        </p:nvSpPr>
        <p:spPr>
          <a:xfrm>
            <a:off x="9569424" y="1965955"/>
            <a:ext cx="1180697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4" name="Flowchart: Decision 23">
            <a:extLst>
              <a:ext uri="{FF2B5EF4-FFF2-40B4-BE49-F238E27FC236}">
                <a16:creationId xmlns:a16="http://schemas.microsoft.com/office/drawing/2014/main" id="{EBB477C2-E5ED-42FC-8F74-404AFA62901F}"/>
              </a:ext>
            </a:extLst>
          </p:cNvPr>
          <p:cNvSpPr/>
          <p:nvPr/>
        </p:nvSpPr>
        <p:spPr>
          <a:xfrm>
            <a:off x="10698361" y="2004692"/>
            <a:ext cx="1182327" cy="99532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D81D506-D790-472D-9518-8B157BD7C5AE}"/>
              </a:ext>
            </a:extLst>
          </p:cNvPr>
          <p:cNvSpPr/>
          <p:nvPr/>
        </p:nvSpPr>
        <p:spPr>
          <a:xfrm rot="5400000">
            <a:off x="1403460" y="2393151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ACA6FE76-5EC5-46DF-8724-709BCE34941C}"/>
              </a:ext>
            </a:extLst>
          </p:cNvPr>
          <p:cNvSpPr/>
          <p:nvPr/>
        </p:nvSpPr>
        <p:spPr>
          <a:xfrm rot="16200000">
            <a:off x="2484698" y="1130848"/>
            <a:ext cx="321467" cy="1138223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AE770-D7BE-41EC-ADAF-F8947B006894}"/>
              </a:ext>
            </a:extLst>
          </p:cNvPr>
          <p:cNvSpPr txBox="1"/>
          <p:nvPr/>
        </p:nvSpPr>
        <p:spPr>
          <a:xfrm>
            <a:off x="2428393" y="947170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8417451-01AD-4FF7-B16F-B1E4E88F8B3D}"/>
              </a:ext>
            </a:extLst>
          </p:cNvPr>
          <p:cNvSpPr/>
          <p:nvPr/>
        </p:nvSpPr>
        <p:spPr>
          <a:xfrm>
            <a:off x="4037616" y="2262012"/>
            <a:ext cx="684594" cy="4461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49E8D5C-AA85-40CE-B5B4-49CD6C60BEB9}"/>
              </a:ext>
            </a:extLst>
          </p:cNvPr>
          <p:cNvSpPr/>
          <p:nvPr/>
        </p:nvSpPr>
        <p:spPr>
          <a:xfrm>
            <a:off x="7446581" y="2274237"/>
            <a:ext cx="682798" cy="46236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FADEE35-49E1-4FAE-93E5-DA1C3356789E}"/>
              </a:ext>
            </a:extLst>
          </p:cNvPr>
          <p:cNvSpPr/>
          <p:nvPr/>
        </p:nvSpPr>
        <p:spPr>
          <a:xfrm>
            <a:off x="9836150" y="2295318"/>
            <a:ext cx="647243" cy="51844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206FDF-4613-4191-9004-DD3DB92EE7BE}"/>
              </a:ext>
            </a:extLst>
          </p:cNvPr>
          <p:cNvSpPr txBox="1"/>
          <p:nvPr/>
        </p:nvSpPr>
        <p:spPr>
          <a:xfrm>
            <a:off x="1264244" y="3097767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3935C-219A-4E9C-AA66-0E06BE303E2E}"/>
              </a:ext>
            </a:extLst>
          </p:cNvPr>
          <p:cNvSpPr txBox="1"/>
          <p:nvPr/>
        </p:nvSpPr>
        <p:spPr>
          <a:xfrm>
            <a:off x="324524" y="1129584"/>
            <a:ext cx="12460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2283DE-3BD0-40F7-88EB-F4BA7C1196D1}"/>
              </a:ext>
            </a:extLst>
          </p:cNvPr>
          <p:cNvSpPr txBox="1"/>
          <p:nvPr/>
        </p:nvSpPr>
        <p:spPr>
          <a:xfrm>
            <a:off x="366604" y="3793436"/>
            <a:ext cx="16101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9E61D4B-789E-4D9C-8A7C-6917C0B04B7F}"/>
              </a:ext>
            </a:extLst>
          </p:cNvPr>
          <p:cNvSpPr/>
          <p:nvPr/>
        </p:nvSpPr>
        <p:spPr>
          <a:xfrm>
            <a:off x="497860" y="4353031"/>
            <a:ext cx="983845" cy="86202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CF31221-211A-4C4B-A2CF-A972EF235BC3}"/>
              </a:ext>
            </a:extLst>
          </p:cNvPr>
          <p:cNvSpPr/>
          <p:nvPr/>
        </p:nvSpPr>
        <p:spPr>
          <a:xfrm>
            <a:off x="1651241" y="4373164"/>
            <a:ext cx="970055" cy="8147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ED45939-FDF1-47B3-A36B-233A96A32151}"/>
              </a:ext>
            </a:extLst>
          </p:cNvPr>
          <p:cNvSpPr/>
          <p:nvPr/>
        </p:nvSpPr>
        <p:spPr>
          <a:xfrm>
            <a:off x="2804436" y="4360288"/>
            <a:ext cx="913177" cy="89745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1DAA3F-B335-4671-B7A8-34E246DB6B32}"/>
              </a:ext>
            </a:extLst>
          </p:cNvPr>
          <p:cNvSpPr/>
          <p:nvPr/>
        </p:nvSpPr>
        <p:spPr>
          <a:xfrm>
            <a:off x="4003549" y="4423001"/>
            <a:ext cx="922590" cy="80412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3F89863-22EA-492E-A849-6CC2EE4BD06F}"/>
              </a:ext>
            </a:extLst>
          </p:cNvPr>
          <p:cNvSpPr/>
          <p:nvPr/>
        </p:nvSpPr>
        <p:spPr>
          <a:xfrm>
            <a:off x="5253696" y="4353031"/>
            <a:ext cx="848464" cy="862023"/>
          </a:xfrm>
          <a:prstGeom prst="ellipse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38EC93-6CB1-4AA8-A14B-1E7E0B6D3749}"/>
              </a:ext>
            </a:extLst>
          </p:cNvPr>
          <p:cNvSpPr/>
          <p:nvPr/>
        </p:nvSpPr>
        <p:spPr>
          <a:xfrm>
            <a:off x="6412232" y="4318610"/>
            <a:ext cx="931583" cy="86928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2CBF700-E326-4E0C-A416-41D1C49F0B08}"/>
              </a:ext>
            </a:extLst>
          </p:cNvPr>
          <p:cNvSpPr/>
          <p:nvPr/>
        </p:nvSpPr>
        <p:spPr>
          <a:xfrm>
            <a:off x="7481808" y="4330471"/>
            <a:ext cx="939688" cy="88458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9BC4E76-9FDC-42CA-8388-20180D63C482}"/>
              </a:ext>
            </a:extLst>
          </p:cNvPr>
          <p:cNvSpPr/>
          <p:nvPr/>
        </p:nvSpPr>
        <p:spPr>
          <a:xfrm>
            <a:off x="8598531" y="4330471"/>
            <a:ext cx="1037534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5D5B3A2-F635-464E-B283-D99633248967}"/>
              </a:ext>
            </a:extLst>
          </p:cNvPr>
          <p:cNvSpPr/>
          <p:nvPr/>
        </p:nvSpPr>
        <p:spPr>
          <a:xfrm>
            <a:off x="10916507" y="4292708"/>
            <a:ext cx="914400" cy="88458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C76222A-176D-4C49-A2D7-FE116104A523}"/>
              </a:ext>
            </a:extLst>
          </p:cNvPr>
          <p:cNvSpPr/>
          <p:nvPr/>
        </p:nvSpPr>
        <p:spPr>
          <a:xfrm>
            <a:off x="9757932" y="4301231"/>
            <a:ext cx="940429" cy="95651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127C0A96-B3FC-45FB-8FEF-9900365181D5}"/>
              </a:ext>
            </a:extLst>
          </p:cNvPr>
          <p:cNvSpPr/>
          <p:nvPr/>
        </p:nvSpPr>
        <p:spPr>
          <a:xfrm rot="5400000">
            <a:off x="1271258" y="463303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ight Brace 68">
            <a:extLst>
              <a:ext uri="{FF2B5EF4-FFF2-40B4-BE49-F238E27FC236}">
                <a16:creationId xmlns:a16="http://schemas.microsoft.com/office/drawing/2014/main" id="{3FFC43C4-A674-4858-8320-33D1C2C5F13F}"/>
              </a:ext>
            </a:extLst>
          </p:cNvPr>
          <p:cNvSpPr/>
          <p:nvPr/>
        </p:nvSpPr>
        <p:spPr>
          <a:xfrm rot="5400000">
            <a:off x="2832943" y="476738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4C12F67-3E9F-4ABA-B59F-8D01B0623F8D}"/>
              </a:ext>
            </a:extLst>
          </p:cNvPr>
          <p:cNvSpPr/>
          <p:nvPr/>
        </p:nvSpPr>
        <p:spPr>
          <a:xfrm>
            <a:off x="4051603" y="4452117"/>
            <a:ext cx="844405" cy="71379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B0EED755-9C55-454F-99DF-B7BB8AECBA79}"/>
              </a:ext>
            </a:extLst>
          </p:cNvPr>
          <p:cNvSpPr/>
          <p:nvPr/>
        </p:nvSpPr>
        <p:spPr>
          <a:xfrm>
            <a:off x="5271872" y="4455933"/>
            <a:ext cx="798742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43C78D78-1F6E-4146-B33A-9C426823016A}"/>
              </a:ext>
            </a:extLst>
          </p:cNvPr>
          <p:cNvSpPr/>
          <p:nvPr/>
        </p:nvSpPr>
        <p:spPr>
          <a:xfrm>
            <a:off x="7501749" y="4406782"/>
            <a:ext cx="877278" cy="73196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3D200B7-63DC-4669-BC8E-B36FB1A27E0A}"/>
              </a:ext>
            </a:extLst>
          </p:cNvPr>
          <p:cNvSpPr/>
          <p:nvPr/>
        </p:nvSpPr>
        <p:spPr>
          <a:xfrm>
            <a:off x="9818925" y="4455932"/>
            <a:ext cx="829680" cy="66419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714462A-33F0-4F83-AB3F-E31A3C05B07E}"/>
              </a:ext>
            </a:extLst>
          </p:cNvPr>
          <p:cNvSpPr txBox="1"/>
          <p:nvPr/>
        </p:nvSpPr>
        <p:spPr>
          <a:xfrm>
            <a:off x="853627" y="5642435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D94AA1F-0ACA-48F1-885F-F298505561BC}"/>
              </a:ext>
            </a:extLst>
          </p:cNvPr>
          <p:cNvSpPr txBox="1"/>
          <p:nvPr/>
        </p:nvSpPr>
        <p:spPr>
          <a:xfrm>
            <a:off x="2546141" y="5629559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-2440065" y="185847"/>
            <a:ext cx="2301378" cy="225274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44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 animBg="1"/>
      <p:bldP spid="30" grpId="0" animBg="1"/>
      <p:bldP spid="32" grpId="0" animBg="1"/>
      <p:bldP spid="33" grpId="0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43862"/>
            <a:ext cx="12192000" cy="6763731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89272" y="22004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2: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/>
        </p:nvGraphicFramePr>
        <p:xfrm>
          <a:off x="675521" y="1178917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0" y="983399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595043"/>
              </p:ext>
            </p:extLst>
          </p:nvPr>
        </p:nvGraphicFramePr>
        <p:xfrm>
          <a:off x="675521" y="3726065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1501" y="3531318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298154" y="-13592"/>
            <a:ext cx="2090336" cy="234418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524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0" y="43862"/>
            <a:ext cx="12192000" cy="6763731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89272" y="220045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2: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j-ea"/>
            </a:endParaRPr>
          </a:p>
        </p:txBody>
      </p:sp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/>
        </p:nvGraphicFramePr>
        <p:xfrm>
          <a:off x="675521" y="1178917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0" y="983399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731637" y="2647626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330184" y="265320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704339" y="2647625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8870700" y="2647625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242083" y="2647624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7439666-1FFF-45F3-A1C2-E2CDFD4BA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70978"/>
              </p:ext>
            </p:extLst>
          </p:nvPr>
        </p:nvGraphicFramePr>
        <p:xfrm>
          <a:off x="675521" y="3726065"/>
          <a:ext cx="10735696" cy="2156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028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922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80155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1654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36669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26476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349297">
                  <a:extLst>
                    <a:ext uri="{9D8B030D-6E8A-4147-A177-3AD203B41FA5}">
                      <a16:colId xmlns:a16="http://schemas.microsoft.com/office/drawing/2014/main" val="303607908"/>
                    </a:ext>
                  </a:extLst>
                </a:gridCol>
              </a:tblGrid>
              <a:tr h="718961">
                <a:tc rowSpan="2"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vi-VN" sz="40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4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 vMerge="1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40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818A2B-36B6-424A-A496-7E6D9CED44B0}"/>
              </a:ext>
            </a:extLst>
          </p:cNvPr>
          <p:cNvSpPr txBox="1"/>
          <p:nvPr/>
        </p:nvSpPr>
        <p:spPr>
          <a:xfrm>
            <a:off x="31501" y="3531318"/>
            <a:ext cx="13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380745C0-108F-47BC-A33A-8321557BE354}"/>
              </a:ext>
            </a:extLst>
          </p:cNvPr>
          <p:cNvSpPr/>
          <p:nvPr/>
        </p:nvSpPr>
        <p:spPr>
          <a:xfrm>
            <a:off x="4709941" y="519477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: Rounded Corners 45">
            <a:extLst>
              <a:ext uri="{FF2B5EF4-FFF2-40B4-BE49-F238E27FC236}">
                <a16:creationId xmlns:a16="http://schemas.microsoft.com/office/drawing/2014/main" id="{635CD404-BE7F-480C-81F5-39B8FA838C37}"/>
              </a:ext>
            </a:extLst>
          </p:cNvPr>
          <p:cNvSpPr/>
          <p:nvPr/>
        </p:nvSpPr>
        <p:spPr>
          <a:xfrm>
            <a:off x="6330184" y="5200350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: Rounded Corners 46">
            <a:extLst>
              <a:ext uri="{FF2B5EF4-FFF2-40B4-BE49-F238E27FC236}">
                <a16:creationId xmlns:a16="http://schemas.microsoft.com/office/drawing/2014/main" id="{1727207A-D40C-4A18-9F54-715390E26C51}"/>
              </a:ext>
            </a:extLst>
          </p:cNvPr>
          <p:cNvSpPr/>
          <p:nvPr/>
        </p:nvSpPr>
        <p:spPr>
          <a:xfrm>
            <a:off x="7600003" y="5194771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Rounded Corners 47">
            <a:extLst>
              <a:ext uri="{FF2B5EF4-FFF2-40B4-BE49-F238E27FC236}">
                <a16:creationId xmlns:a16="http://schemas.microsoft.com/office/drawing/2014/main" id="{EF016E03-3495-462F-9C8F-51FEF7FD5CFC}"/>
              </a:ext>
            </a:extLst>
          </p:cNvPr>
          <p:cNvSpPr/>
          <p:nvPr/>
        </p:nvSpPr>
        <p:spPr>
          <a:xfrm>
            <a:off x="8870700" y="5194773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: Rounded Corners 48">
            <a:extLst>
              <a:ext uri="{FF2B5EF4-FFF2-40B4-BE49-F238E27FC236}">
                <a16:creationId xmlns:a16="http://schemas.microsoft.com/office/drawing/2014/main" id="{FA2C9D65-5F41-437D-AE21-C52C4ED151FB}"/>
              </a:ext>
            </a:extLst>
          </p:cNvPr>
          <p:cNvSpPr/>
          <p:nvPr/>
        </p:nvSpPr>
        <p:spPr>
          <a:xfrm>
            <a:off x="10242083" y="5194772"/>
            <a:ext cx="1037063" cy="633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718038" y="43862"/>
            <a:ext cx="1485282" cy="189300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6" grpId="0" animBg="1"/>
      <p:bldP spid="47" grpId="0" animBg="1"/>
      <p:bldP spid="48" grpId="0" animBg="1"/>
      <p:bldP spid="49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61C5-9950-6ABC-8896-EBE7CC8E871D}"/>
              </a:ext>
            </a:extLst>
          </p:cNvPr>
          <p:cNvSpPr/>
          <p:nvPr/>
        </p:nvSpPr>
        <p:spPr>
          <a:xfrm>
            <a:off x="805070" y="375999"/>
            <a:ext cx="10326756" cy="11029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2658257" y="874645"/>
            <a:ext cx="1913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6B99B53-50F9-B378-0BA9-DBF98234E737}"/>
              </a:ext>
            </a:extLst>
          </p:cNvPr>
          <p:cNvSpPr txBox="1"/>
          <p:nvPr/>
        </p:nvSpPr>
        <p:spPr>
          <a:xfrm>
            <a:off x="4330556" y="3687282"/>
            <a:ext cx="55016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 : 7 = 6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4D72B-B40D-EA6F-518E-7B9F0402DD80}"/>
              </a:ext>
            </a:extLst>
          </p:cNvPr>
          <p:cNvSpPr txBox="1"/>
          <p:nvPr/>
        </p:nvSpPr>
        <p:spPr>
          <a:xfrm>
            <a:off x="805070" y="1778303"/>
            <a:ext cx="4107437" cy="1384995"/>
          </a:xfrm>
          <a:custGeom>
            <a:avLst/>
            <a:gdLst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  <a:gd name="connsiteX0" fmla="*/ 0 w 3792839"/>
              <a:gd name="connsiteY0" fmla="*/ 0 h 1384995"/>
              <a:gd name="connsiteX1" fmla="*/ 474104 w 3792839"/>
              <a:gd name="connsiteY1" fmla="*/ 0 h 1384995"/>
              <a:gd name="connsiteX2" fmla="*/ 834424 w 3792839"/>
              <a:gd name="connsiteY2" fmla="*/ 0 h 1384995"/>
              <a:gd name="connsiteX3" fmla="*/ 1270600 w 3792839"/>
              <a:gd name="connsiteY3" fmla="*/ 0 h 1384995"/>
              <a:gd name="connsiteX4" fmla="*/ 1782633 w 3792839"/>
              <a:gd name="connsiteY4" fmla="*/ 0 h 1384995"/>
              <a:gd name="connsiteX5" fmla="*/ 2256738 w 3792839"/>
              <a:gd name="connsiteY5" fmla="*/ 0 h 1384995"/>
              <a:gd name="connsiteX6" fmla="*/ 2768771 w 3792839"/>
              <a:gd name="connsiteY6" fmla="*/ 0 h 1384995"/>
              <a:gd name="connsiteX7" fmla="*/ 3204948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18548 h 1384995"/>
              <a:gd name="connsiteX10" fmla="*/ 3792839 w 3792839"/>
              <a:gd name="connsiteY10" fmla="*/ 637097 h 1384995"/>
              <a:gd name="connsiteX11" fmla="*/ 3792839 w 3792839"/>
              <a:gd name="connsiteY11" fmla="*/ 955646 h 1384995"/>
              <a:gd name="connsiteX12" fmla="*/ 3792839 w 3792839"/>
              <a:gd name="connsiteY12" fmla="*/ 1384995 h 1384995"/>
              <a:gd name="connsiteX13" fmla="*/ 3318733 w 3792839"/>
              <a:gd name="connsiteY13" fmla="*/ 1384995 h 1384995"/>
              <a:gd name="connsiteX14" fmla="*/ 2768771 w 3792839"/>
              <a:gd name="connsiteY14" fmla="*/ 1384995 h 1384995"/>
              <a:gd name="connsiteX15" fmla="*/ 2294667 w 3792839"/>
              <a:gd name="connsiteY15" fmla="*/ 1384995 h 1384995"/>
              <a:gd name="connsiteX16" fmla="*/ 1934347 w 3792839"/>
              <a:gd name="connsiteY16" fmla="*/ 1384995 h 1384995"/>
              <a:gd name="connsiteX17" fmla="*/ 1460241 w 3792839"/>
              <a:gd name="connsiteY17" fmla="*/ 1384995 h 1384995"/>
              <a:gd name="connsiteX18" fmla="*/ 1099923 w 3792839"/>
              <a:gd name="connsiteY18" fmla="*/ 1384995 h 1384995"/>
              <a:gd name="connsiteX19" fmla="*/ 587889 w 3792839"/>
              <a:gd name="connsiteY19" fmla="*/ 1384995 h 1384995"/>
              <a:gd name="connsiteX20" fmla="*/ 0 w 3792839"/>
              <a:gd name="connsiteY20" fmla="*/ 1384995 h 1384995"/>
              <a:gd name="connsiteX21" fmla="*/ 0 w 3792839"/>
              <a:gd name="connsiteY21" fmla="*/ 1080296 h 1384995"/>
              <a:gd name="connsiteX22" fmla="*/ 0 w 3792839"/>
              <a:gd name="connsiteY22" fmla="*/ 706347 h 1384995"/>
              <a:gd name="connsiteX23" fmla="*/ 0 w 3792839"/>
              <a:gd name="connsiteY23" fmla="*/ 387798 h 1384995"/>
              <a:gd name="connsiteX24" fmla="*/ 0 w 3792839"/>
              <a:gd name="connsiteY24" fmla="*/ 0 h 1384995"/>
              <a:gd name="connsiteX0" fmla="*/ 0 w 3792839"/>
              <a:gd name="connsiteY0" fmla="*/ 0 h 1384995"/>
              <a:gd name="connsiteX1" fmla="*/ 549960 w 3792839"/>
              <a:gd name="connsiteY1" fmla="*/ 0 h 1384995"/>
              <a:gd name="connsiteX2" fmla="*/ 986137 w 3792839"/>
              <a:gd name="connsiteY2" fmla="*/ 0 h 1384995"/>
              <a:gd name="connsiteX3" fmla="*/ 1498170 w 3792839"/>
              <a:gd name="connsiteY3" fmla="*/ 0 h 1384995"/>
              <a:gd name="connsiteX4" fmla="*/ 1896419 w 3792839"/>
              <a:gd name="connsiteY4" fmla="*/ 0 h 1384995"/>
              <a:gd name="connsiteX5" fmla="*/ 2256738 w 3792839"/>
              <a:gd name="connsiteY5" fmla="*/ 0 h 1384995"/>
              <a:gd name="connsiteX6" fmla="*/ 2617058 w 3792839"/>
              <a:gd name="connsiteY6" fmla="*/ 0 h 1384995"/>
              <a:gd name="connsiteX7" fmla="*/ 3091163 w 3792839"/>
              <a:gd name="connsiteY7" fmla="*/ 0 h 1384995"/>
              <a:gd name="connsiteX8" fmla="*/ 3792839 w 3792839"/>
              <a:gd name="connsiteY8" fmla="*/ 0 h 1384995"/>
              <a:gd name="connsiteX9" fmla="*/ 3792839 w 3792839"/>
              <a:gd name="connsiteY9" fmla="*/ 304698 h 1384995"/>
              <a:gd name="connsiteX10" fmla="*/ 3792839 w 3792839"/>
              <a:gd name="connsiteY10" fmla="*/ 678647 h 1384995"/>
              <a:gd name="connsiteX11" fmla="*/ 3792839 w 3792839"/>
              <a:gd name="connsiteY11" fmla="*/ 983346 h 1384995"/>
              <a:gd name="connsiteX12" fmla="*/ 3792839 w 3792839"/>
              <a:gd name="connsiteY12" fmla="*/ 1384995 h 1384995"/>
              <a:gd name="connsiteX13" fmla="*/ 3242877 w 3792839"/>
              <a:gd name="connsiteY13" fmla="*/ 1384995 h 1384995"/>
              <a:gd name="connsiteX14" fmla="*/ 2730843 w 3792839"/>
              <a:gd name="connsiteY14" fmla="*/ 1384995 h 1384995"/>
              <a:gd name="connsiteX15" fmla="*/ 2256738 w 3792839"/>
              <a:gd name="connsiteY15" fmla="*/ 1384995 h 1384995"/>
              <a:gd name="connsiteX16" fmla="*/ 1782633 w 3792839"/>
              <a:gd name="connsiteY16" fmla="*/ 1384995 h 1384995"/>
              <a:gd name="connsiteX17" fmla="*/ 1232671 w 3792839"/>
              <a:gd name="connsiteY17" fmla="*/ 1384995 h 1384995"/>
              <a:gd name="connsiteX18" fmla="*/ 720638 w 3792839"/>
              <a:gd name="connsiteY18" fmla="*/ 1384995 h 1384995"/>
              <a:gd name="connsiteX19" fmla="*/ 0 w 3792839"/>
              <a:gd name="connsiteY19" fmla="*/ 1384995 h 1384995"/>
              <a:gd name="connsiteX20" fmla="*/ 0 w 3792839"/>
              <a:gd name="connsiteY20" fmla="*/ 1080296 h 1384995"/>
              <a:gd name="connsiteX21" fmla="*/ 0 w 3792839"/>
              <a:gd name="connsiteY21" fmla="*/ 747897 h 1384995"/>
              <a:gd name="connsiteX22" fmla="*/ 0 w 3792839"/>
              <a:gd name="connsiteY22" fmla="*/ 373948 h 1384995"/>
              <a:gd name="connsiteX23" fmla="*/ 0 w 3792839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92839" h="1384995" fill="none" extrusionOk="0">
                <a:moveTo>
                  <a:pt x="0" y="0"/>
                </a:moveTo>
                <a:cubicBezTo>
                  <a:pt x="157481" y="-60694"/>
                  <a:pt x="423141" y="-25840"/>
                  <a:pt x="549960" y="0"/>
                </a:cubicBezTo>
                <a:cubicBezTo>
                  <a:pt x="680576" y="-4949"/>
                  <a:pt x="780134" y="-15838"/>
                  <a:pt x="986137" y="0"/>
                </a:cubicBezTo>
                <a:cubicBezTo>
                  <a:pt x="1071344" y="-52303"/>
                  <a:pt x="1313194" y="40450"/>
                  <a:pt x="1498170" y="0"/>
                </a:cubicBezTo>
                <a:cubicBezTo>
                  <a:pt x="1645859" y="-25132"/>
                  <a:pt x="1713448" y="5151"/>
                  <a:pt x="1896419" y="0"/>
                </a:cubicBezTo>
                <a:cubicBezTo>
                  <a:pt x="2084637" y="-8092"/>
                  <a:pt x="2139662" y="-9830"/>
                  <a:pt x="2256738" y="0"/>
                </a:cubicBezTo>
                <a:cubicBezTo>
                  <a:pt x="2351524" y="-24394"/>
                  <a:pt x="2483306" y="36472"/>
                  <a:pt x="2617058" y="0"/>
                </a:cubicBezTo>
                <a:cubicBezTo>
                  <a:pt x="2722245" y="-82050"/>
                  <a:pt x="2880054" y="-67502"/>
                  <a:pt x="3091163" y="0"/>
                </a:cubicBezTo>
                <a:cubicBezTo>
                  <a:pt x="3275623" y="41785"/>
                  <a:pt x="3512443" y="94816"/>
                  <a:pt x="3792839" y="0"/>
                </a:cubicBezTo>
                <a:cubicBezTo>
                  <a:pt x="3836957" y="105672"/>
                  <a:pt x="3798621" y="237668"/>
                  <a:pt x="3792839" y="304698"/>
                </a:cubicBezTo>
                <a:cubicBezTo>
                  <a:pt x="3808266" y="359356"/>
                  <a:pt x="3768353" y="583710"/>
                  <a:pt x="3792839" y="678647"/>
                </a:cubicBezTo>
                <a:cubicBezTo>
                  <a:pt x="3796521" y="829567"/>
                  <a:pt x="3747312" y="872345"/>
                  <a:pt x="3792839" y="983346"/>
                </a:cubicBezTo>
                <a:cubicBezTo>
                  <a:pt x="3768068" y="1036631"/>
                  <a:pt x="3807682" y="1260020"/>
                  <a:pt x="3792839" y="1384995"/>
                </a:cubicBezTo>
                <a:cubicBezTo>
                  <a:pt x="3576639" y="1444324"/>
                  <a:pt x="3415081" y="1331019"/>
                  <a:pt x="3242877" y="1384995"/>
                </a:cubicBezTo>
                <a:cubicBezTo>
                  <a:pt x="3110947" y="1413332"/>
                  <a:pt x="2876728" y="1373207"/>
                  <a:pt x="2730843" y="1384995"/>
                </a:cubicBezTo>
                <a:cubicBezTo>
                  <a:pt x="2677217" y="1404341"/>
                  <a:pt x="2490753" y="1390276"/>
                  <a:pt x="2256738" y="1384995"/>
                </a:cubicBezTo>
                <a:cubicBezTo>
                  <a:pt x="2022762" y="1448867"/>
                  <a:pt x="1891550" y="1338113"/>
                  <a:pt x="1782633" y="1384995"/>
                </a:cubicBezTo>
                <a:cubicBezTo>
                  <a:pt x="1706290" y="1410491"/>
                  <a:pt x="1292820" y="1348111"/>
                  <a:pt x="1232671" y="1384995"/>
                </a:cubicBezTo>
                <a:cubicBezTo>
                  <a:pt x="1070129" y="1469093"/>
                  <a:pt x="887111" y="1424670"/>
                  <a:pt x="720638" y="1384995"/>
                </a:cubicBezTo>
                <a:cubicBezTo>
                  <a:pt x="577053" y="1504969"/>
                  <a:pt x="351278" y="1393163"/>
                  <a:pt x="0" y="1384995"/>
                </a:cubicBezTo>
                <a:cubicBezTo>
                  <a:pt x="-50889" y="1376992"/>
                  <a:pt x="8942" y="1210134"/>
                  <a:pt x="0" y="1080296"/>
                </a:cubicBezTo>
                <a:cubicBezTo>
                  <a:pt x="-47191" y="923131"/>
                  <a:pt x="28986" y="918424"/>
                  <a:pt x="0" y="747897"/>
                </a:cubicBezTo>
                <a:cubicBezTo>
                  <a:pt x="-61005" y="610207"/>
                  <a:pt x="23639" y="480015"/>
                  <a:pt x="0" y="373948"/>
                </a:cubicBezTo>
                <a:cubicBezTo>
                  <a:pt x="13957" y="290481"/>
                  <a:pt x="41038" y="146613"/>
                  <a:pt x="0" y="0"/>
                </a:cubicBezTo>
                <a:close/>
              </a:path>
              <a:path w="3792839" h="1384995" stroke="0" extrusionOk="0">
                <a:moveTo>
                  <a:pt x="0" y="0"/>
                </a:moveTo>
                <a:cubicBezTo>
                  <a:pt x="66846" y="-28780"/>
                  <a:pt x="348259" y="6197"/>
                  <a:pt x="474104" y="0"/>
                </a:cubicBezTo>
                <a:cubicBezTo>
                  <a:pt x="687571" y="-24757"/>
                  <a:pt x="700289" y="58906"/>
                  <a:pt x="834424" y="0"/>
                </a:cubicBezTo>
                <a:cubicBezTo>
                  <a:pt x="973025" y="16555"/>
                  <a:pt x="1109128" y="-17820"/>
                  <a:pt x="1270600" y="0"/>
                </a:cubicBezTo>
                <a:cubicBezTo>
                  <a:pt x="1470591" y="-64270"/>
                  <a:pt x="1600422" y="24560"/>
                  <a:pt x="1782633" y="0"/>
                </a:cubicBezTo>
                <a:cubicBezTo>
                  <a:pt x="1921221" y="-61981"/>
                  <a:pt x="2015491" y="13753"/>
                  <a:pt x="2256738" y="0"/>
                </a:cubicBezTo>
                <a:cubicBezTo>
                  <a:pt x="2431303" y="22129"/>
                  <a:pt x="2655677" y="62608"/>
                  <a:pt x="2768771" y="0"/>
                </a:cubicBezTo>
                <a:cubicBezTo>
                  <a:pt x="2868575" y="-45061"/>
                  <a:pt x="3029775" y="52288"/>
                  <a:pt x="3204948" y="0"/>
                </a:cubicBezTo>
                <a:cubicBezTo>
                  <a:pt x="3329354" y="56315"/>
                  <a:pt x="3464489" y="15543"/>
                  <a:pt x="3792839" y="0"/>
                </a:cubicBezTo>
                <a:cubicBezTo>
                  <a:pt x="3826991" y="34130"/>
                  <a:pt x="3746263" y="152497"/>
                  <a:pt x="3792839" y="318548"/>
                </a:cubicBezTo>
                <a:cubicBezTo>
                  <a:pt x="3798271" y="423017"/>
                  <a:pt x="3756255" y="551526"/>
                  <a:pt x="3792839" y="637097"/>
                </a:cubicBezTo>
                <a:cubicBezTo>
                  <a:pt x="3791393" y="743978"/>
                  <a:pt x="3792124" y="888263"/>
                  <a:pt x="3792839" y="955646"/>
                </a:cubicBezTo>
                <a:cubicBezTo>
                  <a:pt x="3741392" y="993126"/>
                  <a:pt x="3688276" y="1138193"/>
                  <a:pt x="3792839" y="1384995"/>
                </a:cubicBezTo>
                <a:cubicBezTo>
                  <a:pt x="3587280" y="1432781"/>
                  <a:pt x="3472504" y="1371541"/>
                  <a:pt x="3318733" y="1384995"/>
                </a:cubicBezTo>
                <a:cubicBezTo>
                  <a:pt x="3239138" y="1419251"/>
                  <a:pt x="3055469" y="1390568"/>
                  <a:pt x="2768771" y="1384995"/>
                </a:cubicBezTo>
                <a:cubicBezTo>
                  <a:pt x="2541466" y="1396775"/>
                  <a:pt x="2452595" y="1381662"/>
                  <a:pt x="2294667" y="1384995"/>
                </a:cubicBezTo>
                <a:cubicBezTo>
                  <a:pt x="2094840" y="1381205"/>
                  <a:pt x="2053956" y="1386206"/>
                  <a:pt x="1934347" y="1384995"/>
                </a:cubicBezTo>
                <a:cubicBezTo>
                  <a:pt x="1835836" y="1403734"/>
                  <a:pt x="1631269" y="1381270"/>
                  <a:pt x="1460241" y="1384995"/>
                </a:cubicBezTo>
                <a:cubicBezTo>
                  <a:pt x="1349587" y="1380830"/>
                  <a:pt x="1199436" y="1412697"/>
                  <a:pt x="1099923" y="1384995"/>
                </a:cubicBezTo>
                <a:cubicBezTo>
                  <a:pt x="1044960" y="1362743"/>
                  <a:pt x="765779" y="1288414"/>
                  <a:pt x="587889" y="1384995"/>
                </a:cubicBezTo>
                <a:cubicBezTo>
                  <a:pt x="402762" y="1376049"/>
                  <a:pt x="298651" y="1388286"/>
                  <a:pt x="0" y="1384995"/>
                </a:cubicBezTo>
                <a:cubicBezTo>
                  <a:pt x="4622" y="1249649"/>
                  <a:pt x="23461" y="1222923"/>
                  <a:pt x="0" y="1080296"/>
                </a:cubicBezTo>
                <a:cubicBezTo>
                  <a:pt x="-25387" y="923842"/>
                  <a:pt x="41918" y="910618"/>
                  <a:pt x="0" y="706347"/>
                </a:cubicBezTo>
                <a:cubicBezTo>
                  <a:pt x="-47003" y="530717"/>
                  <a:pt x="9276" y="467432"/>
                  <a:pt x="0" y="387798"/>
                </a:cubicBezTo>
                <a:cubicBezTo>
                  <a:pt x="-6265" y="335625"/>
                  <a:pt x="8654" y="80761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56592" y="-10498"/>
                  <a:pt x="411575" y="28985"/>
                  <a:pt x="549960" y="0"/>
                </a:cubicBezTo>
                <a:cubicBezTo>
                  <a:pt x="688214" y="-7973"/>
                  <a:pt x="843038" y="-5213"/>
                  <a:pt x="986137" y="0"/>
                </a:cubicBezTo>
                <a:cubicBezTo>
                  <a:pt x="1145415" y="9779"/>
                  <a:pt x="1324849" y="41776"/>
                  <a:pt x="1498170" y="0"/>
                </a:cubicBezTo>
                <a:cubicBezTo>
                  <a:pt x="1675279" y="-1962"/>
                  <a:pt x="1729812" y="48886"/>
                  <a:pt x="1896419" y="0"/>
                </a:cubicBezTo>
                <a:cubicBezTo>
                  <a:pt x="2068668" y="-19211"/>
                  <a:pt x="2131932" y="18495"/>
                  <a:pt x="2256738" y="0"/>
                </a:cubicBezTo>
                <a:cubicBezTo>
                  <a:pt x="2375278" y="3423"/>
                  <a:pt x="2504781" y="37774"/>
                  <a:pt x="2617058" y="0"/>
                </a:cubicBezTo>
                <a:cubicBezTo>
                  <a:pt x="2681541" y="-59048"/>
                  <a:pt x="2885063" y="39794"/>
                  <a:pt x="3091163" y="0"/>
                </a:cubicBezTo>
                <a:cubicBezTo>
                  <a:pt x="3218414" y="63511"/>
                  <a:pt x="3513208" y="55915"/>
                  <a:pt x="3792839" y="0"/>
                </a:cubicBezTo>
                <a:cubicBezTo>
                  <a:pt x="3810419" y="129511"/>
                  <a:pt x="3766713" y="216997"/>
                  <a:pt x="3792839" y="304698"/>
                </a:cubicBezTo>
                <a:cubicBezTo>
                  <a:pt x="3790271" y="418133"/>
                  <a:pt x="3770276" y="571536"/>
                  <a:pt x="3792839" y="678647"/>
                </a:cubicBezTo>
                <a:cubicBezTo>
                  <a:pt x="3820194" y="798467"/>
                  <a:pt x="3762683" y="888644"/>
                  <a:pt x="3792839" y="983346"/>
                </a:cubicBezTo>
                <a:cubicBezTo>
                  <a:pt x="3778601" y="1061873"/>
                  <a:pt x="3774070" y="1232124"/>
                  <a:pt x="3792839" y="1384995"/>
                </a:cubicBezTo>
                <a:cubicBezTo>
                  <a:pt x="3492909" y="1390696"/>
                  <a:pt x="3415296" y="1340370"/>
                  <a:pt x="3242877" y="1384995"/>
                </a:cubicBezTo>
                <a:cubicBezTo>
                  <a:pt x="3057661" y="1414393"/>
                  <a:pt x="2841294" y="1329294"/>
                  <a:pt x="2730843" y="1384995"/>
                </a:cubicBezTo>
                <a:cubicBezTo>
                  <a:pt x="2598958" y="1421760"/>
                  <a:pt x="2418111" y="1301089"/>
                  <a:pt x="2256738" y="1384995"/>
                </a:cubicBezTo>
                <a:cubicBezTo>
                  <a:pt x="2011416" y="1455143"/>
                  <a:pt x="1870004" y="1320311"/>
                  <a:pt x="1782633" y="1384995"/>
                </a:cubicBezTo>
                <a:cubicBezTo>
                  <a:pt x="1710670" y="1398832"/>
                  <a:pt x="1318505" y="1307910"/>
                  <a:pt x="1232671" y="1384995"/>
                </a:cubicBezTo>
                <a:cubicBezTo>
                  <a:pt x="1067891" y="1455968"/>
                  <a:pt x="899353" y="1382426"/>
                  <a:pt x="720638" y="1384995"/>
                </a:cubicBezTo>
                <a:cubicBezTo>
                  <a:pt x="552932" y="1538198"/>
                  <a:pt x="367006" y="1308003"/>
                  <a:pt x="0" y="1384995"/>
                </a:cubicBezTo>
                <a:cubicBezTo>
                  <a:pt x="-23509" y="1280686"/>
                  <a:pt x="25072" y="1244801"/>
                  <a:pt x="0" y="1080296"/>
                </a:cubicBezTo>
                <a:cubicBezTo>
                  <a:pt x="-30521" y="927629"/>
                  <a:pt x="39342" y="910220"/>
                  <a:pt x="0" y="747897"/>
                </a:cubicBezTo>
                <a:cubicBezTo>
                  <a:pt x="-49460" y="619658"/>
                  <a:pt x="38071" y="471418"/>
                  <a:pt x="0" y="373948"/>
                </a:cubicBezTo>
                <a:cubicBezTo>
                  <a:pt x="-36992" y="239650"/>
                  <a:pt x="23690" y="120056"/>
                  <a:pt x="0" y="0"/>
                </a:cubicBezTo>
                <a:close/>
              </a:path>
              <a:path w="3792839" h="1384995" fill="none" stroke="0" extrusionOk="0">
                <a:moveTo>
                  <a:pt x="0" y="0"/>
                </a:moveTo>
                <a:cubicBezTo>
                  <a:pt x="163678" y="-17235"/>
                  <a:pt x="415592" y="9582"/>
                  <a:pt x="549960" y="0"/>
                </a:cubicBezTo>
                <a:cubicBezTo>
                  <a:pt x="709724" y="-11859"/>
                  <a:pt x="809553" y="4584"/>
                  <a:pt x="986137" y="0"/>
                </a:cubicBezTo>
                <a:cubicBezTo>
                  <a:pt x="1112655" y="-30057"/>
                  <a:pt x="1306964" y="30705"/>
                  <a:pt x="1498170" y="0"/>
                </a:cubicBezTo>
                <a:cubicBezTo>
                  <a:pt x="1669030" y="-21841"/>
                  <a:pt x="1712809" y="11645"/>
                  <a:pt x="1896419" y="0"/>
                </a:cubicBezTo>
                <a:cubicBezTo>
                  <a:pt x="2080294" y="-6857"/>
                  <a:pt x="2128148" y="2015"/>
                  <a:pt x="2256738" y="0"/>
                </a:cubicBezTo>
                <a:cubicBezTo>
                  <a:pt x="2348808" y="-26092"/>
                  <a:pt x="2498684" y="53606"/>
                  <a:pt x="2617058" y="0"/>
                </a:cubicBezTo>
                <a:cubicBezTo>
                  <a:pt x="2715802" y="-113710"/>
                  <a:pt x="2903355" y="-69651"/>
                  <a:pt x="3091163" y="0"/>
                </a:cubicBezTo>
                <a:cubicBezTo>
                  <a:pt x="3254548" y="27523"/>
                  <a:pt x="3525805" y="44185"/>
                  <a:pt x="3792839" y="0"/>
                </a:cubicBezTo>
                <a:cubicBezTo>
                  <a:pt x="3824505" y="117593"/>
                  <a:pt x="3785946" y="219250"/>
                  <a:pt x="3792839" y="304698"/>
                </a:cubicBezTo>
                <a:cubicBezTo>
                  <a:pt x="3806640" y="380728"/>
                  <a:pt x="3769022" y="580599"/>
                  <a:pt x="3792839" y="678647"/>
                </a:cubicBezTo>
                <a:cubicBezTo>
                  <a:pt x="3811720" y="806792"/>
                  <a:pt x="3745571" y="878279"/>
                  <a:pt x="3792839" y="983346"/>
                </a:cubicBezTo>
                <a:cubicBezTo>
                  <a:pt x="3784625" y="1051961"/>
                  <a:pt x="3831152" y="1257275"/>
                  <a:pt x="3792839" y="1384995"/>
                </a:cubicBezTo>
                <a:cubicBezTo>
                  <a:pt x="3519481" y="1397728"/>
                  <a:pt x="3425088" y="1328676"/>
                  <a:pt x="3242877" y="1384995"/>
                </a:cubicBezTo>
                <a:cubicBezTo>
                  <a:pt x="3074635" y="1412855"/>
                  <a:pt x="2866595" y="1350491"/>
                  <a:pt x="2730843" y="1384995"/>
                </a:cubicBezTo>
                <a:cubicBezTo>
                  <a:pt x="2629421" y="1387215"/>
                  <a:pt x="2468313" y="1349600"/>
                  <a:pt x="2256738" y="1384995"/>
                </a:cubicBezTo>
                <a:cubicBezTo>
                  <a:pt x="2036665" y="1468521"/>
                  <a:pt x="1905852" y="1322289"/>
                  <a:pt x="1782633" y="1384995"/>
                </a:cubicBezTo>
                <a:cubicBezTo>
                  <a:pt x="1718854" y="1412017"/>
                  <a:pt x="1303217" y="1339700"/>
                  <a:pt x="1232671" y="1384995"/>
                </a:cubicBezTo>
                <a:cubicBezTo>
                  <a:pt x="1071448" y="1480976"/>
                  <a:pt x="898153" y="1379386"/>
                  <a:pt x="720638" y="1384995"/>
                </a:cubicBezTo>
                <a:cubicBezTo>
                  <a:pt x="552045" y="1477261"/>
                  <a:pt x="352037" y="1317743"/>
                  <a:pt x="0" y="1384995"/>
                </a:cubicBezTo>
                <a:cubicBezTo>
                  <a:pt x="-37619" y="1325480"/>
                  <a:pt x="16372" y="1208247"/>
                  <a:pt x="0" y="1080296"/>
                </a:cubicBezTo>
                <a:cubicBezTo>
                  <a:pt x="-49494" y="909070"/>
                  <a:pt x="36329" y="922650"/>
                  <a:pt x="0" y="747897"/>
                </a:cubicBezTo>
                <a:cubicBezTo>
                  <a:pt x="-75026" y="621647"/>
                  <a:pt x="36079" y="475731"/>
                  <a:pt x="0" y="373948"/>
                </a:cubicBezTo>
                <a:cubicBezTo>
                  <a:pt x="-9097" y="264536"/>
                  <a:pt x="8261" y="142640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7 hộp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42 cái cốc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Mỗi hộp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…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cái cốc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7024956" y="874645"/>
            <a:ext cx="956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 flipV="1">
            <a:off x="994397" y="1386169"/>
            <a:ext cx="2194977" cy="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2B04B0-988B-ED4B-B75E-0FBB1C54D326}"/>
              </a:ext>
            </a:extLst>
          </p:cNvPr>
          <p:cNvCxnSpPr>
            <a:cxnSpLocks/>
          </p:cNvCxnSpPr>
          <p:nvPr/>
        </p:nvCxnSpPr>
        <p:spPr>
          <a:xfrm>
            <a:off x="8978810" y="864265"/>
            <a:ext cx="1965710" cy="103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5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A392A1F-A124-4B7A-BAB3-82409F2D6037}"/>
              </a:ext>
            </a:extLst>
          </p:cNvPr>
          <p:cNvSpPr/>
          <p:nvPr/>
        </p:nvSpPr>
        <p:spPr>
          <a:xfrm>
            <a:off x="337092" y="25688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ชื่อเรื่อง 826">
            <a:extLst>
              <a:ext uri="{FF2B5EF4-FFF2-40B4-BE49-F238E27FC236}">
                <a16:creationId xmlns:a16="http://schemas.microsoft.com/office/drawing/2014/main" id="{37066099-567E-4244-B9BA-D2FB37AEC761}"/>
              </a:ext>
            </a:extLst>
          </p:cNvPr>
          <p:cNvSpPr txBox="1">
            <a:spLocks/>
          </p:cNvSpPr>
          <p:nvPr/>
        </p:nvSpPr>
        <p:spPr>
          <a:xfrm>
            <a:off x="1688133" y="478980"/>
            <a:ext cx="6447820" cy="9588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4:</a:t>
            </a: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5E27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&gt;, &lt;, =</a:t>
            </a:r>
            <a:endParaRPr kumimoji="0" lang="th-TH" sz="4000" b="0" i="0" u="none" strike="noStrike" kern="1200" cap="none" spc="0" normalizeH="0" baseline="0" noProof="0" dirty="0">
              <a:ln>
                <a:solidFill>
                  <a:srgbClr val="5E2700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ngsana New" panose="02020603050405020304" pitchFamily="18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CF8C25-DCD9-4C7B-A4BD-60DDCFC99C86}"/>
              </a:ext>
            </a:extLst>
          </p:cNvPr>
          <p:cNvGrpSpPr/>
          <p:nvPr/>
        </p:nvGrpSpPr>
        <p:grpSpPr>
          <a:xfrm>
            <a:off x="657922" y="1437852"/>
            <a:ext cx="6322741" cy="714333"/>
            <a:chOff x="657922" y="1437852"/>
            <a:chExt cx="6322741" cy="71433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09EF94-2C65-489F-8440-A239EDE4AB3B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7 x 5          7 x 4</a:t>
              </a:r>
            </a:p>
          </p:txBody>
        </p:sp>
        <p:sp>
          <p:nvSpPr>
            <p:cNvPr id="17" name="Rectangle: Rounded Corners 3">
              <a:extLst>
                <a:ext uri="{FF2B5EF4-FFF2-40B4-BE49-F238E27FC236}">
                  <a16:creationId xmlns:a16="http://schemas.microsoft.com/office/drawing/2014/main" id="{86650481-31BF-4D89-A3D3-19A460B4B2E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720B06-BA7E-4461-986B-3BA13DB7B673}"/>
              </a:ext>
            </a:extLst>
          </p:cNvPr>
          <p:cNvGrpSpPr/>
          <p:nvPr/>
        </p:nvGrpSpPr>
        <p:grpSpPr>
          <a:xfrm>
            <a:off x="6788302" y="2812222"/>
            <a:ext cx="4900935" cy="726218"/>
            <a:chOff x="657922" y="1437852"/>
            <a:chExt cx="4900935" cy="7262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95418E-B441-4D49-BFA4-FB71148BD0FF}"/>
                </a:ext>
              </a:extLst>
            </p:cNvPr>
            <p:cNvSpPr txBox="1"/>
            <p:nvPr/>
          </p:nvSpPr>
          <p:spPr>
            <a:xfrm>
              <a:off x="657922" y="1437852"/>
              <a:ext cx="49009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21 : 7          6 : 2</a:t>
              </a:r>
            </a:p>
          </p:txBody>
        </p:sp>
        <p:sp>
          <p:nvSpPr>
            <p:cNvPr id="20" name="Rectangle: Rounded Corners 22">
              <a:extLst>
                <a:ext uri="{FF2B5EF4-FFF2-40B4-BE49-F238E27FC236}">
                  <a16:creationId xmlns:a16="http://schemas.microsoft.com/office/drawing/2014/main" id="{6505A9A9-0211-4D0E-AFA6-FB1CC59214F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71B8D-F273-4A78-A6AE-357B86A8EB76}"/>
              </a:ext>
            </a:extLst>
          </p:cNvPr>
          <p:cNvGrpSpPr/>
          <p:nvPr/>
        </p:nvGrpSpPr>
        <p:grpSpPr>
          <a:xfrm>
            <a:off x="657922" y="2824108"/>
            <a:ext cx="6322741" cy="714333"/>
            <a:chOff x="657922" y="1437852"/>
            <a:chExt cx="6322741" cy="7143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0938DA-A875-48F9-92AE-D1E0F89DCBE5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 x 2          2 x 7</a:t>
              </a:r>
            </a:p>
          </p:txBody>
        </p:sp>
        <p:sp>
          <p:nvSpPr>
            <p:cNvPr id="23" name="Rectangle: Rounded Corners 26">
              <a:extLst>
                <a:ext uri="{FF2B5EF4-FFF2-40B4-BE49-F238E27FC236}">
                  <a16:creationId xmlns:a16="http://schemas.microsoft.com/office/drawing/2014/main" id="{6FB20551-39B9-4AF4-A339-DDFF3AEC988E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229B03-B686-488C-8856-D7B6C3987D7C}"/>
              </a:ext>
            </a:extLst>
          </p:cNvPr>
          <p:cNvGrpSpPr/>
          <p:nvPr/>
        </p:nvGrpSpPr>
        <p:grpSpPr>
          <a:xfrm>
            <a:off x="6263998" y="1272732"/>
            <a:ext cx="6322741" cy="736722"/>
            <a:chOff x="657922" y="1437852"/>
            <a:chExt cx="6322741" cy="73672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8578BE-E6C4-4D54-A5F2-06AAD510F58D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42 : 7          42 : 6</a:t>
              </a:r>
            </a:p>
          </p:txBody>
        </p:sp>
        <p:sp>
          <p:nvSpPr>
            <p:cNvPr id="26" name="Rectangle: Rounded Corners 29">
              <a:extLst>
                <a:ext uri="{FF2B5EF4-FFF2-40B4-BE49-F238E27FC236}">
                  <a16:creationId xmlns:a16="http://schemas.microsoft.com/office/drawing/2014/main" id="{7F2D9337-B1A9-4B29-AB94-D4AF6E545F81}"/>
                </a:ext>
              </a:extLst>
            </p:cNvPr>
            <p:cNvSpPr/>
            <p:nvPr/>
          </p:nvSpPr>
          <p:spPr>
            <a:xfrm>
              <a:off x="3034990" y="1460241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8EB933-2A9D-45EC-B9F3-90363A569BFF}"/>
              </a:ext>
            </a:extLst>
          </p:cNvPr>
          <p:cNvGrpSpPr/>
          <p:nvPr/>
        </p:nvGrpSpPr>
        <p:grpSpPr>
          <a:xfrm>
            <a:off x="581276" y="4422746"/>
            <a:ext cx="6322741" cy="714333"/>
            <a:chOff x="657922" y="1437852"/>
            <a:chExt cx="6322741" cy="71433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7488D4-0EBF-4E6A-8F8D-4992ED740B56}"/>
                </a:ext>
              </a:extLst>
            </p:cNvPr>
            <p:cNvSpPr txBox="1"/>
            <p:nvPr/>
          </p:nvSpPr>
          <p:spPr>
            <a:xfrm>
              <a:off x="657922" y="1437852"/>
              <a:ext cx="63227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 x 8          7 x 9</a:t>
              </a:r>
            </a:p>
          </p:txBody>
        </p:sp>
        <p:sp>
          <p:nvSpPr>
            <p:cNvPr id="29" name="Rectangle: Rounded Corners 41">
              <a:extLst>
                <a:ext uri="{FF2B5EF4-FFF2-40B4-BE49-F238E27FC236}">
                  <a16:creationId xmlns:a16="http://schemas.microsoft.com/office/drawing/2014/main" id="{1B10E196-262E-49C8-96AC-312CA0F25A38}"/>
                </a:ext>
              </a:extLst>
            </p:cNvPr>
            <p:cNvSpPr/>
            <p:nvPr/>
          </p:nvSpPr>
          <p:spPr>
            <a:xfrm>
              <a:off x="2765502" y="1437852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4C2DF65-E0F1-4AB7-AA0E-60881E2790C8}"/>
              </a:ext>
            </a:extLst>
          </p:cNvPr>
          <p:cNvGrpSpPr/>
          <p:nvPr/>
        </p:nvGrpSpPr>
        <p:grpSpPr>
          <a:xfrm>
            <a:off x="6770660" y="4430484"/>
            <a:ext cx="4984566" cy="726218"/>
            <a:chOff x="657923" y="1437852"/>
            <a:chExt cx="4984566" cy="72621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A88A99-B011-44AF-AAED-71691B0723E4}"/>
                </a:ext>
              </a:extLst>
            </p:cNvPr>
            <p:cNvSpPr txBox="1"/>
            <p:nvPr/>
          </p:nvSpPr>
          <p:spPr>
            <a:xfrm>
              <a:off x="657923" y="1437852"/>
              <a:ext cx="4984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 : 7          49 : 7</a:t>
              </a:r>
            </a:p>
          </p:txBody>
        </p:sp>
        <p:sp>
          <p:nvSpPr>
            <p:cNvPr id="32" name="Rectangle: Rounded Corners 44">
              <a:extLst>
                <a:ext uri="{FF2B5EF4-FFF2-40B4-BE49-F238E27FC236}">
                  <a16:creationId xmlns:a16="http://schemas.microsoft.com/office/drawing/2014/main" id="{AB1AEE92-ABE3-4118-9908-95380F98EA8B}"/>
                </a:ext>
              </a:extLst>
            </p:cNvPr>
            <p:cNvSpPr/>
            <p:nvPr/>
          </p:nvSpPr>
          <p:spPr>
            <a:xfrm>
              <a:off x="2428197" y="1449737"/>
              <a:ext cx="858644" cy="7143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F91B88A7-5BB2-4C60-B56A-429EAA7CF6E1}"/>
              </a:ext>
            </a:extLst>
          </p:cNvPr>
          <p:cNvSpPr/>
          <p:nvPr/>
        </p:nvSpPr>
        <p:spPr>
          <a:xfrm>
            <a:off x="2048882" y="1437852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6D867F-4327-4423-BAA4-9A672235E602}"/>
              </a:ext>
            </a:extLst>
          </p:cNvPr>
          <p:cNvSpPr/>
          <p:nvPr/>
        </p:nvSpPr>
        <p:spPr>
          <a:xfrm>
            <a:off x="4658439" y="1464552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: Rounded Corners 7">
            <a:extLst>
              <a:ext uri="{FF2B5EF4-FFF2-40B4-BE49-F238E27FC236}">
                <a16:creationId xmlns:a16="http://schemas.microsoft.com/office/drawing/2014/main" id="{2314DED3-2C0E-484F-A096-48013DCCC381}"/>
              </a:ext>
            </a:extLst>
          </p:cNvPr>
          <p:cNvSpPr/>
          <p:nvPr/>
        </p:nvSpPr>
        <p:spPr>
          <a:xfrm>
            <a:off x="2928395" y="155100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36" name="Rectangle: Rounded Corners 53">
            <a:extLst>
              <a:ext uri="{FF2B5EF4-FFF2-40B4-BE49-F238E27FC236}">
                <a16:creationId xmlns:a16="http://schemas.microsoft.com/office/drawing/2014/main" id="{7D2C2A22-A76C-428F-8D5B-024ABA2890EA}"/>
              </a:ext>
            </a:extLst>
          </p:cNvPr>
          <p:cNvSpPr/>
          <p:nvPr/>
        </p:nvSpPr>
        <p:spPr>
          <a:xfrm>
            <a:off x="2928395" y="2884356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313F3D-14E6-45E6-8A27-0398E4296FF5}"/>
              </a:ext>
            </a:extLst>
          </p:cNvPr>
          <p:cNvSpPr/>
          <p:nvPr/>
        </p:nvSpPr>
        <p:spPr>
          <a:xfrm>
            <a:off x="2033102" y="448259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43FD991-ED6B-4529-BA08-F638F61372CB}"/>
              </a:ext>
            </a:extLst>
          </p:cNvPr>
          <p:cNvSpPr/>
          <p:nvPr/>
        </p:nvSpPr>
        <p:spPr>
          <a:xfrm>
            <a:off x="4488432" y="4415008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: Rounded Corners 57">
            <a:extLst>
              <a:ext uri="{FF2B5EF4-FFF2-40B4-BE49-F238E27FC236}">
                <a16:creationId xmlns:a16="http://schemas.microsoft.com/office/drawing/2014/main" id="{328D4B62-B8AC-4109-A745-175E98C6C729}"/>
              </a:ext>
            </a:extLst>
          </p:cNvPr>
          <p:cNvSpPr/>
          <p:nvPr/>
        </p:nvSpPr>
        <p:spPr>
          <a:xfrm>
            <a:off x="2825834" y="4465889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5C604E-C7B6-4942-9966-A246653176A5}"/>
              </a:ext>
            </a:extLst>
          </p:cNvPr>
          <p:cNvSpPr/>
          <p:nvPr/>
        </p:nvSpPr>
        <p:spPr>
          <a:xfrm>
            <a:off x="7807127" y="1315334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1A64005-BDA0-4A2D-B071-A30C294EFBE1}"/>
              </a:ext>
            </a:extLst>
          </p:cNvPr>
          <p:cNvSpPr/>
          <p:nvPr/>
        </p:nvSpPr>
        <p:spPr>
          <a:xfrm>
            <a:off x="10600046" y="1295121"/>
            <a:ext cx="455640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: Rounded Corners 60">
            <a:extLst>
              <a:ext uri="{FF2B5EF4-FFF2-40B4-BE49-F238E27FC236}">
                <a16:creationId xmlns:a16="http://schemas.microsoft.com/office/drawing/2014/main" id="{E4329DDA-16EF-49B2-BD14-B25D92254682}"/>
              </a:ext>
            </a:extLst>
          </p:cNvPr>
          <p:cNvSpPr/>
          <p:nvPr/>
        </p:nvSpPr>
        <p:spPr>
          <a:xfrm>
            <a:off x="8759936" y="1326740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66012E-E14B-4FA8-BC0E-4D692BAEC4AE}"/>
              </a:ext>
            </a:extLst>
          </p:cNvPr>
          <p:cNvSpPr txBox="1"/>
          <p:nvPr/>
        </p:nvSpPr>
        <p:spPr>
          <a:xfrm>
            <a:off x="6965759" y="3474412"/>
            <a:ext cx="124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A08246-3AFC-4099-BBBC-A523845BBAFF}"/>
              </a:ext>
            </a:extLst>
          </p:cNvPr>
          <p:cNvSpPr txBox="1"/>
          <p:nvPr/>
        </p:nvSpPr>
        <p:spPr>
          <a:xfrm>
            <a:off x="9585767" y="3474412"/>
            <a:ext cx="1242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45" name="Rectangle: Rounded Corners 62">
            <a:extLst>
              <a:ext uri="{FF2B5EF4-FFF2-40B4-BE49-F238E27FC236}">
                <a16:creationId xmlns:a16="http://schemas.microsoft.com/office/drawing/2014/main" id="{CDE346C7-DA57-4A27-B2D4-16FD13A1EBE7}"/>
              </a:ext>
            </a:extLst>
          </p:cNvPr>
          <p:cNvSpPr/>
          <p:nvPr/>
        </p:nvSpPr>
        <p:spPr>
          <a:xfrm>
            <a:off x="8714240" y="2904912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7724FE-7A8A-484A-9D83-42495AB91F12}"/>
              </a:ext>
            </a:extLst>
          </p:cNvPr>
          <p:cNvSpPr/>
          <p:nvPr/>
        </p:nvSpPr>
        <p:spPr>
          <a:xfrm>
            <a:off x="6640082" y="4465889"/>
            <a:ext cx="886457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CB13163-EF31-4C43-9BA5-35E77656DA0C}"/>
              </a:ext>
            </a:extLst>
          </p:cNvPr>
          <p:cNvSpPr/>
          <p:nvPr/>
        </p:nvSpPr>
        <p:spPr>
          <a:xfrm>
            <a:off x="9512824" y="4442369"/>
            <a:ext cx="693992" cy="654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: Rounded Corners 65">
            <a:extLst>
              <a:ext uri="{FF2B5EF4-FFF2-40B4-BE49-F238E27FC236}">
                <a16:creationId xmlns:a16="http://schemas.microsoft.com/office/drawing/2014/main" id="{7B6D7284-B6CD-4CDF-B694-75FFD62D2771}"/>
              </a:ext>
            </a:extLst>
          </p:cNvPr>
          <p:cNvSpPr/>
          <p:nvPr/>
        </p:nvSpPr>
        <p:spPr>
          <a:xfrm>
            <a:off x="8691760" y="4556498"/>
            <a:ext cx="549365" cy="5527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44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3" y="5048259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22" y="1337709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2" y="153058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201432" y="4640291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7963116" y="4673434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1887062" y="4629168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7657712" y="4574873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: 7 = 6</a:t>
            </a: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2813 -0.72894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966778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570514" y="4454740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8 = 56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68784" y="4447577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9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? = 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34218" y="4464628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x 9 = 63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8032712" y="4431933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7,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chia 7 (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554157" y="1674076"/>
            <a:ext cx="125547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49761176"/>
              </p:ext>
            </p:extLst>
          </p:nvPr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97839565"/>
              </p:ext>
            </p:extLst>
          </p:nvPr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481</Words>
  <Application>Microsoft Office PowerPoint</Application>
  <PresentationFormat>Widescreen</PresentationFormat>
  <Paragraphs>222</Paragraphs>
  <Slides>16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微软雅黑</vt:lpstr>
      <vt:lpstr>Arial</vt:lpstr>
      <vt:lpstr>Calibri</vt:lpstr>
      <vt:lpstr>Calibri Light</vt:lpstr>
      <vt:lpstr>iCiel Cadena</vt:lpstr>
      <vt:lpstr>UTM Cookies</vt:lpstr>
      <vt:lpstr>Office Theme</vt:lpstr>
      <vt:lpstr>1_包图主题2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Lan Phuong</cp:lastModifiedBy>
  <cp:revision>24</cp:revision>
  <dcterms:created xsi:type="dcterms:W3CDTF">2022-08-11T15:02:15Z</dcterms:created>
  <dcterms:modified xsi:type="dcterms:W3CDTF">2023-09-30T08:03:03Z</dcterms:modified>
</cp:coreProperties>
</file>