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9" r:id="rId2"/>
    <p:sldMasterId id="2147483759" r:id="rId3"/>
  </p:sldMasterIdLst>
  <p:notesMasterIdLst>
    <p:notesMasterId r:id="rId17"/>
  </p:notesMasterIdLst>
  <p:sldIdLst>
    <p:sldId id="256" r:id="rId4"/>
    <p:sldId id="346" r:id="rId5"/>
    <p:sldId id="355" r:id="rId6"/>
    <p:sldId id="325" r:id="rId7"/>
    <p:sldId id="344" r:id="rId8"/>
    <p:sldId id="357" r:id="rId9"/>
    <p:sldId id="349" r:id="rId10"/>
    <p:sldId id="348" r:id="rId11"/>
    <p:sldId id="359" r:id="rId12"/>
    <p:sldId id="350" r:id="rId13"/>
    <p:sldId id="354" r:id="rId14"/>
    <p:sldId id="358" r:id="rId15"/>
    <p:sldId id="274" r:id="rId16"/>
  </p:sldIdLst>
  <p:sldSz cx="12192000" cy="6858000"/>
  <p:notesSz cx="6858000" cy="9144000"/>
  <p:custDataLst>
    <p:tags r:id="rId18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8D8D"/>
    <a:srgbClr val="3B414A"/>
    <a:srgbClr val="EE1D69"/>
    <a:srgbClr val="F79646"/>
    <a:srgbClr val="4BACC6"/>
    <a:srgbClr val="E07235"/>
    <a:srgbClr val="FDE59B"/>
    <a:srgbClr val="FA06CC"/>
    <a:srgbClr val="FFF89A"/>
    <a:srgbClr val="EB54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421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F8404-A318-41AA-BBC5-332C1471BF67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CC93E-B039-4631-A75E-F7E97DE5F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84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2831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154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gif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gif"/><Relationship Id="rId2" Type="http://schemas.openxmlformats.org/officeDocument/2006/relationships/image" Target="../media/image2.png"/><Relationship Id="rId16" Type="http://schemas.openxmlformats.org/officeDocument/2006/relationships/image" Target="../media/image16.sv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sv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svg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gif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gif"/><Relationship Id="rId2" Type="http://schemas.openxmlformats.org/officeDocument/2006/relationships/image" Target="../media/image2.png"/><Relationship Id="rId16" Type="http://schemas.openxmlformats.org/officeDocument/2006/relationships/image" Target="../media/image16.sv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sv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svg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4.svg"/><Relationship Id="rId7" Type="http://schemas.openxmlformats.org/officeDocument/2006/relationships/image" Target="../media/image8.png"/><Relationship Id="rId12" Type="http://schemas.openxmlformats.org/officeDocument/2006/relationships/image" Target="../media/image13.g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11" Type="http://schemas.openxmlformats.org/officeDocument/2006/relationships/image" Target="../media/image12.gif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10" Type="http://schemas.openxmlformats.org/officeDocument/2006/relationships/image" Target="../media/image11.sv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3716000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13716000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13716000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13716000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8730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ẠM DUYÊN 1 - 9Slide.vn">
            <a:extLst>
              <a:ext uri="{FF2B5EF4-FFF2-40B4-BE49-F238E27FC236}">
                <a16:creationId xmlns:a16="http://schemas.microsoft.com/office/drawing/2014/main" id="{55F0E0FD-E9C6-064F-4267-1E41EC3EFC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93396" y="-15875"/>
            <a:ext cx="1488308" cy="1717486"/>
          </a:xfrm>
          <a:prstGeom prst="rect">
            <a:avLst/>
          </a:prstGeom>
        </p:spPr>
      </p:pic>
      <p:pic>
        <p:nvPicPr>
          <p:cNvPr id="3" name="PHẠM DUYÊN 2 - 9Slide.vn">
            <a:extLst>
              <a:ext uri="{FF2B5EF4-FFF2-40B4-BE49-F238E27FC236}">
                <a16:creationId xmlns:a16="http://schemas.microsoft.com/office/drawing/2014/main" id="{696B0D11-28B9-B4DA-1FA7-0C06768BAF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93396" y="-15875"/>
            <a:ext cx="1488308" cy="1717486"/>
          </a:xfrm>
          <a:prstGeom prst="rect">
            <a:avLst/>
          </a:prstGeom>
        </p:spPr>
      </p:pic>
      <p:pic>
        <p:nvPicPr>
          <p:cNvPr id="29" name="PHẠM DUYÊN 3 - 9Slide.vn">
            <a:extLst>
              <a:ext uri="{FF2B5EF4-FFF2-40B4-BE49-F238E27FC236}">
                <a16:creationId xmlns:a16="http://schemas.microsoft.com/office/drawing/2014/main" id="{E272AFD7-9C86-D728-0683-7627487862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88912" y="4738135"/>
            <a:ext cx="1857388" cy="2035494"/>
          </a:xfrm>
          <a:prstGeom prst="rect">
            <a:avLst/>
          </a:prstGeom>
        </p:spPr>
      </p:pic>
      <p:pic>
        <p:nvPicPr>
          <p:cNvPr id="30" name="PHẠM DUYÊN 4 - 9Slide.vn">
            <a:extLst>
              <a:ext uri="{FF2B5EF4-FFF2-40B4-BE49-F238E27FC236}">
                <a16:creationId xmlns:a16="http://schemas.microsoft.com/office/drawing/2014/main" id="{37316EAF-5BA3-FB99-E349-D0A46BB346A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465020" y="1794767"/>
            <a:ext cx="1368048" cy="1404927"/>
          </a:xfrm>
          <a:prstGeom prst="rect">
            <a:avLst/>
          </a:prstGeom>
        </p:spPr>
      </p:pic>
      <p:pic>
        <p:nvPicPr>
          <p:cNvPr id="31" name="PHẠM DUYÊN 5 - 9Slide.vn">
            <a:extLst>
              <a:ext uri="{FF2B5EF4-FFF2-40B4-BE49-F238E27FC236}">
                <a16:creationId xmlns:a16="http://schemas.microsoft.com/office/drawing/2014/main" id="{E489BE90-8FC3-181D-E630-A0328073850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>
          <a:xfrm rot="21287680">
            <a:off x="10055052" y="422499"/>
            <a:ext cx="1827757" cy="1974175"/>
          </a:xfrm>
          <a:prstGeom prst="rect">
            <a:avLst/>
          </a:prstGeom>
        </p:spPr>
      </p:pic>
      <p:pic>
        <p:nvPicPr>
          <p:cNvPr id="32" name="PHẠM DUYÊN 6 - 9Slide.vn">
            <a:extLst>
              <a:ext uri="{FF2B5EF4-FFF2-40B4-BE49-F238E27FC236}">
                <a16:creationId xmlns:a16="http://schemas.microsoft.com/office/drawing/2014/main" id="{ACEAA1CB-DBE7-9CDB-2A39-17C5EF99012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458667">
            <a:off x="8431857" y="145158"/>
            <a:ext cx="514656" cy="514656"/>
          </a:xfrm>
          <a:prstGeom prst="rect">
            <a:avLst/>
          </a:prstGeom>
        </p:spPr>
      </p:pic>
      <p:pic>
        <p:nvPicPr>
          <p:cNvPr id="33" name="PHẠM DUYÊN 7 - 9Slide.vn">
            <a:extLst>
              <a:ext uri="{FF2B5EF4-FFF2-40B4-BE49-F238E27FC236}">
                <a16:creationId xmlns:a16="http://schemas.microsoft.com/office/drawing/2014/main" id="{869998A6-75B7-3EDE-43EA-4250CCF5744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657600" y="5867400"/>
            <a:ext cx="4876800" cy="201620"/>
          </a:xfrm>
          <a:prstGeom prst="rect">
            <a:avLst/>
          </a:prstGeom>
        </p:spPr>
      </p:pic>
      <p:pic>
        <p:nvPicPr>
          <p:cNvPr id="36" name="PHẠM DUYÊN 8 - 9Slide.vn">
            <a:extLst>
              <a:ext uri="{FF2B5EF4-FFF2-40B4-BE49-F238E27FC236}">
                <a16:creationId xmlns:a16="http://schemas.microsoft.com/office/drawing/2014/main" id="{F01C51F2-C60A-2FEC-6AA8-C14A95590F5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>
            <a:fillRect/>
          </a:stretch>
        </p:blipFill>
        <p:spPr>
          <a:xfrm>
            <a:off x="0" y="0"/>
            <a:ext cx="2665560" cy="2399004"/>
          </a:xfrm>
          <a:prstGeom prst="rect">
            <a:avLst/>
          </a:prstGeom>
        </p:spPr>
      </p:pic>
      <p:pic>
        <p:nvPicPr>
          <p:cNvPr id="37" name="PHẠM DUYÊN 9 - 9Slide.vn">
            <a:extLst>
              <a:ext uri="{FF2B5EF4-FFF2-40B4-BE49-F238E27FC236}">
                <a16:creationId xmlns:a16="http://schemas.microsoft.com/office/drawing/2014/main" id="{ADC9F680-34A7-58B9-5FEC-28922A4AF4B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>
          <a:xfrm>
            <a:off x="7431596" y="4461326"/>
            <a:ext cx="4760405" cy="2396674"/>
          </a:xfrm>
          <a:prstGeom prst="rect">
            <a:avLst/>
          </a:prstGeom>
        </p:spPr>
      </p:pic>
      <p:pic>
        <p:nvPicPr>
          <p:cNvPr id="38" name="PHẠM DUYÊN 10 - 9Slide.vn">
            <a:extLst>
              <a:ext uri="{FF2B5EF4-FFF2-40B4-BE49-F238E27FC236}">
                <a16:creationId xmlns:a16="http://schemas.microsoft.com/office/drawing/2014/main" id="{20471A7B-CFCD-513D-8A22-E663246CBE4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>
          <a:xfrm>
            <a:off x="404960" y="455813"/>
            <a:ext cx="1474640" cy="482328"/>
          </a:xfrm>
          <a:prstGeom prst="rect">
            <a:avLst/>
          </a:prstGeom>
        </p:spPr>
      </p:pic>
      <p:pic>
        <p:nvPicPr>
          <p:cNvPr id="42" name="PHẠM DUYÊN 11 - 9Slide.vn">
            <a:extLst>
              <a:ext uri="{FF2B5EF4-FFF2-40B4-BE49-F238E27FC236}">
                <a16:creationId xmlns:a16="http://schemas.microsoft.com/office/drawing/2014/main" id="{F6056F77-0B96-B6B6-ED17-5F5FF28E18F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0576545">
            <a:off x="10944056" y="3898766"/>
            <a:ext cx="514656" cy="514656"/>
          </a:xfrm>
          <a:prstGeom prst="rect">
            <a:avLst/>
          </a:prstGeom>
        </p:spPr>
      </p:pic>
      <p:pic>
        <p:nvPicPr>
          <p:cNvPr id="43" name="PHẠM DUYÊN 12 - 9Slide.vn">
            <a:extLst>
              <a:ext uri="{FF2B5EF4-FFF2-40B4-BE49-F238E27FC236}">
                <a16:creationId xmlns:a16="http://schemas.microsoft.com/office/drawing/2014/main" id="{AAE529EB-90AC-8D31-A2AE-C52E885C7F5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89986" y="3998177"/>
            <a:ext cx="315834" cy="315834"/>
          </a:xfrm>
          <a:prstGeom prst="rect">
            <a:avLst/>
          </a:prstGeom>
        </p:spPr>
      </p:pic>
      <p:pic>
        <p:nvPicPr>
          <p:cNvPr id="34" name="PHẠM DUYÊN 13 - 9Slide.vn">
            <a:extLst>
              <a:ext uri="{FF2B5EF4-FFF2-40B4-BE49-F238E27FC236}">
                <a16:creationId xmlns:a16="http://schemas.microsoft.com/office/drawing/2014/main" id="{0C7A649F-8C29-C959-04CB-E49F5392624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9214875" y="5407407"/>
            <a:ext cx="467820" cy="504512"/>
          </a:xfrm>
          <a:prstGeom prst="rect">
            <a:avLst/>
          </a:prstGeom>
        </p:spPr>
      </p:pic>
      <p:pic>
        <p:nvPicPr>
          <p:cNvPr id="45" name="PHẠM DUYÊN 14 - 9Slide.vn">
            <a:extLst>
              <a:ext uri="{FF2B5EF4-FFF2-40B4-BE49-F238E27FC236}">
                <a16:creationId xmlns:a16="http://schemas.microsoft.com/office/drawing/2014/main" id="{8FEFD948-7CDB-A42E-38B7-6F0A70DD069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2504168" y="5430391"/>
            <a:ext cx="544020" cy="58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5309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ẠM DUYÊN 1 - 9Slide.vn">
            <a:extLst>
              <a:ext uri="{FF2B5EF4-FFF2-40B4-BE49-F238E27FC236}">
                <a16:creationId xmlns:a16="http://schemas.microsoft.com/office/drawing/2014/main" id="{55F0E0FD-E9C6-064F-4267-1E41EC3EFC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93396" y="-15875"/>
            <a:ext cx="1488308" cy="1717486"/>
          </a:xfrm>
          <a:prstGeom prst="rect">
            <a:avLst/>
          </a:prstGeom>
        </p:spPr>
      </p:pic>
      <p:pic>
        <p:nvPicPr>
          <p:cNvPr id="3" name="PHẠM DUYÊN 2 - 9Slide.vn">
            <a:extLst>
              <a:ext uri="{FF2B5EF4-FFF2-40B4-BE49-F238E27FC236}">
                <a16:creationId xmlns:a16="http://schemas.microsoft.com/office/drawing/2014/main" id="{696B0D11-28B9-B4DA-1FA7-0C06768BAF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93396" y="-15875"/>
            <a:ext cx="1488308" cy="1717486"/>
          </a:xfrm>
          <a:prstGeom prst="rect">
            <a:avLst/>
          </a:prstGeom>
        </p:spPr>
      </p:pic>
      <p:pic>
        <p:nvPicPr>
          <p:cNvPr id="29" name="PHẠM DUYÊN 3 - 9Slide.vn">
            <a:extLst>
              <a:ext uri="{FF2B5EF4-FFF2-40B4-BE49-F238E27FC236}">
                <a16:creationId xmlns:a16="http://schemas.microsoft.com/office/drawing/2014/main" id="{E272AFD7-9C86-D728-0683-7627487862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88912" y="4738135"/>
            <a:ext cx="1857388" cy="2035494"/>
          </a:xfrm>
          <a:prstGeom prst="rect">
            <a:avLst/>
          </a:prstGeom>
        </p:spPr>
      </p:pic>
      <p:pic>
        <p:nvPicPr>
          <p:cNvPr id="30" name="PHẠM DUYÊN 4 - 9Slide.vn">
            <a:extLst>
              <a:ext uri="{FF2B5EF4-FFF2-40B4-BE49-F238E27FC236}">
                <a16:creationId xmlns:a16="http://schemas.microsoft.com/office/drawing/2014/main" id="{37316EAF-5BA3-FB99-E349-D0A46BB346A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465020" y="1794767"/>
            <a:ext cx="1368048" cy="1404927"/>
          </a:xfrm>
          <a:prstGeom prst="rect">
            <a:avLst/>
          </a:prstGeom>
        </p:spPr>
      </p:pic>
      <p:pic>
        <p:nvPicPr>
          <p:cNvPr id="31" name="PHẠM DUYÊN 5 - 9Slide.vn">
            <a:extLst>
              <a:ext uri="{FF2B5EF4-FFF2-40B4-BE49-F238E27FC236}">
                <a16:creationId xmlns:a16="http://schemas.microsoft.com/office/drawing/2014/main" id="{E489BE90-8FC3-181D-E630-A0328073850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>
          <a:xfrm rot="21287680">
            <a:off x="10055052" y="422499"/>
            <a:ext cx="1827757" cy="1974175"/>
          </a:xfrm>
          <a:prstGeom prst="rect">
            <a:avLst/>
          </a:prstGeom>
        </p:spPr>
      </p:pic>
      <p:pic>
        <p:nvPicPr>
          <p:cNvPr id="32" name="PHẠM DUYÊN 6 - 9Slide.vn">
            <a:extLst>
              <a:ext uri="{FF2B5EF4-FFF2-40B4-BE49-F238E27FC236}">
                <a16:creationId xmlns:a16="http://schemas.microsoft.com/office/drawing/2014/main" id="{ACEAA1CB-DBE7-9CDB-2A39-17C5EF99012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458667">
            <a:off x="8431857" y="145158"/>
            <a:ext cx="514656" cy="514656"/>
          </a:xfrm>
          <a:prstGeom prst="rect">
            <a:avLst/>
          </a:prstGeom>
        </p:spPr>
      </p:pic>
      <p:pic>
        <p:nvPicPr>
          <p:cNvPr id="33" name="PHẠM DUYÊN 7 - 9Slide.vn">
            <a:extLst>
              <a:ext uri="{FF2B5EF4-FFF2-40B4-BE49-F238E27FC236}">
                <a16:creationId xmlns:a16="http://schemas.microsoft.com/office/drawing/2014/main" id="{869998A6-75B7-3EDE-43EA-4250CCF5744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554795" y="6304632"/>
            <a:ext cx="4876800" cy="201620"/>
          </a:xfrm>
          <a:prstGeom prst="rect">
            <a:avLst/>
          </a:prstGeom>
        </p:spPr>
      </p:pic>
      <p:pic>
        <p:nvPicPr>
          <p:cNvPr id="36" name="PHẠM DUYÊN 8 - 9Slide.vn">
            <a:extLst>
              <a:ext uri="{FF2B5EF4-FFF2-40B4-BE49-F238E27FC236}">
                <a16:creationId xmlns:a16="http://schemas.microsoft.com/office/drawing/2014/main" id="{F01C51F2-C60A-2FEC-6AA8-C14A95590F5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>
            <a:fillRect/>
          </a:stretch>
        </p:blipFill>
        <p:spPr>
          <a:xfrm>
            <a:off x="0" y="0"/>
            <a:ext cx="2665560" cy="2399004"/>
          </a:xfrm>
          <a:prstGeom prst="rect">
            <a:avLst/>
          </a:prstGeom>
        </p:spPr>
      </p:pic>
      <p:pic>
        <p:nvPicPr>
          <p:cNvPr id="37" name="PHẠM DUYÊN 9 - 9Slide.vn">
            <a:extLst>
              <a:ext uri="{FF2B5EF4-FFF2-40B4-BE49-F238E27FC236}">
                <a16:creationId xmlns:a16="http://schemas.microsoft.com/office/drawing/2014/main" id="{ADC9F680-34A7-58B9-5FEC-28922A4AF4B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>
          <a:xfrm>
            <a:off x="7431596" y="4461326"/>
            <a:ext cx="4760405" cy="2396674"/>
          </a:xfrm>
          <a:prstGeom prst="rect">
            <a:avLst/>
          </a:prstGeom>
        </p:spPr>
      </p:pic>
      <p:pic>
        <p:nvPicPr>
          <p:cNvPr id="38" name="PHẠM DUYÊN 10 - 9Slide.vn">
            <a:extLst>
              <a:ext uri="{FF2B5EF4-FFF2-40B4-BE49-F238E27FC236}">
                <a16:creationId xmlns:a16="http://schemas.microsoft.com/office/drawing/2014/main" id="{20471A7B-CFCD-513D-8A22-E663246CBE4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>
          <a:xfrm>
            <a:off x="404960" y="455813"/>
            <a:ext cx="1474640" cy="482328"/>
          </a:xfrm>
          <a:prstGeom prst="rect">
            <a:avLst/>
          </a:prstGeom>
        </p:spPr>
      </p:pic>
      <p:pic>
        <p:nvPicPr>
          <p:cNvPr id="42" name="PHẠM DUYÊN 11 - 9Slide.vn">
            <a:extLst>
              <a:ext uri="{FF2B5EF4-FFF2-40B4-BE49-F238E27FC236}">
                <a16:creationId xmlns:a16="http://schemas.microsoft.com/office/drawing/2014/main" id="{F6056F77-0B96-B6B6-ED17-5F5FF28E18F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0576545">
            <a:off x="10944056" y="3898766"/>
            <a:ext cx="514656" cy="514656"/>
          </a:xfrm>
          <a:prstGeom prst="rect">
            <a:avLst/>
          </a:prstGeom>
        </p:spPr>
      </p:pic>
      <p:pic>
        <p:nvPicPr>
          <p:cNvPr id="43" name="PHẠM DUYÊN 12 - 9Slide.vn">
            <a:extLst>
              <a:ext uri="{FF2B5EF4-FFF2-40B4-BE49-F238E27FC236}">
                <a16:creationId xmlns:a16="http://schemas.microsoft.com/office/drawing/2014/main" id="{AAE529EB-90AC-8D31-A2AE-C52E885C7F5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89986" y="3998177"/>
            <a:ext cx="315834" cy="315834"/>
          </a:xfrm>
          <a:prstGeom prst="rect">
            <a:avLst/>
          </a:prstGeom>
        </p:spPr>
      </p:pic>
      <p:pic>
        <p:nvPicPr>
          <p:cNvPr id="34" name="PHẠM DUYÊN 13 - 9Slide.vn">
            <a:extLst>
              <a:ext uri="{FF2B5EF4-FFF2-40B4-BE49-F238E27FC236}">
                <a16:creationId xmlns:a16="http://schemas.microsoft.com/office/drawing/2014/main" id="{0C7A649F-8C29-C959-04CB-E49F5392624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9214875" y="5407407"/>
            <a:ext cx="467820" cy="504512"/>
          </a:xfrm>
          <a:prstGeom prst="rect">
            <a:avLst/>
          </a:prstGeom>
        </p:spPr>
      </p:pic>
      <p:pic>
        <p:nvPicPr>
          <p:cNvPr id="45" name="PHẠM DUYÊN 14 - 9Slide.vn">
            <a:extLst>
              <a:ext uri="{FF2B5EF4-FFF2-40B4-BE49-F238E27FC236}">
                <a16:creationId xmlns:a16="http://schemas.microsoft.com/office/drawing/2014/main" id="{8FEFD948-7CDB-A42E-38B7-6F0A70DD069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2504168" y="5430391"/>
            <a:ext cx="544020" cy="586688"/>
          </a:xfrm>
          <a:prstGeom prst="rect">
            <a:avLst/>
          </a:prstGeom>
        </p:spPr>
      </p:pic>
      <p:grpSp>
        <p:nvGrpSpPr>
          <p:cNvPr id="47" name="PHẠM DUYÊN 15 - 9Slide.vn">
            <a:extLst>
              <a:ext uri="{FF2B5EF4-FFF2-40B4-BE49-F238E27FC236}">
                <a16:creationId xmlns:a16="http://schemas.microsoft.com/office/drawing/2014/main" id="{D94D60C9-EC9B-D018-6265-4C6873C21C4A}"/>
              </a:ext>
            </a:extLst>
          </p:cNvPr>
          <p:cNvGrpSpPr/>
          <p:nvPr userDrawn="1"/>
        </p:nvGrpSpPr>
        <p:grpSpPr>
          <a:xfrm>
            <a:off x="1807828" y="647700"/>
            <a:ext cx="8720472" cy="5589950"/>
            <a:chOff x="2359969" y="957354"/>
            <a:chExt cx="7616190" cy="4923373"/>
          </a:xfrm>
        </p:grpSpPr>
        <p:sp>
          <p:nvSpPr>
            <p:cNvPr id="44" name="PHẠM DUYÊN 1 - 9Slide.vn">
              <a:extLst>
                <a:ext uri="{FF2B5EF4-FFF2-40B4-BE49-F238E27FC236}">
                  <a16:creationId xmlns:a16="http://schemas.microsoft.com/office/drawing/2014/main" id="{BCD13140-34AC-79AA-9A28-130391C74F92}"/>
                </a:ext>
              </a:extLst>
            </p:cNvPr>
            <p:cNvSpPr>
              <a:spLocks noChangeAspect="1"/>
            </p:cNvSpPr>
            <p:nvPr userDrawn="1"/>
          </p:nvSpPr>
          <p:spPr>
            <a:xfrm rot="21021498">
              <a:off x="2359969" y="996190"/>
              <a:ext cx="7479191" cy="4884537"/>
            </a:xfrm>
            <a:custGeom>
              <a:avLst/>
              <a:gdLst>
                <a:gd name="connsiteX0" fmla="*/ 0 w 8497240"/>
                <a:gd name="connsiteY0" fmla="*/ 2451858 h 4903716"/>
                <a:gd name="connsiteX1" fmla="*/ 4248620 w 8497240"/>
                <a:gd name="connsiteY1" fmla="*/ 0 h 4903716"/>
                <a:gd name="connsiteX2" fmla="*/ 8497240 w 8497240"/>
                <a:gd name="connsiteY2" fmla="*/ 2451858 h 4903716"/>
                <a:gd name="connsiteX3" fmla="*/ 4248620 w 8497240"/>
                <a:gd name="connsiteY3" fmla="*/ 4903716 h 4903716"/>
                <a:gd name="connsiteX4" fmla="*/ 0 w 8497240"/>
                <a:gd name="connsiteY4" fmla="*/ 2451858 h 4903716"/>
                <a:gd name="connsiteX0" fmla="*/ 22375 w 8519615"/>
                <a:gd name="connsiteY0" fmla="*/ 2509915 h 4961773"/>
                <a:gd name="connsiteX1" fmla="*/ 3153395 w 8519615"/>
                <a:gd name="connsiteY1" fmla="*/ 0 h 4961773"/>
                <a:gd name="connsiteX2" fmla="*/ 8519615 w 8519615"/>
                <a:gd name="connsiteY2" fmla="*/ 2509915 h 4961773"/>
                <a:gd name="connsiteX3" fmla="*/ 4270995 w 8519615"/>
                <a:gd name="connsiteY3" fmla="*/ 4961773 h 4961773"/>
                <a:gd name="connsiteX4" fmla="*/ 22375 w 8519615"/>
                <a:gd name="connsiteY4" fmla="*/ 2509915 h 4961773"/>
                <a:gd name="connsiteX0" fmla="*/ 68974 w 8566214"/>
                <a:gd name="connsiteY0" fmla="*/ 2509915 h 4676023"/>
                <a:gd name="connsiteX1" fmla="*/ 3199994 w 8566214"/>
                <a:gd name="connsiteY1" fmla="*/ 0 h 4676023"/>
                <a:gd name="connsiteX2" fmla="*/ 8566214 w 8566214"/>
                <a:gd name="connsiteY2" fmla="*/ 2509915 h 4676023"/>
                <a:gd name="connsiteX3" fmla="*/ 5441544 w 8566214"/>
                <a:gd name="connsiteY3" fmla="*/ 4676023 h 4676023"/>
                <a:gd name="connsiteX4" fmla="*/ 68974 w 8566214"/>
                <a:gd name="connsiteY4" fmla="*/ 2509915 h 4676023"/>
                <a:gd name="connsiteX0" fmla="*/ 8258 w 8505498"/>
                <a:gd name="connsiteY0" fmla="*/ 2509915 h 4871305"/>
                <a:gd name="connsiteX1" fmla="*/ 3139278 w 8505498"/>
                <a:gd name="connsiteY1" fmla="*/ 0 h 4871305"/>
                <a:gd name="connsiteX2" fmla="*/ 8505498 w 8505498"/>
                <a:gd name="connsiteY2" fmla="*/ 2509915 h 4871305"/>
                <a:gd name="connsiteX3" fmla="*/ 5380828 w 8505498"/>
                <a:gd name="connsiteY3" fmla="*/ 4676023 h 4871305"/>
                <a:gd name="connsiteX4" fmla="*/ 2327577 w 8505498"/>
                <a:gd name="connsiteY4" fmla="*/ 4523526 h 4871305"/>
                <a:gd name="connsiteX5" fmla="*/ 8258 w 8505498"/>
                <a:gd name="connsiteY5" fmla="*/ 2509915 h 4871305"/>
                <a:gd name="connsiteX0" fmla="*/ 8258 w 8505498"/>
                <a:gd name="connsiteY0" fmla="*/ 2509915 h 4850388"/>
                <a:gd name="connsiteX1" fmla="*/ 3139278 w 8505498"/>
                <a:gd name="connsiteY1" fmla="*/ 0 h 4850388"/>
                <a:gd name="connsiteX2" fmla="*/ 8505498 w 8505498"/>
                <a:gd name="connsiteY2" fmla="*/ 2509915 h 4850388"/>
                <a:gd name="connsiteX3" fmla="*/ 5380828 w 8505498"/>
                <a:gd name="connsiteY3" fmla="*/ 4676023 h 4850388"/>
                <a:gd name="connsiteX4" fmla="*/ 2327577 w 8505498"/>
                <a:gd name="connsiteY4" fmla="*/ 4523526 h 4850388"/>
                <a:gd name="connsiteX5" fmla="*/ 8258 w 8505498"/>
                <a:gd name="connsiteY5" fmla="*/ 2509915 h 4850388"/>
                <a:gd name="connsiteX0" fmla="*/ 8258 w 6752898"/>
                <a:gd name="connsiteY0" fmla="*/ 2510614 h 4832914"/>
                <a:gd name="connsiteX1" fmla="*/ 3139278 w 6752898"/>
                <a:gd name="connsiteY1" fmla="*/ 699 h 4832914"/>
                <a:gd name="connsiteX2" fmla="*/ 6752898 w 6752898"/>
                <a:gd name="connsiteY2" fmla="*/ 2758264 h 4832914"/>
                <a:gd name="connsiteX3" fmla="*/ 5380828 w 6752898"/>
                <a:gd name="connsiteY3" fmla="*/ 4676722 h 4832914"/>
                <a:gd name="connsiteX4" fmla="*/ 2327577 w 6752898"/>
                <a:gd name="connsiteY4" fmla="*/ 4524225 h 4832914"/>
                <a:gd name="connsiteX5" fmla="*/ 8258 w 6752898"/>
                <a:gd name="connsiteY5" fmla="*/ 2510614 h 4832914"/>
                <a:gd name="connsiteX0" fmla="*/ 8258 w 6782973"/>
                <a:gd name="connsiteY0" fmla="*/ 2532183 h 4854483"/>
                <a:gd name="connsiteX1" fmla="*/ 3139278 w 6782973"/>
                <a:gd name="connsiteY1" fmla="*/ 22268 h 4854483"/>
                <a:gd name="connsiteX2" fmla="*/ 6137577 w 6782973"/>
                <a:gd name="connsiteY2" fmla="*/ 1383495 h 4854483"/>
                <a:gd name="connsiteX3" fmla="*/ 6752898 w 6782973"/>
                <a:gd name="connsiteY3" fmla="*/ 2779833 h 4854483"/>
                <a:gd name="connsiteX4" fmla="*/ 5380828 w 6782973"/>
                <a:gd name="connsiteY4" fmla="*/ 4698291 h 4854483"/>
                <a:gd name="connsiteX5" fmla="*/ 2327577 w 6782973"/>
                <a:gd name="connsiteY5" fmla="*/ 4545794 h 4854483"/>
                <a:gd name="connsiteX6" fmla="*/ 8258 w 6782973"/>
                <a:gd name="connsiteY6" fmla="*/ 2532183 h 4854483"/>
                <a:gd name="connsiteX0" fmla="*/ 12720 w 6196885"/>
                <a:gd name="connsiteY0" fmla="*/ 2532183 h 4854483"/>
                <a:gd name="connsiteX1" fmla="*/ 2553190 w 6196885"/>
                <a:gd name="connsiteY1" fmla="*/ 22268 h 4854483"/>
                <a:gd name="connsiteX2" fmla="*/ 5551489 w 6196885"/>
                <a:gd name="connsiteY2" fmla="*/ 1383495 h 4854483"/>
                <a:gd name="connsiteX3" fmla="*/ 6166810 w 6196885"/>
                <a:gd name="connsiteY3" fmla="*/ 2779833 h 4854483"/>
                <a:gd name="connsiteX4" fmla="*/ 4794740 w 6196885"/>
                <a:gd name="connsiteY4" fmla="*/ 4698291 h 4854483"/>
                <a:gd name="connsiteX5" fmla="*/ 1741489 w 6196885"/>
                <a:gd name="connsiteY5" fmla="*/ 4545794 h 4854483"/>
                <a:gd name="connsiteX6" fmla="*/ 12720 w 6196885"/>
                <a:gd name="connsiteY6" fmla="*/ 2532183 h 4854483"/>
                <a:gd name="connsiteX0" fmla="*/ 1334 w 6185499"/>
                <a:gd name="connsiteY0" fmla="*/ 2532183 h 4854483"/>
                <a:gd name="connsiteX1" fmla="*/ 2541804 w 6185499"/>
                <a:gd name="connsiteY1" fmla="*/ 22268 h 4854483"/>
                <a:gd name="connsiteX2" fmla="*/ 5540103 w 6185499"/>
                <a:gd name="connsiteY2" fmla="*/ 1383495 h 4854483"/>
                <a:gd name="connsiteX3" fmla="*/ 6155424 w 6185499"/>
                <a:gd name="connsiteY3" fmla="*/ 2779833 h 4854483"/>
                <a:gd name="connsiteX4" fmla="*/ 4783354 w 6185499"/>
                <a:gd name="connsiteY4" fmla="*/ 4698291 h 4854483"/>
                <a:gd name="connsiteX5" fmla="*/ 1730103 w 6185499"/>
                <a:gd name="connsiteY5" fmla="*/ 4545794 h 4854483"/>
                <a:gd name="connsiteX6" fmla="*/ 1334 w 6185499"/>
                <a:gd name="connsiteY6" fmla="*/ 2532183 h 4854483"/>
                <a:gd name="connsiteX0" fmla="*/ 1536 w 6185701"/>
                <a:gd name="connsiteY0" fmla="*/ 2510236 h 4832536"/>
                <a:gd name="connsiteX1" fmla="*/ 2542006 w 6185701"/>
                <a:gd name="connsiteY1" fmla="*/ 321 h 4832536"/>
                <a:gd name="connsiteX2" fmla="*/ 5540305 w 6185701"/>
                <a:gd name="connsiteY2" fmla="*/ 1361548 h 4832536"/>
                <a:gd name="connsiteX3" fmla="*/ 6155626 w 6185701"/>
                <a:gd name="connsiteY3" fmla="*/ 2757886 h 4832536"/>
                <a:gd name="connsiteX4" fmla="*/ 4783556 w 6185701"/>
                <a:gd name="connsiteY4" fmla="*/ 4676344 h 4832536"/>
                <a:gd name="connsiteX5" fmla="*/ 1730305 w 6185701"/>
                <a:gd name="connsiteY5" fmla="*/ 4523847 h 4832536"/>
                <a:gd name="connsiteX6" fmla="*/ 1536 w 6185701"/>
                <a:gd name="connsiteY6" fmla="*/ 2510236 h 4832536"/>
                <a:gd name="connsiteX0" fmla="*/ 1372 w 6255151"/>
                <a:gd name="connsiteY0" fmla="*/ 2549700 h 4872000"/>
                <a:gd name="connsiteX1" fmla="*/ 2541842 w 6255151"/>
                <a:gd name="connsiteY1" fmla="*/ 39785 h 4872000"/>
                <a:gd name="connsiteX2" fmla="*/ 5825891 w 6255151"/>
                <a:gd name="connsiteY2" fmla="*/ 1134312 h 4872000"/>
                <a:gd name="connsiteX3" fmla="*/ 6155462 w 6255151"/>
                <a:gd name="connsiteY3" fmla="*/ 2797350 h 4872000"/>
                <a:gd name="connsiteX4" fmla="*/ 4783392 w 6255151"/>
                <a:gd name="connsiteY4" fmla="*/ 4715808 h 4872000"/>
                <a:gd name="connsiteX5" fmla="*/ 1730141 w 6255151"/>
                <a:gd name="connsiteY5" fmla="*/ 4563311 h 4872000"/>
                <a:gd name="connsiteX6" fmla="*/ 1372 w 6255151"/>
                <a:gd name="connsiteY6" fmla="*/ 2549700 h 4872000"/>
                <a:gd name="connsiteX0" fmla="*/ 4516 w 6258295"/>
                <a:gd name="connsiteY0" fmla="*/ 2549700 h 4796526"/>
                <a:gd name="connsiteX1" fmla="*/ 2544986 w 6258295"/>
                <a:gd name="connsiteY1" fmla="*/ 39785 h 4796526"/>
                <a:gd name="connsiteX2" fmla="*/ 5829035 w 6258295"/>
                <a:gd name="connsiteY2" fmla="*/ 1134312 h 4796526"/>
                <a:gd name="connsiteX3" fmla="*/ 6158606 w 6258295"/>
                <a:gd name="connsiteY3" fmla="*/ 2797350 h 4796526"/>
                <a:gd name="connsiteX4" fmla="*/ 4786536 w 6258295"/>
                <a:gd name="connsiteY4" fmla="*/ 4715808 h 4796526"/>
                <a:gd name="connsiteX5" fmla="*/ 2019035 w 6258295"/>
                <a:gd name="connsiteY5" fmla="*/ 4296611 h 4796526"/>
                <a:gd name="connsiteX6" fmla="*/ 4516 w 6258295"/>
                <a:gd name="connsiteY6" fmla="*/ 2549700 h 4796526"/>
                <a:gd name="connsiteX0" fmla="*/ 4516 w 6258295"/>
                <a:gd name="connsiteY0" fmla="*/ 2549700 h 4845005"/>
                <a:gd name="connsiteX1" fmla="*/ 2544986 w 6258295"/>
                <a:gd name="connsiteY1" fmla="*/ 39785 h 4845005"/>
                <a:gd name="connsiteX2" fmla="*/ 5829035 w 6258295"/>
                <a:gd name="connsiteY2" fmla="*/ 1134312 h 4845005"/>
                <a:gd name="connsiteX3" fmla="*/ 6158606 w 6258295"/>
                <a:gd name="connsiteY3" fmla="*/ 2797350 h 4845005"/>
                <a:gd name="connsiteX4" fmla="*/ 4786536 w 6258295"/>
                <a:gd name="connsiteY4" fmla="*/ 4715808 h 4845005"/>
                <a:gd name="connsiteX5" fmla="*/ 2019035 w 6258295"/>
                <a:gd name="connsiteY5" fmla="*/ 4296611 h 4845005"/>
                <a:gd name="connsiteX6" fmla="*/ 4516 w 6258295"/>
                <a:gd name="connsiteY6" fmla="*/ 2549700 h 4845005"/>
                <a:gd name="connsiteX0" fmla="*/ 4516 w 6258295"/>
                <a:gd name="connsiteY0" fmla="*/ 2530786 h 4826091"/>
                <a:gd name="connsiteX1" fmla="*/ 2544986 w 6258295"/>
                <a:gd name="connsiteY1" fmla="*/ 20871 h 4826091"/>
                <a:gd name="connsiteX2" fmla="*/ 5829035 w 6258295"/>
                <a:gd name="connsiteY2" fmla="*/ 1115398 h 4826091"/>
                <a:gd name="connsiteX3" fmla="*/ 6158606 w 6258295"/>
                <a:gd name="connsiteY3" fmla="*/ 2778436 h 4826091"/>
                <a:gd name="connsiteX4" fmla="*/ 4786536 w 6258295"/>
                <a:gd name="connsiteY4" fmla="*/ 4696894 h 4826091"/>
                <a:gd name="connsiteX5" fmla="*/ 2019035 w 6258295"/>
                <a:gd name="connsiteY5" fmla="*/ 4277697 h 4826091"/>
                <a:gd name="connsiteX6" fmla="*/ 4516 w 6258295"/>
                <a:gd name="connsiteY6" fmla="*/ 2530786 h 4826091"/>
                <a:gd name="connsiteX0" fmla="*/ 23982 w 6277761"/>
                <a:gd name="connsiteY0" fmla="*/ 2530786 h 4826091"/>
                <a:gd name="connsiteX1" fmla="*/ 2564452 w 6277761"/>
                <a:gd name="connsiteY1" fmla="*/ 20871 h 4826091"/>
                <a:gd name="connsiteX2" fmla="*/ 5848501 w 6277761"/>
                <a:gd name="connsiteY2" fmla="*/ 1115398 h 4826091"/>
                <a:gd name="connsiteX3" fmla="*/ 6178072 w 6277761"/>
                <a:gd name="connsiteY3" fmla="*/ 2778436 h 4826091"/>
                <a:gd name="connsiteX4" fmla="*/ 4806002 w 6277761"/>
                <a:gd name="connsiteY4" fmla="*/ 4696894 h 4826091"/>
                <a:gd name="connsiteX5" fmla="*/ 2038501 w 6277761"/>
                <a:gd name="connsiteY5" fmla="*/ 4277697 h 4826091"/>
                <a:gd name="connsiteX6" fmla="*/ 23982 w 6277761"/>
                <a:gd name="connsiteY6" fmla="*/ 2530786 h 4826091"/>
                <a:gd name="connsiteX0" fmla="*/ 23982 w 6277761"/>
                <a:gd name="connsiteY0" fmla="*/ 2529614 h 4824919"/>
                <a:gd name="connsiteX1" fmla="*/ 2564452 w 6277761"/>
                <a:gd name="connsiteY1" fmla="*/ 19699 h 4824919"/>
                <a:gd name="connsiteX2" fmla="*/ 5848501 w 6277761"/>
                <a:gd name="connsiteY2" fmla="*/ 1114226 h 4824919"/>
                <a:gd name="connsiteX3" fmla="*/ 6178072 w 6277761"/>
                <a:gd name="connsiteY3" fmla="*/ 2777264 h 4824919"/>
                <a:gd name="connsiteX4" fmla="*/ 4806002 w 6277761"/>
                <a:gd name="connsiteY4" fmla="*/ 4695722 h 4824919"/>
                <a:gd name="connsiteX5" fmla="*/ 2038501 w 6277761"/>
                <a:gd name="connsiteY5" fmla="*/ 4276525 h 4824919"/>
                <a:gd name="connsiteX6" fmla="*/ 23982 w 6277761"/>
                <a:gd name="connsiteY6" fmla="*/ 2529614 h 4824919"/>
                <a:gd name="connsiteX0" fmla="*/ 23982 w 6234587"/>
                <a:gd name="connsiteY0" fmla="*/ 2529614 h 4824919"/>
                <a:gd name="connsiteX1" fmla="*/ 2564452 w 6234587"/>
                <a:gd name="connsiteY1" fmla="*/ 19699 h 4824919"/>
                <a:gd name="connsiteX2" fmla="*/ 5848501 w 6234587"/>
                <a:gd name="connsiteY2" fmla="*/ 1114226 h 4824919"/>
                <a:gd name="connsiteX3" fmla="*/ 6178072 w 6234587"/>
                <a:gd name="connsiteY3" fmla="*/ 2777264 h 4824919"/>
                <a:gd name="connsiteX4" fmla="*/ 4806002 w 6234587"/>
                <a:gd name="connsiteY4" fmla="*/ 4695722 h 4824919"/>
                <a:gd name="connsiteX5" fmla="*/ 2038501 w 6234587"/>
                <a:gd name="connsiteY5" fmla="*/ 4276525 h 4824919"/>
                <a:gd name="connsiteX6" fmla="*/ 23982 w 6234587"/>
                <a:gd name="connsiteY6" fmla="*/ 2529614 h 4824919"/>
                <a:gd name="connsiteX0" fmla="*/ 1962 w 6212567"/>
                <a:gd name="connsiteY0" fmla="*/ 2644364 h 4939669"/>
                <a:gd name="connsiteX1" fmla="*/ 2355430 w 6212567"/>
                <a:gd name="connsiteY1" fmla="*/ 17606 h 4939669"/>
                <a:gd name="connsiteX2" fmla="*/ 5826481 w 6212567"/>
                <a:gd name="connsiteY2" fmla="*/ 1228976 h 4939669"/>
                <a:gd name="connsiteX3" fmla="*/ 6156052 w 6212567"/>
                <a:gd name="connsiteY3" fmla="*/ 2892014 h 4939669"/>
                <a:gd name="connsiteX4" fmla="*/ 4783982 w 6212567"/>
                <a:gd name="connsiteY4" fmla="*/ 4810472 h 4939669"/>
                <a:gd name="connsiteX5" fmla="*/ 2016481 w 6212567"/>
                <a:gd name="connsiteY5" fmla="*/ 4391275 h 4939669"/>
                <a:gd name="connsiteX6" fmla="*/ 1962 w 6212567"/>
                <a:gd name="connsiteY6" fmla="*/ 2644364 h 493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12567" h="4939669">
                  <a:moveTo>
                    <a:pt x="1962" y="2644364"/>
                  </a:moveTo>
                  <a:cubicBezTo>
                    <a:pt x="58453" y="1915419"/>
                    <a:pt x="108327" y="177304"/>
                    <a:pt x="2355430" y="17606"/>
                  </a:cubicBezTo>
                  <a:cubicBezTo>
                    <a:pt x="4602533" y="-142092"/>
                    <a:pt x="5452811" y="826532"/>
                    <a:pt x="5826481" y="1228976"/>
                  </a:cubicBezTo>
                  <a:cubicBezTo>
                    <a:pt x="6276351" y="1726670"/>
                    <a:pt x="6250427" y="2336373"/>
                    <a:pt x="6156052" y="2892014"/>
                  </a:cubicBezTo>
                  <a:cubicBezTo>
                    <a:pt x="6061677" y="3447655"/>
                    <a:pt x="5473910" y="4560595"/>
                    <a:pt x="4783982" y="4810472"/>
                  </a:cubicBezTo>
                  <a:cubicBezTo>
                    <a:pt x="4094054" y="5060349"/>
                    <a:pt x="3369109" y="4961843"/>
                    <a:pt x="2016481" y="4391275"/>
                  </a:cubicBezTo>
                  <a:cubicBezTo>
                    <a:pt x="1121053" y="4030257"/>
                    <a:pt x="-54529" y="3373309"/>
                    <a:pt x="1962" y="26443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PHẠM DUYÊN 1 - 9Slide.vn">
              <a:extLst>
                <a:ext uri="{FF2B5EF4-FFF2-40B4-BE49-F238E27FC236}">
                  <a16:creationId xmlns:a16="http://schemas.microsoft.com/office/drawing/2014/main" id="{5A0D02E9-3A22-EA4C-0313-208033AEE213}"/>
                </a:ext>
              </a:extLst>
            </p:cNvPr>
            <p:cNvSpPr>
              <a:spLocks noChangeAspect="1"/>
            </p:cNvSpPr>
            <p:nvPr userDrawn="1"/>
          </p:nvSpPr>
          <p:spPr>
            <a:xfrm rot="21021498">
              <a:off x="2496968" y="957354"/>
              <a:ext cx="7479191" cy="4884537"/>
            </a:xfrm>
            <a:custGeom>
              <a:avLst/>
              <a:gdLst>
                <a:gd name="connsiteX0" fmla="*/ 0 w 8497240"/>
                <a:gd name="connsiteY0" fmla="*/ 2451858 h 4903716"/>
                <a:gd name="connsiteX1" fmla="*/ 4248620 w 8497240"/>
                <a:gd name="connsiteY1" fmla="*/ 0 h 4903716"/>
                <a:gd name="connsiteX2" fmla="*/ 8497240 w 8497240"/>
                <a:gd name="connsiteY2" fmla="*/ 2451858 h 4903716"/>
                <a:gd name="connsiteX3" fmla="*/ 4248620 w 8497240"/>
                <a:gd name="connsiteY3" fmla="*/ 4903716 h 4903716"/>
                <a:gd name="connsiteX4" fmla="*/ 0 w 8497240"/>
                <a:gd name="connsiteY4" fmla="*/ 2451858 h 4903716"/>
                <a:gd name="connsiteX0" fmla="*/ 22375 w 8519615"/>
                <a:gd name="connsiteY0" fmla="*/ 2509915 h 4961773"/>
                <a:gd name="connsiteX1" fmla="*/ 3153395 w 8519615"/>
                <a:gd name="connsiteY1" fmla="*/ 0 h 4961773"/>
                <a:gd name="connsiteX2" fmla="*/ 8519615 w 8519615"/>
                <a:gd name="connsiteY2" fmla="*/ 2509915 h 4961773"/>
                <a:gd name="connsiteX3" fmla="*/ 4270995 w 8519615"/>
                <a:gd name="connsiteY3" fmla="*/ 4961773 h 4961773"/>
                <a:gd name="connsiteX4" fmla="*/ 22375 w 8519615"/>
                <a:gd name="connsiteY4" fmla="*/ 2509915 h 4961773"/>
                <a:gd name="connsiteX0" fmla="*/ 68974 w 8566214"/>
                <a:gd name="connsiteY0" fmla="*/ 2509915 h 4676023"/>
                <a:gd name="connsiteX1" fmla="*/ 3199994 w 8566214"/>
                <a:gd name="connsiteY1" fmla="*/ 0 h 4676023"/>
                <a:gd name="connsiteX2" fmla="*/ 8566214 w 8566214"/>
                <a:gd name="connsiteY2" fmla="*/ 2509915 h 4676023"/>
                <a:gd name="connsiteX3" fmla="*/ 5441544 w 8566214"/>
                <a:gd name="connsiteY3" fmla="*/ 4676023 h 4676023"/>
                <a:gd name="connsiteX4" fmla="*/ 68974 w 8566214"/>
                <a:gd name="connsiteY4" fmla="*/ 2509915 h 4676023"/>
                <a:gd name="connsiteX0" fmla="*/ 8258 w 8505498"/>
                <a:gd name="connsiteY0" fmla="*/ 2509915 h 4871305"/>
                <a:gd name="connsiteX1" fmla="*/ 3139278 w 8505498"/>
                <a:gd name="connsiteY1" fmla="*/ 0 h 4871305"/>
                <a:gd name="connsiteX2" fmla="*/ 8505498 w 8505498"/>
                <a:gd name="connsiteY2" fmla="*/ 2509915 h 4871305"/>
                <a:gd name="connsiteX3" fmla="*/ 5380828 w 8505498"/>
                <a:gd name="connsiteY3" fmla="*/ 4676023 h 4871305"/>
                <a:gd name="connsiteX4" fmla="*/ 2327577 w 8505498"/>
                <a:gd name="connsiteY4" fmla="*/ 4523526 h 4871305"/>
                <a:gd name="connsiteX5" fmla="*/ 8258 w 8505498"/>
                <a:gd name="connsiteY5" fmla="*/ 2509915 h 4871305"/>
                <a:gd name="connsiteX0" fmla="*/ 8258 w 8505498"/>
                <a:gd name="connsiteY0" fmla="*/ 2509915 h 4850388"/>
                <a:gd name="connsiteX1" fmla="*/ 3139278 w 8505498"/>
                <a:gd name="connsiteY1" fmla="*/ 0 h 4850388"/>
                <a:gd name="connsiteX2" fmla="*/ 8505498 w 8505498"/>
                <a:gd name="connsiteY2" fmla="*/ 2509915 h 4850388"/>
                <a:gd name="connsiteX3" fmla="*/ 5380828 w 8505498"/>
                <a:gd name="connsiteY3" fmla="*/ 4676023 h 4850388"/>
                <a:gd name="connsiteX4" fmla="*/ 2327577 w 8505498"/>
                <a:gd name="connsiteY4" fmla="*/ 4523526 h 4850388"/>
                <a:gd name="connsiteX5" fmla="*/ 8258 w 8505498"/>
                <a:gd name="connsiteY5" fmla="*/ 2509915 h 4850388"/>
                <a:gd name="connsiteX0" fmla="*/ 8258 w 6752898"/>
                <a:gd name="connsiteY0" fmla="*/ 2510614 h 4832914"/>
                <a:gd name="connsiteX1" fmla="*/ 3139278 w 6752898"/>
                <a:gd name="connsiteY1" fmla="*/ 699 h 4832914"/>
                <a:gd name="connsiteX2" fmla="*/ 6752898 w 6752898"/>
                <a:gd name="connsiteY2" fmla="*/ 2758264 h 4832914"/>
                <a:gd name="connsiteX3" fmla="*/ 5380828 w 6752898"/>
                <a:gd name="connsiteY3" fmla="*/ 4676722 h 4832914"/>
                <a:gd name="connsiteX4" fmla="*/ 2327577 w 6752898"/>
                <a:gd name="connsiteY4" fmla="*/ 4524225 h 4832914"/>
                <a:gd name="connsiteX5" fmla="*/ 8258 w 6752898"/>
                <a:gd name="connsiteY5" fmla="*/ 2510614 h 4832914"/>
                <a:gd name="connsiteX0" fmla="*/ 8258 w 6782973"/>
                <a:gd name="connsiteY0" fmla="*/ 2532183 h 4854483"/>
                <a:gd name="connsiteX1" fmla="*/ 3139278 w 6782973"/>
                <a:gd name="connsiteY1" fmla="*/ 22268 h 4854483"/>
                <a:gd name="connsiteX2" fmla="*/ 6137577 w 6782973"/>
                <a:gd name="connsiteY2" fmla="*/ 1383495 h 4854483"/>
                <a:gd name="connsiteX3" fmla="*/ 6752898 w 6782973"/>
                <a:gd name="connsiteY3" fmla="*/ 2779833 h 4854483"/>
                <a:gd name="connsiteX4" fmla="*/ 5380828 w 6782973"/>
                <a:gd name="connsiteY4" fmla="*/ 4698291 h 4854483"/>
                <a:gd name="connsiteX5" fmla="*/ 2327577 w 6782973"/>
                <a:gd name="connsiteY5" fmla="*/ 4545794 h 4854483"/>
                <a:gd name="connsiteX6" fmla="*/ 8258 w 6782973"/>
                <a:gd name="connsiteY6" fmla="*/ 2532183 h 4854483"/>
                <a:gd name="connsiteX0" fmla="*/ 12720 w 6196885"/>
                <a:gd name="connsiteY0" fmla="*/ 2532183 h 4854483"/>
                <a:gd name="connsiteX1" fmla="*/ 2553190 w 6196885"/>
                <a:gd name="connsiteY1" fmla="*/ 22268 h 4854483"/>
                <a:gd name="connsiteX2" fmla="*/ 5551489 w 6196885"/>
                <a:gd name="connsiteY2" fmla="*/ 1383495 h 4854483"/>
                <a:gd name="connsiteX3" fmla="*/ 6166810 w 6196885"/>
                <a:gd name="connsiteY3" fmla="*/ 2779833 h 4854483"/>
                <a:gd name="connsiteX4" fmla="*/ 4794740 w 6196885"/>
                <a:gd name="connsiteY4" fmla="*/ 4698291 h 4854483"/>
                <a:gd name="connsiteX5" fmla="*/ 1741489 w 6196885"/>
                <a:gd name="connsiteY5" fmla="*/ 4545794 h 4854483"/>
                <a:gd name="connsiteX6" fmla="*/ 12720 w 6196885"/>
                <a:gd name="connsiteY6" fmla="*/ 2532183 h 4854483"/>
                <a:gd name="connsiteX0" fmla="*/ 1334 w 6185499"/>
                <a:gd name="connsiteY0" fmla="*/ 2532183 h 4854483"/>
                <a:gd name="connsiteX1" fmla="*/ 2541804 w 6185499"/>
                <a:gd name="connsiteY1" fmla="*/ 22268 h 4854483"/>
                <a:gd name="connsiteX2" fmla="*/ 5540103 w 6185499"/>
                <a:gd name="connsiteY2" fmla="*/ 1383495 h 4854483"/>
                <a:gd name="connsiteX3" fmla="*/ 6155424 w 6185499"/>
                <a:gd name="connsiteY3" fmla="*/ 2779833 h 4854483"/>
                <a:gd name="connsiteX4" fmla="*/ 4783354 w 6185499"/>
                <a:gd name="connsiteY4" fmla="*/ 4698291 h 4854483"/>
                <a:gd name="connsiteX5" fmla="*/ 1730103 w 6185499"/>
                <a:gd name="connsiteY5" fmla="*/ 4545794 h 4854483"/>
                <a:gd name="connsiteX6" fmla="*/ 1334 w 6185499"/>
                <a:gd name="connsiteY6" fmla="*/ 2532183 h 4854483"/>
                <a:gd name="connsiteX0" fmla="*/ 1536 w 6185701"/>
                <a:gd name="connsiteY0" fmla="*/ 2510236 h 4832536"/>
                <a:gd name="connsiteX1" fmla="*/ 2542006 w 6185701"/>
                <a:gd name="connsiteY1" fmla="*/ 321 h 4832536"/>
                <a:gd name="connsiteX2" fmla="*/ 5540305 w 6185701"/>
                <a:gd name="connsiteY2" fmla="*/ 1361548 h 4832536"/>
                <a:gd name="connsiteX3" fmla="*/ 6155626 w 6185701"/>
                <a:gd name="connsiteY3" fmla="*/ 2757886 h 4832536"/>
                <a:gd name="connsiteX4" fmla="*/ 4783556 w 6185701"/>
                <a:gd name="connsiteY4" fmla="*/ 4676344 h 4832536"/>
                <a:gd name="connsiteX5" fmla="*/ 1730305 w 6185701"/>
                <a:gd name="connsiteY5" fmla="*/ 4523847 h 4832536"/>
                <a:gd name="connsiteX6" fmla="*/ 1536 w 6185701"/>
                <a:gd name="connsiteY6" fmla="*/ 2510236 h 4832536"/>
                <a:gd name="connsiteX0" fmla="*/ 1372 w 6255151"/>
                <a:gd name="connsiteY0" fmla="*/ 2549700 h 4872000"/>
                <a:gd name="connsiteX1" fmla="*/ 2541842 w 6255151"/>
                <a:gd name="connsiteY1" fmla="*/ 39785 h 4872000"/>
                <a:gd name="connsiteX2" fmla="*/ 5825891 w 6255151"/>
                <a:gd name="connsiteY2" fmla="*/ 1134312 h 4872000"/>
                <a:gd name="connsiteX3" fmla="*/ 6155462 w 6255151"/>
                <a:gd name="connsiteY3" fmla="*/ 2797350 h 4872000"/>
                <a:gd name="connsiteX4" fmla="*/ 4783392 w 6255151"/>
                <a:gd name="connsiteY4" fmla="*/ 4715808 h 4872000"/>
                <a:gd name="connsiteX5" fmla="*/ 1730141 w 6255151"/>
                <a:gd name="connsiteY5" fmla="*/ 4563311 h 4872000"/>
                <a:gd name="connsiteX6" fmla="*/ 1372 w 6255151"/>
                <a:gd name="connsiteY6" fmla="*/ 2549700 h 4872000"/>
                <a:gd name="connsiteX0" fmla="*/ 4516 w 6258295"/>
                <a:gd name="connsiteY0" fmla="*/ 2549700 h 4796526"/>
                <a:gd name="connsiteX1" fmla="*/ 2544986 w 6258295"/>
                <a:gd name="connsiteY1" fmla="*/ 39785 h 4796526"/>
                <a:gd name="connsiteX2" fmla="*/ 5829035 w 6258295"/>
                <a:gd name="connsiteY2" fmla="*/ 1134312 h 4796526"/>
                <a:gd name="connsiteX3" fmla="*/ 6158606 w 6258295"/>
                <a:gd name="connsiteY3" fmla="*/ 2797350 h 4796526"/>
                <a:gd name="connsiteX4" fmla="*/ 4786536 w 6258295"/>
                <a:gd name="connsiteY4" fmla="*/ 4715808 h 4796526"/>
                <a:gd name="connsiteX5" fmla="*/ 2019035 w 6258295"/>
                <a:gd name="connsiteY5" fmla="*/ 4296611 h 4796526"/>
                <a:gd name="connsiteX6" fmla="*/ 4516 w 6258295"/>
                <a:gd name="connsiteY6" fmla="*/ 2549700 h 4796526"/>
                <a:gd name="connsiteX0" fmla="*/ 4516 w 6258295"/>
                <a:gd name="connsiteY0" fmla="*/ 2549700 h 4845005"/>
                <a:gd name="connsiteX1" fmla="*/ 2544986 w 6258295"/>
                <a:gd name="connsiteY1" fmla="*/ 39785 h 4845005"/>
                <a:gd name="connsiteX2" fmla="*/ 5829035 w 6258295"/>
                <a:gd name="connsiteY2" fmla="*/ 1134312 h 4845005"/>
                <a:gd name="connsiteX3" fmla="*/ 6158606 w 6258295"/>
                <a:gd name="connsiteY3" fmla="*/ 2797350 h 4845005"/>
                <a:gd name="connsiteX4" fmla="*/ 4786536 w 6258295"/>
                <a:gd name="connsiteY4" fmla="*/ 4715808 h 4845005"/>
                <a:gd name="connsiteX5" fmla="*/ 2019035 w 6258295"/>
                <a:gd name="connsiteY5" fmla="*/ 4296611 h 4845005"/>
                <a:gd name="connsiteX6" fmla="*/ 4516 w 6258295"/>
                <a:gd name="connsiteY6" fmla="*/ 2549700 h 4845005"/>
                <a:gd name="connsiteX0" fmla="*/ 4516 w 6258295"/>
                <a:gd name="connsiteY0" fmla="*/ 2530786 h 4826091"/>
                <a:gd name="connsiteX1" fmla="*/ 2544986 w 6258295"/>
                <a:gd name="connsiteY1" fmla="*/ 20871 h 4826091"/>
                <a:gd name="connsiteX2" fmla="*/ 5829035 w 6258295"/>
                <a:gd name="connsiteY2" fmla="*/ 1115398 h 4826091"/>
                <a:gd name="connsiteX3" fmla="*/ 6158606 w 6258295"/>
                <a:gd name="connsiteY3" fmla="*/ 2778436 h 4826091"/>
                <a:gd name="connsiteX4" fmla="*/ 4786536 w 6258295"/>
                <a:gd name="connsiteY4" fmla="*/ 4696894 h 4826091"/>
                <a:gd name="connsiteX5" fmla="*/ 2019035 w 6258295"/>
                <a:gd name="connsiteY5" fmla="*/ 4277697 h 4826091"/>
                <a:gd name="connsiteX6" fmla="*/ 4516 w 6258295"/>
                <a:gd name="connsiteY6" fmla="*/ 2530786 h 4826091"/>
                <a:gd name="connsiteX0" fmla="*/ 23982 w 6277761"/>
                <a:gd name="connsiteY0" fmla="*/ 2530786 h 4826091"/>
                <a:gd name="connsiteX1" fmla="*/ 2564452 w 6277761"/>
                <a:gd name="connsiteY1" fmla="*/ 20871 h 4826091"/>
                <a:gd name="connsiteX2" fmla="*/ 5848501 w 6277761"/>
                <a:gd name="connsiteY2" fmla="*/ 1115398 h 4826091"/>
                <a:gd name="connsiteX3" fmla="*/ 6178072 w 6277761"/>
                <a:gd name="connsiteY3" fmla="*/ 2778436 h 4826091"/>
                <a:gd name="connsiteX4" fmla="*/ 4806002 w 6277761"/>
                <a:gd name="connsiteY4" fmla="*/ 4696894 h 4826091"/>
                <a:gd name="connsiteX5" fmla="*/ 2038501 w 6277761"/>
                <a:gd name="connsiteY5" fmla="*/ 4277697 h 4826091"/>
                <a:gd name="connsiteX6" fmla="*/ 23982 w 6277761"/>
                <a:gd name="connsiteY6" fmla="*/ 2530786 h 4826091"/>
                <a:gd name="connsiteX0" fmla="*/ 23982 w 6277761"/>
                <a:gd name="connsiteY0" fmla="*/ 2529614 h 4824919"/>
                <a:gd name="connsiteX1" fmla="*/ 2564452 w 6277761"/>
                <a:gd name="connsiteY1" fmla="*/ 19699 h 4824919"/>
                <a:gd name="connsiteX2" fmla="*/ 5848501 w 6277761"/>
                <a:gd name="connsiteY2" fmla="*/ 1114226 h 4824919"/>
                <a:gd name="connsiteX3" fmla="*/ 6178072 w 6277761"/>
                <a:gd name="connsiteY3" fmla="*/ 2777264 h 4824919"/>
                <a:gd name="connsiteX4" fmla="*/ 4806002 w 6277761"/>
                <a:gd name="connsiteY4" fmla="*/ 4695722 h 4824919"/>
                <a:gd name="connsiteX5" fmla="*/ 2038501 w 6277761"/>
                <a:gd name="connsiteY5" fmla="*/ 4276525 h 4824919"/>
                <a:gd name="connsiteX6" fmla="*/ 23982 w 6277761"/>
                <a:gd name="connsiteY6" fmla="*/ 2529614 h 4824919"/>
                <a:gd name="connsiteX0" fmla="*/ 23982 w 6234587"/>
                <a:gd name="connsiteY0" fmla="*/ 2529614 h 4824919"/>
                <a:gd name="connsiteX1" fmla="*/ 2564452 w 6234587"/>
                <a:gd name="connsiteY1" fmla="*/ 19699 h 4824919"/>
                <a:gd name="connsiteX2" fmla="*/ 5848501 w 6234587"/>
                <a:gd name="connsiteY2" fmla="*/ 1114226 h 4824919"/>
                <a:gd name="connsiteX3" fmla="*/ 6178072 w 6234587"/>
                <a:gd name="connsiteY3" fmla="*/ 2777264 h 4824919"/>
                <a:gd name="connsiteX4" fmla="*/ 4806002 w 6234587"/>
                <a:gd name="connsiteY4" fmla="*/ 4695722 h 4824919"/>
                <a:gd name="connsiteX5" fmla="*/ 2038501 w 6234587"/>
                <a:gd name="connsiteY5" fmla="*/ 4276525 h 4824919"/>
                <a:gd name="connsiteX6" fmla="*/ 23982 w 6234587"/>
                <a:gd name="connsiteY6" fmla="*/ 2529614 h 4824919"/>
                <a:gd name="connsiteX0" fmla="*/ 1962 w 6212567"/>
                <a:gd name="connsiteY0" fmla="*/ 2644364 h 4939669"/>
                <a:gd name="connsiteX1" fmla="*/ 2355430 w 6212567"/>
                <a:gd name="connsiteY1" fmla="*/ 17606 h 4939669"/>
                <a:gd name="connsiteX2" fmla="*/ 5826481 w 6212567"/>
                <a:gd name="connsiteY2" fmla="*/ 1228976 h 4939669"/>
                <a:gd name="connsiteX3" fmla="*/ 6156052 w 6212567"/>
                <a:gd name="connsiteY3" fmla="*/ 2892014 h 4939669"/>
                <a:gd name="connsiteX4" fmla="*/ 4783982 w 6212567"/>
                <a:gd name="connsiteY4" fmla="*/ 4810472 h 4939669"/>
                <a:gd name="connsiteX5" fmla="*/ 2016481 w 6212567"/>
                <a:gd name="connsiteY5" fmla="*/ 4391275 h 4939669"/>
                <a:gd name="connsiteX6" fmla="*/ 1962 w 6212567"/>
                <a:gd name="connsiteY6" fmla="*/ 2644364 h 493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12567" h="4939669">
                  <a:moveTo>
                    <a:pt x="1962" y="2644364"/>
                  </a:moveTo>
                  <a:cubicBezTo>
                    <a:pt x="58453" y="1915419"/>
                    <a:pt x="108327" y="177304"/>
                    <a:pt x="2355430" y="17606"/>
                  </a:cubicBezTo>
                  <a:cubicBezTo>
                    <a:pt x="4602533" y="-142092"/>
                    <a:pt x="5452811" y="826532"/>
                    <a:pt x="5826481" y="1228976"/>
                  </a:cubicBezTo>
                  <a:cubicBezTo>
                    <a:pt x="6276351" y="1726670"/>
                    <a:pt x="6250427" y="2336373"/>
                    <a:pt x="6156052" y="2892014"/>
                  </a:cubicBezTo>
                  <a:cubicBezTo>
                    <a:pt x="6061677" y="3447655"/>
                    <a:pt x="5473910" y="4560595"/>
                    <a:pt x="4783982" y="4810472"/>
                  </a:cubicBezTo>
                  <a:cubicBezTo>
                    <a:pt x="4094054" y="5060349"/>
                    <a:pt x="3369109" y="4961843"/>
                    <a:pt x="2016481" y="4391275"/>
                  </a:cubicBezTo>
                  <a:cubicBezTo>
                    <a:pt x="1121053" y="4030257"/>
                    <a:pt x="-54529" y="3373309"/>
                    <a:pt x="1962" y="2644364"/>
                  </a:cubicBezTo>
                  <a:close/>
                </a:path>
              </a:pathLst>
            </a:custGeom>
            <a:noFill/>
            <a:ln w="28575">
              <a:solidFill>
                <a:srgbClr val="DF72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073720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>
            <a:grpSpLocks/>
          </p:cNvGrpSpPr>
          <p:nvPr userDrawn="1"/>
        </p:nvGrpSpPr>
        <p:grpSpPr>
          <a:xfrm>
            <a:off x="835394" y="5512046"/>
            <a:ext cx="922784" cy="803307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>
            <a:grpSpLocks/>
          </p:cNvGrpSpPr>
          <p:nvPr userDrawn="1"/>
        </p:nvGrpSpPr>
        <p:grpSpPr>
          <a:xfrm>
            <a:off x="10076954" y="333157"/>
            <a:ext cx="605202" cy="567168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>
            <a:grpSpLocks/>
          </p:cNvGrpSpPr>
          <p:nvPr userDrawn="1"/>
        </p:nvGrpSpPr>
        <p:grpSpPr>
          <a:xfrm>
            <a:off x="10946372" y="986740"/>
            <a:ext cx="346194" cy="339797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>
            <a:spLocks/>
          </p:cNvSpPr>
          <p:nvPr userDrawn="1"/>
        </p:nvSpPr>
        <p:spPr>
          <a:xfrm>
            <a:off x="2013373" y="6237403"/>
            <a:ext cx="247430" cy="163676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>
            <a:spLocks/>
          </p:cNvSpPr>
          <p:nvPr userDrawn="1"/>
        </p:nvSpPr>
        <p:spPr>
          <a:xfrm>
            <a:off x="10965403" y="6160664"/>
            <a:ext cx="180704" cy="124823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>
            <a:grpSpLocks/>
          </p:cNvGrpSpPr>
          <p:nvPr userDrawn="1"/>
        </p:nvGrpSpPr>
        <p:grpSpPr>
          <a:xfrm>
            <a:off x="759660" y="5135698"/>
            <a:ext cx="346194" cy="339797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7082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HẠM DUYÊN 1 - 9Slide.vn">
            <a:extLst>
              <a:ext uri="{FF2B5EF4-FFF2-40B4-BE49-F238E27FC236}">
                <a16:creationId xmlns:a16="http://schemas.microsoft.com/office/drawing/2014/main" id="{6AD7D6C7-BFD7-F8BC-F60D-3A8AE44369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25360" y="4470140"/>
            <a:ext cx="1857388" cy="2035494"/>
          </a:xfrm>
          <a:prstGeom prst="rect">
            <a:avLst/>
          </a:prstGeom>
        </p:spPr>
      </p:pic>
      <p:pic>
        <p:nvPicPr>
          <p:cNvPr id="4" name="PHẠM DUYÊN 2 - 9Slide.vn">
            <a:extLst>
              <a:ext uri="{FF2B5EF4-FFF2-40B4-BE49-F238E27FC236}">
                <a16:creationId xmlns:a16="http://schemas.microsoft.com/office/drawing/2014/main" id="{870F5D51-C201-9CB3-BD79-A6F7E17A9FB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08130" y="1461179"/>
            <a:ext cx="1368048" cy="1404927"/>
          </a:xfrm>
          <a:prstGeom prst="rect">
            <a:avLst/>
          </a:prstGeom>
        </p:spPr>
      </p:pic>
      <p:pic>
        <p:nvPicPr>
          <p:cNvPr id="5" name="PHẠM DUYÊN 3 - 9Slide.vn">
            <a:extLst>
              <a:ext uri="{FF2B5EF4-FFF2-40B4-BE49-F238E27FC236}">
                <a16:creationId xmlns:a16="http://schemas.microsoft.com/office/drawing/2014/main" id="{651A607F-3CE5-EA77-433C-C4D8DC85212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 rot="21287680">
            <a:off x="9428751" y="292016"/>
            <a:ext cx="1827757" cy="1974175"/>
          </a:xfrm>
          <a:prstGeom prst="rect">
            <a:avLst/>
          </a:prstGeom>
        </p:spPr>
      </p:pic>
      <p:pic>
        <p:nvPicPr>
          <p:cNvPr id="6" name="PHẠM DUYÊN 4 - 9Slide.vn">
            <a:extLst>
              <a:ext uri="{FF2B5EF4-FFF2-40B4-BE49-F238E27FC236}">
                <a16:creationId xmlns:a16="http://schemas.microsoft.com/office/drawing/2014/main" id="{C089A567-91C2-1AE6-54B1-285D777E75F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458667">
            <a:off x="4097996" y="412691"/>
            <a:ext cx="514656" cy="514656"/>
          </a:xfrm>
          <a:prstGeom prst="rect">
            <a:avLst/>
          </a:prstGeom>
        </p:spPr>
      </p:pic>
      <p:pic>
        <p:nvPicPr>
          <p:cNvPr id="7" name="PHẠM DUYÊN 5 - 9Slide.vn">
            <a:extLst>
              <a:ext uri="{FF2B5EF4-FFF2-40B4-BE49-F238E27FC236}">
                <a16:creationId xmlns:a16="http://schemas.microsoft.com/office/drawing/2014/main" id="{53F29E20-9BA0-8F01-4ADA-AC496678201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786164" y="6006333"/>
            <a:ext cx="4876800" cy="201620"/>
          </a:xfrm>
          <a:prstGeom prst="rect">
            <a:avLst/>
          </a:prstGeom>
        </p:spPr>
      </p:pic>
      <p:pic>
        <p:nvPicPr>
          <p:cNvPr id="8" name="PHẠM DUYÊN 6 - 9Slide.vn">
            <a:extLst>
              <a:ext uri="{FF2B5EF4-FFF2-40B4-BE49-F238E27FC236}">
                <a16:creationId xmlns:a16="http://schemas.microsoft.com/office/drawing/2014/main" id="{578C8E92-0F08-B0DD-0DFC-ECDA3477F26A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>
            <a:fillRect/>
          </a:stretch>
        </p:blipFill>
        <p:spPr>
          <a:xfrm>
            <a:off x="0" y="0"/>
            <a:ext cx="2665560" cy="2399004"/>
          </a:xfrm>
          <a:prstGeom prst="rect">
            <a:avLst/>
          </a:prstGeom>
        </p:spPr>
      </p:pic>
      <p:pic>
        <p:nvPicPr>
          <p:cNvPr id="9" name="PHẠM DUYÊN 7 - 9Slide.vn">
            <a:extLst>
              <a:ext uri="{FF2B5EF4-FFF2-40B4-BE49-F238E27FC236}">
                <a16:creationId xmlns:a16="http://schemas.microsoft.com/office/drawing/2014/main" id="{F58B8EE5-4BBD-990A-9926-2C1D65873073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>
            <a:fillRect/>
          </a:stretch>
        </p:blipFill>
        <p:spPr>
          <a:xfrm>
            <a:off x="7431596" y="4461326"/>
            <a:ext cx="4760405" cy="2396674"/>
          </a:xfrm>
          <a:prstGeom prst="rect">
            <a:avLst/>
          </a:prstGeom>
        </p:spPr>
      </p:pic>
      <p:pic>
        <p:nvPicPr>
          <p:cNvPr id="10" name="PHẠM DUYÊN 8 - 9Slide.vn">
            <a:extLst>
              <a:ext uri="{FF2B5EF4-FFF2-40B4-BE49-F238E27FC236}">
                <a16:creationId xmlns:a16="http://schemas.microsoft.com/office/drawing/2014/main" id="{B764314C-891C-61D1-5A81-4A640C6402E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>
          <a:xfrm>
            <a:off x="404960" y="455813"/>
            <a:ext cx="1474640" cy="482328"/>
          </a:xfrm>
          <a:prstGeom prst="rect">
            <a:avLst/>
          </a:prstGeom>
        </p:spPr>
      </p:pic>
      <p:pic>
        <p:nvPicPr>
          <p:cNvPr id="11" name="PHẠM DUYÊN 9 - 9Slide.vn">
            <a:extLst>
              <a:ext uri="{FF2B5EF4-FFF2-40B4-BE49-F238E27FC236}">
                <a16:creationId xmlns:a16="http://schemas.microsoft.com/office/drawing/2014/main" id="{CAAE5F7B-9F73-4B6D-150B-829B064A40D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0576545">
            <a:off x="10663065" y="3491006"/>
            <a:ext cx="514656" cy="514656"/>
          </a:xfrm>
          <a:prstGeom prst="rect">
            <a:avLst/>
          </a:prstGeom>
        </p:spPr>
      </p:pic>
      <p:pic>
        <p:nvPicPr>
          <p:cNvPr id="12" name="PHẠM DUYÊN 10 - 9Slide.vn">
            <a:extLst>
              <a:ext uri="{FF2B5EF4-FFF2-40B4-BE49-F238E27FC236}">
                <a16:creationId xmlns:a16="http://schemas.microsoft.com/office/drawing/2014/main" id="{3F5115E1-42C2-79B5-BF5B-3ACA60209D5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65409" y="3305866"/>
            <a:ext cx="315834" cy="315834"/>
          </a:xfrm>
          <a:prstGeom prst="rect">
            <a:avLst/>
          </a:prstGeom>
        </p:spPr>
      </p:pic>
      <p:pic>
        <p:nvPicPr>
          <p:cNvPr id="13" name="PHẠM DUYÊN 11 - 9Slide.vn">
            <a:extLst>
              <a:ext uri="{FF2B5EF4-FFF2-40B4-BE49-F238E27FC236}">
                <a16:creationId xmlns:a16="http://schemas.microsoft.com/office/drawing/2014/main" id="{49E452B8-0B71-2E16-F021-6B18E4610BF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9544153" y="4946762"/>
            <a:ext cx="467820" cy="504512"/>
          </a:xfrm>
          <a:prstGeom prst="rect">
            <a:avLst/>
          </a:prstGeom>
        </p:spPr>
      </p:pic>
      <p:pic>
        <p:nvPicPr>
          <p:cNvPr id="14" name="PHẠM DUYÊN 12 - 9Slide.vn">
            <a:extLst>
              <a:ext uri="{FF2B5EF4-FFF2-40B4-BE49-F238E27FC236}">
                <a16:creationId xmlns:a16="http://schemas.microsoft.com/office/drawing/2014/main" id="{EAC14BD5-1F39-83DB-6466-7F13033D727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2936105" y="5243958"/>
            <a:ext cx="544020" cy="586688"/>
          </a:xfrm>
          <a:prstGeom prst="rect">
            <a:avLst/>
          </a:prstGeom>
        </p:spPr>
      </p:pic>
      <p:grpSp>
        <p:nvGrpSpPr>
          <p:cNvPr id="15" name="PHẠM DUYÊN 13 - 9Slide.vn">
            <a:extLst>
              <a:ext uri="{FF2B5EF4-FFF2-40B4-BE49-F238E27FC236}">
                <a16:creationId xmlns:a16="http://schemas.microsoft.com/office/drawing/2014/main" id="{47AFAC1D-7864-D504-9D6D-6B2C49B05229}"/>
              </a:ext>
            </a:extLst>
          </p:cNvPr>
          <p:cNvGrpSpPr/>
          <p:nvPr userDrawn="1"/>
        </p:nvGrpSpPr>
        <p:grpSpPr>
          <a:xfrm>
            <a:off x="3027028" y="1429225"/>
            <a:ext cx="6282072" cy="4026900"/>
            <a:chOff x="2359969" y="957354"/>
            <a:chExt cx="7616190" cy="4923373"/>
          </a:xfrm>
        </p:grpSpPr>
        <p:sp>
          <p:nvSpPr>
            <p:cNvPr id="16" name="PHẠM DUYÊN 1 - 9Slide.vn">
              <a:extLst>
                <a:ext uri="{FF2B5EF4-FFF2-40B4-BE49-F238E27FC236}">
                  <a16:creationId xmlns:a16="http://schemas.microsoft.com/office/drawing/2014/main" id="{A1DD95E9-DB9E-8FB4-6028-3CFF1842EC14}"/>
                </a:ext>
              </a:extLst>
            </p:cNvPr>
            <p:cNvSpPr>
              <a:spLocks noChangeAspect="1"/>
            </p:cNvSpPr>
            <p:nvPr userDrawn="1"/>
          </p:nvSpPr>
          <p:spPr>
            <a:xfrm rot="21021498">
              <a:off x="2359969" y="996190"/>
              <a:ext cx="7479191" cy="4884537"/>
            </a:xfrm>
            <a:custGeom>
              <a:avLst/>
              <a:gdLst>
                <a:gd name="connsiteX0" fmla="*/ 0 w 8497240"/>
                <a:gd name="connsiteY0" fmla="*/ 2451858 h 4903716"/>
                <a:gd name="connsiteX1" fmla="*/ 4248620 w 8497240"/>
                <a:gd name="connsiteY1" fmla="*/ 0 h 4903716"/>
                <a:gd name="connsiteX2" fmla="*/ 8497240 w 8497240"/>
                <a:gd name="connsiteY2" fmla="*/ 2451858 h 4903716"/>
                <a:gd name="connsiteX3" fmla="*/ 4248620 w 8497240"/>
                <a:gd name="connsiteY3" fmla="*/ 4903716 h 4903716"/>
                <a:gd name="connsiteX4" fmla="*/ 0 w 8497240"/>
                <a:gd name="connsiteY4" fmla="*/ 2451858 h 4903716"/>
                <a:gd name="connsiteX0" fmla="*/ 22375 w 8519615"/>
                <a:gd name="connsiteY0" fmla="*/ 2509915 h 4961773"/>
                <a:gd name="connsiteX1" fmla="*/ 3153395 w 8519615"/>
                <a:gd name="connsiteY1" fmla="*/ 0 h 4961773"/>
                <a:gd name="connsiteX2" fmla="*/ 8519615 w 8519615"/>
                <a:gd name="connsiteY2" fmla="*/ 2509915 h 4961773"/>
                <a:gd name="connsiteX3" fmla="*/ 4270995 w 8519615"/>
                <a:gd name="connsiteY3" fmla="*/ 4961773 h 4961773"/>
                <a:gd name="connsiteX4" fmla="*/ 22375 w 8519615"/>
                <a:gd name="connsiteY4" fmla="*/ 2509915 h 4961773"/>
                <a:gd name="connsiteX0" fmla="*/ 68974 w 8566214"/>
                <a:gd name="connsiteY0" fmla="*/ 2509915 h 4676023"/>
                <a:gd name="connsiteX1" fmla="*/ 3199994 w 8566214"/>
                <a:gd name="connsiteY1" fmla="*/ 0 h 4676023"/>
                <a:gd name="connsiteX2" fmla="*/ 8566214 w 8566214"/>
                <a:gd name="connsiteY2" fmla="*/ 2509915 h 4676023"/>
                <a:gd name="connsiteX3" fmla="*/ 5441544 w 8566214"/>
                <a:gd name="connsiteY3" fmla="*/ 4676023 h 4676023"/>
                <a:gd name="connsiteX4" fmla="*/ 68974 w 8566214"/>
                <a:gd name="connsiteY4" fmla="*/ 2509915 h 4676023"/>
                <a:gd name="connsiteX0" fmla="*/ 8258 w 8505498"/>
                <a:gd name="connsiteY0" fmla="*/ 2509915 h 4871305"/>
                <a:gd name="connsiteX1" fmla="*/ 3139278 w 8505498"/>
                <a:gd name="connsiteY1" fmla="*/ 0 h 4871305"/>
                <a:gd name="connsiteX2" fmla="*/ 8505498 w 8505498"/>
                <a:gd name="connsiteY2" fmla="*/ 2509915 h 4871305"/>
                <a:gd name="connsiteX3" fmla="*/ 5380828 w 8505498"/>
                <a:gd name="connsiteY3" fmla="*/ 4676023 h 4871305"/>
                <a:gd name="connsiteX4" fmla="*/ 2327577 w 8505498"/>
                <a:gd name="connsiteY4" fmla="*/ 4523526 h 4871305"/>
                <a:gd name="connsiteX5" fmla="*/ 8258 w 8505498"/>
                <a:gd name="connsiteY5" fmla="*/ 2509915 h 4871305"/>
                <a:gd name="connsiteX0" fmla="*/ 8258 w 8505498"/>
                <a:gd name="connsiteY0" fmla="*/ 2509915 h 4850388"/>
                <a:gd name="connsiteX1" fmla="*/ 3139278 w 8505498"/>
                <a:gd name="connsiteY1" fmla="*/ 0 h 4850388"/>
                <a:gd name="connsiteX2" fmla="*/ 8505498 w 8505498"/>
                <a:gd name="connsiteY2" fmla="*/ 2509915 h 4850388"/>
                <a:gd name="connsiteX3" fmla="*/ 5380828 w 8505498"/>
                <a:gd name="connsiteY3" fmla="*/ 4676023 h 4850388"/>
                <a:gd name="connsiteX4" fmla="*/ 2327577 w 8505498"/>
                <a:gd name="connsiteY4" fmla="*/ 4523526 h 4850388"/>
                <a:gd name="connsiteX5" fmla="*/ 8258 w 8505498"/>
                <a:gd name="connsiteY5" fmla="*/ 2509915 h 4850388"/>
                <a:gd name="connsiteX0" fmla="*/ 8258 w 6752898"/>
                <a:gd name="connsiteY0" fmla="*/ 2510614 h 4832914"/>
                <a:gd name="connsiteX1" fmla="*/ 3139278 w 6752898"/>
                <a:gd name="connsiteY1" fmla="*/ 699 h 4832914"/>
                <a:gd name="connsiteX2" fmla="*/ 6752898 w 6752898"/>
                <a:gd name="connsiteY2" fmla="*/ 2758264 h 4832914"/>
                <a:gd name="connsiteX3" fmla="*/ 5380828 w 6752898"/>
                <a:gd name="connsiteY3" fmla="*/ 4676722 h 4832914"/>
                <a:gd name="connsiteX4" fmla="*/ 2327577 w 6752898"/>
                <a:gd name="connsiteY4" fmla="*/ 4524225 h 4832914"/>
                <a:gd name="connsiteX5" fmla="*/ 8258 w 6752898"/>
                <a:gd name="connsiteY5" fmla="*/ 2510614 h 4832914"/>
                <a:gd name="connsiteX0" fmla="*/ 8258 w 6782973"/>
                <a:gd name="connsiteY0" fmla="*/ 2532183 h 4854483"/>
                <a:gd name="connsiteX1" fmla="*/ 3139278 w 6782973"/>
                <a:gd name="connsiteY1" fmla="*/ 22268 h 4854483"/>
                <a:gd name="connsiteX2" fmla="*/ 6137577 w 6782973"/>
                <a:gd name="connsiteY2" fmla="*/ 1383495 h 4854483"/>
                <a:gd name="connsiteX3" fmla="*/ 6752898 w 6782973"/>
                <a:gd name="connsiteY3" fmla="*/ 2779833 h 4854483"/>
                <a:gd name="connsiteX4" fmla="*/ 5380828 w 6782973"/>
                <a:gd name="connsiteY4" fmla="*/ 4698291 h 4854483"/>
                <a:gd name="connsiteX5" fmla="*/ 2327577 w 6782973"/>
                <a:gd name="connsiteY5" fmla="*/ 4545794 h 4854483"/>
                <a:gd name="connsiteX6" fmla="*/ 8258 w 6782973"/>
                <a:gd name="connsiteY6" fmla="*/ 2532183 h 4854483"/>
                <a:gd name="connsiteX0" fmla="*/ 12720 w 6196885"/>
                <a:gd name="connsiteY0" fmla="*/ 2532183 h 4854483"/>
                <a:gd name="connsiteX1" fmla="*/ 2553190 w 6196885"/>
                <a:gd name="connsiteY1" fmla="*/ 22268 h 4854483"/>
                <a:gd name="connsiteX2" fmla="*/ 5551489 w 6196885"/>
                <a:gd name="connsiteY2" fmla="*/ 1383495 h 4854483"/>
                <a:gd name="connsiteX3" fmla="*/ 6166810 w 6196885"/>
                <a:gd name="connsiteY3" fmla="*/ 2779833 h 4854483"/>
                <a:gd name="connsiteX4" fmla="*/ 4794740 w 6196885"/>
                <a:gd name="connsiteY4" fmla="*/ 4698291 h 4854483"/>
                <a:gd name="connsiteX5" fmla="*/ 1741489 w 6196885"/>
                <a:gd name="connsiteY5" fmla="*/ 4545794 h 4854483"/>
                <a:gd name="connsiteX6" fmla="*/ 12720 w 6196885"/>
                <a:gd name="connsiteY6" fmla="*/ 2532183 h 4854483"/>
                <a:gd name="connsiteX0" fmla="*/ 1334 w 6185499"/>
                <a:gd name="connsiteY0" fmla="*/ 2532183 h 4854483"/>
                <a:gd name="connsiteX1" fmla="*/ 2541804 w 6185499"/>
                <a:gd name="connsiteY1" fmla="*/ 22268 h 4854483"/>
                <a:gd name="connsiteX2" fmla="*/ 5540103 w 6185499"/>
                <a:gd name="connsiteY2" fmla="*/ 1383495 h 4854483"/>
                <a:gd name="connsiteX3" fmla="*/ 6155424 w 6185499"/>
                <a:gd name="connsiteY3" fmla="*/ 2779833 h 4854483"/>
                <a:gd name="connsiteX4" fmla="*/ 4783354 w 6185499"/>
                <a:gd name="connsiteY4" fmla="*/ 4698291 h 4854483"/>
                <a:gd name="connsiteX5" fmla="*/ 1730103 w 6185499"/>
                <a:gd name="connsiteY5" fmla="*/ 4545794 h 4854483"/>
                <a:gd name="connsiteX6" fmla="*/ 1334 w 6185499"/>
                <a:gd name="connsiteY6" fmla="*/ 2532183 h 4854483"/>
                <a:gd name="connsiteX0" fmla="*/ 1536 w 6185701"/>
                <a:gd name="connsiteY0" fmla="*/ 2510236 h 4832536"/>
                <a:gd name="connsiteX1" fmla="*/ 2542006 w 6185701"/>
                <a:gd name="connsiteY1" fmla="*/ 321 h 4832536"/>
                <a:gd name="connsiteX2" fmla="*/ 5540305 w 6185701"/>
                <a:gd name="connsiteY2" fmla="*/ 1361548 h 4832536"/>
                <a:gd name="connsiteX3" fmla="*/ 6155626 w 6185701"/>
                <a:gd name="connsiteY3" fmla="*/ 2757886 h 4832536"/>
                <a:gd name="connsiteX4" fmla="*/ 4783556 w 6185701"/>
                <a:gd name="connsiteY4" fmla="*/ 4676344 h 4832536"/>
                <a:gd name="connsiteX5" fmla="*/ 1730305 w 6185701"/>
                <a:gd name="connsiteY5" fmla="*/ 4523847 h 4832536"/>
                <a:gd name="connsiteX6" fmla="*/ 1536 w 6185701"/>
                <a:gd name="connsiteY6" fmla="*/ 2510236 h 4832536"/>
                <a:gd name="connsiteX0" fmla="*/ 1372 w 6255151"/>
                <a:gd name="connsiteY0" fmla="*/ 2549700 h 4872000"/>
                <a:gd name="connsiteX1" fmla="*/ 2541842 w 6255151"/>
                <a:gd name="connsiteY1" fmla="*/ 39785 h 4872000"/>
                <a:gd name="connsiteX2" fmla="*/ 5825891 w 6255151"/>
                <a:gd name="connsiteY2" fmla="*/ 1134312 h 4872000"/>
                <a:gd name="connsiteX3" fmla="*/ 6155462 w 6255151"/>
                <a:gd name="connsiteY3" fmla="*/ 2797350 h 4872000"/>
                <a:gd name="connsiteX4" fmla="*/ 4783392 w 6255151"/>
                <a:gd name="connsiteY4" fmla="*/ 4715808 h 4872000"/>
                <a:gd name="connsiteX5" fmla="*/ 1730141 w 6255151"/>
                <a:gd name="connsiteY5" fmla="*/ 4563311 h 4872000"/>
                <a:gd name="connsiteX6" fmla="*/ 1372 w 6255151"/>
                <a:gd name="connsiteY6" fmla="*/ 2549700 h 4872000"/>
                <a:gd name="connsiteX0" fmla="*/ 4516 w 6258295"/>
                <a:gd name="connsiteY0" fmla="*/ 2549700 h 4796526"/>
                <a:gd name="connsiteX1" fmla="*/ 2544986 w 6258295"/>
                <a:gd name="connsiteY1" fmla="*/ 39785 h 4796526"/>
                <a:gd name="connsiteX2" fmla="*/ 5829035 w 6258295"/>
                <a:gd name="connsiteY2" fmla="*/ 1134312 h 4796526"/>
                <a:gd name="connsiteX3" fmla="*/ 6158606 w 6258295"/>
                <a:gd name="connsiteY3" fmla="*/ 2797350 h 4796526"/>
                <a:gd name="connsiteX4" fmla="*/ 4786536 w 6258295"/>
                <a:gd name="connsiteY4" fmla="*/ 4715808 h 4796526"/>
                <a:gd name="connsiteX5" fmla="*/ 2019035 w 6258295"/>
                <a:gd name="connsiteY5" fmla="*/ 4296611 h 4796526"/>
                <a:gd name="connsiteX6" fmla="*/ 4516 w 6258295"/>
                <a:gd name="connsiteY6" fmla="*/ 2549700 h 4796526"/>
                <a:gd name="connsiteX0" fmla="*/ 4516 w 6258295"/>
                <a:gd name="connsiteY0" fmla="*/ 2549700 h 4845005"/>
                <a:gd name="connsiteX1" fmla="*/ 2544986 w 6258295"/>
                <a:gd name="connsiteY1" fmla="*/ 39785 h 4845005"/>
                <a:gd name="connsiteX2" fmla="*/ 5829035 w 6258295"/>
                <a:gd name="connsiteY2" fmla="*/ 1134312 h 4845005"/>
                <a:gd name="connsiteX3" fmla="*/ 6158606 w 6258295"/>
                <a:gd name="connsiteY3" fmla="*/ 2797350 h 4845005"/>
                <a:gd name="connsiteX4" fmla="*/ 4786536 w 6258295"/>
                <a:gd name="connsiteY4" fmla="*/ 4715808 h 4845005"/>
                <a:gd name="connsiteX5" fmla="*/ 2019035 w 6258295"/>
                <a:gd name="connsiteY5" fmla="*/ 4296611 h 4845005"/>
                <a:gd name="connsiteX6" fmla="*/ 4516 w 6258295"/>
                <a:gd name="connsiteY6" fmla="*/ 2549700 h 4845005"/>
                <a:gd name="connsiteX0" fmla="*/ 4516 w 6258295"/>
                <a:gd name="connsiteY0" fmla="*/ 2530786 h 4826091"/>
                <a:gd name="connsiteX1" fmla="*/ 2544986 w 6258295"/>
                <a:gd name="connsiteY1" fmla="*/ 20871 h 4826091"/>
                <a:gd name="connsiteX2" fmla="*/ 5829035 w 6258295"/>
                <a:gd name="connsiteY2" fmla="*/ 1115398 h 4826091"/>
                <a:gd name="connsiteX3" fmla="*/ 6158606 w 6258295"/>
                <a:gd name="connsiteY3" fmla="*/ 2778436 h 4826091"/>
                <a:gd name="connsiteX4" fmla="*/ 4786536 w 6258295"/>
                <a:gd name="connsiteY4" fmla="*/ 4696894 h 4826091"/>
                <a:gd name="connsiteX5" fmla="*/ 2019035 w 6258295"/>
                <a:gd name="connsiteY5" fmla="*/ 4277697 h 4826091"/>
                <a:gd name="connsiteX6" fmla="*/ 4516 w 6258295"/>
                <a:gd name="connsiteY6" fmla="*/ 2530786 h 4826091"/>
                <a:gd name="connsiteX0" fmla="*/ 23982 w 6277761"/>
                <a:gd name="connsiteY0" fmla="*/ 2530786 h 4826091"/>
                <a:gd name="connsiteX1" fmla="*/ 2564452 w 6277761"/>
                <a:gd name="connsiteY1" fmla="*/ 20871 h 4826091"/>
                <a:gd name="connsiteX2" fmla="*/ 5848501 w 6277761"/>
                <a:gd name="connsiteY2" fmla="*/ 1115398 h 4826091"/>
                <a:gd name="connsiteX3" fmla="*/ 6178072 w 6277761"/>
                <a:gd name="connsiteY3" fmla="*/ 2778436 h 4826091"/>
                <a:gd name="connsiteX4" fmla="*/ 4806002 w 6277761"/>
                <a:gd name="connsiteY4" fmla="*/ 4696894 h 4826091"/>
                <a:gd name="connsiteX5" fmla="*/ 2038501 w 6277761"/>
                <a:gd name="connsiteY5" fmla="*/ 4277697 h 4826091"/>
                <a:gd name="connsiteX6" fmla="*/ 23982 w 6277761"/>
                <a:gd name="connsiteY6" fmla="*/ 2530786 h 4826091"/>
                <a:gd name="connsiteX0" fmla="*/ 23982 w 6277761"/>
                <a:gd name="connsiteY0" fmla="*/ 2529614 h 4824919"/>
                <a:gd name="connsiteX1" fmla="*/ 2564452 w 6277761"/>
                <a:gd name="connsiteY1" fmla="*/ 19699 h 4824919"/>
                <a:gd name="connsiteX2" fmla="*/ 5848501 w 6277761"/>
                <a:gd name="connsiteY2" fmla="*/ 1114226 h 4824919"/>
                <a:gd name="connsiteX3" fmla="*/ 6178072 w 6277761"/>
                <a:gd name="connsiteY3" fmla="*/ 2777264 h 4824919"/>
                <a:gd name="connsiteX4" fmla="*/ 4806002 w 6277761"/>
                <a:gd name="connsiteY4" fmla="*/ 4695722 h 4824919"/>
                <a:gd name="connsiteX5" fmla="*/ 2038501 w 6277761"/>
                <a:gd name="connsiteY5" fmla="*/ 4276525 h 4824919"/>
                <a:gd name="connsiteX6" fmla="*/ 23982 w 6277761"/>
                <a:gd name="connsiteY6" fmla="*/ 2529614 h 4824919"/>
                <a:gd name="connsiteX0" fmla="*/ 23982 w 6234587"/>
                <a:gd name="connsiteY0" fmla="*/ 2529614 h 4824919"/>
                <a:gd name="connsiteX1" fmla="*/ 2564452 w 6234587"/>
                <a:gd name="connsiteY1" fmla="*/ 19699 h 4824919"/>
                <a:gd name="connsiteX2" fmla="*/ 5848501 w 6234587"/>
                <a:gd name="connsiteY2" fmla="*/ 1114226 h 4824919"/>
                <a:gd name="connsiteX3" fmla="*/ 6178072 w 6234587"/>
                <a:gd name="connsiteY3" fmla="*/ 2777264 h 4824919"/>
                <a:gd name="connsiteX4" fmla="*/ 4806002 w 6234587"/>
                <a:gd name="connsiteY4" fmla="*/ 4695722 h 4824919"/>
                <a:gd name="connsiteX5" fmla="*/ 2038501 w 6234587"/>
                <a:gd name="connsiteY5" fmla="*/ 4276525 h 4824919"/>
                <a:gd name="connsiteX6" fmla="*/ 23982 w 6234587"/>
                <a:gd name="connsiteY6" fmla="*/ 2529614 h 4824919"/>
                <a:gd name="connsiteX0" fmla="*/ 1962 w 6212567"/>
                <a:gd name="connsiteY0" fmla="*/ 2644364 h 4939669"/>
                <a:gd name="connsiteX1" fmla="*/ 2355430 w 6212567"/>
                <a:gd name="connsiteY1" fmla="*/ 17606 h 4939669"/>
                <a:gd name="connsiteX2" fmla="*/ 5826481 w 6212567"/>
                <a:gd name="connsiteY2" fmla="*/ 1228976 h 4939669"/>
                <a:gd name="connsiteX3" fmla="*/ 6156052 w 6212567"/>
                <a:gd name="connsiteY3" fmla="*/ 2892014 h 4939669"/>
                <a:gd name="connsiteX4" fmla="*/ 4783982 w 6212567"/>
                <a:gd name="connsiteY4" fmla="*/ 4810472 h 4939669"/>
                <a:gd name="connsiteX5" fmla="*/ 2016481 w 6212567"/>
                <a:gd name="connsiteY5" fmla="*/ 4391275 h 4939669"/>
                <a:gd name="connsiteX6" fmla="*/ 1962 w 6212567"/>
                <a:gd name="connsiteY6" fmla="*/ 2644364 h 493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12567" h="4939669">
                  <a:moveTo>
                    <a:pt x="1962" y="2644364"/>
                  </a:moveTo>
                  <a:cubicBezTo>
                    <a:pt x="58453" y="1915419"/>
                    <a:pt x="108327" y="177304"/>
                    <a:pt x="2355430" y="17606"/>
                  </a:cubicBezTo>
                  <a:cubicBezTo>
                    <a:pt x="4602533" y="-142092"/>
                    <a:pt x="5452811" y="826532"/>
                    <a:pt x="5826481" y="1228976"/>
                  </a:cubicBezTo>
                  <a:cubicBezTo>
                    <a:pt x="6276351" y="1726670"/>
                    <a:pt x="6250427" y="2336373"/>
                    <a:pt x="6156052" y="2892014"/>
                  </a:cubicBezTo>
                  <a:cubicBezTo>
                    <a:pt x="6061677" y="3447655"/>
                    <a:pt x="5473910" y="4560595"/>
                    <a:pt x="4783982" y="4810472"/>
                  </a:cubicBezTo>
                  <a:cubicBezTo>
                    <a:pt x="4094054" y="5060349"/>
                    <a:pt x="3369109" y="4961843"/>
                    <a:pt x="2016481" y="4391275"/>
                  </a:cubicBezTo>
                  <a:cubicBezTo>
                    <a:pt x="1121053" y="4030257"/>
                    <a:pt x="-54529" y="3373309"/>
                    <a:pt x="1962" y="26443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PHẠM DUYÊN 1 - 9Slide.vn">
              <a:extLst>
                <a:ext uri="{FF2B5EF4-FFF2-40B4-BE49-F238E27FC236}">
                  <a16:creationId xmlns:a16="http://schemas.microsoft.com/office/drawing/2014/main" id="{D32DB726-8105-6EE3-191A-56D0EFAB8C91}"/>
                </a:ext>
              </a:extLst>
            </p:cNvPr>
            <p:cNvSpPr>
              <a:spLocks noChangeAspect="1"/>
            </p:cNvSpPr>
            <p:nvPr userDrawn="1"/>
          </p:nvSpPr>
          <p:spPr>
            <a:xfrm rot="21021498">
              <a:off x="2496968" y="957354"/>
              <a:ext cx="7479191" cy="4884537"/>
            </a:xfrm>
            <a:custGeom>
              <a:avLst/>
              <a:gdLst>
                <a:gd name="connsiteX0" fmla="*/ 0 w 8497240"/>
                <a:gd name="connsiteY0" fmla="*/ 2451858 h 4903716"/>
                <a:gd name="connsiteX1" fmla="*/ 4248620 w 8497240"/>
                <a:gd name="connsiteY1" fmla="*/ 0 h 4903716"/>
                <a:gd name="connsiteX2" fmla="*/ 8497240 w 8497240"/>
                <a:gd name="connsiteY2" fmla="*/ 2451858 h 4903716"/>
                <a:gd name="connsiteX3" fmla="*/ 4248620 w 8497240"/>
                <a:gd name="connsiteY3" fmla="*/ 4903716 h 4903716"/>
                <a:gd name="connsiteX4" fmla="*/ 0 w 8497240"/>
                <a:gd name="connsiteY4" fmla="*/ 2451858 h 4903716"/>
                <a:gd name="connsiteX0" fmla="*/ 22375 w 8519615"/>
                <a:gd name="connsiteY0" fmla="*/ 2509915 h 4961773"/>
                <a:gd name="connsiteX1" fmla="*/ 3153395 w 8519615"/>
                <a:gd name="connsiteY1" fmla="*/ 0 h 4961773"/>
                <a:gd name="connsiteX2" fmla="*/ 8519615 w 8519615"/>
                <a:gd name="connsiteY2" fmla="*/ 2509915 h 4961773"/>
                <a:gd name="connsiteX3" fmla="*/ 4270995 w 8519615"/>
                <a:gd name="connsiteY3" fmla="*/ 4961773 h 4961773"/>
                <a:gd name="connsiteX4" fmla="*/ 22375 w 8519615"/>
                <a:gd name="connsiteY4" fmla="*/ 2509915 h 4961773"/>
                <a:gd name="connsiteX0" fmla="*/ 68974 w 8566214"/>
                <a:gd name="connsiteY0" fmla="*/ 2509915 h 4676023"/>
                <a:gd name="connsiteX1" fmla="*/ 3199994 w 8566214"/>
                <a:gd name="connsiteY1" fmla="*/ 0 h 4676023"/>
                <a:gd name="connsiteX2" fmla="*/ 8566214 w 8566214"/>
                <a:gd name="connsiteY2" fmla="*/ 2509915 h 4676023"/>
                <a:gd name="connsiteX3" fmla="*/ 5441544 w 8566214"/>
                <a:gd name="connsiteY3" fmla="*/ 4676023 h 4676023"/>
                <a:gd name="connsiteX4" fmla="*/ 68974 w 8566214"/>
                <a:gd name="connsiteY4" fmla="*/ 2509915 h 4676023"/>
                <a:gd name="connsiteX0" fmla="*/ 8258 w 8505498"/>
                <a:gd name="connsiteY0" fmla="*/ 2509915 h 4871305"/>
                <a:gd name="connsiteX1" fmla="*/ 3139278 w 8505498"/>
                <a:gd name="connsiteY1" fmla="*/ 0 h 4871305"/>
                <a:gd name="connsiteX2" fmla="*/ 8505498 w 8505498"/>
                <a:gd name="connsiteY2" fmla="*/ 2509915 h 4871305"/>
                <a:gd name="connsiteX3" fmla="*/ 5380828 w 8505498"/>
                <a:gd name="connsiteY3" fmla="*/ 4676023 h 4871305"/>
                <a:gd name="connsiteX4" fmla="*/ 2327577 w 8505498"/>
                <a:gd name="connsiteY4" fmla="*/ 4523526 h 4871305"/>
                <a:gd name="connsiteX5" fmla="*/ 8258 w 8505498"/>
                <a:gd name="connsiteY5" fmla="*/ 2509915 h 4871305"/>
                <a:gd name="connsiteX0" fmla="*/ 8258 w 8505498"/>
                <a:gd name="connsiteY0" fmla="*/ 2509915 h 4850388"/>
                <a:gd name="connsiteX1" fmla="*/ 3139278 w 8505498"/>
                <a:gd name="connsiteY1" fmla="*/ 0 h 4850388"/>
                <a:gd name="connsiteX2" fmla="*/ 8505498 w 8505498"/>
                <a:gd name="connsiteY2" fmla="*/ 2509915 h 4850388"/>
                <a:gd name="connsiteX3" fmla="*/ 5380828 w 8505498"/>
                <a:gd name="connsiteY3" fmla="*/ 4676023 h 4850388"/>
                <a:gd name="connsiteX4" fmla="*/ 2327577 w 8505498"/>
                <a:gd name="connsiteY4" fmla="*/ 4523526 h 4850388"/>
                <a:gd name="connsiteX5" fmla="*/ 8258 w 8505498"/>
                <a:gd name="connsiteY5" fmla="*/ 2509915 h 4850388"/>
                <a:gd name="connsiteX0" fmla="*/ 8258 w 6752898"/>
                <a:gd name="connsiteY0" fmla="*/ 2510614 h 4832914"/>
                <a:gd name="connsiteX1" fmla="*/ 3139278 w 6752898"/>
                <a:gd name="connsiteY1" fmla="*/ 699 h 4832914"/>
                <a:gd name="connsiteX2" fmla="*/ 6752898 w 6752898"/>
                <a:gd name="connsiteY2" fmla="*/ 2758264 h 4832914"/>
                <a:gd name="connsiteX3" fmla="*/ 5380828 w 6752898"/>
                <a:gd name="connsiteY3" fmla="*/ 4676722 h 4832914"/>
                <a:gd name="connsiteX4" fmla="*/ 2327577 w 6752898"/>
                <a:gd name="connsiteY4" fmla="*/ 4524225 h 4832914"/>
                <a:gd name="connsiteX5" fmla="*/ 8258 w 6752898"/>
                <a:gd name="connsiteY5" fmla="*/ 2510614 h 4832914"/>
                <a:gd name="connsiteX0" fmla="*/ 8258 w 6782973"/>
                <a:gd name="connsiteY0" fmla="*/ 2532183 h 4854483"/>
                <a:gd name="connsiteX1" fmla="*/ 3139278 w 6782973"/>
                <a:gd name="connsiteY1" fmla="*/ 22268 h 4854483"/>
                <a:gd name="connsiteX2" fmla="*/ 6137577 w 6782973"/>
                <a:gd name="connsiteY2" fmla="*/ 1383495 h 4854483"/>
                <a:gd name="connsiteX3" fmla="*/ 6752898 w 6782973"/>
                <a:gd name="connsiteY3" fmla="*/ 2779833 h 4854483"/>
                <a:gd name="connsiteX4" fmla="*/ 5380828 w 6782973"/>
                <a:gd name="connsiteY4" fmla="*/ 4698291 h 4854483"/>
                <a:gd name="connsiteX5" fmla="*/ 2327577 w 6782973"/>
                <a:gd name="connsiteY5" fmla="*/ 4545794 h 4854483"/>
                <a:gd name="connsiteX6" fmla="*/ 8258 w 6782973"/>
                <a:gd name="connsiteY6" fmla="*/ 2532183 h 4854483"/>
                <a:gd name="connsiteX0" fmla="*/ 12720 w 6196885"/>
                <a:gd name="connsiteY0" fmla="*/ 2532183 h 4854483"/>
                <a:gd name="connsiteX1" fmla="*/ 2553190 w 6196885"/>
                <a:gd name="connsiteY1" fmla="*/ 22268 h 4854483"/>
                <a:gd name="connsiteX2" fmla="*/ 5551489 w 6196885"/>
                <a:gd name="connsiteY2" fmla="*/ 1383495 h 4854483"/>
                <a:gd name="connsiteX3" fmla="*/ 6166810 w 6196885"/>
                <a:gd name="connsiteY3" fmla="*/ 2779833 h 4854483"/>
                <a:gd name="connsiteX4" fmla="*/ 4794740 w 6196885"/>
                <a:gd name="connsiteY4" fmla="*/ 4698291 h 4854483"/>
                <a:gd name="connsiteX5" fmla="*/ 1741489 w 6196885"/>
                <a:gd name="connsiteY5" fmla="*/ 4545794 h 4854483"/>
                <a:gd name="connsiteX6" fmla="*/ 12720 w 6196885"/>
                <a:gd name="connsiteY6" fmla="*/ 2532183 h 4854483"/>
                <a:gd name="connsiteX0" fmla="*/ 1334 w 6185499"/>
                <a:gd name="connsiteY0" fmla="*/ 2532183 h 4854483"/>
                <a:gd name="connsiteX1" fmla="*/ 2541804 w 6185499"/>
                <a:gd name="connsiteY1" fmla="*/ 22268 h 4854483"/>
                <a:gd name="connsiteX2" fmla="*/ 5540103 w 6185499"/>
                <a:gd name="connsiteY2" fmla="*/ 1383495 h 4854483"/>
                <a:gd name="connsiteX3" fmla="*/ 6155424 w 6185499"/>
                <a:gd name="connsiteY3" fmla="*/ 2779833 h 4854483"/>
                <a:gd name="connsiteX4" fmla="*/ 4783354 w 6185499"/>
                <a:gd name="connsiteY4" fmla="*/ 4698291 h 4854483"/>
                <a:gd name="connsiteX5" fmla="*/ 1730103 w 6185499"/>
                <a:gd name="connsiteY5" fmla="*/ 4545794 h 4854483"/>
                <a:gd name="connsiteX6" fmla="*/ 1334 w 6185499"/>
                <a:gd name="connsiteY6" fmla="*/ 2532183 h 4854483"/>
                <a:gd name="connsiteX0" fmla="*/ 1536 w 6185701"/>
                <a:gd name="connsiteY0" fmla="*/ 2510236 h 4832536"/>
                <a:gd name="connsiteX1" fmla="*/ 2542006 w 6185701"/>
                <a:gd name="connsiteY1" fmla="*/ 321 h 4832536"/>
                <a:gd name="connsiteX2" fmla="*/ 5540305 w 6185701"/>
                <a:gd name="connsiteY2" fmla="*/ 1361548 h 4832536"/>
                <a:gd name="connsiteX3" fmla="*/ 6155626 w 6185701"/>
                <a:gd name="connsiteY3" fmla="*/ 2757886 h 4832536"/>
                <a:gd name="connsiteX4" fmla="*/ 4783556 w 6185701"/>
                <a:gd name="connsiteY4" fmla="*/ 4676344 h 4832536"/>
                <a:gd name="connsiteX5" fmla="*/ 1730305 w 6185701"/>
                <a:gd name="connsiteY5" fmla="*/ 4523847 h 4832536"/>
                <a:gd name="connsiteX6" fmla="*/ 1536 w 6185701"/>
                <a:gd name="connsiteY6" fmla="*/ 2510236 h 4832536"/>
                <a:gd name="connsiteX0" fmla="*/ 1372 w 6255151"/>
                <a:gd name="connsiteY0" fmla="*/ 2549700 h 4872000"/>
                <a:gd name="connsiteX1" fmla="*/ 2541842 w 6255151"/>
                <a:gd name="connsiteY1" fmla="*/ 39785 h 4872000"/>
                <a:gd name="connsiteX2" fmla="*/ 5825891 w 6255151"/>
                <a:gd name="connsiteY2" fmla="*/ 1134312 h 4872000"/>
                <a:gd name="connsiteX3" fmla="*/ 6155462 w 6255151"/>
                <a:gd name="connsiteY3" fmla="*/ 2797350 h 4872000"/>
                <a:gd name="connsiteX4" fmla="*/ 4783392 w 6255151"/>
                <a:gd name="connsiteY4" fmla="*/ 4715808 h 4872000"/>
                <a:gd name="connsiteX5" fmla="*/ 1730141 w 6255151"/>
                <a:gd name="connsiteY5" fmla="*/ 4563311 h 4872000"/>
                <a:gd name="connsiteX6" fmla="*/ 1372 w 6255151"/>
                <a:gd name="connsiteY6" fmla="*/ 2549700 h 4872000"/>
                <a:gd name="connsiteX0" fmla="*/ 4516 w 6258295"/>
                <a:gd name="connsiteY0" fmla="*/ 2549700 h 4796526"/>
                <a:gd name="connsiteX1" fmla="*/ 2544986 w 6258295"/>
                <a:gd name="connsiteY1" fmla="*/ 39785 h 4796526"/>
                <a:gd name="connsiteX2" fmla="*/ 5829035 w 6258295"/>
                <a:gd name="connsiteY2" fmla="*/ 1134312 h 4796526"/>
                <a:gd name="connsiteX3" fmla="*/ 6158606 w 6258295"/>
                <a:gd name="connsiteY3" fmla="*/ 2797350 h 4796526"/>
                <a:gd name="connsiteX4" fmla="*/ 4786536 w 6258295"/>
                <a:gd name="connsiteY4" fmla="*/ 4715808 h 4796526"/>
                <a:gd name="connsiteX5" fmla="*/ 2019035 w 6258295"/>
                <a:gd name="connsiteY5" fmla="*/ 4296611 h 4796526"/>
                <a:gd name="connsiteX6" fmla="*/ 4516 w 6258295"/>
                <a:gd name="connsiteY6" fmla="*/ 2549700 h 4796526"/>
                <a:gd name="connsiteX0" fmla="*/ 4516 w 6258295"/>
                <a:gd name="connsiteY0" fmla="*/ 2549700 h 4845005"/>
                <a:gd name="connsiteX1" fmla="*/ 2544986 w 6258295"/>
                <a:gd name="connsiteY1" fmla="*/ 39785 h 4845005"/>
                <a:gd name="connsiteX2" fmla="*/ 5829035 w 6258295"/>
                <a:gd name="connsiteY2" fmla="*/ 1134312 h 4845005"/>
                <a:gd name="connsiteX3" fmla="*/ 6158606 w 6258295"/>
                <a:gd name="connsiteY3" fmla="*/ 2797350 h 4845005"/>
                <a:gd name="connsiteX4" fmla="*/ 4786536 w 6258295"/>
                <a:gd name="connsiteY4" fmla="*/ 4715808 h 4845005"/>
                <a:gd name="connsiteX5" fmla="*/ 2019035 w 6258295"/>
                <a:gd name="connsiteY5" fmla="*/ 4296611 h 4845005"/>
                <a:gd name="connsiteX6" fmla="*/ 4516 w 6258295"/>
                <a:gd name="connsiteY6" fmla="*/ 2549700 h 4845005"/>
                <a:gd name="connsiteX0" fmla="*/ 4516 w 6258295"/>
                <a:gd name="connsiteY0" fmla="*/ 2530786 h 4826091"/>
                <a:gd name="connsiteX1" fmla="*/ 2544986 w 6258295"/>
                <a:gd name="connsiteY1" fmla="*/ 20871 h 4826091"/>
                <a:gd name="connsiteX2" fmla="*/ 5829035 w 6258295"/>
                <a:gd name="connsiteY2" fmla="*/ 1115398 h 4826091"/>
                <a:gd name="connsiteX3" fmla="*/ 6158606 w 6258295"/>
                <a:gd name="connsiteY3" fmla="*/ 2778436 h 4826091"/>
                <a:gd name="connsiteX4" fmla="*/ 4786536 w 6258295"/>
                <a:gd name="connsiteY4" fmla="*/ 4696894 h 4826091"/>
                <a:gd name="connsiteX5" fmla="*/ 2019035 w 6258295"/>
                <a:gd name="connsiteY5" fmla="*/ 4277697 h 4826091"/>
                <a:gd name="connsiteX6" fmla="*/ 4516 w 6258295"/>
                <a:gd name="connsiteY6" fmla="*/ 2530786 h 4826091"/>
                <a:gd name="connsiteX0" fmla="*/ 23982 w 6277761"/>
                <a:gd name="connsiteY0" fmla="*/ 2530786 h 4826091"/>
                <a:gd name="connsiteX1" fmla="*/ 2564452 w 6277761"/>
                <a:gd name="connsiteY1" fmla="*/ 20871 h 4826091"/>
                <a:gd name="connsiteX2" fmla="*/ 5848501 w 6277761"/>
                <a:gd name="connsiteY2" fmla="*/ 1115398 h 4826091"/>
                <a:gd name="connsiteX3" fmla="*/ 6178072 w 6277761"/>
                <a:gd name="connsiteY3" fmla="*/ 2778436 h 4826091"/>
                <a:gd name="connsiteX4" fmla="*/ 4806002 w 6277761"/>
                <a:gd name="connsiteY4" fmla="*/ 4696894 h 4826091"/>
                <a:gd name="connsiteX5" fmla="*/ 2038501 w 6277761"/>
                <a:gd name="connsiteY5" fmla="*/ 4277697 h 4826091"/>
                <a:gd name="connsiteX6" fmla="*/ 23982 w 6277761"/>
                <a:gd name="connsiteY6" fmla="*/ 2530786 h 4826091"/>
                <a:gd name="connsiteX0" fmla="*/ 23982 w 6277761"/>
                <a:gd name="connsiteY0" fmla="*/ 2529614 h 4824919"/>
                <a:gd name="connsiteX1" fmla="*/ 2564452 w 6277761"/>
                <a:gd name="connsiteY1" fmla="*/ 19699 h 4824919"/>
                <a:gd name="connsiteX2" fmla="*/ 5848501 w 6277761"/>
                <a:gd name="connsiteY2" fmla="*/ 1114226 h 4824919"/>
                <a:gd name="connsiteX3" fmla="*/ 6178072 w 6277761"/>
                <a:gd name="connsiteY3" fmla="*/ 2777264 h 4824919"/>
                <a:gd name="connsiteX4" fmla="*/ 4806002 w 6277761"/>
                <a:gd name="connsiteY4" fmla="*/ 4695722 h 4824919"/>
                <a:gd name="connsiteX5" fmla="*/ 2038501 w 6277761"/>
                <a:gd name="connsiteY5" fmla="*/ 4276525 h 4824919"/>
                <a:gd name="connsiteX6" fmla="*/ 23982 w 6277761"/>
                <a:gd name="connsiteY6" fmla="*/ 2529614 h 4824919"/>
                <a:gd name="connsiteX0" fmla="*/ 23982 w 6234587"/>
                <a:gd name="connsiteY0" fmla="*/ 2529614 h 4824919"/>
                <a:gd name="connsiteX1" fmla="*/ 2564452 w 6234587"/>
                <a:gd name="connsiteY1" fmla="*/ 19699 h 4824919"/>
                <a:gd name="connsiteX2" fmla="*/ 5848501 w 6234587"/>
                <a:gd name="connsiteY2" fmla="*/ 1114226 h 4824919"/>
                <a:gd name="connsiteX3" fmla="*/ 6178072 w 6234587"/>
                <a:gd name="connsiteY3" fmla="*/ 2777264 h 4824919"/>
                <a:gd name="connsiteX4" fmla="*/ 4806002 w 6234587"/>
                <a:gd name="connsiteY4" fmla="*/ 4695722 h 4824919"/>
                <a:gd name="connsiteX5" fmla="*/ 2038501 w 6234587"/>
                <a:gd name="connsiteY5" fmla="*/ 4276525 h 4824919"/>
                <a:gd name="connsiteX6" fmla="*/ 23982 w 6234587"/>
                <a:gd name="connsiteY6" fmla="*/ 2529614 h 4824919"/>
                <a:gd name="connsiteX0" fmla="*/ 1962 w 6212567"/>
                <a:gd name="connsiteY0" fmla="*/ 2644364 h 4939669"/>
                <a:gd name="connsiteX1" fmla="*/ 2355430 w 6212567"/>
                <a:gd name="connsiteY1" fmla="*/ 17606 h 4939669"/>
                <a:gd name="connsiteX2" fmla="*/ 5826481 w 6212567"/>
                <a:gd name="connsiteY2" fmla="*/ 1228976 h 4939669"/>
                <a:gd name="connsiteX3" fmla="*/ 6156052 w 6212567"/>
                <a:gd name="connsiteY3" fmla="*/ 2892014 h 4939669"/>
                <a:gd name="connsiteX4" fmla="*/ 4783982 w 6212567"/>
                <a:gd name="connsiteY4" fmla="*/ 4810472 h 4939669"/>
                <a:gd name="connsiteX5" fmla="*/ 2016481 w 6212567"/>
                <a:gd name="connsiteY5" fmla="*/ 4391275 h 4939669"/>
                <a:gd name="connsiteX6" fmla="*/ 1962 w 6212567"/>
                <a:gd name="connsiteY6" fmla="*/ 2644364 h 493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12567" h="4939669">
                  <a:moveTo>
                    <a:pt x="1962" y="2644364"/>
                  </a:moveTo>
                  <a:cubicBezTo>
                    <a:pt x="58453" y="1915419"/>
                    <a:pt x="108327" y="177304"/>
                    <a:pt x="2355430" y="17606"/>
                  </a:cubicBezTo>
                  <a:cubicBezTo>
                    <a:pt x="4602533" y="-142092"/>
                    <a:pt x="5452811" y="826532"/>
                    <a:pt x="5826481" y="1228976"/>
                  </a:cubicBezTo>
                  <a:cubicBezTo>
                    <a:pt x="6276351" y="1726670"/>
                    <a:pt x="6250427" y="2336373"/>
                    <a:pt x="6156052" y="2892014"/>
                  </a:cubicBezTo>
                  <a:cubicBezTo>
                    <a:pt x="6061677" y="3447655"/>
                    <a:pt x="5473910" y="4560595"/>
                    <a:pt x="4783982" y="4810472"/>
                  </a:cubicBezTo>
                  <a:cubicBezTo>
                    <a:pt x="4094054" y="5060349"/>
                    <a:pt x="3369109" y="4961843"/>
                    <a:pt x="2016481" y="4391275"/>
                  </a:cubicBezTo>
                  <a:cubicBezTo>
                    <a:pt x="1121053" y="4030257"/>
                    <a:pt x="-54529" y="3373309"/>
                    <a:pt x="1962" y="2644364"/>
                  </a:cubicBezTo>
                  <a:close/>
                </a:path>
              </a:pathLst>
            </a:custGeom>
            <a:noFill/>
            <a:ln w="28575">
              <a:solidFill>
                <a:srgbClr val="DF72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895747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ẠM DUYÊN 1 - 9Slide.vn">
            <a:extLst>
              <a:ext uri="{FF2B5EF4-FFF2-40B4-BE49-F238E27FC236}">
                <a16:creationId xmlns:a16="http://schemas.microsoft.com/office/drawing/2014/main" id="{55F0E0FD-E9C6-064F-4267-1E41EC3EFC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93396" y="-15875"/>
            <a:ext cx="1488308" cy="1717486"/>
          </a:xfrm>
          <a:prstGeom prst="rect">
            <a:avLst/>
          </a:prstGeom>
        </p:spPr>
      </p:pic>
      <p:pic>
        <p:nvPicPr>
          <p:cNvPr id="3" name="PHẠM DUYÊN 2 - 9Slide.vn">
            <a:extLst>
              <a:ext uri="{FF2B5EF4-FFF2-40B4-BE49-F238E27FC236}">
                <a16:creationId xmlns:a16="http://schemas.microsoft.com/office/drawing/2014/main" id="{696B0D11-28B9-B4DA-1FA7-0C06768BAF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93396" y="-15875"/>
            <a:ext cx="1488308" cy="1717486"/>
          </a:xfrm>
          <a:prstGeom prst="rect">
            <a:avLst/>
          </a:prstGeom>
        </p:spPr>
      </p:pic>
      <p:grpSp>
        <p:nvGrpSpPr>
          <p:cNvPr id="17" name="PHẠM DUYÊN 3 - 9Slide.vn">
            <a:extLst>
              <a:ext uri="{FF2B5EF4-FFF2-40B4-BE49-F238E27FC236}">
                <a16:creationId xmlns:a16="http://schemas.microsoft.com/office/drawing/2014/main" id="{9A8B7C92-68C0-4249-CCF8-895CD643FC9A}"/>
              </a:ext>
            </a:extLst>
          </p:cNvPr>
          <p:cNvGrpSpPr/>
          <p:nvPr userDrawn="1"/>
        </p:nvGrpSpPr>
        <p:grpSpPr>
          <a:xfrm>
            <a:off x="229520" y="215900"/>
            <a:ext cx="11732960" cy="6426200"/>
            <a:chOff x="730319" y="673100"/>
            <a:chExt cx="10731362" cy="55118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FFA81E3-0CBE-5177-9F16-BD4C3349C416}"/>
                </a:ext>
              </a:extLst>
            </p:cNvPr>
            <p:cNvSpPr/>
            <p:nvPr userDrawn="1"/>
          </p:nvSpPr>
          <p:spPr>
            <a:xfrm>
              <a:off x="730319" y="673100"/>
              <a:ext cx="10731362" cy="55118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FF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0120576-5F8A-7448-B0FA-500DEAFED61E}"/>
                </a:ext>
              </a:extLst>
            </p:cNvPr>
            <p:cNvSpPr/>
            <p:nvPr userDrawn="1"/>
          </p:nvSpPr>
          <p:spPr>
            <a:xfrm>
              <a:off x="870177" y="788539"/>
              <a:ext cx="10451647" cy="5280923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 w="57150" cap="rnd">
              <a:solidFill>
                <a:srgbClr val="7378C8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766818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ẠM DUYÊN 1 - 9Slide.vn">
            <a:extLst>
              <a:ext uri="{FF2B5EF4-FFF2-40B4-BE49-F238E27FC236}">
                <a16:creationId xmlns:a16="http://schemas.microsoft.com/office/drawing/2014/main" id="{DACDBD1D-4BE9-80DD-DD51-72DA744BA03C}"/>
              </a:ext>
            </a:extLst>
          </p:cNvPr>
          <p:cNvSpPr/>
          <p:nvPr userDrawn="1"/>
        </p:nvSpPr>
        <p:spPr>
          <a:xfrm>
            <a:off x="229520" y="215900"/>
            <a:ext cx="11732960" cy="6426200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HẠM DUYÊN 2 - 9Slide.vn">
            <a:extLst>
              <a:ext uri="{FF2B5EF4-FFF2-40B4-BE49-F238E27FC236}">
                <a16:creationId xmlns:a16="http://schemas.microsoft.com/office/drawing/2014/main" id="{F14C40A9-BFBD-519D-0267-1BBB296FC27C}"/>
              </a:ext>
            </a:extLst>
          </p:cNvPr>
          <p:cNvSpPr/>
          <p:nvPr userDrawn="1"/>
        </p:nvSpPr>
        <p:spPr>
          <a:xfrm>
            <a:off x="382431" y="350490"/>
            <a:ext cx="11427138" cy="6157021"/>
          </a:xfrm>
          <a:prstGeom prst="rect">
            <a:avLst/>
          </a:prstGeom>
          <a:solidFill>
            <a:srgbClr val="7378C8"/>
          </a:solidFill>
          <a:ln w="57150" cap="rnd">
            <a:solidFill>
              <a:srgbClr val="7378C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HẠM DUYÊN 3 - 9Slide.vn">
            <a:extLst>
              <a:ext uri="{FF2B5EF4-FFF2-40B4-BE49-F238E27FC236}">
                <a16:creationId xmlns:a16="http://schemas.microsoft.com/office/drawing/2014/main" id="{25A6A032-95DD-429F-C94C-E4C8A126BF17}"/>
              </a:ext>
            </a:extLst>
          </p:cNvPr>
          <p:cNvSpPr/>
          <p:nvPr userDrawn="1"/>
        </p:nvSpPr>
        <p:spPr>
          <a:xfrm flipH="1" flipV="1">
            <a:off x="0" y="5613400"/>
            <a:ext cx="12192000" cy="1244600"/>
          </a:xfrm>
          <a:custGeom>
            <a:avLst/>
            <a:gdLst>
              <a:gd name="connsiteX0" fmla="*/ 0 w 12166600"/>
              <a:gd name="connsiteY0" fmla="*/ 0 h 1993900"/>
              <a:gd name="connsiteX1" fmla="*/ 12166600 w 12166600"/>
              <a:gd name="connsiteY1" fmla="*/ 0 h 1993900"/>
              <a:gd name="connsiteX2" fmla="*/ 12166600 w 12166600"/>
              <a:gd name="connsiteY2" fmla="*/ 1993900 h 1993900"/>
              <a:gd name="connsiteX3" fmla="*/ 0 w 12166600"/>
              <a:gd name="connsiteY3" fmla="*/ 1993900 h 1993900"/>
              <a:gd name="connsiteX4" fmla="*/ 0 w 12166600"/>
              <a:gd name="connsiteY4" fmla="*/ 0 h 1993900"/>
              <a:gd name="connsiteX0" fmla="*/ 0 w 12166600"/>
              <a:gd name="connsiteY0" fmla="*/ 0 h 1993900"/>
              <a:gd name="connsiteX1" fmla="*/ 12166600 w 12166600"/>
              <a:gd name="connsiteY1" fmla="*/ 0 h 1993900"/>
              <a:gd name="connsiteX2" fmla="*/ 12166600 w 12166600"/>
              <a:gd name="connsiteY2" fmla="*/ 1993900 h 1993900"/>
              <a:gd name="connsiteX3" fmla="*/ 9982200 w 12166600"/>
              <a:gd name="connsiteY3" fmla="*/ 1625600 h 1993900"/>
              <a:gd name="connsiteX4" fmla="*/ 0 w 12166600"/>
              <a:gd name="connsiteY4" fmla="*/ 1993900 h 1993900"/>
              <a:gd name="connsiteX5" fmla="*/ 0 w 12166600"/>
              <a:gd name="connsiteY5" fmla="*/ 0 h 1993900"/>
              <a:gd name="connsiteX0" fmla="*/ 0 w 12166600"/>
              <a:gd name="connsiteY0" fmla="*/ 0 h 1993900"/>
              <a:gd name="connsiteX1" fmla="*/ 12166600 w 12166600"/>
              <a:gd name="connsiteY1" fmla="*/ 0 h 1993900"/>
              <a:gd name="connsiteX2" fmla="*/ 12166600 w 12166600"/>
              <a:gd name="connsiteY2" fmla="*/ 1993900 h 1993900"/>
              <a:gd name="connsiteX3" fmla="*/ 9982200 w 12166600"/>
              <a:gd name="connsiteY3" fmla="*/ 1625600 h 1993900"/>
              <a:gd name="connsiteX4" fmla="*/ 7899400 w 12166600"/>
              <a:gd name="connsiteY4" fmla="*/ 1879600 h 1993900"/>
              <a:gd name="connsiteX5" fmla="*/ 0 w 12166600"/>
              <a:gd name="connsiteY5" fmla="*/ 1993900 h 1993900"/>
              <a:gd name="connsiteX6" fmla="*/ 0 w 12166600"/>
              <a:gd name="connsiteY6" fmla="*/ 0 h 1993900"/>
              <a:gd name="connsiteX0" fmla="*/ 0 w 12166600"/>
              <a:gd name="connsiteY0" fmla="*/ 0 h 1993900"/>
              <a:gd name="connsiteX1" fmla="*/ 12166600 w 12166600"/>
              <a:gd name="connsiteY1" fmla="*/ 0 h 1993900"/>
              <a:gd name="connsiteX2" fmla="*/ 12166600 w 12166600"/>
              <a:gd name="connsiteY2" fmla="*/ 1993900 h 1993900"/>
              <a:gd name="connsiteX3" fmla="*/ 9982200 w 12166600"/>
              <a:gd name="connsiteY3" fmla="*/ 1625600 h 1993900"/>
              <a:gd name="connsiteX4" fmla="*/ 7899400 w 12166600"/>
              <a:gd name="connsiteY4" fmla="*/ 1879600 h 1993900"/>
              <a:gd name="connsiteX5" fmla="*/ 6311900 w 12166600"/>
              <a:gd name="connsiteY5" fmla="*/ 1041400 h 1993900"/>
              <a:gd name="connsiteX6" fmla="*/ 0 w 12166600"/>
              <a:gd name="connsiteY6" fmla="*/ 1993900 h 1993900"/>
              <a:gd name="connsiteX7" fmla="*/ 0 w 12166600"/>
              <a:gd name="connsiteY7" fmla="*/ 0 h 19939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1828800 w 12166600"/>
              <a:gd name="connsiteY6" fmla="*/ 2235200 h 2235200"/>
              <a:gd name="connsiteX7" fmla="*/ 0 w 12166600"/>
              <a:gd name="connsiteY7" fmla="*/ 1993900 h 2235200"/>
              <a:gd name="connsiteX8" fmla="*/ 0 w 12166600"/>
              <a:gd name="connsiteY8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6899"/>
              <a:gd name="connsiteX1" fmla="*/ 12166600 w 12166600"/>
              <a:gd name="connsiteY1" fmla="*/ 0 h 2236899"/>
              <a:gd name="connsiteX2" fmla="*/ 12166600 w 12166600"/>
              <a:gd name="connsiteY2" fmla="*/ 1993900 h 2236899"/>
              <a:gd name="connsiteX3" fmla="*/ 9982200 w 12166600"/>
              <a:gd name="connsiteY3" fmla="*/ 1625600 h 2236899"/>
              <a:gd name="connsiteX4" fmla="*/ 7899400 w 12166600"/>
              <a:gd name="connsiteY4" fmla="*/ 1879600 h 2236899"/>
              <a:gd name="connsiteX5" fmla="*/ 6311900 w 12166600"/>
              <a:gd name="connsiteY5" fmla="*/ 1041400 h 2236899"/>
              <a:gd name="connsiteX6" fmla="*/ 4267200 w 12166600"/>
              <a:gd name="connsiteY6" fmla="*/ 1333500 h 2236899"/>
              <a:gd name="connsiteX7" fmla="*/ 1828800 w 12166600"/>
              <a:gd name="connsiteY7" fmla="*/ 2235200 h 2236899"/>
              <a:gd name="connsiteX8" fmla="*/ 0 w 12166600"/>
              <a:gd name="connsiteY8" fmla="*/ 1993900 h 2236899"/>
              <a:gd name="connsiteX9" fmla="*/ 0 w 12166600"/>
              <a:gd name="connsiteY9" fmla="*/ 0 h 2236899"/>
              <a:gd name="connsiteX0" fmla="*/ 0 w 12166600"/>
              <a:gd name="connsiteY0" fmla="*/ 0 h 2236899"/>
              <a:gd name="connsiteX1" fmla="*/ 12166600 w 12166600"/>
              <a:gd name="connsiteY1" fmla="*/ 0 h 2236899"/>
              <a:gd name="connsiteX2" fmla="*/ 12166600 w 12166600"/>
              <a:gd name="connsiteY2" fmla="*/ 1993900 h 2236899"/>
              <a:gd name="connsiteX3" fmla="*/ 9982200 w 12166600"/>
              <a:gd name="connsiteY3" fmla="*/ 1625600 h 2236899"/>
              <a:gd name="connsiteX4" fmla="*/ 7899400 w 12166600"/>
              <a:gd name="connsiteY4" fmla="*/ 1879600 h 2236899"/>
              <a:gd name="connsiteX5" fmla="*/ 6121797 w 12166600"/>
              <a:gd name="connsiteY5" fmla="*/ 825500 h 2236899"/>
              <a:gd name="connsiteX6" fmla="*/ 4267200 w 12166600"/>
              <a:gd name="connsiteY6" fmla="*/ 1333500 h 2236899"/>
              <a:gd name="connsiteX7" fmla="*/ 1828800 w 12166600"/>
              <a:gd name="connsiteY7" fmla="*/ 2235200 h 2236899"/>
              <a:gd name="connsiteX8" fmla="*/ 0 w 12166600"/>
              <a:gd name="connsiteY8" fmla="*/ 1993900 h 2236899"/>
              <a:gd name="connsiteX9" fmla="*/ 0 w 12166600"/>
              <a:gd name="connsiteY9" fmla="*/ 0 h 2236899"/>
              <a:gd name="connsiteX0" fmla="*/ 0 w 12166600"/>
              <a:gd name="connsiteY0" fmla="*/ 0 h 2236899"/>
              <a:gd name="connsiteX1" fmla="*/ 12166600 w 12166600"/>
              <a:gd name="connsiteY1" fmla="*/ 0 h 2236899"/>
              <a:gd name="connsiteX2" fmla="*/ 12166600 w 12166600"/>
              <a:gd name="connsiteY2" fmla="*/ 1993900 h 2236899"/>
              <a:gd name="connsiteX3" fmla="*/ 9982200 w 12166600"/>
              <a:gd name="connsiteY3" fmla="*/ 1625600 h 2236899"/>
              <a:gd name="connsiteX4" fmla="*/ 7899400 w 12166600"/>
              <a:gd name="connsiteY4" fmla="*/ 1879600 h 2236899"/>
              <a:gd name="connsiteX5" fmla="*/ 6121797 w 12166600"/>
              <a:gd name="connsiteY5" fmla="*/ 825500 h 2236899"/>
              <a:gd name="connsiteX6" fmla="*/ 4267200 w 12166600"/>
              <a:gd name="connsiteY6" fmla="*/ 1333500 h 2236899"/>
              <a:gd name="connsiteX7" fmla="*/ 1828800 w 12166600"/>
              <a:gd name="connsiteY7" fmla="*/ 2235200 h 2236899"/>
              <a:gd name="connsiteX8" fmla="*/ 0 w 12166600"/>
              <a:gd name="connsiteY8" fmla="*/ 1993900 h 2236899"/>
              <a:gd name="connsiteX9" fmla="*/ 0 w 12166600"/>
              <a:gd name="connsiteY9" fmla="*/ 0 h 2236899"/>
              <a:gd name="connsiteX0" fmla="*/ 0 w 12166600"/>
              <a:gd name="connsiteY0" fmla="*/ 0 h 2236899"/>
              <a:gd name="connsiteX1" fmla="*/ 12166600 w 12166600"/>
              <a:gd name="connsiteY1" fmla="*/ 0 h 2236899"/>
              <a:gd name="connsiteX2" fmla="*/ 12166600 w 12166600"/>
              <a:gd name="connsiteY2" fmla="*/ 1993900 h 2236899"/>
              <a:gd name="connsiteX3" fmla="*/ 9982200 w 12166600"/>
              <a:gd name="connsiteY3" fmla="*/ 1625600 h 2236899"/>
              <a:gd name="connsiteX4" fmla="*/ 7899400 w 12166600"/>
              <a:gd name="connsiteY4" fmla="*/ 1879600 h 2236899"/>
              <a:gd name="connsiteX5" fmla="*/ 6121797 w 12166600"/>
              <a:gd name="connsiteY5" fmla="*/ 825500 h 2236899"/>
              <a:gd name="connsiteX6" fmla="*/ 4267200 w 12166600"/>
              <a:gd name="connsiteY6" fmla="*/ 1333500 h 2236899"/>
              <a:gd name="connsiteX7" fmla="*/ 1828800 w 12166600"/>
              <a:gd name="connsiteY7" fmla="*/ 2235200 h 2236899"/>
              <a:gd name="connsiteX8" fmla="*/ 0 w 12166600"/>
              <a:gd name="connsiteY8" fmla="*/ 1993900 h 2236899"/>
              <a:gd name="connsiteX9" fmla="*/ 0 w 12166600"/>
              <a:gd name="connsiteY9" fmla="*/ 0 h 2236899"/>
              <a:gd name="connsiteX0" fmla="*/ 0 w 12166600"/>
              <a:gd name="connsiteY0" fmla="*/ 0 h 2236899"/>
              <a:gd name="connsiteX1" fmla="*/ 12166600 w 12166600"/>
              <a:gd name="connsiteY1" fmla="*/ 0 h 2236899"/>
              <a:gd name="connsiteX2" fmla="*/ 12166600 w 12166600"/>
              <a:gd name="connsiteY2" fmla="*/ 1993900 h 2236899"/>
              <a:gd name="connsiteX3" fmla="*/ 9982200 w 12166600"/>
              <a:gd name="connsiteY3" fmla="*/ 1625600 h 2236899"/>
              <a:gd name="connsiteX4" fmla="*/ 7899400 w 12166600"/>
              <a:gd name="connsiteY4" fmla="*/ 1879600 h 2236899"/>
              <a:gd name="connsiteX5" fmla="*/ 6121797 w 12166600"/>
              <a:gd name="connsiteY5" fmla="*/ 825500 h 2236899"/>
              <a:gd name="connsiteX6" fmla="*/ 4267200 w 12166600"/>
              <a:gd name="connsiteY6" fmla="*/ 1333500 h 2236899"/>
              <a:gd name="connsiteX7" fmla="*/ 1828800 w 12166600"/>
              <a:gd name="connsiteY7" fmla="*/ 2235200 h 2236899"/>
              <a:gd name="connsiteX8" fmla="*/ 0 w 12166600"/>
              <a:gd name="connsiteY8" fmla="*/ 1993900 h 2236899"/>
              <a:gd name="connsiteX9" fmla="*/ 0 w 12166600"/>
              <a:gd name="connsiteY9" fmla="*/ 0 h 2236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66600" h="2236899">
                <a:moveTo>
                  <a:pt x="0" y="0"/>
                </a:moveTo>
                <a:lnTo>
                  <a:pt x="12166600" y="0"/>
                </a:lnTo>
                <a:lnTo>
                  <a:pt x="12166600" y="1993900"/>
                </a:lnTo>
                <a:cubicBezTo>
                  <a:pt x="11413067" y="1993900"/>
                  <a:pt x="10761133" y="1689100"/>
                  <a:pt x="9982200" y="1625600"/>
                </a:cubicBezTo>
                <a:cubicBezTo>
                  <a:pt x="9266767" y="1655233"/>
                  <a:pt x="8741833" y="2002367"/>
                  <a:pt x="7899400" y="1879600"/>
                </a:cubicBezTo>
                <a:cubicBezTo>
                  <a:pt x="7027333" y="1625600"/>
                  <a:pt x="7108164" y="965200"/>
                  <a:pt x="6121797" y="825500"/>
                </a:cubicBezTo>
                <a:cubicBezTo>
                  <a:pt x="5531247" y="770467"/>
                  <a:pt x="4887727" y="1058333"/>
                  <a:pt x="4267200" y="1333500"/>
                </a:cubicBezTo>
                <a:cubicBezTo>
                  <a:pt x="3405691" y="1824567"/>
                  <a:pt x="2554817" y="2161117"/>
                  <a:pt x="1828800" y="2235200"/>
                </a:cubicBezTo>
                <a:cubicBezTo>
                  <a:pt x="482600" y="2256367"/>
                  <a:pt x="609600" y="2074333"/>
                  <a:pt x="0" y="19939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3500000" algn="br" rotWithShape="0">
              <a:srgbClr val="CA6CB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HẠM DUYÊN 4 - 9Slide.vn">
            <a:extLst>
              <a:ext uri="{FF2B5EF4-FFF2-40B4-BE49-F238E27FC236}">
                <a16:creationId xmlns:a16="http://schemas.microsoft.com/office/drawing/2014/main" id="{664635E6-66D9-6854-FE27-D97418B223A6}"/>
              </a:ext>
            </a:extLst>
          </p:cNvPr>
          <p:cNvSpPr/>
          <p:nvPr userDrawn="1"/>
        </p:nvSpPr>
        <p:spPr>
          <a:xfrm flipH="1" flipV="1">
            <a:off x="0" y="5924720"/>
            <a:ext cx="12192000" cy="933279"/>
          </a:xfrm>
          <a:custGeom>
            <a:avLst/>
            <a:gdLst>
              <a:gd name="connsiteX0" fmla="*/ 0 w 12166600"/>
              <a:gd name="connsiteY0" fmla="*/ 0 h 1993900"/>
              <a:gd name="connsiteX1" fmla="*/ 12166600 w 12166600"/>
              <a:gd name="connsiteY1" fmla="*/ 0 h 1993900"/>
              <a:gd name="connsiteX2" fmla="*/ 12166600 w 12166600"/>
              <a:gd name="connsiteY2" fmla="*/ 1993900 h 1993900"/>
              <a:gd name="connsiteX3" fmla="*/ 0 w 12166600"/>
              <a:gd name="connsiteY3" fmla="*/ 1993900 h 1993900"/>
              <a:gd name="connsiteX4" fmla="*/ 0 w 12166600"/>
              <a:gd name="connsiteY4" fmla="*/ 0 h 1993900"/>
              <a:gd name="connsiteX0" fmla="*/ 0 w 12166600"/>
              <a:gd name="connsiteY0" fmla="*/ 0 h 1993900"/>
              <a:gd name="connsiteX1" fmla="*/ 12166600 w 12166600"/>
              <a:gd name="connsiteY1" fmla="*/ 0 h 1993900"/>
              <a:gd name="connsiteX2" fmla="*/ 12166600 w 12166600"/>
              <a:gd name="connsiteY2" fmla="*/ 1993900 h 1993900"/>
              <a:gd name="connsiteX3" fmla="*/ 9982200 w 12166600"/>
              <a:gd name="connsiteY3" fmla="*/ 1625600 h 1993900"/>
              <a:gd name="connsiteX4" fmla="*/ 0 w 12166600"/>
              <a:gd name="connsiteY4" fmla="*/ 1993900 h 1993900"/>
              <a:gd name="connsiteX5" fmla="*/ 0 w 12166600"/>
              <a:gd name="connsiteY5" fmla="*/ 0 h 1993900"/>
              <a:gd name="connsiteX0" fmla="*/ 0 w 12166600"/>
              <a:gd name="connsiteY0" fmla="*/ 0 h 1993900"/>
              <a:gd name="connsiteX1" fmla="*/ 12166600 w 12166600"/>
              <a:gd name="connsiteY1" fmla="*/ 0 h 1993900"/>
              <a:gd name="connsiteX2" fmla="*/ 12166600 w 12166600"/>
              <a:gd name="connsiteY2" fmla="*/ 1993900 h 1993900"/>
              <a:gd name="connsiteX3" fmla="*/ 9982200 w 12166600"/>
              <a:gd name="connsiteY3" fmla="*/ 1625600 h 1993900"/>
              <a:gd name="connsiteX4" fmla="*/ 7899400 w 12166600"/>
              <a:gd name="connsiteY4" fmla="*/ 1879600 h 1993900"/>
              <a:gd name="connsiteX5" fmla="*/ 0 w 12166600"/>
              <a:gd name="connsiteY5" fmla="*/ 1993900 h 1993900"/>
              <a:gd name="connsiteX6" fmla="*/ 0 w 12166600"/>
              <a:gd name="connsiteY6" fmla="*/ 0 h 1993900"/>
              <a:gd name="connsiteX0" fmla="*/ 0 w 12166600"/>
              <a:gd name="connsiteY0" fmla="*/ 0 h 1993900"/>
              <a:gd name="connsiteX1" fmla="*/ 12166600 w 12166600"/>
              <a:gd name="connsiteY1" fmla="*/ 0 h 1993900"/>
              <a:gd name="connsiteX2" fmla="*/ 12166600 w 12166600"/>
              <a:gd name="connsiteY2" fmla="*/ 1993900 h 1993900"/>
              <a:gd name="connsiteX3" fmla="*/ 9982200 w 12166600"/>
              <a:gd name="connsiteY3" fmla="*/ 1625600 h 1993900"/>
              <a:gd name="connsiteX4" fmla="*/ 7899400 w 12166600"/>
              <a:gd name="connsiteY4" fmla="*/ 1879600 h 1993900"/>
              <a:gd name="connsiteX5" fmla="*/ 6311900 w 12166600"/>
              <a:gd name="connsiteY5" fmla="*/ 1041400 h 1993900"/>
              <a:gd name="connsiteX6" fmla="*/ 0 w 12166600"/>
              <a:gd name="connsiteY6" fmla="*/ 1993900 h 1993900"/>
              <a:gd name="connsiteX7" fmla="*/ 0 w 12166600"/>
              <a:gd name="connsiteY7" fmla="*/ 0 h 19939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1828800 w 12166600"/>
              <a:gd name="connsiteY6" fmla="*/ 2235200 h 2235200"/>
              <a:gd name="connsiteX7" fmla="*/ 0 w 12166600"/>
              <a:gd name="connsiteY7" fmla="*/ 1993900 h 2235200"/>
              <a:gd name="connsiteX8" fmla="*/ 0 w 12166600"/>
              <a:gd name="connsiteY8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6899"/>
              <a:gd name="connsiteX1" fmla="*/ 12166600 w 12166600"/>
              <a:gd name="connsiteY1" fmla="*/ 0 h 2236899"/>
              <a:gd name="connsiteX2" fmla="*/ 12166600 w 12166600"/>
              <a:gd name="connsiteY2" fmla="*/ 1993900 h 2236899"/>
              <a:gd name="connsiteX3" fmla="*/ 9982200 w 12166600"/>
              <a:gd name="connsiteY3" fmla="*/ 1625600 h 2236899"/>
              <a:gd name="connsiteX4" fmla="*/ 7899400 w 12166600"/>
              <a:gd name="connsiteY4" fmla="*/ 1879600 h 2236899"/>
              <a:gd name="connsiteX5" fmla="*/ 6311900 w 12166600"/>
              <a:gd name="connsiteY5" fmla="*/ 1041400 h 2236899"/>
              <a:gd name="connsiteX6" fmla="*/ 4267200 w 12166600"/>
              <a:gd name="connsiteY6" fmla="*/ 1333500 h 2236899"/>
              <a:gd name="connsiteX7" fmla="*/ 1828800 w 12166600"/>
              <a:gd name="connsiteY7" fmla="*/ 2235200 h 2236899"/>
              <a:gd name="connsiteX8" fmla="*/ 0 w 12166600"/>
              <a:gd name="connsiteY8" fmla="*/ 1993900 h 2236899"/>
              <a:gd name="connsiteX9" fmla="*/ 0 w 12166600"/>
              <a:gd name="connsiteY9" fmla="*/ 0 h 2236899"/>
              <a:gd name="connsiteX0" fmla="*/ 0 w 12166600"/>
              <a:gd name="connsiteY0" fmla="*/ 0 h 2236899"/>
              <a:gd name="connsiteX1" fmla="*/ 12166600 w 12166600"/>
              <a:gd name="connsiteY1" fmla="*/ 0 h 2236899"/>
              <a:gd name="connsiteX2" fmla="*/ 12166600 w 12166600"/>
              <a:gd name="connsiteY2" fmla="*/ 1993900 h 2236899"/>
              <a:gd name="connsiteX3" fmla="*/ 9982200 w 12166600"/>
              <a:gd name="connsiteY3" fmla="*/ 1625600 h 2236899"/>
              <a:gd name="connsiteX4" fmla="*/ 7899400 w 12166600"/>
              <a:gd name="connsiteY4" fmla="*/ 1879600 h 2236899"/>
              <a:gd name="connsiteX5" fmla="*/ 6121797 w 12166600"/>
              <a:gd name="connsiteY5" fmla="*/ 825500 h 2236899"/>
              <a:gd name="connsiteX6" fmla="*/ 4267200 w 12166600"/>
              <a:gd name="connsiteY6" fmla="*/ 1333500 h 2236899"/>
              <a:gd name="connsiteX7" fmla="*/ 1828800 w 12166600"/>
              <a:gd name="connsiteY7" fmla="*/ 2235200 h 2236899"/>
              <a:gd name="connsiteX8" fmla="*/ 0 w 12166600"/>
              <a:gd name="connsiteY8" fmla="*/ 1993900 h 2236899"/>
              <a:gd name="connsiteX9" fmla="*/ 0 w 12166600"/>
              <a:gd name="connsiteY9" fmla="*/ 0 h 2236899"/>
              <a:gd name="connsiteX0" fmla="*/ 0 w 12166600"/>
              <a:gd name="connsiteY0" fmla="*/ 0 h 2236899"/>
              <a:gd name="connsiteX1" fmla="*/ 12166600 w 12166600"/>
              <a:gd name="connsiteY1" fmla="*/ 0 h 2236899"/>
              <a:gd name="connsiteX2" fmla="*/ 12166600 w 12166600"/>
              <a:gd name="connsiteY2" fmla="*/ 1993900 h 2236899"/>
              <a:gd name="connsiteX3" fmla="*/ 9982200 w 12166600"/>
              <a:gd name="connsiteY3" fmla="*/ 1625600 h 2236899"/>
              <a:gd name="connsiteX4" fmla="*/ 7899400 w 12166600"/>
              <a:gd name="connsiteY4" fmla="*/ 1879600 h 2236899"/>
              <a:gd name="connsiteX5" fmla="*/ 6121797 w 12166600"/>
              <a:gd name="connsiteY5" fmla="*/ 825500 h 2236899"/>
              <a:gd name="connsiteX6" fmla="*/ 4267200 w 12166600"/>
              <a:gd name="connsiteY6" fmla="*/ 1333500 h 2236899"/>
              <a:gd name="connsiteX7" fmla="*/ 1828800 w 12166600"/>
              <a:gd name="connsiteY7" fmla="*/ 2235200 h 2236899"/>
              <a:gd name="connsiteX8" fmla="*/ 0 w 12166600"/>
              <a:gd name="connsiteY8" fmla="*/ 1993900 h 2236899"/>
              <a:gd name="connsiteX9" fmla="*/ 0 w 12166600"/>
              <a:gd name="connsiteY9" fmla="*/ 0 h 2236899"/>
              <a:gd name="connsiteX0" fmla="*/ 0 w 12166600"/>
              <a:gd name="connsiteY0" fmla="*/ 0 h 2236899"/>
              <a:gd name="connsiteX1" fmla="*/ 12166600 w 12166600"/>
              <a:gd name="connsiteY1" fmla="*/ 0 h 2236899"/>
              <a:gd name="connsiteX2" fmla="*/ 12166600 w 12166600"/>
              <a:gd name="connsiteY2" fmla="*/ 1993900 h 2236899"/>
              <a:gd name="connsiteX3" fmla="*/ 9982200 w 12166600"/>
              <a:gd name="connsiteY3" fmla="*/ 1625600 h 2236899"/>
              <a:gd name="connsiteX4" fmla="*/ 7899400 w 12166600"/>
              <a:gd name="connsiteY4" fmla="*/ 1879600 h 2236899"/>
              <a:gd name="connsiteX5" fmla="*/ 6121797 w 12166600"/>
              <a:gd name="connsiteY5" fmla="*/ 825500 h 2236899"/>
              <a:gd name="connsiteX6" fmla="*/ 4267200 w 12166600"/>
              <a:gd name="connsiteY6" fmla="*/ 1333500 h 2236899"/>
              <a:gd name="connsiteX7" fmla="*/ 1828800 w 12166600"/>
              <a:gd name="connsiteY7" fmla="*/ 2235200 h 2236899"/>
              <a:gd name="connsiteX8" fmla="*/ 0 w 12166600"/>
              <a:gd name="connsiteY8" fmla="*/ 1993900 h 2236899"/>
              <a:gd name="connsiteX9" fmla="*/ 0 w 12166600"/>
              <a:gd name="connsiteY9" fmla="*/ 0 h 2236899"/>
              <a:gd name="connsiteX0" fmla="*/ 0 w 12166600"/>
              <a:gd name="connsiteY0" fmla="*/ 0 h 2236899"/>
              <a:gd name="connsiteX1" fmla="*/ 12166600 w 12166600"/>
              <a:gd name="connsiteY1" fmla="*/ 0 h 2236899"/>
              <a:gd name="connsiteX2" fmla="*/ 12166600 w 12166600"/>
              <a:gd name="connsiteY2" fmla="*/ 1993900 h 2236899"/>
              <a:gd name="connsiteX3" fmla="*/ 9982200 w 12166600"/>
              <a:gd name="connsiteY3" fmla="*/ 1625600 h 2236899"/>
              <a:gd name="connsiteX4" fmla="*/ 7899400 w 12166600"/>
              <a:gd name="connsiteY4" fmla="*/ 1879600 h 2236899"/>
              <a:gd name="connsiteX5" fmla="*/ 6121797 w 12166600"/>
              <a:gd name="connsiteY5" fmla="*/ 825500 h 2236899"/>
              <a:gd name="connsiteX6" fmla="*/ 4267200 w 12166600"/>
              <a:gd name="connsiteY6" fmla="*/ 1333500 h 2236899"/>
              <a:gd name="connsiteX7" fmla="*/ 1828800 w 12166600"/>
              <a:gd name="connsiteY7" fmla="*/ 2235200 h 2236899"/>
              <a:gd name="connsiteX8" fmla="*/ 0 w 12166600"/>
              <a:gd name="connsiteY8" fmla="*/ 1993900 h 2236899"/>
              <a:gd name="connsiteX9" fmla="*/ 0 w 12166600"/>
              <a:gd name="connsiteY9" fmla="*/ 0 h 2236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66600" h="2236899">
                <a:moveTo>
                  <a:pt x="0" y="0"/>
                </a:moveTo>
                <a:lnTo>
                  <a:pt x="12166600" y="0"/>
                </a:lnTo>
                <a:lnTo>
                  <a:pt x="12166600" y="1993900"/>
                </a:lnTo>
                <a:cubicBezTo>
                  <a:pt x="11413067" y="1993900"/>
                  <a:pt x="10761133" y="1689100"/>
                  <a:pt x="9982200" y="1625600"/>
                </a:cubicBezTo>
                <a:cubicBezTo>
                  <a:pt x="9266767" y="1655233"/>
                  <a:pt x="8741833" y="2002367"/>
                  <a:pt x="7899400" y="1879600"/>
                </a:cubicBezTo>
                <a:cubicBezTo>
                  <a:pt x="7027333" y="1625600"/>
                  <a:pt x="7108164" y="965200"/>
                  <a:pt x="6121797" y="825500"/>
                </a:cubicBezTo>
                <a:cubicBezTo>
                  <a:pt x="5531247" y="770467"/>
                  <a:pt x="4887727" y="1058333"/>
                  <a:pt x="4267200" y="1333500"/>
                </a:cubicBezTo>
                <a:cubicBezTo>
                  <a:pt x="3405691" y="1824567"/>
                  <a:pt x="2554817" y="2161117"/>
                  <a:pt x="1828800" y="2235200"/>
                </a:cubicBezTo>
                <a:cubicBezTo>
                  <a:pt x="482600" y="2256367"/>
                  <a:pt x="609600" y="2074333"/>
                  <a:pt x="0" y="199390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38100" dir="16200000" rotWithShape="0">
              <a:srgbClr val="CA6CB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HẠM DUYÊN 5 - 9Slide.vn">
            <a:extLst>
              <a:ext uri="{FF2B5EF4-FFF2-40B4-BE49-F238E27FC236}">
                <a16:creationId xmlns:a16="http://schemas.microsoft.com/office/drawing/2014/main" id="{16F2A6B4-6C07-E56B-22F8-3228EE03DAE4}"/>
              </a:ext>
            </a:extLst>
          </p:cNvPr>
          <p:cNvSpPr/>
          <p:nvPr userDrawn="1"/>
        </p:nvSpPr>
        <p:spPr>
          <a:xfrm>
            <a:off x="-4997" y="6043128"/>
            <a:ext cx="937870" cy="814872"/>
          </a:xfrm>
          <a:custGeom>
            <a:avLst/>
            <a:gdLst>
              <a:gd name="connsiteX0" fmla="*/ 0 w 1143000"/>
              <a:gd name="connsiteY0" fmla="*/ 0 h 1014167"/>
              <a:gd name="connsiteX1" fmla="*/ 82661 w 1143000"/>
              <a:gd name="connsiteY1" fmla="*/ 3478 h 1014167"/>
              <a:gd name="connsiteX2" fmla="*/ 1143000 w 1143000"/>
              <a:gd name="connsiteY2" fmla="*/ 982647 h 1014167"/>
              <a:gd name="connsiteX3" fmla="*/ 1141090 w 1143000"/>
              <a:gd name="connsiteY3" fmla="*/ 1014167 h 1014167"/>
              <a:gd name="connsiteX4" fmla="*/ 0 w 1143000"/>
              <a:gd name="connsiteY4" fmla="*/ 1014167 h 1014167"/>
              <a:gd name="connsiteX5" fmla="*/ 0 w 1143000"/>
              <a:gd name="connsiteY5" fmla="*/ 0 h 1014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3000" h="1014167">
                <a:moveTo>
                  <a:pt x="0" y="0"/>
                </a:moveTo>
                <a:lnTo>
                  <a:pt x="82661" y="3478"/>
                </a:lnTo>
                <a:cubicBezTo>
                  <a:pt x="678238" y="53881"/>
                  <a:pt x="1143000" y="473034"/>
                  <a:pt x="1143000" y="982647"/>
                </a:cubicBezTo>
                <a:lnTo>
                  <a:pt x="1141090" y="1014167"/>
                </a:lnTo>
                <a:lnTo>
                  <a:pt x="0" y="101416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17500" dist="38100" dir="4860000" algn="l" rotWithShape="0">
              <a:srgbClr val="DF7289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PHẠM DUYÊN 6 - 9Slide.vn">
            <a:extLst>
              <a:ext uri="{FF2B5EF4-FFF2-40B4-BE49-F238E27FC236}">
                <a16:creationId xmlns:a16="http://schemas.microsoft.com/office/drawing/2014/main" id="{A1D19F01-6A06-BFC8-7DA1-FCA2688C8A48}"/>
              </a:ext>
            </a:extLst>
          </p:cNvPr>
          <p:cNvSpPr/>
          <p:nvPr userDrawn="1"/>
        </p:nvSpPr>
        <p:spPr>
          <a:xfrm>
            <a:off x="8178800" y="6027659"/>
            <a:ext cx="4013200" cy="830341"/>
          </a:xfrm>
          <a:custGeom>
            <a:avLst/>
            <a:gdLst>
              <a:gd name="connsiteX0" fmla="*/ 0 w 4013200"/>
              <a:gd name="connsiteY0" fmla="*/ 0 h 814872"/>
              <a:gd name="connsiteX1" fmla="*/ 4013200 w 4013200"/>
              <a:gd name="connsiteY1" fmla="*/ 0 h 814872"/>
              <a:gd name="connsiteX2" fmla="*/ 4013200 w 4013200"/>
              <a:gd name="connsiteY2" fmla="*/ 814872 h 814872"/>
              <a:gd name="connsiteX3" fmla="*/ 0 w 4013200"/>
              <a:gd name="connsiteY3" fmla="*/ 814872 h 814872"/>
              <a:gd name="connsiteX4" fmla="*/ 0 w 4013200"/>
              <a:gd name="connsiteY4" fmla="*/ 0 h 814872"/>
              <a:gd name="connsiteX0" fmla="*/ 0 w 4013200"/>
              <a:gd name="connsiteY0" fmla="*/ 814872 h 814872"/>
              <a:gd name="connsiteX1" fmla="*/ 4013200 w 4013200"/>
              <a:gd name="connsiteY1" fmla="*/ 0 h 814872"/>
              <a:gd name="connsiteX2" fmla="*/ 4013200 w 4013200"/>
              <a:gd name="connsiteY2" fmla="*/ 814872 h 814872"/>
              <a:gd name="connsiteX3" fmla="*/ 0 w 4013200"/>
              <a:gd name="connsiteY3" fmla="*/ 814872 h 814872"/>
              <a:gd name="connsiteX0" fmla="*/ 0 w 4013200"/>
              <a:gd name="connsiteY0" fmla="*/ 814872 h 814872"/>
              <a:gd name="connsiteX1" fmla="*/ 1295400 w 4013200"/>
              <a:gd name="connsiteY1" fmla="*/ 343158 h 814872"/>
              <a:gd name="connsiteX2" fmla="*/ 4013200 w 4013200"/>
              <a:gd name="connsiteY2" fmla="*/ 0 h 814872"/>
              <a:gd name="connsiteX3" fmla="*/ 4013200 w 4013200"/>
              <a:gd name="connsiteY3" fmla="*/ 814872 h 814872"/>
              <a:gd name="connsiteX4" fmla="*/ 0 w 4013200"/>
              <a:gd name="connsiteY4" fmla="*/ 814872 h 814872"/>
              <a:gd name="connsiteX0" fmla="*/ 0 w 4013200"/>
              <a:gd name="connsiteY0" fmla="*/ 814872 h 814872"/>
              <a:gd name="connsiteX1" fmla="*/ 1295400 w 4013200"/>
              <a:gd name="connsiteY1" fmla="*/ 343158 h 814872"/>
              <a:gd name="connsiteX2" fmla="*/ 2935514 w 4013200"/>
              <a:gd name="connsiteY2" fmla="*/ 343158 h 814872"/>
              <a:gd name="connsiteX3" fmla="*/ 4013200 w 4013200"/>
              <a:gd name="connsiteY3" fmla="*/ 0 h 814872"/>
              <a:gd name="connsiteX4" fmla="*/ 4013200 w 4013200"/>
              <a:gd name="connsiteY4" fmla="*/ 814872 h 814872"/>
              <a:gd name="connsiteX5" fmla="*/ 0 w 4013200"/>
              <a:gd name="connsiteY5" fmla="*/ 814872 h 814872"/>
              <a:gd name="connsiteX0" fmla="*/ 0 w 4013200"/>
              <a:gd name="connsiteY0" fmla="*/ 830341 h 830341"/>
              <a:gd name="connsiteX1" fmla="*/ 1295400 w 4013200"/>
              <a:gd name="connsiteY1" fmla="*/ 358627 h 830341"/>
              <a:gd name="connsiteX2" fmla="*/ 2935514 w 4013200"/>
              <a:gd name="connsiteY2" fmla="*/ 358627 h 830341"/>
              <a:gd name="connsiteX3" fmla="*/ 4013200 w 4013200"/>
              <a:gd name="connsiteY3" fmla="*/ 15469 h 830341"/>
              <a:gd name="connsiteX4" fmla="*/ 4013200 w 4013200"/>
              <a:gd name="connsiteY4" fmla="*/ 830341 h 830341"/>
              <a:gd name="connsiteX5" fmla="*/ 0 w 4013200"/>
              <a:gd name="connsiteY5" fmla="*/ 830341 h 830341"/>
              <a:gd name="connsiteX0" fmla="*/ 0 w 4013200"/>
              <a:gd name="connsiteY0" fmla="*/ 830341 h 830341"/>
              <a:gd name="connsiteX1" fmla="*/ 1295400 w 4013200"/>
              <a:gd name="connsiteY1" fmla="*/ 358627 h 830341"/>
              <a:gd name="connsiteX2" fmla="*/ 2935514 w 4013200"/>
              <a:gd name="connsiteY2" fmla="*/ 358627 h 830341"/>
              <a:gd name="connsiteX3" fmla="*/ 4013200 w 4013200"/>
              <a:gd name="connsiteY3" fmla="*/ 15469 h 830341"/>
              <a:gd name="connsiteX4" fmla="*/ 4013200 w 4013200"/>
              <a:gd name="connsiteY4" fmla="*/ 830341 h 830341"/>
              <a:gd name="connsiteX5" fmla="*/ 0 w 4013200"/>
              <a:gd name="connsiteY5" fmla="*/ 830341 h 830341"/>
              <a:gd name="connsiteX0" fmla="*/ 0 w 4013200"/>
              <a:gd name="connsiteY0" fmla="*/ 830341 h 830341"/>
              <a:gd name="connsiteX1" fmla="*/ 1295400 w 4013200"/>
              <a:gd name="connsiteY1" fmla="*/ 358627 h 830341"/>
              <a:gd name="connsiteX2" fmla="*/ 2935514 w 4013200"/>
              <a:gd name="connsiteY2" fmla="*/ 358627 h 830341"/>
              <a:gd name="connsiteX3" fmla="*/ 4013200 w 4013200"/>
              <a:gd name="connsiteY3" fmla="*/ 15469 h 830341"/>
              <a:gd name="connsiteX4" fmla="*/ 4013200 w 4013200"/>
              <a:gd name="connsiteY4" fmla="*/ 830341 h 830341"/>
              <a:gd name="connsiteX5" fmla="*/ 0 w 4013200"/>
              <a:gd name="connsiteY5" fmla="*/ 830341 h 830341"/>
              <a:gd name="connsiteX0" fmla="*/ 0 w 4013200"/>
              <a:gd name="connsiteY0" fmla="*/ 830341 h 830341"/>
              <a:gd name="connsiteX1" fmla="*/ 1295400 w 4013200"/>
              <a:gd name="connsiteY1" fmla="*/ 358627 h 830341"/>
              <a:gd name="connsiteX2" fmla="*/ 2935514 w 4013200"/>
              <a:gd name="connsiteY2" fmla="*/ 358627 h 830341"/>
              <a:gd name="connsiteX3" fmla="*/ 4013200 w 4013200"/>
              <a:gd name="connsiteY3" fmla="*/ 15469 h 830341"/>
              <a:gd name="connsiteX4" fmla="*/ 4013200 w 4013200"/>
              <a:gd name="connsiteY4" fmla="*/ 830341 h 830341"/>
              <a:gd name="connsiteX5" fmla="*/ 0 w 4013200"/>
              <a:gd name="connsiteY5" fmla="*/ 830341 h 830341"/>
              <a:gd name="connsiteX0" fmla="*/ 0 w 4013200"/>
              <a:gd name="connsiteY0" fmla="*/ 830341 h 830341"/>
              <a:gd name="connsiteX1" fmla="*/ 1295400 w 4013200"/>
              <a:gd name="connsiteY1" fmla="*/ 358627 h 830341"/>
              <a:gd name="connsiteX2" fmla="*/ 2935514 w 4013200"/>
              <a:gd name="connsiteY2" fmla="*/ 358627 h 830341"/>
              <a:gd name="connsiteX3" fmla="*/ 4013200 w 4013200"/>
              <a:gd name="connsiteY3" fmla="*/ 15469 h 830341"/>
              <a:gd name="connsiteX4" fmla="*/ 4013200 w 4013200"/>
              <a:gd name="connsiteY4" fmla="*/ 830341 h 830341"/>
              <a:gd name="connsiteX5" fmla="*/ 0 w 4013200"/>
              <a:gd name="connsiteY5" fmla="*/ 830341 h 830341"/>
              <a:gd name="connsiteX0" fmla="*/ 0 w 4013200"/>
              <a:gd name="connsiteY0" fmla="*/ 830341 h 830341"/>
              <a:gd name="connsiteX1" fmla="*/ 1295400 w 4013200"/>
              <a:gd name="connsiteY1" fmla="*/ 358627 h 830341"/>
              <a:gd name="connsiteX2" fmla="*/ 2935514 w 4013200"/>
              <a:gd name="connsiteY2" fmla="*/ 358627 h 830341"/>
              <a:gd name="connsiteX3" fmla="*/ 4013200 w 4013200"/>
              <a:gd name="connsiteY3" fmla="*/ 15469 h 830341"/>
              <a:gd name="connsiteX4" fmla="*/ 4013200 w 4013200"/>
              <a:gd name="connsiteY4" fmla="*/ 830341 h 830341"/>
              <a:gd name="connsiteX5" fmla="*/ 0 w 4013200"/>
              <a:gd name="connsiteY5" fmla="*/ 830341 h 830341"/>
              <a:gd name="connsiteX0" fmla="*/ 0 w 4013200"/>
              <a:gd name="connsiteY0" fmla="*/ 830341 h 830341"/>
              <a:gd name="connsiteX1" fmla="*/ 1295400 w 4013200"/>
              <a:gd name="connsiteY1" fmla="*/ 358627 h 830341"/>
              <a:gd name="connsiteX2" fmla="*/ 2935514 w 4013200"/>
              <a:gd name="connsiteY2" fmla="*/ 358627 h 830341"/>
              <a:gd name="connsiteX3" fmla="*/ 4013200 w 4013200"/>
              <a:gd name="connsiteY3" fmla="*/ 15469 h 830341"/>
              <a:gd name="connsiteX4" fmla="*/ 4013200 w 4013200"/>
              <a:gd name="connsiteY4" fmla="*/ 830341 h 830341"/>
              <a:gd name="connsiteX5" fmla="*/ 0 w 4013200"/>
              <a:gd name="connsiteY5" fmla="*/ 830341 h 830341"/>
              <a:gd name="connsiteX0" fmla="*/ 0 w 4013200"/>
              <a:gd name="connsiteY0" fmla="*/ 830341 h 830341"/>
              <a:gd name="connsiteX1" fmla="*/ 1403350 w 4013200"/>
              <a:gd name="connsiteY1" fmla="*/ 320527 h 830341"/>
              <a:gd name="connsiteX2" fmla="*/ 2935514 w 4013200"/>
              <a:gd name="connsiteY2" fmla="*/ 358627 h 830341"/>
              <a:gd name="connsiteX3" fmla="*/ 4013200 w 4013200"/>
              <a:gd name="connsiteY3" fmla="*/ 15469 h 830341"/>
              <a:gd name="connsiteX4" fmla="*/ 4013200 w 4013200"/>
              <a:gd name="connsiteY4" fmla="*/ 830341 h 830341"/>
              <a:gd name="connsiteX5" fmla="*/ 0 w 4013200"/>
              <a:gd name="connsiteY5" fmla="*/ 830341 h 830341"/>
              <a:gd name="connsiteX0" fmla="*/ 0 w 4013200"/>
              <a:gd name="connsiteY0" fmla="*/ 830341 h 830341"/>
              <a:gd name="connsiteX1" fmla="*/ 1403350 w 4013200"/>
              <a:gd name="connsiteY1" fmla="*/ 320527 h 830341"/>
              <a:gd name="connsiteX2" fmla="*/ 2935514 w 4013200"/>
              <a:gd name="connsiteY2" fmla="*/ 358627 h 830341"/>
              <a:gd name="connsiteX3" fmla="*/ 4013200 w 4013200"/>
              <a:gd name="connsiteY3" fmla="*/ 15469 h 830341"/>
              <a:gd name="connsiteX4" fmla="*/ 4013200 w 4013200"/>
              <a:gd name="connsiteY4" fmla="*/ 830341 h 830341"/>
              <a:gd name="connsiteX5" fmla="*/ 0 w 4013200"/>
              <a:gd name="connsiteY5" fmla="*/ 830341 h 830341"/>
              <a:gd name="connsiteX0" fmla="*/ 0 w 4013200"/>
              <a:gd name="connsiteY0" fmla="*/ 830341 h 830341"/>
              <a:gd name="connsiteX1" fmla="*/ 1403350 w 4013200"/>
              <a:gd name="connsiteY1" fmla="*/ 320527 h 830341"/>
              <a:gd name="connsiteX2" fmla="*/ 2935514 w 4013200"/>
              <a:gd name="connsiteY2" fmla="*/ 358627 h 830341"/>
              <a:gd name="connsiteX3" fmla="*/ 4013200 w 4013200"/>
              <a:gd name="connsiteY3" fmla="*/ 15469 h 830341"/>
              <a:gd name="connsiteX4" fmla="*/ 4013200 w 4013200"/>
              <a:gd name="connsiteY4" fmla="*/ 830341 h 830341"/>
              <a:gd name="connsiteX5" fmla="*/ 0 w 4013200"/>
              <a:gd name="connsiteY5" fmla="*/ 830341 h 830341"/>
              <a:gd name="connsiteX0" fmla="*/ 0 w 4013200"/>
              <a:gd name="connsiteY0" fmla="*/ 830341 h 830341"/>
              <a:gd name="connsiteX1" fmla="*/ 1403350 w 4013200"/>
              <a:gd name="connsiteY1" fmla="*/ 320527 h 830341"/>
              <a:gd name="connsiteX2" fmla="*/ 2935514 w 4013200"/>
              <a:gd name="connsiteY2" fmla="*/ 358627 h 830341"/>
              <a:gd name="connsiteX3" fmla="*/ 4013200 w 4013200"/>
              <a:gd name="connsiteY3" fmla="*/ 15469 h 830341"/>
              <a:gd name="connsiteX4" fmla="*/ 4013200 w 4013200"/>
              <a:gd name="connsiteY4" fmla="*/ 830341 h 830341"/>
              <a:gd name="connsiteX5" fmla="*/ 0 w 4013200"/>
              <a:gd name="connsiteY5" fmla="*/ 830341 h 830341"/>
              <a:gd name="connsiteX0" fmla="*/ 0 w 4013200"/>
              <a:gd name="connsiteY0" fmla="*/ 830341 h 830341"/>
              <a:gd name="connsiteX1" fmla="*/ 1352550 w 4013200"/>
              <a:gd name="connsiteY1" fmla="*/ 295127 h 830341"/>
              <a:gd name="connsiteX2" fmla="*/ 2935514 w 4013200"/>
              <a:gd name="connsiteY2" fmla="*/ 358627 h 830341"/>
              <a:gd name="connsiteX3" fmla="*/ 4013200 w 4013200"/>
              <a:gd name="connsiteY3" fmla="*/ 15469 h 830341"/>
              <a:gd name="connsiteX4" fmla="*/ 4013200 w 4013200"/>
              <a:gd name="connsiteY4" fmla="*/ 830341 h 830341"/>
              <a:gd name="connsiteX5" fmla="*/ 0 w 4013200"/>
              <a:gd name="connsiteY5" fmla="*/ 830341 h 830341"/>
              <a:gd name="connsiteX0" fmla="*/ 0 w 4013200"/>
              <a:gd name="connsiteY0" fmla="*/ 830341 h 830341"/>
              <a:gd name="connsiteX1" fmla="*/ 1352550 w 4013200"/>
              <a:gd name="connsiteY1" fmla="*/ 295127 h 830341"/>
              <a:gd name="connsiteX2" fmla="*/ 2935514 w 4013200"/>
              <a:gd name="connsiteY2" fmla="*/ 358627 h 830341"/>
              <a:gd name="connsiteX3" fmla="*/ 4013200 w 4013200"/>
              <a:gd name="connsiteY3" fmla="*/ 15469 h 830341"/>
              <a:gd name="connsiteX4" fmla="*/ 4013200 w 4013200"/>
              <a:gd name="connsiteY4" fmla="*/ 830341 h 830341"/>
              <a:gd name="connsiteX5" fmla="*/ 0 w 4013200"/>
              <a:gd name="connsiteY5" fmla="*/ 830341 h 830341"/>
              <a:gd name="connsiteX0" fmla="*/ 0 w 4013200"/>
              <a:gd name="connsiteY0" fmla="*/ 830341 h 830341"/>
              <a:gd name="connsiteX1" fmla="*/ 1352550 w 4013200"/>
              <a:gd name="connsiteY1" fmla="*/ 295127 h 830341"/>
              <a:gd name="connsiteX2" fmla="*/ 2935514 w 4013200"/>
              <a:gd name="connsiteY2" fmla="*/ 358627 h 830341"/>
              <a:gd name="connsiteX3" fmla="*/ 4013200 w 4013200"/>
              <a:gd name="connsiteY3" fmla="*/ 15469 h 830341"/>
              <a:gd name="connsiteX4" fmla="*/ 4013200 w 4013200"/>
              <a:gd name="connsiteY4" fmla="*/ 830341 h 830341"/>
              <a:gd name="connsiteX5" fmla="*/ 0 w 4013200"/>
              <a:gd name="connsiteY5" fmla="*/ 830341 h 830341"/>
              <a:gd name="connsiteX0" fmla="*/ 0 w 4013200"/>
              <a:gd name="connsiteY0" fmla="*/ 830341 h 830341"/>
              <a:gd name="connsiteX1" fmla="*/ 1352550 w 4013200"/>
              <a:gd name="connsiteY1" fmla="*/ 295127 h 830341"/>
              <a:gd name="connsiteX2" fmla="*/ 2935514 w 4013200"/>
              <a:gd name="connsiteY2" fmla="*/ 358627 h 830341"/>
              <a:gd name="connsiteX3" fmla="*/ 4013200 w 4013200"/>
              <a:gd name="connsiteY3" fmla="*/ 15469 h 830341"/>
              <a:gd name="connsiteX4" fmla="*/ 4013200 w 4013200"/>
              <a:gd name="connsiteY4" fmla="*/ 830341 h 830341"/>
              <a:gd name="connsiteX5" fmla="*/ 0 w 4013200"/>
              <a:gd name="connsiteY5" fmla="*/ 830341 h 830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13200" h="830341">
                <a:moveTo>
                  <a:pt x="0" y="830341"/>
                </a:moveTo>
                <a:cubicBezTo>
                  <a:pt x="791331" y="427268"/>
                  <a:pt x="700919" y="418347"/>
                  <a:pt x="1352550" y="295127"/>
                </a:cubicBezTo>
                <a:cubicBezTo>
                  <a:pt x="2050596" y="179315"/>
                  <a:pt x="2253343" y="440874"/>
                  <a:pt x="2935514" y="358627"/>
                </a:cubicBezTo>
                <a:cubicBezTo>
                  <a:pt x="3294743" y="244241"/>
                  <a:pt x="3537856" y="-73345"/>
                  <a:pt x="4013200" y="15469"/>
                </a:cubicBezTo>
                <a:lnTo>
                  <a:pt x="4013200" y="830341"/>
                </a:lnTo>
                <a:lnTo>
                  <a:pt x="0" y="8303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55600" dir="10200000" sx="115000" sy="115000" algn="r" rotWithShape="0">
              <a:srgbClr val="DF7289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113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ẠM DUYÊN 1 - 9Slide.vn">
            <a:extLst>
              <a:ext uri="{FF2B5EF4-FFF2-40B4-BE49-F238E27FC236}">
                <a16:creationId xmlns:a16="http://schemas.microsoft.com/office/drawing/2014/main" id="{A423C348-5A4E-4281-84A8-D6C0B65E86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93396" y="-15875"/>
            <a:ext cx="1488308" cy="1717486"/>
          </a:xfrm>
          <a:prstGeom prst="rect">
            <a:avLst/>
          </a:prstGeom>
        </p:spPr>
      </p:pic>
      <p:pic>
        <p:nvPicPr>
          <p:cNvPr id="3" name="PHẠM DUYÊN 2 - 9Slide.vn">
            <a:extLst>
              <a:ext uri="{FF2B5EF4-FFF2-40B4-BE49-F238E27FC236}">
                <a16:creationId xmlns:a16="http://schemas.microsoft.com/office/drawing/2014/main" id="{ED6B82AA-A6EF-2BD9-6F8C-AB16C89F09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93396" y="-15875"/>
            <a:ext cx="1488308" cy="1717486"/>
          </a:xfrm>
          <a:prstGeom prst="rect">
            <a:avLst/>
          </a:prstGeom>
        </p:spPr>
      </p:pic>
      <p:grpSp>
        <p:nvGrpSpPr>
          <p:cNvPr id="4" name="PHẠM DUYÊN 3 - 9Slide.vn">
            <a:extLst>
              <a:ext uri="{FF2B5EF4-FFF2-40B4-BE49-F238E27FC236}">
                <a16:creationId xmlns:a16="http://schemas.microsoft.com/office/drawing/2014/main" id="{AD51341B-7D7C-C637-4ABE-F1F13C462FEB}"/>
              </a:ext>
            </a:extLst>
          </p:cNvPr>
          <p:cNvGrpSpPr/>
          <p:nvPr userDrawn="1"/>
        </p:nvGrpSpPr>
        <p:grpSpPr>
          <a:xfrm>
            <a:off x="229520" y="215900"/>
            <a:ext cx="11732960" cy="6426200"/>
            <a:chOff x="730319" y="673100"/>
            <a:chExt cx="10731362" cy="55118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68C5CE8-CC09-4821-4BE1-35C2F25E1D8F}"/>
                </a:ext>
              </a:extLst>
            </p:cNvPr>
            <p:cNvSpPr/>
            <p:nvPr userDrawn="1"/>
          </p:nvSpPr>
          <p:spPr>
            <a:xfrm>
              <a:off x="730319" y="673100"/>
              <a:ext cx="10731362" cy="55118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FF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39AEB22-DACA-3D1F-53B7-79D5DDD5CA8F}"/>
                </a:ext>
              </a:extLst>
            </p:cNvPr>
            <p:cNvSpPr/>
            <p:nvPr userDrawn="1"/>
          </p:nvSpPr>
          <p:spPr>
            <a:xfrm>
              <a:off x="870177" y="788539"/>
              <a:ext cx="10451647" cy="5280923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 w="57150" cap="rnd">
              <a:solidFill>
                <a:srgbClr val="7378C8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113187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92620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ẠM DUYÊN">
            <a:extLst>
              <a:ext uri="{FF2B5EF4-FFF2-40B4-BE49-F238E27FC236}">
                <a16:creationId xmlns:a16="http://schemas.microsoft.com/office/drawing/2014/main" id="{C87D08CE-B9B3-4D3F-9373-E580F8C85B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1683019" y="2999195"/>
            <a:ext cx="810838" cy="8596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50D548-4EBF-48A5-9CA6-FCF7492A8A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90581" y="13534721"/>
            <a:ext cx="810838" cy="8596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D14D6E-920E-49AD-9085-06A203C6C0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064181" y="2999195"/>
            <a:ext cx="810838" cy="8596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7BF64B-73CA-4FBA-8E89-4B9C8146CF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90581" y="-7536333"/>
            <a:ext cx="81083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3375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D 8 - 9Slide.vn">
            <a:extLst>
              <a:ext uri="{FF2B5EF4-FFF2-40B4-BE49-F238E27FC236}">
                <a16:creationId xmlns:a16="http://schemas.microsoft.com/office/drawing/2014/main" id="{1C30AB8C-B750-F19F-9494-4530EA46AFAE}"/>
              </a:ext>
            </a:extLst>
          </p:cNvPr>
          <p:cNvSpPr/>
          <p:nvPr userDrawn="1"/>
        </p:nvSpPr>
        <p:spPr>
          <a:xfrm>
            <a:off x="687514" y="4296194"/>
            <a:ext cx="7161086" cy="2004203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18000"/>
              </a:lnSpc>
            </a:pPr>
            <a:r>
              <a:rPr lang="en-US" sz="11500" b="1" spc="200">
                <a:ln w="41275" cap="rnd" cmpd="thinThick">
                  <a:solidFill>
                    <a:schemeClr val="bg1"/>
                  </a:solidFill>
                </a:ln>
                <a:gradFill>
                  <a:gsLst>
                    <a:gs pos="66000">
                      <a:srgbClr val="284D6E"/>
                    </a:gs>
                    <a:gs pos="41000">
                      <a:srgbClr val="689BC8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25400" stA="47000" endPos="31000" dir="5400000" sy="-100000" algn="bl" rotWithShape="0"/>
                </a:effectLst>
                <a:latin typeface="UTM Cancel" panose="02040603050506020204" pitchFamily="18" charset="0"/>
                <a:ea typeface="Tahoma" panose="020B0604030504040204" pitchFamily="34" charset="0"/>
                <a:cs typeface="+mn-ea"/>
              </a:rPr>
              <a:t>Kết</a:t>
            </a:r>
            <a:r>
              <a:rPr lang="en-US" sz="11500" b="1" spc="200" baseline="0">
                <a:ln w="41275" cap="rnd" cmpd="thinThick">
                  <a:solidFill>
                    <a:schemeClr val="bg1"/>
                  </a:solidFill>
                </a:ln>
                <a:gradFill>
                  <a:gsLst>
                    <a:gs pos="66000">
                      <a:srgbClr val="284D6E"/>
                    </a:gs>
                    <a:gs pos="41000">
                      <a:srgbClr val="689BC8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25400" stA="47000" endPos="31000" dir="5400000" sy="-100000" algn="bl" rotWithShape="0"/>
                </a:effectLst>
                <a:latin typeface="UTM Cancel" panose="02040603050506020204" pitchFamily="18" charset="0"/>
                <a:ea typeface="Tahoma" panose="020B0604030504040204" pitchFamily="34" charset="0"/>
                <a:cs typeface="+mn-ea"/>
              </a:rPr>
              <a:t> luận</a:t>
            </a:r>
            <a:endParaRPr lang="en-US" sz="9600" b="1" spc="200" dirty="0">
              <a:ln w="41275" cap="rnd" cmpd="thinThick">
                <a:solidFill>
                  <a:schemeClr val="bg1"/>
                </a:solidFill>
              </a:ln>
              <a:gradFill>
                <a:gsLst>
                  <a:gs pos="66000">
                    <a:srgbClr val="284D6E"/>
                  </a:gs>
                  <a:gs pos="41000">
                    <a:srgbClr val="689BC8"/>
                  </a:gs>
                </a:gsLst>
                <a:lin ang="5400000" scaled="1"/>
              </a:gra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  <a:reflection blurRad="25400" stA="47000" endPos="31000" dir="5400000" sy="-100000" algn="bl" rotWithShape="0"/>
              </a:effectLst>
              <a:latin typeface="UVN Huong Que Nang" panose="020E0804040705030404" pitchFamily="34" charset="0"/>
              <a:ea typeface="Tahoma" panose="020B0604030504040204" pitchFamily="34" charset="0"/>
              <a:cs typeface="+mn-ea"/>
            </a:endParaRPr>
          </a:p>
        </p:txBody>
      </p:sp>
      <p:sp>
        <p:nvSpPr>
          <p:cNvPr id="8" name="PHẠM DUYÊN 3 - 9Slide.vn">
            <a:extLst>
              <a:ext uri="{FF2B5EF4-FFF2-40B4-BE49-F238E27FC236}">
                <a16:creationId xmlns:a16="http://schemas.microsoft.com/office/drawing/2014/main" id="{21F790E0-0337-E005-D3BE-4A8C17563B14}"/>
              </a:ext>
            </a:extLst>
          </p:cNvPr>
          <p:cNvSpPr/>
          <p:nvPr userDrawn="1"/>
        </p:nvSpPr>
        <p:spPr>
          <a:xfrm>
            <a:off x="14968" y="739348"/>
            <a:ext cx="1828799" cy="646331"/>
          </a:xfrm>
          <a:prstGeom prst="rect">
            <a:avLst/>
          </a:prstGeom>
          <a:noFill/>
          <a:effectLst>
            <a:glow rad="762000">
              <a:schemeClr val="accent1"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>
                <a:ln w="12700">
                  <a:noFill/>
                </a:ln>
                <a:solidFill>
                  <a:srgbClr val="396D9D"/>
                </a:solidFill>
                <a:effectLst>
                  <a:glow rad="114300">
                    <a:prstClr val="white"/>
                  </a:glow>
                  <a:outerShdw blurRad="38100" dist="114300" dir="2700000" algn="tl" rotWithShape="0">
                    <a:schemeClr val="bg1">
                      <a:alpha val="40000"/>
                    </a:schemeClr>
                  </a:outerShdw>
                  <a:reflection blurRad="88900" stA="55000" endA="300" endPos="16000" dir="5400000" sy="-100000" algn="bl" rotWithShape="0"/>
                </a:effectLst>
                <a:latin typeface="UVN Binh Duong" pitchFamily="2" charset="0"/>
                <a:cs typeface="Times New Roman" panose="02020603050405020304" pitchFamily="18" charset="0"/>
              </a:rPr>
              <a:t>TOÁN 3</a:t>
            </a:r>
            <a:endParaRPr kumimoji="0" lang="en-US" sz="3600" b="0" i="0" u="none" strike="noStrike" kern="1200" cap="none" spc="0" normalizeH="0" baseline="0" noProof="0" dirty="0">
              <a:ln w="12700">
                <a:noFill/>
              </a:ln>
              <a:solidFill>
                <a:srgbClr val="396D9D"/>
              </a:solidFill>
              <a:effectLst>
                <a:glow rad="114300">
                  <a:prstClr val="white"/>
                </a:glow>
                <a:outerShdw blurRad="38100" dist="114300" dir="2700000" algn="tl" rotWithShape="0">
                  <a:schemeClr val="bg1">
                    <a:alpha val="40000"/>
                  </a:schemeClr>
                </a:outerShdw>
                <a:reflection blurRad="88900" stA="55000" endA="300" endPos="16000" dir="5400000" sy="-100000" algn="bl" rotWithShape="0"/>
              </a:effectLst>
              <a:uLnTx/>
              <a:uFillTx/>
              <a:latin typeface="UVN Binh Duong" pitchFamily="2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C51DD3-AC07-82B6-B2D4-3DB24D0525FD}"/>
              </a:ext>
            </a:extLst>
          </p:cNvPr>
          <p:cNvSpPr txBox="1"/>
          <p:nvPr userDrawn="1"/>
        </p:nvSpPr>
        <p:spPr>
          <a:xfrm>
            <a:off x="4501975" y="2098532"/>
            <a:ext cx="3429000" cy="1862048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2117497"/>
              </a:avLst>
            </a:prstTxWarp>
            <a:spAutoFit/>
          </a:bodyPr>
          <a:lstStyle/>
          <a:p>
            <a:pPr algn="ctr"/>
            <a:r>
              <a:rPr lang="en-US" sz="6000" spc="320">
                <a:ln w="25400">
                  <a:solidFill>
                    <a:srgbClr val="E18D7F"/>
                  </a:solidFill>
                </a:ln>
                <a:solidFill>
                  <a:srgbClr val="FFFFFF"/>
                </a:solidFill>
                <a:effectLst>
                  <a:outerShdw blurRad="165100" dist="139700" dir="2640000" algn="tl" rotWithShape="0">
                    <a:srgbClr val="E18D7F">
                      <a:alpha val="40000"/>
                    </a:srgbClr>
                  </a:outerShdw>
                </a:effectLst>
                <a:latin typeface="UTM Showcard" panose="02040603050506020204" pitchFamily="18" charset="0"/>
              </a:rPr>
              <a:t>BÀI 36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3C27F2-3915-1391-8095-1470AABC56D0}"/>
              </a:ext>
            </a:extLst>
          </p:cNvPr>
          <p:cNvSpPr txBox="1"/>
          <p:nvPr userDrawn="1"/>
        </p:nvSpPr>
        <p:spPr>
          <a:xfrm>
            <a:off x="1181100" y="2306320"/>
            <a:ext cx="9829799" cy="2778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6000"/>
              </a:lnSpc>
            </a:pPr>
            <a:r>
              <a:rPr lang="en-US" sz="4800" spc="120">
                <a:ln w="25400">
                  <a:solidFill>
                    <a:srgbClr val="FF9961"/>
                  </a:solidFill>
                </a:ln>
                <a:solidFill>
                  <a:srgbClr val="FFFFFF"/>
                </a:solidFill>
                <a:effectLst>
                  <a:outerShdw blurRad="165100" dist="139700" dir="2640000" algn="tl" rotWithShape="0">
                    <a:srgbClr val="E18D7F">
                      <a:alpha val="40000"/>
                    </a:srgbClr>
                  </a:outerShdw>
                </a:effectLst>
                <a:latin typeface="UTM Sharnay" panose="02040603050506020204" pitchFamily="18" charset="0"/>
              </a:rPr>
              <a:t>Chu vi hình tam giác,</a:t>
            </a:r>
            <a:br>
              <a:rPr lang="en-US" sz="4800" spc="120">
                <a:ln w="25400">
                  <a:solidFill>
                    <a:srgbClr val="FF9961"/>
                  </a:solidFill>
                </a:ln>
                <a:solidFill>
                  <a:srgbClr val="FFFFFF"/>
                </a:solidFill>
                <a:effectLst>
                  <a:outerShdw blurRad="165100" dist="139700" dir="2640000" algn="tl" rotWithShape="0">
                    <a:srgbClr val="E18D7F">
                      <a:alpha val="40000"/>
                    </a:srgbClr>
                  </a:outerShdw>
                </a:effectLst>
                <a:latin typeface="UTM Sharnay" panose="02040603050506020204" pitchFamily="18" charset="0"/>
              </a:rPr>
            </a:br>
            <a:r>
              <a:rPr lang="en-US" sz="4800" spc="120">
                <a:ln w="25400">
                  <a:solidFill>
                    <a:srgbClr val="FF9961"/>
                  </a:solidFill>
                </a:ln>
                <a:solidFill>
                  <a:srgbClr val="FFFFFF"/>
                </a:solidFill>
                <a:effectLst>
                  <a:outerShdw blurRad="165100" dist="139700" dir="2640000" algn="tl" rotWithShape="0">
                    <a:srgbClr val="E18D7F">
                      <a:alpha val="40000"/>
                    </a:srgbClr>
                  </a:outerShdw>
                </a:effectLst>
                <a:latin typeface="UTM Sharnay" panose="02040603050506020204" pitchFamily="18" charset="0"/>
              </a:rPr>
              <a:t>hình tứ giác, hình chữ nhật, hình vuông</a:t>
            </a:r>
          </a:p>
        </p:txBody>
      </p:sp>
    </p:spTree>
    <p:extLst>
      <p:ext uri="{BB962C8B-B14F-4D97-AF65-F5344CB8AC3E}">
        <p14:creationId xmlns:p14="http://schemas.microsoft.com/office/powerpoint/2010/main" val="13605905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1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34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8000"/>
                                      </p:iterate>
                                      <p:childTnLst>
                                        <p:animMotion origin="layout" path="M 5.55112E-17 -3.7037E-6 L 0.00026 -0.02338 " pathEditMode="relative" rAng="0" ptsTypes="AA">
                                          <p:cBhvr>
                                            <p:cTn id="9" dur="25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" y="-1181"/>
                                        </p:animMotion>
                                        <p:animRot by="1500000">
                                          <p:cBhvr>
                                            <p:cTn id="10" dur="12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11" dur="125" fill="hold">
                                              <p:stCondLst>
                                                <p:cond delay="125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12" dur="125" fill="hold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13" dur="125" fill="hold">
                                              <p:stCondLst>
                                                <p:cond delay="375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4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6" grpId="1"/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1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34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8000"/>
                                      </p:iterate>
                                      <p:childTnLst>
                                        <p:animMotion origin="layout" path="M 5.55112E-17 -3.7037E-6 L 0.00026 -0.02338 " pathEditMode="relative" rAng="0" ptsTypes="AA">
                                          <p:cBhvr>
                                            <p:cTn id="9" dur="25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" y="-1181"/>
                                        </p:animMotion>
                                        <p:animRot by="1500000">
                                          <p:cBhvr>
                                            <p:cTn id="10" dur="12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11" dur="125" fill="hold">
                                              <p:stCondLst>
                                                <p:cond delay="125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12" dur="125" fill="hold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13" dur="125" fill="hold">
                                              <p:stCondLst>
                                                <p:cond delay="375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4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740"/>
                                </p:stCondLst>
                                <p:childTnLst>
                                  <p:par>
                                    <p:cTn id="1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2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2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6" grpId="1"/>
          <p:bldP spid="8" grpId="0"/>
        </p:bldLst>
      </p:timing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6E9206-D2D6-4057-92D4-39C87A03E66D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1/30/2024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961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2E9E1-D97D-4C90-BB96-FA1ED58B786F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1/30/2024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914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4779EE-1E16-4CC5-A459-C716090F6017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1/30/2024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37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311C9F-D64E-4824-A709-CF61DE4E0BDD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1/30/2024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065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4318BD-B3C6-4D4B-B871-C29490A2E55A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1/30/2024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591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4CAFC4-799C-4CDE-B92B-8C262F06CF3E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1/30/2024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998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729073-8FFE-4F18-B513-07581FC6638E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1/30/2024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ITC Avant Garde Std Bk" panose="020B0502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ITC Avant Garde Std Bk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502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062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C7FCF6-76BD-4495-B08F-4C059D2BA31F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1/30/2024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52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57577C-F53D-4BB9-9408-EB84DEB3CD80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1/30/2024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975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D58058-BD14-4845-947D-4A9B79A00D09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1/30/2024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ECB469-C949-4E3F-B0CB-0C15DA7B7F92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1/30/2024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339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807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02167" y="228601"/>
            <a:ext cx="11387667" cy="5870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377B7E3-3374-42D1-9AB6-BAC79F12F2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9FCBF37-69EE-405F-A3E8-DF6DA9139B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1F2F7DA-355B-46D7-82D7-A15A1FDD77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A6CD14-4643-4856-B027-BC9B977800F9}" type="slidenum"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3616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29" r:id="rId2"/>
    <p:sldLayoutId id="2147483728" r:id="rId3"/>
    <p:sldLayoutId id="2147483650" r:id="rId4"/>
    <p:sldLayoutId id="2147483660" r:id="rId5"/>
    <p:sldLayoutId id="2147483661" r:id="rId6"/>
    <p:sldLayoutId id="2147483674" r:id="rId7"/>
    <p:sldLayoutId id="2147483662" r:id="rId8"/>
    <p:sldLayoutId id="2147483663" r:id="rId9"/>
    <p:sldLayoutId id="2147483664" r:id="rId10"/>
    <p:sldLayoutId id="2147483665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78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CDBABCF9-4327-53EE-B4C7-4B2CA40337ED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3" name="PHẠM DUYÊN 1 - 9Slide.vn">
            <a:extLst>
              <a:ext uri="{FF2B5EF4-FFF2-40B4-BE49-F238E27FC236}">
                <a16:creationId xmlns:a16="http://schemas.microsoft.com/office/drawing/2014/main" id="{64966B25-F4D5-2FED-B61B-02722278D6C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53" name="PHẠM DUYÊN 2 - 9Slide.vn">
            <a:extLst>
              <a:ext uri="{FF2B5EF4-FFF2-40B4-BE49-F238E27FC236}">
                <a16:creationId xmlns:a16="http://schemas.microsoft.com/office/drawing/2014/main" id="{F3F56430-3170-4393-A92B-A5ECD13FEBF5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11683019" y="2999195"/>
            <a:ext cx="810838" cy="859611"/>
          </a:xfrm>
          <a:prstGeom prst="rect">
            <a:avLst/>
          </a:prstGeom>
        </p:spPr>
      </p:pic>
      <p:pic>
        <p:nvPicPr>
          <p:cNvPr id="54" name="PHẠM DUYÊN 3 - 9Slide.vn">
            <a:extLst>
              <a:ext uri="{FF2B5EF4-FFF2-40B4-BE49-F238E27FC236}">
                <a16:creationId xmlns:a16="http://schemas.microsoft.com/office/drawing/2014/main" id="{BFA89F6B-A281-4870-8F7D-4A2B8E7FD554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5690581" y="13534721"/>
            <a:ext cx="810838" cy="859611"/>
          </a:xfrm>
          <a:prstGeom prst="rect">
            <a:avLst/>
          </a:prstGeom>
        </p:spPr>
      </p:pic>
      <p:pic>
        <p:nvPicPr>
          <p:cNvPr id="55" name="PHẠM DUYÊN 4 - 9Slide.vn">
            <a:extLst>
              <a:ext uri="{FF2B5EF4-FFF2-40B4-BE49-F238E27FC236}">
                <a16:creationId xmlns:a16="http://schemas.microsoft.com/office/drawing/2014/main" id="{65DF7814-DF31-4D9C-81A8-B26887708115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3064181" y="2999195"/>
            <a:ext cx="810838" cy="859611"/>
          </a:xfrm>
          <a:prstGeom prst="rect">
            <a:avLst/>
          </a:prstGeom>
        </p:spPr>
      </p:pic>
      <p:pic>
        <p:nvPicPr>
          <p:cNvPr id="56" name="PHẠM DUYÊN 5 - 9Slide.vn">
            <a:extLst>
              <a:ext uri="{FF2B5EF4-FFF2-40B4-BE49-F238E27FC236}">
                <a16:creationId xmlns:a16="http://schemas.microsoft.com/office/drawing/2014/main" id="{6C4BEABF-662B-474F-9BAB-EA1B821D52BA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5690581" y="-7536333"/>
            <a:ext cx="810838" cy="859611"/>
          </a:xfrm>
          <a:prstGeom prst="rect">
            <a:avLst/>
          </a:prstGeom>
        </p:spPr>
      </p:pic>
      <p:pic>
        <p:nvPicPr>
          <p:cNvPr id="9" name="PHẠM DUYÊN 6 - 9Slide.vn">
            <a:extLst>
              <a:ext uri="{FF2B5EF4-FFF2-40B4-BE49-F238E27FC236}">
                <a16:creationId xmlns:a16="http://schemas.microsoft.com/office/drawing/2014/main" id="{AD4A45EB-F33E-03A6-0F3C-60365852377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1893396" y="-15875"/>
            <a:ext cx="1488308" cy="171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309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96EC2F-0988-4314-AD4B-24FF16D7B45E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1/30/2024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8821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25.emf"/><Relationship Id="rId7" Type="http://schemas.openxmlformats.org/officeDocument/2006/relationships/image" Target="../media/image2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9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039BA51-6E4C-4540-BA95-3D5776FB6375}"/>
              </a:ext>
            </a:extLst>
          </p:cNvPr>
          <p:cNvSpPr txBox="1"/>
          <p:nvPr/>
        </p:nvSpPr>
        <p:spPr>
          <a:xfrm>
            <a:off x="2600633" y="391072"/>
            <a:ext cx="8097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cs typeface="Lato Heavy" panose="020F0502020204030203" pitchFamily="34" charset="0"/>
              </a:rPr>
              <a:t> </a:t>
            </a:r>
            <a:r>
              <a:rPr lang="en-GB" sz="28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CHU VI, DIỆN TÍCH MỘT SỐ HÌNH PHẲNG</a:t>
            </a:r>
            <a:endParaRPr lang="vi-VN" sz="36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D25E03-720C-4B09-8BF4-667ECE8ACECE}"/>
              </a:ext>
            </a:extLst>
          </p:cNvPr>
          <p:cNvSpPr txBox="1"/>
          <p:nvPr/>
        </p:nvSpPr>
        <p:spPr>
          <a:xfrm>
            <a:off x="1840641" y="1730412"/>
            <a:ext cx="7995424" cy="26407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50</a:t>
            </a:r>
            <a:endParaRPr lang="vi-VN" sz="48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GB" sz="3600" b="1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Chu vi </a:t>
            </a:r>
            <a:r>
              <a:rPr lang="en-GB" sz="3600" b="1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hình</a:t>
            </a:r>
            <a:r>
              <a:rPr lang="en-GB" sz="3600" b="1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tam giác, </a:t>
            </a:r>
            <a:r>
              <a:rPr lang="en-GB" sz="3600" b="1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hình</a:t>
            </a:r>
            <a:r>
              <a:rPr lang="en-GB" sz="3600" b="1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tư</a:t>
            </a:r>
            <a:r>
              <a:rPr lang="en-GB" sz="3600" b="1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́ </a:t>
            </a:r>
            <a:r>
              <a:rPr lang="en-GB" sz="3600" b="1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giác</a:t>
            </a:r>
            <a:r>
              <a:rPr lang="en-GB" sz="3600" b="1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, </a:t>
            </a:r>
            <a:r>
              <a:rPr lang="en-GB" sz="3600" b="1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hình</a:t>
            </a:r>
            <a:r>
              <a:rPr lang="en-GB" sz="3600" b="1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chữ</a:t>
            </a:r>
            <a:r>
              <a:rPr lang="en-GB" sz="3600" b="1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nhật</a:t>
            </a:r>
            <a:r>
              <a:rPr lang="en-GB" sz="3600" b="1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, </a:t>
            </a:r>
            <a:r>
              <a:rPr lang="en-GB" sz="3600" b="1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hình</a:t>
            </a:r>
            <a:r>
              <a:rPr lang="en-GB" sz="3600" b="1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vuông</a:t>
            </a:r>
            <a:endParaRPr lang="en-GB" sz="3600" b="1" dirty="0">
              <a:solidFill>
                <a:srgbClr val="40505E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  <a:p>
            <a:pPr algn="ctr"/>
            <a:r>
              <a:rPr lang="en-GB" sz="3600" b="1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Tiết</a:t>
            </a:r>
            <a:r>
              <a:rPr lang="en-GB" sz="3600" b="1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4A8E8D-5993-B137-62EC-6CB7B58E6100}"/>
              </a:ext>
            </a:extLst>
          </p:cNvPr>
          <p:cNvSpPr txBox="1"/>
          <p:nvPr/>
        </p:nvSpPr>
        <p:spPr>
          <a:xfrm>
            <a:off x="3785937" y="4844716"/>
            <a:ext cx="3753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TRANG 20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4C044659-5749-4ACE-A699-E40777FD8932}"/>
              </a:ext>
            </a:extLst>
          </p:cNvPr>
          <p:cNvSpPr txBox="1">
            <a:spLocks/>
          </p:cNvSpPr>
          <p:nvPr/>
        </p:nvSpPr>
        <p:spPr>
          <a:xfrm>
            <a:off x="1656224" y="614662"/>
            <a:ext cx="7864848" cy="47051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 err="1">
                <a:solidFill>
                  <a:srgbClr val="002060"/>
                </a:solidFill>
                <a:uFillTx/>
                <a:cs typeface="Lato" panose="020F0502020204030203" pitchFamily="34" charset="0"/>
              </a:rPr>
              <a:t>Tính</a:t>
            </a:r>
            <a:r>
              <a:rPr lang="en-US" sz="2800" dirty="0">
                <a:solidFill>
                  <a:srgbClr val="002060"/>
                </a:solidFill>
                <a:uFillTx/>
                <a:cs typeface="Lato" panose="020F0502020204030203" pitchFamily="34" charset="0"/>
              </a:rPr>
              <a:t> chu vi </a:t>
            </a:r>
            <a:r>
              <a:rPr lang="en-US" sz="2800" dirty="0" err="1">
                <a:solidFill>
                  <a:srgbClr val="002060"/>
                </a:solidFill>
                <a:uFillTx/>
                <a:cs typeface="Lato" panose="020F0502020204030203" pitchFamily="34" charset="0"/>
              </a:rPr>
              <a:t>hình</a:t>
            </a:r>
            <a:r>
              <a:rPr lang="en-US" sz="2800" dirty="0">
                <a:solidFill>
                  <a:srgbClr val="002060"/>
                </a:solidFill>
                <a:uFillTx/>
                <a:cs typeface="Lato" panose="020F0502020204030203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Tx/>
                <a:cs typeface="Lato" panose="020F0502020204030203" pitchFamily="34" charset="0"/>
              </a:rPr>
              <a:t>t</a:t>
            </a:r>
            <a:r>
              <a:rPr lang="en-US" sz="2800" dirty="0" err="1">
                <a:solidFill>
                  <a:srgbClr val="002060"/>
                </a:solidFill>
                <a:cs typeface="Lato" panose="020F0502020204030203" pitchFamily="34" charset="0"/>
              </a:rPr>
              <a:t>ứ</a:t>
            </a:r>
            <a:r>
              <a:rPr lang="en-US" sz="2800" dirty="0">
                <a:solidFill>
                  <a:srgbClr val="002060"/>
                </a:solidFill>
                <a:cs typeface="Lato" panose="020F0502020204030203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Tx/>
                <a:cs typeface="Lato" panose="020F0502020204030203" pitchFamily="34" charset="0"/>
              </a:rPr>
              <a:t>giác</a:t>
            </a:r>
            <a:r>
              <a:rPr lang="en-US" sz="2800" dirty="0">
                <a:solidFill>
                  <a:srgbClr val="002060"/>
                </a:solidFill>
                <a:uFillTx/>
                <a:cs typeface="Lato" panose="020F0502020204030203" pitchFamily="34" charset="0"/>
              </a:rPr>
              <a:t> có </a:t>
            </a:r>
            <a:r>
              <a:rPr lang="en-US" sz="2800" dirty="0" err="1">
                <a:solidFill>
                  <a:srgbClr val="002060"/>
                </a:solidFill>
                <a:uFillTx/>
                <a:cs typeface="Lato" panose="020F0502020204030203" pitchFamily="34" charset="0"/>
              </a:rPr>
              <a:t>đô</a:t>
            </a:r>
            <a:r>
              <a:rPr lang="en-US" sz="2800" dirty="0">
                <a:solidFill>
                  <a:srgbClr val="002060"/>
                </a:solidFill>
                <a:uFillTx/>
                <a:cs typeface="Lato" panose="020F0502020204030203" pitchFamily="34" charset="0"/>
              </a:rPr>
              <a:t>̣ </a:t>
            </a:r>
            <a:r>
              <a:rPr lang="en-US" sz="2800" dirty="0" err="1">
                <a:solidFill>
                  <a:srgbClr val="002060"/>
                </a:solidFill>
                <a:uFillTx/>
                <a:cs typeface="Lato" panose="020F0502020204030203" pitchFamily="34" charset="0"/>
              </a:rPr>
              <a:t>dài</a:t>
            </a:r>
            <a:r>
              <a:rPr lang="en-US" sz="2800" dirty="0">
                <a:solidFill>
                  <a:srgbClr val="002060"/>
                </a:solidFill>
                <a:uFillTx/>
                <a:cs typeface="Lato" panose="020F0502020204030203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Tx/>
                <a:cs typeface="Lato" panose="020F0502020204030203" pitchFamily="34" charset="0"/>
              </a:rPr>
              <a:t>các</a:t>
            </a:r>
            <a:r>
              <a:rPr lang="en-US" sz="2800" dirty="0">
                <a:solidFill>
                  <a:srgbClr val="002060"/>
                </a:solidFill>
                <a:uFillTx/>
                <a:cs typeface="Lato" panose="020F0502020204030203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Tx/>
                <a:cs typeface="Lato" panose="020F0502020204030203" pitchFamily="34" charset="0"/>
              </a:rPr>
              <a:t>cạnh</a:t>
            </a:r>
            <a:r>
              <a:rPr lang="en-US" sz="2800" dirty="0">
                <a:solidFill>
                  <a:srgbClr val="002060"/>
                </a:solidFill>
                <a:uFillTx/>
                <a:cs typeface="Lato" panose="020F0502020204030203" pitchFamily="34" charset="0"/>
              </a:rPr>
              <a:t> là:</a:t>
            </a:r>
            <a:endParaRPr lang="en-GB" sz="2800" dirty="0">
              <a:solidFill>
                <a:srgbClr val="002060"/>
              </a:solidFill>
              <a:uFillTx/>
              <a:cs typeface="Lato" panose="020F0502020204030203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75743F9-CECA-4B38-BE84-0E39515B3A4E}"/>
              </a:ext>
            </a:extLst>
          </p:cNvPr>
          <p:cNvGrpSpPr/>
          <p:nvPr/>
        </p:nvGrpSpPr>
        <p:grpSpPr>
          <a:xfrm>
            <a:off x="836158" y="336847"/>
            <a:ext cx="844647" cy="830997"/>
            <a:chOff x="3174278" y="237323"/>
            <a:chExt cx="605826" cy="830997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BE1663B-C0A8-4356-8AF1-6A5081711D63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4B68865-70CD-4D7D-A8D9-1D0C7EA14B01}"/>
                </a:ext>
              </a:extLst>
            </p:cNvPr>
            <p:cNvSpPr txBox="1"/>
            <p:nvPr/>
          </p:nvSpPr>
          <p:spPr>
            <a:xfrm>
              <a:off x="3228647" y="237323"/>
              <a:ext cx="3295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2</a:t>
              </a:r>
              <a:endParaRPr lang="en-VN" sz="4800" b="1" i="1" dirty="0">
                <a:solidFill>
                  <a:schemeClr val="bg1"/>
                </a:solidFill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CED4C1FA-31B9-4A95-8C8C-2A5DCB8DFC01}"/>
              </a:ext>
            </a:extLst>
          </p:cNvPr>
          <p:cNvSpPr txBox="1">
            <a:spLocks/>
          </p:cNvSpPr>
          <p:nvPr/>
        </p:nvSpPr>
        <p:spPr>
          <a:xfrm>
            <a:off x="1052722" y="1702546"/>
            <a:ext cx="5723997" cy="487936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rgbClr val="002060"/>
                </a:solidFill>
                <a:uFillTx/>
                <a:cs typeface="Lato" panose="020F0502020204030203" pitchFamily="34" charset="0"/>
              </a:rPr>
              <a:t>a)  3dm, 4dm, 5dm </a:t>
            </a:r>
            <a:r>
              <a:rPr lang="en-US" sz="2800" dirty="0" err="1">
                <a:solidFill>
                  <a:srgbClr val="002060"/>
                </a:solidFill>
                <a:uFillTx/>
                <a:cs typeface="Lato" panose="020F0502020204030203" pitchFamily="34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uFillTx/>
                <a:cs typeface="Lato" panose="020F0502020204030203" pitchFamily="34" charset="0"/>
              </a:rPr>
              <a:t> 6dm</a:t>
            </a:r>
            <a:endParaRPr lang="en-GB" sz="2800" dirty="0">
              <a:solidFill>
                <a:srgbClr val="002060"/>
              </a:solidFill>
              <a:uFillTx/>
              <a:cs typeface="Lato" panose="020F0502020204030203" pitchFamily="34" charset="0"/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7A89F3F3-C87B-4FCF-A2A5-D660FD42A969}"/>
              </a:ext>
            </a:extLst>
          </p:cNvPr>
          <p:cNvSpPr txBox="1">
            <a:spLocks/>
          </p:cNvSpPr>
          <p:nvPr/>
        </p:nvSpPr>
        <p:spPr>
          <a:xfrm>
            <a:off x="1042206" y="2341116"/>
            <a:ext cx="5327063" cy="47051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rgbClr val="002060"/>
                </a:solidFill>
                <a:uFillTx/>
                <a:cs typeface="Lato" panose="020F0502020204030203" pitchFamily="34" charset="0"/>
              </a:rPr>
              <a:t>b)  10cm, 15cm, 10cm </a:t>
            </a:r>
            <a:r>
              <a:rPr lang="en-US" sz="2800" dirty="0" err="1">
                <a:solidFill>
                  <a:srgbClr val="002060"/>
                </a:solidFill>
                <a:uFillTx/>
                <a:cs typeface="Lato" panose="020F0502020204030203" pitchFamily="34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uFillTx/>
                <a:cs typeface="Lato" panose="020F0502020204030203" pitchFamily="34" charset="0"/>
              </a:rPr>
              <a:t> 15cm</a:t>
            </a:r>
            <a:endParaRPr lang="en-GB" sz="2800" dirty="0">
              <a:solidFill>
                <a:srgbClr val="002060"/>
              </a:solidFill>
              <a:uFillTx/>
              <a:cs typeface="Lato" panose="020F05020202040302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C2BE29C-AAC3-49E7-BA57-BC03BB021DA2}"/>
              </a:ext>
            </a:extLst>
          </p:cNvPr>
          <p:cNvGrpSpPr/>
          <p:nvPr/>
        </p:nvGrpSpPr>
        <p:grpSpPr>
          <a:xfrm>
            <a:off x="836158" y="3441177"/>
            <a:ext cx="4273170" cy="2243221"/>
            <a:chOff x="836158" y="3441177"/>
            <a:chExt cx="4273170" cy="2243221"/>
          </a:xfrm>
        </p:grpSpPr>
        <p:sp>
          <p:nvSpPr>
            <p:cNvPr id="28" name="Content Placeholder 2">
              <a:extLst>
                <a:ext uri="{FF2B5EF4-FFF2-40B4-BE49-F238E27FC236}">
                  <a16:creationId xmlns:a16="http://schemas.microsoft.com/office/drawing/2014/main" id="{5EF6AB79-02FC-4564-B566-B28C85902021}"/>
                </a:ext>
              </a:extLst>
            </p:cNvPr>
            <p:cNvSpPr txBox="1">
              <a:spLocks/>
            </p:cNvSpPr>
            <p:nvPr/>
          </p:nvSpPr>
          <p:spPr>
            <a:xfrm>
              <a:off x="836158" y="3441177"/>
              <a:ext cx="3708467" cy="4705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800" dirty="0">
                  <a:solidFill>
                    <a:srgbClr val="FF0000"/>
                  </a:solidFill>
                  <a:uFillTx/>
                  <a:cs typeface="Lato" panose="020F0502020204030203" pitchFamily="34" charset="0"/>
                </a:rPr>
                <a:t>a)              </a:t>
              </a:r>
              <a:r>
                <a:rPr lang="en-US" sz="2800" dirty="0" err="1">
                  <a:solidFill>
                    <a:srgbClr val="FF0000"/>
                  </a:solidFill>
                  <a:uFillTx/>
                  <a:cs typeface="Lato" panose="020F0502020204030203" pitchFamily="34" charset="0"/>
                </a:rPr>
                <a:t>Bài</a:t>
              </a:r>
              <a:r>
                <a:rPr lang="en-US" sz="2800" dirty="0">
                  <a:solidFill>
                    <a:srgbClr val="FF0000"/>
                  </a:solidFill>
                  <a:uFillTx/>
                  <a:cs typeface="Lato" panose="020F0502020204030203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uFillTx/>
                  <a:cs typeface="Lato" panose="020F0502020204030203" pitchFamily="34" charset="0"/>
                </a:rPr>
                <a:t>giải</a:t>
              </a:r>
              <a:endParaRPr lang="en-GB" sz="2800" dirty="0">
                <a:solidFill>
                  <a:srgbClr val="FF0000"/>
                </a:solidFill>
                <a:uFillTx/>
                <a:cs typeface="Lato" panose="020F0502020204030203" pitchFamily="34" charset="0"/>
              </a:endParaRPr>
            </a:p>
          </p:txBody>
        </p:sp>
        <p:sp>
          <p:nvSpPr>
            <p:cNvPr id="29" name="Content Placeholder 2">
              <a:extLst>
                <a:ext uri="{FF2B5EF4-FFF2-40B4-BE49-F238E27FC236}">
                  <a16:creationId xmlns:a16="http://schemas.microsoft.com/office/drawing/2014/main" id="{17731498-FB36-4089-84DC-465E9E9DDA3C}"/>
                </a:ext>
              </a:extLst>
            </p:cNvPr>
            <p:cNvSpPr txBox="1">
              <a:spLocks/>
            </p:cNvSpPr>
            <p:nvPr/>
          </p:nvSpPr>
          <p:spPr>
            <a:xfrm>
              <a:off x="1205133" y="4062325"/>
              <a:ext cx="3708467" cy="4705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>
                  <a:solidFill>
                    <a:srgbClr val="7030A0"/>
                  </a:solidFill>
                  <a:uFillTx/>
                  <a:cs typeface="Lato" panose="020F0502020204030203" pitchFamily="34" charset="0"/>
                </a:rPr>
                <a:t>Chu vi </a:t>
              </a:r>
              <a:r>
                <a:rPr lang="en-US" sz="2800" dirty="0" err="1">
                  <a:solidFill>
                    <a:srgbClr val="7030A0"/>
                  </a:solidFill>
                  <a:uFillTx/>
                  <a:cs typeface="Lato" panose="020F0502020204030203" pitchFamily="34" charset="0"/>
                </a:rPr>
                <a:t>hình</a:t>
              </a:r>
              <a:r>
                <a:rPr lang="en-US" sz="2800" dirty="0">
                  <a:solidFill>
                    <a:srgbClr val="7030A0"/>
                  </a:solidFill>
                  <a:uFillTx/>
                  <a:cs typeface="Lato" panose="020F0502020204030203" pitchFamily="34" charset="0"/>
                </a:rPr>
                <a:t> </a:t>
              </a:r>
              <a:r>
                <a:rPr lang="en-US" sz="2800" dirty="0" err="1">
                  <a:solidFill>
                    <a:srgbClr val="7030A0"/>
                  </a:solidFill>
                  <a:uFillTx/>
                  <a:cs typeface="Lato" panose="020F0502020204030203" pitchFamily="34" charset="0"/>
                </a:rPr>
                <a:t>t</a:t>
              </a:r>
              <a:r>
                <a:rPr lang="en-US" sz="2800" dirty="0" err="1">
                  <a:solidFill>
                    <a:srgbClr val="7030A0"/>
                  </a:solidFill>
                  <a:cs typeface="Lato" panose="020F0502020204030203" pitchFamily="34" charset="0"/>
                </a:rPr>
                <a:t>ứ</a:t>
              </a:r>
              <a:r>
                <a:rPr lang="en-US" sz="2800" dirty="0">
                  <a:solidFill>
                    <a:srgbClr val="7030A0"/>
                  </a:solidFill>
                  <a:cs typeface="Lato" panose="020F0502020204030203" pitchFamily="34" charset="0"/>
                </a:rPr>
                <a:t> </a:t>
              </a:r>
              <a:r>
                <a:rPr lang="en-US" sz="2800" dirty="0" err="1">
                  <a:solidFill>
                    <a:srgbClr val="7030A0"/>
                  </a:solidFill>
                  <a:uFillTx/>
                  <a:cs typeface="Lato" panose="020F0502020204030203" pitchFamily="34" charset="0"/>
                </a:rPr>
                <a:t>giác</a:t>
              </a:r>
              <a:r>
                <a:rPr lang="en-US" sz="2800" dirty="0">
                  <a:solidFill>
                    <a:srgbClr val="7030A0"/>
                  </a:solidFill>
                  <a:uFillTx/>
                  <a:cs typeface="Lato" panose="020F0502020204030203" pitchFamily="34" charset="0"/>
                </a:rPr>
                <a:t> là:</a:t>
              </a:r>
            </a:p>
          </p:txBody>
        </p:sp>
        <p:sp>
          <p:nvSpPr>
            <p:cNvPr id="30" name="Content Placeholder 2">
              <a:extLst>
                <a:ext uri="{FF2B5EF4-FFF2-40B4-BE49-F238E27FC236}">
                  <a16:creationId xmlns:a16="http://schemas.microsoft.com/office/drawing/2014/main" id="{287DE01D-96BF-4099-B18C-68270958CACD}"/>
                </a:ext>
              </a:extLst>
            </p:cNvPr>
            <p:cNvSpPr txBox="1">
              <a:spLocks/>
            </p:cNvSpPr>
            <p:nvPr/>
          </p:nvSpPr>
          <p:spPr>
            <a:xfrm>
              <a:off x="1205133" y="4611410"/>
              <a:ext cx="3904195" cy="107298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>
                  <a:solidFill>
                    <a:srgbClr val="7030A0"/>
                  </a:solidFill>
                  <a:cs typeface="Lato" panose="020F0502020204030203" pitchFamily="34" charset="0"/>
                </a:rPr>
                <a:t>3 + 4 + 5 + 6 = 18 (dm)</a:t>
              </a:r>
            </a:p>
            <a:p>
              <a:r>
                <a:rPr lang="en-US" sz="2800" dirty="0" err="1">
                  <a:solidFill>
                    <a:srgbClr val="7030A0"/>
                  </a:solidFill>
                  <a:cs typeface="Lato" panose="020F0502020204030203" pitchFamily="34" charset="0"/>
                </a:rPr>
                <a:t>Đáp</a:t>
              </a:r>
              <a:r>
                <a:rPr lang="en-US" sz="2800" dirty="0">
                  <a:solidFill>
                    <a:srgbClr val="7030A0"/>
                  </a:solidFill>
                  <a:cs typeface="Lato" panose="020F0502020204030203" pitchFamily="34" charset="0"/>
                </a:rPr>
                <a:t> </a:t>
              </a:r>
              <a:r>
                <a:rPr lang="en-US" sz="2800" dirty="0" err="1">
                  <a:solidFill>
                    <a:srgbClr val="7030A0"/>
                  </a:solidFill>
                  <a:cs typeface="Lato" panose="020F0502020204030203" pitchFamily="34" charset="0"/>
                </a:rPr>
                <a:t>sô</a:t>
              </a:r>
              <a:r>
                <a:rPr lang="en-US" sz="2800" dirty="0">
                  <a:solidFill>
                    <a:srgbClr val="7030A0"/>
                  </a:solidFill>
                  <a:cs typeface="Lato" panose="020F0502020204030203" pitchFamily="34" charset="0"/>
                </a:rPr>
                <a:t>́: 18 dm</a:t>
              </a:r>
              <a:endParaRPr lang="en-GB" sz="2800" dirty="0">
                <a:solidFill>
                  <a:srgbClr val="7030A0"/>
                </a:solidFill>
                <a:uFillTx/>
                <a:cs typeface="Lato" panose="020F0502020204030203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7A1A477-806E-44F6-86A6-0836633CAA91}"/>
              </a:ext>
            </a:extLst>
          </p:cNvPr>
          <p:cNvGrpSpPr/>
          <p:nvPr/>
        </p:nvGrpSpPr>
        <p:grpSpPr>
          <a:xfrm>
            <a:off x="5866723" y="3429000"/>
            <a:ext cx="5398308" cy="2205396"/>
            <a:chOff x="-120869" y="3479001"/>
            <a:chExt cx="5034470" cy="2205396"/>
          </a:xfrm>
        </p:grpSpPr>
        <p:sp>
          <p:nvSpPr>
            <p:cNvPr id="32" name="Content Placeholder 2">
              <a:extLst>
                <a:ext uri="{FF2B5EF4-FFF2-40B4-BE49-F238E27FC236}">
                  <a16:creationId xmlns:a16="http://schemas.microsoft.com/office/drawing/2014/main" id="{74192D39-39E0-42EF-8B4F-4431991BAE5E}"/>
                </a:ext>
              </a:extLst>
            </p:cNvPr>
            <p:cNvSpPr txBox="1">
              <a:spLocks/>
            </p:cNvSpPr>
            <p:nvPr/>
          </p:nvSpPr>
          <p:spPr>
            <a:xfrm>
              <a:off x="457200" y="3479001"/>
              <a:ext cx="4456401" cy="4705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800" dirty="0">
                  <a:solidFill>
                    <a:srgbClr val="FF0000"/>
                  </a:solidFill>
                  <a:uFillTx/>
                  <a:cs typeface="Lato" panose="020F0502020204030203" pitchFamily="34" charset="0"/>
                </a:rPr>
                <a:t>b)              </a:t>
              </a:r>
              <a:r>
                <a:rPr lang="en-US" sz="2800" dirty="0" err="1">
                  <a:solidFill>
                    <a:srgbClr val="FF0000"/>
                  </a:solidFill>
                  <a:uFillTx/>
                  <a:cs typeface="Lato" panose="020F0502020204030203" pitchFamily="34" charset="0"/>
                </a:rPr>
                <a:t>Bài</a:t>
              </a:r>
              <a:r>
                <a:rPr lang="en-US" sz="2800" dirty="0">
                  <a:solidFill>
                    <a:srgbClr val="FF0000"/>
                  </a:solidFill>
                  <a:uFillTx/>
                  <a:cs typeface="Lato" panose="020F0502020204030203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uFillTx/>
                  <a:cs typeface="Lato" panose="020F0502020204030203" pitchFamily="34" charset="0"/>
                </a:rPr>
                <a:t>giải</a:t>
              </a:r>
              <a:endParaRPr lang="en-GB" sz="2800" dirty="0">
                <a:solidFill>
                  <a:srgbClr val="FF0000"/>
                </a:solidFill>
                <a:uFillTx/>
                <a:cs typeface="Lato" panose="020F0502020204030203" pitchFamily="34" charset="0"/>
              </a:endParaRPr>
            </a:p>
          </p:txBody>
        </p:sp>
        <p:sp>
          <p:nvSpPr>
            <p:cNvPr id="33" name="Content Placeholder 2">
              <a:extLst>
                <a:ext uri="{FF2B5EF4-FFF2-40B4-BE49-F238E27FC236}">
                  <a16:creationId xmlns:a16="http://schemas.microsoft.com/office/drawing/2014/main" id="{6DBCB71C-2FB0-474C-B5D8-CBF06452FA6B}"/>
                </a:ext>
              </a:extLst>
            </p:cNvPr>
            <p:cNvSpPr txBox="1">
              <a:spLocks/>
            </p:cNvSpPr>
            <p:nvPr/>
          </p:nvSpPr>
          <p:spPr>
            <a:xfrm>
              <a:off x="-120869" y="4062325"/>
              <a:ext cx="5034469" cy="4705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800" dirty="0">
                  <a:solidFill>
                    <a:srgbClr val="7030A0"/>
                  </a:solidFill>
                  <a:uFillTx/>
                  <a:cs typeface="Lato" panose="020F0502020204030203" pitchFamily="34" charset="0"/>
                </a:rPr>
                <a:t>         Chu vi </a:t>
              </a:r>
              <a:r>
                <a:rPr lang="en-US" sz="2800" dirty="0" err="1">
                  <a:solidFill>
                    <a:srgbClr val="7030A0"/>
                  </a:solidFill>
                  <a:uFillTx/>
                  <a:cs typeface="Lato" panose="020F0502020204030203" pitchFamily="34" charset="0"/>
                </a:rPr>
                <a:t>hình</a:t>
              </a:r>
              <a:r>
                <a:rPr lang="en-US" sz="2800" dirty="0">
                  <a:solidFill>
                    <a:srgbClr val="7030A0"/>
                  </a:solidFill>
                  <a:uFillTx/>
                  <a:cs typeface="Lato" panose="020F0502020204030203" pitchFamily="34" charset="0"/>
                </a:rPr>
                <a:t> </a:t>
              </a:r>
              <a:r>
                <a:rPr lang="en-US" sz="2800" dirty="0" err="1">
                  <a:solidFill>
                    <a:srgbClr val="7030A0"/>
                  </a:solidFill>
                  <a:cs typeface="Lato" panose="020F0502020204030203" pitchFamily="34" charset="0"/>
                </a:rPr>
                <a:t>tứ</a:t>
              </a:r>
              <a:r>
                <a:rPr lang="en-US" sz="2800" dirty="0">
                  <a:solidFill>
                    <a:srgbClr val="7030A0"/>
                  </a:solidFill>
                  <a:uFillTx/>
                  <a:cs typeface="Lato" panose="020F0502020204030203" pitchFamily="34" charset="0"/>
                </a:rPr>
                <a:t> </a:t>
              </a:r>
              <a:r>
                <a:rPr lang="en-US" sz="2800" dirty="0" err="1">
                  <a:solidFill>
                    <a:srgbClr val="7030A0"/>
                  </a:solidFill>
                  <a:uFillTx/>
                  <a:cs typeface="Lato" panose="020F0502020204030203" pitchFamily="34" charset="0"/>
                </a:rPr>
                <a:t>giác</a:t>
              </a:r>
              <a:r>
                <a:rPr lang="en-US" sz="2800" dirty="0">
                  <a:solidFill>
                    <a:srgbClr val="7030A0"/>
                  </a:solidFill>
                  <a:uFillTx/>
                  <a:cs typeface="Lato" panose="020F0502020204030203" pitchFamily="34" charset="0"/>
                </a:rPr>
                <a:t> là:</a:t>
              </a:r>
            </a:p>
          </p:txBody>
        </p:sp>
        <p:sp>
          <p:nvSpPr>
            <p:cNvPr id="34" name="Content Placeholder 2">
              <a:extLst>
                <a:ext uri="{FF2B5EF4-FFF2-40B4-BE49-F238E27FC236}">
                  <a16:creationId xmlns:a16="http://schemas.microsoft.com/office/drawing/2014/main" id="{8A893B66-0AB6-45C4-9DDF-EE84F7A58CB0}"/>
                </a:ext>
              </a:extLst>
            </p:cNvPr>
            <p:cNvSpPr txBox="1">
              <a:spLocks/>
            </p:cNvSpPr>
            <p:nvPr/>
          </p:nvSpPr>
          <p:spPr>
            <a:xfrm>
              <a:off x="457201" y="4748124"/>
              <a:ext cx="4456400" cy="936273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>
                  <a:solidFill>
                    <a:srgbClr val="7030A0"/>
                  </a:solidFill>
                  <a:cs typeface="Lato" panose="020F0502020204030203" pitchFamily="34" charset="0"/>
                </a:rPr>
                <a:t>10 + 15 + 10 + 15 = 50 (cm)</a:t>
              </a:r>
            </a:p>
            <a:p>
              <a:r>
                <a:rPr lang="en-US" sz="2800" dirty="0" err="1">
                  <a:solidFill>
                    <a:srgbClr val="7030A0"/>
                  </a:solidFill>
                  <a:cs typeface="Lato" panose="020F0502020204030203" pitchFamily="34" charset="0"/>
                </a:rPr>
                <a:t>Đáp</a:t>
              </a:r>
              <a:r>
                <a:rPr lang="en-US" sz="2800" dirty="0">
                  <a:solidFill>
                    <a:srgbClr val="7030A0"/>
                  </a:solidFill>
                  <a:cs typeface="Lato" panose="020F0502020204030203" pitchFamily="34" charset="0"/>
                </a:rPr>
                <a:t> </a:t>
              </a:r>
              <a:r>
                <a:rPr lang="en-US" sz="2800" dirty="0" err="1">
                  <a:solidFill>
                    <a:srgbClr val="7030A0"/>
                  </a:solidFill>
                  <a:cs typeface="Lato" panose="020F0502020204030203" pitchFamily="34" charset="0"/>
                </a:rPr>
                <a:t>sô</a:t>
              </a:r>
              <a:r>
                <a:rPr lang="en-US" sz="2800" dirty="0">
                  <a:solidFill>
                    <a:srgbClr val="7030A0"/>
                  </a:solidFill>
                  <a:cs typeface="Lato" panose="020F0502020204030203" pitchFamily="34" charset="0"/>
                </a:rPr>
                <a:t>́: 50 cm</a:t>
              </a:r>
              <a:endParaRPr lang="en-GB" sz="2800" dirty="0">
                <a:solidFill>
                  <a:srgbClr val="7030A0"/>
                </a:solidFill>
                <a:uFillTx/>
                <a:cs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637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7A2DB5E-9A84-4A5D-A4C3-59963F22BC6C}"/>
              </a:ext>
            </a:extLst>
          </p:cNvPr>
          <p:cNvGrpSpPr/>
          <p:nvPr/>
        </p:nvGrpSpPr>
        <p:grpSpPr>
          <a:xfrm>
            <a:off x="542943" y="325690"/>
            <a:ext cx="767697" cy="761429"/>
            <a:chOff x="3174278" y="264586"/>
            <a:chExt cx="605826" cy="721066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24F5D23-060C-4FDE-9EC4-DD4380324A40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2CA497C-3AEA-4512-8CE6-2011EF20751B}"/>
                </a:ext>
              </a:extLst>
            </p:cNvPr>
            <p:cNvSpPr txBox="1"/>
            <p:nvPr/>
          </p:nvSpPr>
          <p:spPr>
            <a:xfrm>
              <a:off x="3312417" y="264586"/>
              <a:ext cx="329547" cy="721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VN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PHẠM DUYÊN 2 - 9Slide.vn">
            <a:extLst>
              <a:ext uri="{FF2B5EF4-FFF2-40B4-BE49-F238E27FC236}">
                <a16:creationId xmlns:a16="http://schemas.microsoft.com/office/drawing/2014/main" id="{5AFD0403-33B0-42A8-917F-54548AE33ED2}"/>
              </a:ext>
            </a:extLst>
          </p:cNvPr>
          <p:cNvSpPr txBox="1"/>
          <p:nvPr/>
        </p:nvSpPr>
        <p:spPr>
          <a:xfrm>
            <a:off x="1135590" y="275460"/>
            <a:ext cx="10233625" cy="1167270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vi-VN" sz="3400" spc="-60" dirty="0">
                <a:latin typeface="+mj-lt"/>
              </a:rPr>
              <a:t>Rô-bốt dùng đèn nháy để trang trí thuyền như hình vẽ. Hỏi chiều dài đoạn dây đèn nháy là bao nhiêu xăng-ti-mét?</a:t>
            </a:r>
            <a:endParaRPr lang="en-US" sz="3400" spc="-60" dirty="0">
              <a:latin typeface="+mj-lt"/>
            </a:endParaRPr>
          </a:p>
        </p:txBody>
      </p:sp>
      <p:pic>
        <p:nvPicPr>
          <p:cNvPr id="10" name="PHẠM DUYÊN 3 - 9Slide.vn">
            <a:extLst>
              <a:ext uri="{FF2B5EF4-FFF2-40B4-BE49-F238E27FC236}">
                <a16:creationId xmlns:a16="http://schemas.microsoft.com/office/drawing/2014/main" id="{A02D6141-21CC-4EB2-935F-D53142DAB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" t="5497" r="3850" b="5810"/>
          <a:stretch>
            <a:fillRect/>
          </a:stretch>
        </p:blipFill>
        <p:spPr>
          <a:xfrm>
            <a:off x="1862235" y="2115627"/>
            <a:ext cx="8467530" cy="4273420"/>
          </a:xfrm>
          <a:custGeom>
            <a:avLst/>
            <a:gdLst>
              <a:gd name="connsiteX0" fmla="*/ 926862 w 8467530"/>
              <a:gd name="connsiteY0" fmla="*/ 0 h 4273420"/>
              <a:gd name="connsiteX1" fmla="*/ 7540668 w 8467530"/>
              <a:gd name="connsiteY1" fmla="*/ 0 h 4273420"/>
              <a:gd name="connsiteX2" fmla="*/ 8467530 w 8467530"/>
              <a:gd name="connsiteY2" fmla="*/ 926862 h 4273420"/>
              <a:gd name="connsiteX3" fmla="*/ 8467530 w 8467530"/>
              <a:gd name="connsiteY3" fmla="*/ 3346558 h 4273420"/>
              <a:gd name="connsiteX4" fmla="*/ 7540668 w 8467530"/>
              <a:gd name="connsiteY4" fmla="*/ 4273420 h 4273420"/>
              <a:gd name="connsiteX5" fmla="*/ 926862 w 8467530"/>
              <a:gd name="connsiteY5" fmla="*/ 4273420 h 4273420"/>
              <a:gd name="connsiteX6" fmla="*/ 0 w 8467530"/>
              <a:gd name="connsiteY6" fmla="*/ 3346558 h 4273420"/>
              <a:gd name="connsiteX7" fmla="*/ 0 w 8467530"/>
              <a:gd name="connsiteY7" fmla="*/ 926862 h 4273420"/>
              <a:gd name="connsiteX8" fmla="*/ 926862 w 8467530"/>
              <a:gd name="connsiteY8" fmla="*/ 0 h 4273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7530" h="4273420">
                <a:moveTo>
                  <a:pt x="926862" y="0"/>
                </a:moveTo>
                <a:lnTo>
                  <a:pt x="7540668" y="0"/>
                </a:lnTo>
                <a:cubicBezTo>
                  <a:pt x="8052560" y="0"/>
                  <a:pt x="8467530" y="414970"/>
                  <a:pt x="8467530" y="926862"/>
                </a:cubicBezTo>
                <a:lnTo>
                  <a:pt x="8467530" y="3346558"/>
                </a:lnTo>
                <a:cubicBezTo>
                  <a:pt x="8467530" y="3858450"/>
                  <a:pt x="8052560" y="4273420"/>
                  <a:pt x="7540668" y="4273420"/>
                </a:cubicBezTo>
                <a:lnTo>
                  <a:pt x="926862" y="4273420"/>
                </a:lnTo>
                <a:cubicBezTo>
                  <a:pt x="414970" y="4273420"/>
                  <a:pt x="0" y="3858450"/>
                  <a:pt x="0" y="3346558"/>
                </a:cubicBezTo>
                <a:lnTo>
                  <a:pt x="0" y="926862"/>
                </a:lnTo>
                <a:cubicBezTo>
                  <a:pt x="0" y="414970"/>
                  <a:pt x="414970" y="0"/>
                  <a:pt x="926862" y="0"/>
                </a:cubicBezTo>
                <a:close/>
              </a:path>
            </a:pathLst>
          </a:cu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09538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ẠM DUYÊN 1 - 9Slide.vn">
            <a:extLst>
              <a:ext uri="{FF2B5EF4-FFF2-40B4-BE49-F238E27FC236}">
                <a16:creationId xmlns:a16="http://schemas.microsoft.com/office/drawing/2014/main" id="{3884B4AA-DE80-4057-A77A-B3ABC6A76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" t="5497" r="3850" b="5810"/>
          <a:stretch>
            <a:fillRect/>
          </a:stretch>
        </p:blipFill>
        <p:spPr>
          <a:xfrm>
            <a:off x="2656073" y="337853"/>
            <a:ext cx="6879855" cy="3472147"/>
          </a:xfrm>
          <a:custGeom>
            <a:avLst/>
            <a:gdLst>
              <a:gd name="connsiteX0" fmla="*/ 926862 w 8467530"/>
              <a:gd name="connsiteY0" fmla="*/ 0 h 4273420"/>
              <a:gd name="connsiteX1" fmla="*/ 7540668 w 8467530"/>
              <a:gd name="connsiteY1" fmla="*/ 0 h 4273420"/>
              <a:gd name="connsiteX2" fmla="*/ 8467530 w 8467530"/>
              <a:gd name="connsiteY2" fmla="*/ 926862 h 4273420"/>
              <a:gd name="connsiteX3" fmla="*/ 8467530 w 8467530"/>
              <a:gd name="connsiteY3" fmla="*/ 3346558 h 4273420"/>
              <a:gd name="connsiteX4" fmla="*/ 7540668 w 8467530"/>
              <a:gd name="connsiteY4" fmla="*/ 4273420 h 4273420"/>
              <a:gd name="connsiteX5" fmla="*/ 926862 w 8467530"/>
              <a:gd name="connsiteY5" fmla="*/ 4273420 h 4273420"/>
              <a:gd name="connsiteX6" fmla="*/ 0 w 8467530"/>
              <a:gd name="connsiteY6" fmla="*/ 3346558 h 4273420"/>
              <a:gd name="connsiteX7" fmla="*/ 0 w 8467530"/>
              <a:gd name="connsiteY7" fmla="*/ 926862 h 4273420"/>
              <a:gd name="connsiteX8" fmla="*/ 926862 w 8467530"/>
              <a:gd name="connsiteY8" fmla="*/ 0 h 4273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7530" h="4273420">
                <a:moveTo>
                  <a:pt x="926862" y="0"/>
                </a:moveTo>
                <a:lnTo>
                  <a:pt x="7540668" y="0"/>
                </a:lnTo>
                <a:cubicBezTo>
                  <a:pt x="8052560" y="0"/>
                  <a:pt x="8467530" y="414970"/>
                  <a:pt x="8467530" y="926862"/>
                </a:cubicBezTo>
                <a:lnTo>
                  <a:pt x="8467530" y="3346558"/>
                </a:lnTo>
                <a:cubicBezTo>
                  <a:pt x="8467530" y="3858450"/>
                  <a:pt x="8052560" y="4273420"/>
                  <a:pt x="7540668" y="4273420"/>
                </a:cubicBezTo>
                <a:lnTo>
                  <a:pt x="926862" y="4273420"/>
                </a:lnTo>
                <a:cubicBezTo>
                  <a:pt x="414970" y="4273420"/>
                  <a:pt x="0" y="3858450"/>
                  <a:pt x="0" y="3346558"/>
                </a:cubicBezTo>
                <a:lnTo>
                  <a:pt x="0" y="926862"/>
                </a:lnTo>
                <a:cubicBezTo>
                  <a:pt x="0" y="414970"/>
                  <a:pt x="414970" y="0"/>
                  <a:pt x="926862" y="0"/>
                </a:cubicBezTo>
                <a:close/>
              </a:path>
            </a:pathLst>
          </a:custGeom>
          <a:effectLst>
            <a:softEdge rad="127000"/>
          </a:effectLst>
        </p:spPr>
      </p:pic>
      <p:sp>
        <p:nvSpPr>
          <p:cNvPr id="3" name="PHẠM DUYÊN 2 - 9Slide.vn">
            <a:extLst>
              <a:ext uri="{FF2B5EF4-FFF2-40B4-BE49-F238E27FC236}">
                <a16:creationId xmlns:a16="http://schemas.microsoft.com/office/drawing/2014/main" id="{A872C4A7-C477-46B9-BFF8-02943C758165}"/>
              </a:ext>
            </a:extLst>
          </p:cNvPr>
          <p:cNvSpPr txBox="1"/>
          <p:nvPr/>
        </p:nvSpPr>
        <p:spPr>
          <a:xfrm>
            <a:off x="5263243" y="3810000"/>
            <a:ext cx="1665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0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Bài</a:t>
            </a:r>
            <a:r>
              <a:rPr kumimoji="0" lang="en-US" sz="3600" b="0" i="0" u="none" strike="noStrike" kern="1200" cap="none" spc="-1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-10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giải</a:t>
            </a:r>
            <a:endParaRPr kumimoji="0" lang="en-US" sz="3600" b="0" i="0" u="none" strike="noStrike" kern="1200" cap="none" spc="-1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3 Sofia Pro Soft Bold"/>
              <a:ea typeface="+mn-ea"/>
              <a:cs typeface="+mn-cs"/>
            </a:endParaRPr>
          </a:p>
        </p:txBody>
      </p:sp>
      <p:sp>
        <p:nvSpPr>
          <p:cNvPr id="4" name="PHẠM DUYÊN 3 - 9Slide.vn">
            <a:extLst>
              <a:ext uri="{FF2B5EF4-FFF2-40B4-BE49-F238E27FC236}">
                <a16:creationId xmlns:a16="http://schemas.microsoft.com/office/drawing/2014/main" id="{49521029-230C-4320-B317-872ECEDCEE55}"/>
              </a:ext>
            </a:extLst>
          </p:cNvPr>
          <p:cNvSpPr txBox="1"/>
          <p:nvPr/>
        </p:nvSpPr>
        <p:spPr>
          <a:xfrm>
            <a:off x="2781300" y="44704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0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Chiều</a:t>
            </a:r>
            <a:r>
              <a:rPr kumimoji="0" lang="en-US" sz="3600" b="0" i="0" u="none" strike="noStrike" kern="1200" cap="none" spc="-10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-10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dài</a:t>
            </a:r>
            <a:r>
              <a:rPr kumimoji="0" lang="en-US" sz="3600" b="0" i="0" u="none" strike="noStrike" kern="1200" cap="none" spc="-10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-10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đoạn</a:t>
            </a:r>
            <a:r>
              <a:rPr kumimoji="0" lang="en-US" sz="3600" b="0" i="0" u="none" strike="noStrike" kern="1200" cap="none" spc="-10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-10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dây</a:t>
            </a:r>
            <a:r>
              <a:rPr kumimoji="0" lang="en-US" sz="3600" b="0" i="0" u="none" strike="noStrike" kern="1200" cap="none" spc="-10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-10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đèn</a:t>
            </a:r>
            <a:r>
              <a:rPr kumimoji="0" lang="en-US" sz="3600" b="0" i="0" u="none" strike="noStrike" kern="1200" cap="none" spc="-10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-10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nháy</a:t>
            </a:r>
            <a:r>
              <a:rPr kumimoji="0" lang="en-US" sz="3600" b="0" i="0" u="none" strike="noStrike" kern="1200" cap="none" spc="-10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-10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là</a:t>
            </a:r>
            <a:r>
              <a:rPr kumimoji="0" lang="en-US" sz="3600" b="0" i="0" u="none" strike="noStrike" kern="1200" cap="none" spc="-10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:</a:t>
            </a:r>
          </a:p>
        </p:txBody>
      </p:sp>
      <p:sp>
        <p:nvSpPr>
          <p:cNvPr id="5" name="PHẠM DUYÊN 4 - 9Slide.vn">
            <a:extLst>
              <a:ext uri="{FF2B5EF4-FFF2-40B4-BE49-F238E27FC236}">
                <a16:creationId xmlns:a16="http://schemas.microsoft.com/office/drawing/2014/main" id="{077F8292-BD5F-4A71-9634-ED0FEAC3D55B}"/>
              </a:ext>
            </a:extLst>
          </p:cNvPr>
          <p:cNvSpPr txBox="1"/>
          <p:nvPr/>
        </p:nvSpPr>
        <p:spPr>
          <a:xfrm>
            <a:off x="3505199" y="5130800"/>
            <a:ext cx="5676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0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25 + 60 + 25 + 40 = 150 (cm)</a:t>
            </a:r>
          </a:p>
        </p:txBody>
      </p:sp>
      <p:sp>
        <p:nvSpPr>
          <p:cNvPr id="6" name="PHẠM DUYÊN 5 - 9Slide.vn">
            <a:extLst>
              <a:ext uri="{FF2B5EF4-FFF2-40B4-BE49-F238E27FC236}">
                <a16:creationId xmlns:a16="http://schemas.microsoft.com/office/drawing/2014/main" id="{BCEEF67D-B876-4052-A701-7A2C5F632C94}"/>
              </a:ext>
            </a:extLst>
          </p:cNvPr>
          <p:cNvSpPr txBox="1"/>
          <p:nvPr/>
        </p:nvSpPr>
        <p:spPr>
          <a:xfrm>
            <a:off x="5257800" y="5791200"/>
            <a:ext cx="3222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0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Đáp</a:t>
            </a:r>
            <a:r>
              <a:rPr kumimoji="0" lang="en-US" sz="3600" b="0" i="0" u="none" strike="noStrike" kern="1200" cap="none" spc="-10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-10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số</a:t>
            </a:r>
            <a:r>
              <a:rPr kumimoji="0" lang="en-US" sz="3600" b="0" i="0" u="none" strike="noStrike" kern="1200" cap="none" spc="-10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: 150cm.</a:t>
            </a:r>
          </a:p>
        </p:txBody>
      </p:sp>
    </p:spTree>
    <p:extLst>
      <p:ext uri="{BB962C8B-B14F-4D97-AF65-F5344CB8AC3E}">
        <p14:creationId xmlns:p14="http://schemas.microsoft.com/office/powerpoint/2010/main" val="427380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">
            <a:extLst>
              <a:ext uri="{FF2B5EF4-FFF2-40B4-BE49-F238E27FC236}">
                <a16:creationId xmlns:a16="http://schemas.microsoft.com/office/drawing/2014/main" id="{CA5F69A4-3062-4D38-A41C-7A44FADB2AF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 rot="18390134">
            <a:off x="2336531" y="2277616"/>
            <a:ext cx="2440600" cy="14507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Freeform 8">
            <a:extLst>
              <a:ext uri="{FF2B5EF4-FFF2-40B4-BE49-F238E27FC236}">
                <a16:creationId xmlns:a16="http://schemas.microsoft.com/office/drawing/2014/main" id="{A99161D9-9422-4CD1-9A42-BC948764712A}"/>
              </a:ext>
            </a:extLst>
          </p:cNvPr>
          <p:cNvSpPr/>
          <p:nvPr/>
        </p:nvSpPr>
        <p:spPr bwMode="auto">
          <a:xfrm>
            <a:off x="3555023" y="1591869"/>
            <a:ext cx="5055578" cy="3842147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C00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800">
              <a:defRPr/>
            </a:pPr>
            <a:endParaRPr lang="zh-CN" altLang="en-US" sz="1350">
              <a:solidFill>
                <a:srgbClr val="3F3F3F"/>
              </a:solidFill>
              <a:latin typeface="A3.BoosterNextFYBlackRegular-San"/>
              <a:ea typeface="Microsoft YaHei"/>
              <a:cs typeface="+mn-ea"/>
              <a:sym typeface="+mn-lt"/>
            </a:endParaRPr>
          </a:p>
        </p:txBody>
      </p:sp>
      <p:pic>
        <p:nvPicPr>
          <p:cNvPr id="4" name="5">
            <a:extLst>
              <a:ext uri="{FF2B5EF4-FFF2-40B4-BE49-F238E27FC236}">
                <a16:creationId xmlns:a16="http://schemas.microsoft.com/office/drawing/2014/main" id="{E6619189-2DB9-4C50-87A5-D010E5F3B1C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3743325" y="3789254"/>
            <a:ext cx="4867690" cy="1291139"/>
          </a:xfrm>
          <a:prstGeom prst="rect">
            <a:avLst/>
          </a:prstGeom>
        </p:spPr>
      </p:pic>
      <p:sp>
        <p:nvSpPr>
          <p:cNvPr id="11" name="10">
            <a:extLst>
              <a:ext uri="{FF2B5EF4-FFF2-40B4-BE49-F238E27FC236}">
                <a16:creationId xmlns:a16="http://schemas.microsoft.com/office/drawing/2014/main" id="{7C23BF6D-3689-4435-81AB-E90ACD8CFE0D}"/>
              </a:ext>
            </a:extLst>
          </p:cNvPr>
          <p:cNvSpPr txBox="1"/>
          <p:nvPr/>
        </p:nvSpPr>
        <p:spPr>
          <a:xfrm rot="21133208">
            <a:off x="4721149" y="3483929"/>
            <a:ext cx="3720009" cy="830997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128411"/>
              </a:avLst>
            </a:prstTxWarp>
            <a:spAutoFit/>
          </a:bodyPr>
          <a:lstStyle/>
          <a:p>
            <a:pPr algn="ctr" defTabSz="685800">
              <a:defRPr/>
            </a:pPr>
            <a:r>
              <a:rPr lang="en-US" altLang="zh-CN" sz="4950">
                <a:ln w="0">
                  <a:noFill/>
                </a:ln>
                <a:solidFill>
                  <a:srgbClr val="3F3F3F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HỌC TỐT</a:t>
            </a:r>
            <a:endParaRPr lang="zh-CN" altLang="en-US" sz="4950" dirty="0">
              <a:ln w="0">
                <a:noFill/>
              </a:ln>
              <a:solidFill>
                <a:srgbClr val="3F3F3F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2" name="1">
            <a:extLst>
              <a:ext uri="{FF2B5EF4-FFF2-40B4-BE49-F238E27FC236}">
                <a16:creationId xmlns:a16="http://schemas.microsoft.com/office/drawing/2014/main" id="{980F33E8-3AC4-4D2F-8B53-95BBD34A5159}"/>
              </a:ext>
            </a:extLst>
          </p:cNvPr>
          <p:cNvSpPr txBox="1"/>
          <p:nvPr/>
        </p:nvSpPr>
        <p:spPr>
          <a:xfrm rot="20754315">
            <a:off x="4451566" y="2167661"/>
            <a:ext cx="2106667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altLang="zh-CN" sz="4950" dirty="0" err="1">
                <a:ln w="0">
                  <a:noFill/>
                </a:ln>
                <a:solidFill>
                  <a:srgbClr val="ED5565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Chúc</a:t>
            </a:r>
            <a:endParaRPr lang="en-US" altLang="zh-CN" sz="4950" dirty="0">
              <a:ln w="0">
                <a:noFill/>
              </a:ln>
              <a:solidFill>
                <a:srgbClr val="ED5565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  <a:p>
            <a:pPr algn="ctr" defTabSz="685800">
              <a:defRPr/>
            </a:pPr>
            <a:r>
              <a:rPr lang="en-US" altLang="zh-CN" sz="4950" dirty="0" err="1">
                <a:ln w="0">
                  <a:noFill/>
                </a:ln>
                <a:solidFill>
                  <a:srgbClr val="ED5565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các</a:t>
            </a:r>
            <a:r>
              <a:rPr lang="en-US" altLang="zh-CN" sz="4950" dirty="0">
                <a:ln w="0">
                  <a:noFill/>
                </a:ln>
                <a:solidFill>
                  <a:srgbClr val="ED5565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con</a:t>
            </a:r>
            <a:endParaRPr lang="zh-CN" altLang="en-US" sz="4950" dirty="0">
              <a:ln w="0">
                <a:noFill/>
              </a:ln>
              <a:solidFill>
                <a:srgbClr val="ED5565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3" name="23">
            <a:extLst>
              <a:ext uri="{FF2B5EF4-FFF2-40B4-BE49-F238E27FC236}">
                <a16:creationId xmlns:a16="http://schemas.microsoft.com/office/drawing/2014/main" id="{DFCD6228-4F2F-464B-B5C7-BF0B50AC2847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9105896" y="3005682"/>
            <a:ext cx="1350923" cy="71879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26">
            <a:extLst>
              <a:ext uri="{FF2B5EF4-FFF2-40B4-BE49-F238E27FC236}">
                <a16:creationId xmlns:a16="http://schemas.microsoft.com/office/drawing/2014/main" id="{F9815CB8-D968-4DA1-8836-C22FD60FE939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7754540" y="4641375"/>
            <a:ext cx="2404688" cy="7931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28">
            <a:extLst>
              <a:ext uri="{FF2B5EF4-FFF2-40B4-BE49-F238E27FC236}">
                <a16:creationId xmlns:a16="http://schemas.microsoft.com/office/drawing/2014/main" id="{95E63C2E-23FA-40C8-93D5-ECF076000ACD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>
            <a:off x="3790939" y="3535419"/>
            <a:ext cx="475010" cy="449471"/>
          </a:xfrm>
          <a:prstGeom prst="rect">
            <a:avLst/>
          </a:prstGeom>
        </p:spPr>
      </p:pic>
      <p:pic>
        <p:nvPicPr>
          <p:cNvPr id="16" name="1">
            <a:extLst>
              <a:ext uri="{FF2B5EF4-FFF2-40B4-BE49-F238E27FC236}">
                <a16:creationId xmlns:a16="http://schemas.microsoft.com/office/drawing/2014/main" id="{D3A3E413-025E-4D0B-B6F7-CDD2AFE656C4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contrast="20000"/>
          </a:blip>
          <a:stretch>
            <a:fillRect/>
          </a:stretch>
        </p:blipFill>
        <p:spPr>
          <a:xfrm rot="1275709">
            <a:off x="6935439" y="1656762"/>
            <a:ext cx="2227500" cy="15103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28">
            <a:extLst>
              <a:ext uri="{FF2B5EF4-FFF2-40B4-BE49-F238E27FC236}">
                <a16:creationId xmlns:a16="http://schemas.microsoft.com/office/drawing/2014/main" id="{272A9F58-6ABE-4269-98F9-FE43878510FA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>
            <a:off x="6987946" y="2561757"/>
            <a:ext cx="916520" cy="86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90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17334">
        <p14:reveal/>
      </p:transition>
    </mc:Choice>
    <mc:Fallback xmlns="">
      <p:transition spd="slow" advTm="17334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7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0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7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9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2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9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video>
                  <p:cMediaNode vol="80000">
                    <p:cTn id="57" fill="hold" display="0">
                      <p:stCondLst>
                        <p:cond delay="indefinite"/>
                      </p:stCondLst>
                    </p:cTn>
                    <p:tgtEl>
                      <p:spTgt spid="5"/>
                    </p:tgtEl>
                  </p:cMediaNode>
                </p:video>
                <p:seq concurrent="1" nextAc="seek">
                  <p:cTn id="58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9" fill="hold">
                          <p:stCondLst>
                            <p:cond delay="0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togglePause">
                                          <p:cBhvr>
                                            <p:cTn id="62" dur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1" grpId="0"/>
          <p:bldP spid="12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">
            <a:extLst>
              <a:ext uri="{FF2B5EF4-FFF2-40B4-BE49-F238E27FC236}">
                <a16:creationId xmlns:a16="http://schemas.microsoft.com/office/drawing/2014/main" id="{EA6EB616-BBDB-4982-9CD5-30EACD749046}"/>
              </a:ext>
            </a:extLst>
          </p:cNvPr>
          <p:cNvSpPr txBox="1"/>
          <p:nvPr/>
        </p:nvSpPr>
        <p:spPr>
          <a:xfrm rot="16200000">
            <a:off x="5502345" y="-2348473"/>
            <a:ext cx="800219" cy="6213938"/>
          </a:xfrm>
          <a:prstGeom prst="rect">
            <a:avLst/>
          </a:prstGeom>
          <a:solidFill>
            <a:srgbClr val="7FB763"/>
          </a:solidFill>
        </p:spPr>
        <p:txBody>
          <a:bodyPr vert="eaVert" wrap="square" rtlCol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60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华文新魏" panose="02010800040101010101" pitchFamily="2" charset="-122"/>
                <a:cs typeface="+mn-cs"/>
              </a:rPr>
              <a:t>YÊU</a:t>
            </a:r>
            <a:r>
              <a:rPr kumimoji="0" lang="en-US" altLang="zh-CN" sz="4000" b="0" i="0" u="none" strike="noStrike" kern="1200" cap="none" spc="6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华文新魏" panose="02010800040101010101" pitchFamily="2" charset="-122"/>
                <a:cs typeface="+mn-cs"/>
              </a:rPr>
              <a:t> </a:t>
            </a:r>
            <a:r>
              <a:rPr kumimoji="0" lang="en-US" altLang="zh-CN" sz="4000" b="0" i="0" u="none" strike="noStrike" kern="1200" cap="none" spc="60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华文新魏" panose="02010800040101010101" pitchFamily="2" charset="-122"/>
                <a:cs typeface="+mn-cs"/>
              </a:rPr>
              <a:t>CẦU</a:t>
            </a:r>
            <a:r>
              <a:rPr kumimoji="0" lang="en-US" altLang="zh-CN" sz="4000" b="0" i="0" u="none" strike="noStrike" kern="1200" cap="none" spc="6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华文新魏" panose="02010800040101010101" pitchFamily="2" charset="-122"/>
                <a:cs typeface="+mn-cs"/>
              </a:rPr>
              <a:t> </a:t>
            </a:r>
            <a:r>
              <a:rPr kumimoji="0" lang="en-US" altLang="zh-CN" sz="4000" b="0" i="0" u="none" strike="noStrike" kern="1200" cap="none" spc="60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华文新魏" panose="02010800040101010101" pitchFamily="2" charset="-122"/>
                <a:cs typeface="+mn-cs"/>
              </a:rPr>
              <a:t>CẦN</a:t>
            </a:r>
            <a:r>
              <a:rPr kumimoji="0" lang="en-US" altLang="zh-CN" sz="4000" b="0" i="0" u="none" strike="noStrike" kern="1200" cap="none" spc="6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华文新魏" panose="02010800040101010101" pitchFamily="2" charset="-122"/>
                <a:cs typeface="+mn-cs"/>
              </a:rPr>
              <a:t> </a:t>
            </a:r>
            <a:r>
              <a:rPr kumimoji="0" lang="en-US" altLang="zh-CN" sz="4000" b="0" i="0" u="none" strike="noStrike" kern="1200" cap="none" spc="60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华文新魏" panose="02010800040101010101" pitchFamily="2" charset="-122"/>
                <a:cs typeface="+mn-cs"/>
              </a:rPr>
              <a:t>ĐẠT</a:t>
            </a:r>
            <a:endParaRPr kumimoji="0" lang="en-US" altLang="zh-CN" sz="4000" b="0" i="0" u="none" strike="noStrike" kern="1200" cap="none" spc="6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华文新魏" panose="02010800040101010101" pitchFamily="2" charset="-122"/>
              <a:cs typeface="+mn-cs"/>
            </a:endParaRPr>
          </a:p>
        </p:txBody>
      </p:sp>
      <p:pic>
        <p:nvPicPr>
          <p:cNvPr id="8" name="图片 1">
            <a:extLst>
              <a:ext uri="{FF2B5EF4-FFF2-40B4-BE49-F238E27FC236}">
                <a16:creationId xmlns:a16="http://schemas.microsoft.com/office/drawing/2014/main" id="{2D6BBABF-A1A1-4032-8B92-AFC328B0F8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337" y="1639474"/>
            <a:ext cx="3834555" cy="4155235"/>
          </a:xfrm>
          <a:prstGeom prst="rect">
            <a:avLst/>
          </a:prstGeom>
        </p:spPr>
      </p:pic>
      <p:pic>
        <p:nvPicPr>
          <p:cNvPr id="9" name="图片 2">
            <a:extLst>
              <a:ext uri="{FF2B5EF4-FFF2-40B4-BE49-F238E27FC236}">
                <a16:creationId xmlns:a16="http://schemas.microsoft.com/office/drawing/2014/main" id="{AC8C4C94-C4AE-403F-AC7F-0FEED5CADE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709" y="1639474"/>
            <a:ext cx="4293867" cy="4117029"/>
          </a:xfrm>
          <a:prstGeom prst="rect">
            <a:avLst/>
          </a:prstGeom>
        </p:spPr>
      </p:pic>
      <p:sp>
        <p:nvSpPr>
          <p:cNvPr id="11" name="Hexagon 10">
            <a:extLst>
              <a:ext uri="{FF2B5EF4-FFF2-40B4-BE49-F238E27FC236}">
                <a16:creationId xmlns:a16="http://schemas.microsoft.com/office/drawing/2014/main" id="{107428B6-9A18-47A1-81F1-D25DC887345D}"/>
              </a:ext>
            </a:extLst>
          </p:cNvPr>
          <p:cNvSpPr/>
          <p:nvPr/>
        </p:nvSpPr>
        <p:spPr>
          <a:xfrm>
            <a:off x="2795486" y="1554810"/>
            <a:ext cx="801093" cy="742441"/>
          </a:xfrm>
          <a:prstGeom prst="hexagon">
            <a:avLst>
              <a:gd name="adj" fmla="val 25000"/>
              <a:gd name="vf" fmla="val 115470"/>
            </a:avLst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9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1A7F4697-B562-4F6F-946C-7CEE1D6612C8}"/>
              </a:ext>
            </a:extLst>
          </p:cNvPr>
          <p:cNvSpPr/>
          <p:nvPr/>
        </p:nvSpPr>
        <p:spPr>
          <a:xfrm>
            <a:off x="7900008" y="1554810"/>
            <a:ext cx="801093" cy="742441"/>
          </a:xfrm>
          <a:prstGeom prst="hexagon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9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文本框 4">
            <a:extLst>
              <a:ext uri="{FF2B5EF4-FFF2-40B4-BE49-F238E27FC236}">
                <a16:creationId xmlns:a16="http://schemas.microsoft.com/office/drawing/2014/main" id="{00E7BACE-83DA-46DB-A60F-0E4E33FD8B07}"/>
              </a:ext>
            </a:extLst>
          </p:cNvPr>
          <p:cNvSpPr txBox="1"/>
          <p:nvPr/>
        </p:nvSpPr>
        <p:spPr>
          <a:xfrm>
            <a:off x="6695035" y="2990419"/>
            <a:ext cx="34368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tắc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chu vi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tam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19121" y="2923712"/>
            <a:ext cx="2908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Nắm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tắc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chu vi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tam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38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184;p20">
            <a:extLst>
              <a:ext uri="{FF2B5EF4-FFF2-40B4-BE49-F238E27FC236}">
                <a16:creationId xmlns:a16="http://schemas.microsoft.com/office/drawing/2014/main" id="{561548AE-8FB7-4B0B-92BD-193B90D978C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82448" y="2319432"/>
            <a:ext cx="11355691" cy="1875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82;p20">
            <a:extLst>
              <a:ext uri="{FF2B5EF4-FFF2-40B4-BE49-F238E27FC236}">
                <a16:creationId xmlns:a16="http://schemas.microsoft.com/office/drawing/2014/main" id="{06246F64-41E1-41CF-A8AD-9D01E1FEC21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56847"/>
          <a:stretch/>
        </p:blipFill>
        <p:spPr>
          <a:xfrm>
            <a:off x="173423" y="-235038"/>
            <a:ext cx="4151086" cy="44296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020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HẠM DUYÊN 1 - 9Slide.vn">
            <a:extLst>
              <a:ext uri="{FF2B5EF4-FFF2-40B4-BE49-F238E27FC236}">
                <a16:creationId xmlns:a16="http://schemas.microsoft.com/office/drawing/2014/main" id="{6A563E72-9631-2733-5757-DFC534E6A8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99"/>
          <a:stretch/>
        </p:blipFill>
        <p:spPr>
          <a:xfrm>
            <a:off x="1989564" y="2469300"/>
            <a:ext cx="8382000" cy="3971540"/>
          </a:xfrm>
          <a:prstGeom prst="roundRect">
            <a:avLst>
              <a:gd name="adj" fmla="val 10146"/>
            </a:avLst>
          </a:prstGeom>
          <a:effectLst>
            <a:softEdge rad="12700"/>
          </a:effectLst>
        </p:spPr>
      </p:pic>
      <p:grpSp>
        <p:nvGrpSpPr>
          <p:cNvPr id="6" name="PHẠM DUYÊN 2 - 9Slide.vn">
            <a:extLst>
              <a:ext uri="{FF2B5EF4-FFF2-40B4-BE49-F238E27FC236}">
                <a16:creationId xmlns:a16="http://schemas.microsoft.com/office/drawing/2014/main" id="{69DA0D4D-CBFB-2422-7276-69FB4D8CC8C6}"/>
              </a:ext>
            </a:extLst>
          </p:cNvPr>
          <p:cNvGrpSpPr/>
          <p:nvPr/>
        </p:nvGrpSpPr>
        <p:grpSpPr>
          <a:xfrm flipH="1">
            <a:off x="680590" y="891629"/>
            <a:ext cx="2929452" cy="1979939"/>
            <a:chOff x="8545183" y="1450149"/>
            <a:chExt cx="2929452" cy="1979939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6C319BC-C314-7F2E-D2D1-C0EB4C7E098D}"/>
                </a:ext>
              </a:extLst>
            </p:cNvPr>
            <p:cNvSpPr/>
            <p:nvPr/>
          </p:nvSpPr>
          <p:spPr>
            <a:xfrm rot="12083413">
              <a:off x="8545183" y="1450149"/>
              <a:ext cx="2929452" cy="1979939"/>
            </a:xfrm>
            <a:custGeom>
              <a:avLst/>
              <a:gdLst>
                <a:gd name="connsiteX0" fmla="*/ 2808378 w 2929452"/>
                <a:gd name="connsiteY0" fmla="*/ 1077441 h 1979939"/>
                <a:gd name="connsiteX1" fmla="*/ 537947 w 2929452"/>
                <a:gd name="connsiteY1" fmla="*/ 1966766 h 1979939"/>
                <a:gd name="connsiteX2" fmla="*/ 291085 w 2929452"/>
                <a:gd name="connsiteY2" fmla="*/ 1858865 h 1979939"/>
                <a:gd name="connsiteX3" fmla="*/ 13173 w 2929452"/>
                <a:gd name="connsiteY3" fmla="*/ 1149360 h 1979939"/>
                <a:gd name="connsiteX4" fmla="*/ 121074 w 2929452"/>
                <a:gd name="connsiteY4" fmla="*/ 902498 h 1979939"/>
                <a:gd name="connsiteX5" fmla="*/ 321587 w 2929452"/>
                <a:gd name="connsiteY5" fmla="*/ 823958 h 1979939"/>
                <a:gd name="connsiteX6" fmla="*/ 325115 w 2929452"/>
                <a:gd name="connsiteY6" fmla="*/ 793910 h 1979939"/>
                <a:gd name="connsiteX7" fmla="*/ 363187 w 2929452"/>
                <a:gd name="connsiteY7" fmla="*/ 662420 h 1979939"/>
                <a:gd name="connsiteX8" fmla="*/ 598728 w 2929452"/>
                <a:gd name="connsiteY8" fmla="*/ 388885 h 1979939"/>
                <a:gd name="connsiteX9" fmla="*/ 569780 w 2929452"/>
                <a:gd name="connsiteY9" fmla="*/ 648013 h 1979939"/>
                <a:gd name="connsiteX10" fmla="*/ 587948 w 2929452"/>
                <a:gd name="connsiteY10" fmla="*/ 719624 h 1979939"/>
                <a:gd name="connsiteX11" fmla="*/ 2391505 w 2929452"/>
                <a:gd name="connsiteY11" fmla="*/ 13173 h 1979939"/>
                <a:gd name="connsiteX12" fmla="*/ 2638367 w 2929452"/>
                <a:gd name="connsiteY12" fmla="*/ 121075 h 1979939"/>
                <a:gd name="connsiteX13" fmla="*/ 2916279 w 2929452"/>
                <a:gd name="connsiteY13" fmla="*/ 830579 h 1979939"/>
                <a:gd name="connsiteX14" fmla="*/ 2808378 w 2929452"/>
                <a:gd name="connsiteY14" fmla="*/ 1077441 h 197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29452" h="1979939">
                  <a:moveTo>
                    <a:pt x="2808378" y="1077441"/>
                  </a:moveTo>
                  <a:lnTo>
                    <a:pt x="537947" y="1966766"/>
                  </a:lnTo>
                  <a:cubicBezTo>
                    <a:pt x="439982" y="2005139"/>
                    <a:pt x="329458" y="1956829"/>
                    <a:pt x="291085" y="1858865"/>
                  </a:cubicBezTo>
                  <a:lnTo>
                    <a:pt x="13173" y="1149360"/>
                  </a:lnTo>
                  <a:cubicBezTo>
                    <a:pt x="-25200" y="1051395"/>
                    <a:pt x="23110" y="940871"/>
                    <a:pt x="121074" y="902498"/>
                  </a:cubicBezTo>
                  <a:lnTo>
                    <a:pt x="321587" y="823958"/>
                  </a:lnTo>
                  <a:lnTo>
                    <a:pt x="325115" y="793910"/>
                  </a:lnTo>
                  <a:cubicBezTo>
                    <a:pt x="334549" y="738868"/>
                    <a:pt x="348866" y="688947"/>
                    <a:pt x="363187" y="662420"/>
                  </a:cubicBezTo>
                  <a:cubicBezTo>
                    <a:pt x="419101" y="557076"/>
                    <a:pt x="487657" y="477472"/>
                    <a:pt x="598728" y="388885"/>
                  </a:cubicBezTo>
                  <a:cubicBezTo>
                    <a:pt x="576250" y="477233"/>
                    <a:pt x="557925" y="559991"/>
                    <a:pt x="569780" y="648013"/>
                  </a:cubicBezTo>
                  <a:lnTo>
                    <a:pt x="587948" y="719624"/>
                  </a:lnTo>
                  <a:lnTo>
                    <a:pt x="2391505" y="13173"/>
                  </a:lnTo>
                  <a:cubicBezTo>
                    <a:pt x="2489470" y="-25200"/>
                    <a:pt x="2599995" y="23110"/>
                    <a:pt x="2638367" y="121075"/>
                  </a:cubicBezTo>
                  <a:lnTo>
                    <a:pt x="2916279" y="830579"/>
                  </a:lnTo>
                  <a:cubicBezTo>
                    <a:pt x="2954652" y="928544"/>
                    <a:pt x="2906343" y="1039068"/>
                    <a:pt x="2808378" y="1077441"/>
                  </a:cubicBezTo>
                  <a:close/>
                </a:path>
              </a:pathLst>
            </a:custGeom>
            <a:solidFill>
              <a:srgbClr val="BDBFE5"/>
            </a:solidFill>
            <a:ln>
              <a:solidFill>
                <a:srgbClr val="7378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-8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2016EF4-68FE-31A8-B52D-373D7D69AC53}"/>
                </a:ext>
              </a:extLst>
            </p:cNvPr>
            <p:cNvSpPr txBox="1"/>
            <p:nvPr/>
          </p:nvSpPr>
          <p:spPr>
            <a:xfrm>
              <a:off x="8641777" y="1903433"/>
              <a:ext cx="2797748" cy="10674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8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-8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3 Sofia Pro Soft"/>
                  <a:ea typeface="+mn-ea"/>
                  <a:cs typeface="+mn-cs"/>
                </a:rPr>
                <a:t>Mình</a:t>
              </a:r>
              <a:r>
                <a:rPr kumimoji="0" lang="en-US" sz="2400" b="0" i="0" u="none" strike="noStrike" kern="1200" cap="none" spc="-8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3 Sofia Pro Soft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-8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3 Sofia Pro Soft"/>
                  <a:ea typeface="+mn-ea"/>
                  <a:cs typeface="+mn-cs"/>
                </a:rPr>
                <a:t>dùng</a:t>
              </a:r>
              <a:r>
                <a:rPr kumimoji="0" lang="en-US" sz="2400" b="0" i="0" u="none" strike="noStrike" kern="1200" cap="none" spc="-8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3 Sofia Pro Soft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-8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3 Sofia Pro Soft"/>
                  <a:ea typeface="+mn-ea"/>
                  <a:cs typeface="+mn-cs"/>
                </a:rPr>
                <a:t>sợi</a:t>
              </a:r>
              <a:br>
                <a:rPr kumimoji="0" lang="en-US" sz="2400" b="0" i="0" u="none" strike="noStrike" kern="1200" cap="none" spc="-8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3 Sofia Pro Soft"/>
                  <a:ea typeface="+mn-ea"/>
                  <a:cs typeface="+mn-cs"/>
                </a:rPr>
              </a:br>
              <a:r>
                <a:rPr kumimoji="0" lang="en-US" sz="2400" b="0" i="0" u="none" strike="noStrike" kern="1200" cap="none" spc="-8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3 Sofia Pro Soft"/>
                  <a:ea typeface="+mn-ea"/>
                  <a:cs typeface="+mn-cs"/>
                </a:rPr>
                <a:t>dây</a:t>
              </a:r>
              <a:r>
                <a:rPr kumimoji="0" lang="en-US" sz="2400" b="0" i="0" u="none" strike="noStrike" kern="1200" cap="none" spc="-8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3 Sofia Pro Soft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-8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3 Sofia Pro Soft"/>
                  <a:ea typeface="+mn-ea"/>
                  <a:cs typeface="+mn-cs"/>
                </a:rPr>
                <a:t>đồng</a:t>
              </a:r>
              <a:r>
                <a:rPr kumimoji="0" lang="en-US" sz="2400" b="0" i="0" u="none" strike="noStrike" kern="1200" cap="none" spc="-8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3 Sofia Pro Soft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-8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3 Sofia Pro Soft"/>
                  <a:ea typeface="+mn-ea"/>
                  <a:cs typeface="+mn-cs"/>
                </a:rPr>
                <a:t>uốn</a:t>
              </a:r>
              <a:r>
                <a:rPr kumimoji="0" lang="en-US" sz="2400" b="0" i="0" u="none" strike="noStrike" kern="1200" cap="none" spc="-8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3 Sofia Pro Soft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-8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3 Sofia Pro Soft"/>
                  <a:ea typeface="+mn-ea"/>
                  <a:cs typeface="+mn-cs"/>
                </a:rPr>
                <a:t>thành</a:t>
              </a:r>
              <a:r>
                <a:rPr kumimoji="0" lang="en-US" sz="2400" b="0" i="0" u="none" strike="noStrike" kern="1200" cap="none" spc="-8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3 Sofia Pro Soft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-8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3 Sofia Pro Soft"/>
                  <a:ea typeface="+mn-ea"/>
                  <a:cs typeface="+mn-cs"/>
                </a:rPr>
                <a:t>hình</a:t>
              </a:r>
              <a:r>
                <a:rPr kumimoji="0" lang="en-US" sz="2400" b="0" i="0" u="none" strike="noStrike" kern="1200" cap="none" spc="-8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3 Sofia Pro Soft"/>
                  <a:ea typeface="+mn-ea"/>
                  <a:cs typeface="+mn-cs"/>
                </a:rPr>
                <a:t> tam </a:t>
              </a:r>
              <a:r>
                <a:rPr kumimoji="0" lang="en-US" sz="2400" b="0" i="0" u="none" strike="noStrike" kern="1200" cap="none" spc="-8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3 Sofia Pro Soft"/>
                  <a:ea typeface="+mn-ea"/>
                  <a:cs typeface="+mn-cs"/>
                </a:rPr>
                <a:t>giác</a:t>
              </a:r>
              <a:r>
                <a:rPr kumimoji="0" lang="en-US" sz="2400" b="0" i="0" u="none" strike="noStrike" kern="1200" cap="none" spc="-8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3 Sofia Pro Soft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-8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3 Sofia Pro Soft"/>
                  <a:ea typeface="+mn-ea"/>
                  <a:cs typeface="+mn-cs"/>
                </a:rPr>
                <a:t>này</a:t>
              </a:r>
              <a:r>
                <a:rPr kumimoji="0" lang="en-US" sz="2400" b="0" i="0" u="none" strike="noStrike" kern="1200" cap="none" spc="-8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3 Sofia Pro Soft"/>
                  <a:ea typeface="+mn-ea"/>
                  <a:cs typeface="+mn-cs"/>
                </a:rPr>
                <a:t>.</a:t>
              </a:r>
              <a:endParaRPr kumimoji="0" lang="en-US" sz="24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endParaRPr>
            </a:p>
          </p:txBody>
        </p:sp>
      </p:grpSp>
      <p:grpSp>
        <p:nvGrpSpPr>
          <p:cNvPr id="9" name="PHẠM DUYÊN 3 - 9Slide.vn">
            <a:extLst>
              <a:ext uri="{FF2B5EF4-FFF2-40B4-BE49-F238E27FC236}">
                <a16:creationId xmlns:a16="http://schemas.microsoft.com/office/drawing/2014/main" id="{EB883793-1021-1A40-E093-4B3C117D7720}"/>
              </a:ext>
            </a:extLst>
          </p:cNvPr>
          <p:cNvGrpSpPr/>
          <p:nvPr/>
        </p:nvGrpSpPr>
        <p:grpSpPr>
          <a:xfrm>
            <a:off x="8162925" y="1447800"/>
            <a:ext cx="2929452" cy="1979939"/>
            <a:chOff x="8545183" y="1450149"/>
            <a:chExt cx="2929452" cy="1979939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FF6E78E-D7C8-D9C1-8978-A952C53C33D8}"/>
                </a:ext>
              </a:extLst>
            </p:cNvPr>
            <p:cNvSpPr/>
            <p:nvPr/>
          </p:nvSpPr>
          <p:spPr>
            <a:xfrm rot="12083413">
              <a:off x="8545183" y="1450149"/>
              <a:ext cx="2929452" cy="1979939"/>
            </a:xfrm>
            <a:custGeom>
              <a:avLst/>
              <a:gdLst>
                <a:gd name="connsiteX0" fmla="*/ 2808378 w 2929452"/>
                <a:gd name="connsiteY0" fmla="*/ 1077441 h 1979939"/>
                <a:gd name="connsiteX1" fmla="*/ 537947 w 2929452"/>
                <a:gd name="connsiteY1" fmla="*/ 1966766 h 1979939"/>
                <a:gd name="connsiteX2" fmla="*/ 291085 w 2929452"/>
                <a:gd name="connsiteY2" fmla="*/ 1858865 h 1979939"/>
                <a:gd name="connsiteX3" fmla="*/ 13173 w 2929452"/>
                <a:gd name="connsiteY3" fmla="*/ 1149360 h 1979939"/>
                <a:gd name="connsiteX4" fmla="*/ 121074 w 2929452"/>
                <a:gd name="connsiteY4" fmla="*/ 902498 h 1979939"/>
                <a:gd name="connsiteX5" fmla="*/ 321587 w 2929452"/>
                <a:gd name="connsiteY5" fmla="*/ 823958 h 1979939"/>
                <a:gd name="connsiteX6" fmla="*/ 325115 w 2929452"/>
                <a:gd name="connsiteY6" fmla="*/ 793910 h 1979939"/>
                <a:gd name="connsiteX7" fmla="*/ 363187 w 2929452"/>
                <a:gd name="connsiteY7" fmla="*/ 662420 h 1979939"/>
                <a:gd name="connsiteX8" fmla="*/ 598728 w 2929452"/>
                <a:gd name="connsiteY8" fmla="*/ 388885 h 1979939"/>
                <a:gd name="connsiteX9" fmla="*/ 569780 w 2929452"/>
                <a:gd name="connsiteY9" fmla="*/ 648013 h 1979939"/>
                <a:gd name="connsiteX10" fmla="*/ 587948 w 2929452"/>
                <a:gd name="connsiteY10" fmla="*/ 719624 h 1979939"/>
                <a:gd name="connsiteX11" fmla="*/ 2391505 w 2929452"/>
                <a:gd name="connsiteY11" fmla="*/ 13173 h 1979939"/>
                <a:gd name="connsiteX12" fmla="*/ 2638367 w 2929452"/>
                <a:gd name="connsiteY12" fmla="*/ 121075 h 1979939"/>
                <a:gd name="connsiteX13" fmla="*/ 2916279 w 2929452"/>
                <a:gd name="connsiteY13" fmla="*/ 830579 h 1979939"/>
                <a:gd name="connsiteX14" fmla="*/ 2808378 w 2929452"/>
                <a:gd name="connsiteY14" fmla="*/ 1077441 h 197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29452" h="1979939">
                  <a:moveTo>
                    <a:pt x="2808378" y="1077441"/>
                  </a:moveTo>
                  <a:lnTo>
                    <a:pt x="537947" y="1966766"/>
                  </a:lnTo>
                  <a:cubicBezTo>
                    <a:pt x="439982" y="2005139"/>
                    <a:pt x="329458" y="1956829"/>
                    <a:pt x="291085" y="1858865"/>
                  </a:cubicBezTo>
                  <a:lnTo>
                    <a:pt x="13173" y="1149360"/>
                  </a:lnTo>
                  <a:cubicBezTo>
                    <a:pt x="-25200" y="1051395"/>
                    <a:pt x="23110" y="940871"/>
                    <a:pt x="121074" y="902498"/>
                  </a:cubicBezTo>
                  <a:lnTo>
                    <a:pt x="321587" y="823958"/>
                  </a:lnTo>
                  <a:lnTo>
                    <a:pt x="325115" y="793910"/>
                  </a:lnTo>
                  <a:cubicBezTo>
                    <a:pt x="334549" y="738868"/>
                    <a:pt x="348866" y="688947"/>
                    <a:pt x="363187" y="662420"/>
                  </a:cubicBezTo>
                  <a:cubicBezTo>
                    <a:pt x="419101" y="557076"/>
                    <a:pt x="487657" y="477472"/>
                    <a:pt x="598728" y="388885"/>
                  </a:cubicBezTo>
                  <a:cubicBezTo>
                    <a:pt x="576250" y="477233"/>
                    <a:pt x="557925" y="559991"/>
                    <a:pt x="569780" y="648013"/>
                  </a:cubicBezTo>
                  <a:lnTo>
                    <a:pt x="587948" y="719624"/>
                  </a:lnTo>
                  <a:lnTo>
                    <a:pt x="2391505" y="13173"/>
                  </a:lnTo>
                  <a:cubicBezTo>
                    <a:pt x="2489470" y="-25200"/>
                    <a:pt x="2599995" y="23110"/>
                    <a:pt x="2638367" y="121075"/>
                  </a:cubicBezTo>
                  <a:lnTo>
                    <a:pt x="2916279" y="830579"/>
                  </a:lnTo>
                  <a:cubicBezTo>
                    <a:pt x="2954652" y="928544"/>
                    <a:pt x="2906343" y="1039068"/>
                    <a:pt x="2808378" y="1077441"/>
                  </a:cubicBezTo>
                  <a:close/>
                </a:path>
              </a:pathLst>
            </a:custGeom>
            <a:solidFill>
              <a:srgbClr val="BDBFE5"/>
            </a:solidFill>
            <a:ln>
              <a:solidFill>
                <a:srgbClr val="7378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-8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04ED3A1-7651-CE4B-BF92-393273F59C77}"/>
                </a:ext>
              </a:extLst>
            </p:cNvPr>
            <p:cNvSpPr txBox="1"/>
            <p:nvPr/>
          </p:nvSpPr>
          <p:spPr>
            <a:xfrm>
              <a:off x="8603677" y="2065358"/>
              <a:ext cx="2797748" cy="742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8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-8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3 Sofia Pro Soft"/>
                  <a:ea typeface="+mn-ea"/>
                  <a:cs typeface="+mn-cs"/>
                </a:rPr>
                <a:t>Chiều dài sợi dây là chu vi hình tam giác.</a:t>
              </a:r>
              <a:endParaRPr kumimoji="0" lang="en-US" sz="2400" b="0" i="0" u="none" strike="noStrike" kern="1200" cap="none" spc="-8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endParaRPr>
            </a:p>
          </p:txBody>
        </p:sp>
      </p:grpSp>
      <p:sp>
        <p:nvSpPr>
          <p:cNvPr id="12" name="PHẠM DUYÊN 4 - 9Slide.vn">
            <a:extLst>
              <a:ext uri="{FF2B5EF4-FFF2-40B4-BE49-F238E27FC236}">
                <a16:creationId xmlns:a16="http://schemas.microsoft.com/office/drawing/2014/main" id="{6C730425-484A-32A4-B455-5047CEE09C06}"/>
              </a:ext>
            </a:extLst>
          </p:cNvPr>
          <p:cNvSpPr txBox="1"/>
          <p:nvPr/>
        </p:nvSpPr>
        <p:spPr>
          <a:xfrm>
            <a:off x="2515533" y="420469"/>
            <a:ext cx="71609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Chu vi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hình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 tam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giác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hình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tứ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giác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B1458F"/>
              </a:solidFill>
              <a:effectLst/>
              <a:uLnTx/>
              <a:uFillTx/>
              <a:latin typeface="#9Slide03 Sofia Pro Soft 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7539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5537E21B-DDDB-4B21-95EC-84C45DED7F83}"/>
              </a:ext>
            </a:extLst>
          </p:cNvPr>
          <p:cNvSpPr txBox="1"/>
          <p:nvPr/>
        </p:nvSpPr>
        <p:spPr>
          <a:xfrm>
            <a:off x="4217318" y="341034"/>
            <a:ext cx="6960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cs typeface="Times New Roman" panose="02020603050405020304" pitchFamily="18" charset="0"/>
              </a:rPr>
              <a:t>Tổng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đô</a:t>
            </a:r>
            <a:r>
              <a:rPr lang="en-US" sz="2400" dirty="0">
                <a:cs typeface="Times New Roman" panose="02020603050405020304" pitchFamily="18" charset="0"/>
              </a:rPr>
              <a:t>̣ </a:t>
            </a:r>
            <a:r>
              <a:rPr lang="en-US" sz="2400" dirty="0" err="1">
                <a:cs typeface="Times New Roman" panose="02020603050405020304" pitchFamily="18" charset="0"/>
              </a:rPr>
              <a:t>dài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ba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cạnh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của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hình</a:t>
            </a:r>
            <a:r>
              <a:rPr lang="en-US" sz="2400" dirty="0"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cs typeface="Times New Roman" panose="02020603050405020304" pitchFamily="18" charset="0"/>
              </a:rPr>
              <a:t>giác</a:t>
            </a:r>
            <a:r>
              <a:rPr lang="en-US" sz="2400" dirty="0">
                <a:cs typeface="Times New Roman" panose="02020603050405020304" pitchFamily="18" charset="0"/>
              </a:rPr>
              <a:t> ABC là: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FEC6B1-DE69-4B49-94DC-93EC83608B9E}"/>
              </a:ext>
            </a:extLst>
          </p:cNvPr>
          <p:cNvSpPr txBox="1"/>
          <p:nvPr/>
        </p:nvSpPr>
        <p:spPr>
          <a:xfrm>
            <a:off x="5050880" y="848139"/>
            <a:ext cx="6875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2 cm + 4 cm + 3 cm = 9 cm.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4B21AD-68D8-4809-8F66-BDE3922BA611}"/>
              </a:ext>
            </a:extLst>
          </p:cNvPr>
          <p:cNvSpPr txBox="1"/>
          <p:nvPr/>
        </p:nvSpPr>
        <p:spPr>
          <a:xfrm>
            <a:off x="4234501" y="1478011"/>
            <a:ext cx="7092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Ta </a:t>
            </a:r>
            <a:r>
              <a:rPr 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nói</a:t>
            </a:r>
            <a:r>
              <a:rPr 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: </a:t>
            </a:r>
            <a:r>
              <a:rPr lang="en-US" sz="2400" dirty="0">
                <a:cs typeface="Times New Roman" panose="02020603050405020304" pitchFamily="18" charset="0"/>
              </a:rPr>
              <a:t>Chu vi </a:t>
            </a:r>
            <a:r>
              <a:rPr lang="en-US" sz="2400" dirty="0" err="1">
                <a:cs typeface="Times New Roman" panose="02020603050405020304" pitchFamily="18" charset="0"/>
              </a:rPr>
              <a:t>của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hình</a:t>
            </a:r>
            <a:r>
              <a:rPr lang="en-US" sz="2400" dirty="0"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cs typeface="Times New Roman" panose="02020603050405020304" pitchFamily="18" charset="0"/>
              </a:rPr>
              <a:t>giác</a:t>
            </a:r>
            <a:r>
              <a:rPr lang="en-US" sz="2400" dirty="0">
                <a:cs typeface="Times New Roman" panose="02020603050405020304" pitchFamily="18" charset="0"/>
              </a:rPr>
              <a:t> ABC là 9 cm.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E74CFFB-0D90-4E73-A784-D40C79858873}"/>
              </a:ext>
            </a:extLst>
          </p:cNvPr>
          <p:cNvGrpSpPr/>
          <p:nvPr/>
        </p:nvGrpSpPr>
        <p:grpSpPr>
          <a:xfrm>
            <a:off x="694622" y="390238"/>
            <a:ext cx="3443745" cy="2047069"/>
            <a:chOff x="798316" y="1251198"/>
            <a:chExt cx="4168573" cy="2516356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7D7D84A-CD94-4031-ABFC-DE188B10F8EB}"/>
                </a:ext>
              </a:extLst>
            </p:cNvPr>
            <p:cNvGrpSpPr/>
            <p:nvPr/>
          </p:nvGrpSpPr>
          <p:grpSpPr>
            <a:xfrm>
              <a:off x="879325" y="1251198"/>
              <a:ext cx="4087564" cy="2516356"/>
              <a:chOff x="879325" y="1251198"/>
              <a:chExt cx="4087564" cy="2516356"/>
            </a:xfrm>
          </p:grpSpPr>
          <p:sp>
            <p:nvSpPr>
              <p:cNvPr id="8" name="Isosceles Triangle 7">
                <a:extLst>
                  <a:ext uri="{FF2B5EF4-FFF2-40B4-BE49-F238E27FC236}">
                    <a16:creationId xmlns:a16="http://schemas.microsoft.com/office/drawing/2014/main" id="{E3F9B679-3C34-4D89-8FC5-6BBD6C917D4C}"/>
                  </a:ext>
                </a:extLst>
              </p:cNvPr>
              <p:cNvSpPr/>
              <p:nvPr/>
            </p:nvSpPr>
            <p:spPr>
              <a:xfrm>
                <a:off x="1277818" y="1620530"/>
                <a:ext cx="3209569" cy="1808470"/>
              </a:xfrm>
              <a:prstGeom prst="triangle">
                <a:avLst>
                  <a:gd name="adj" fmla="val 28703"/>
                </a:avLst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00BABE1-500C-4B17-B6AB-6FCC6E626639}"/>
                  </a:ext>
                </a:extLst>
              </p:cNvPr>
              <p:cNvSpPr txBox="1"/>
              <p:nvPr/>
            </p:nvSpPr>
            <p:spPr>
              <a:xfrm>
                <a:off x="1880964" y="1251198"/>
                <a:ext cx="47950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A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59CE98C-8288-4337-B38B-6505D94EB774}"/>
                  </a:ext>
                </a:extLst>
              </p:cNvPr>
              <p:cNvSpPr txBox="1"/>
              <p:nvPr/>
            </p:nvSpPr>
            <p:spPr>
              <a:xfrm>
                <a:off x="879325" y="3244334"/>
                <a:ext cx="47950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B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2253C9B-2A3A-4544-A5CE-43E0CEBD70A8}"/>
                  </a:ext>
                </a:extLst>
              </p:cNvPr>
              <p:cNvSpPr txBox="1"/>
              <p:nvPr/>
            </p:nvSpPr>
            <p:spPr>
              <a:xfrm>
                <a:off x="4487387" y="3244334"/>
                <a:ext cx="47950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C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7F4CC48-9306-451E-8840-A353F4E46EBE}"/>
                  </a:ext>
                </a:extLst>
              </p:cNvPr>
              <p:cNvSpPr txBox="1"/>
              <p:nvPr/>
            </p:nvSpPr>
            <p:spPr>
              <a:xfrm>
                <a:off x="3204242" y="2136322"/>
                <a:ext cx="73213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3cm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FF7746-B9F2-4B29-A402-0CC863F6B6F9}"/>
                  </a:ext>
                </a:extLst>
              </p:cNvPr>
              <p:cNvSpPr txBox="1"/>
              <p:nvPr/>
            </p:nvSpPr>
            <p:spPr>
              <a:xfrm>
                <a:off x="1152352" y="2163214"/>
                <a:ext cx="73213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2cm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AC231C7-6550-41C5-903E-2D46C93CD1C6}"/>
                  </a:ext>
                </a:extLst>
              </p:cNvPr>
              <p:cNvSpPr txBox="1"/>
              <p:nvPr/>
            </p:nvSpPr>
            <p:spPr>
              <a:xfrm>
                <a:off x="2360466" y="3429000"/>
                <a:ext cx="73213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4cm</a:t>
                </a: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D5E5749-BD42-4CCE-AEF9-770B0B1878D1}"/>
                </a:ext>
              </a:extLst>
            </p:cNvPr>
            <p:cNvSpPr txBox="1"/>
            <p:nvPr/>
          </p:nvSpPr>
          <p:spPr>
            <a:xfrm>
              <a:off x="798316" y="1251198"/>
              <a:ext cx="4795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a)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F315BB52-D8E7-4B14-9A7B-FBEBC036B417}"/>
              </a:ext>
            </a:extLst>
          </p:cNvPr>
          <p:cNvSpPr txBox="1"/>
          <p:nvPr/>
        </p:nvSpPr>
        <p:spPr>
          <a:xfrm>
            <a:off x="3922929" y="3065258"/>
            <a:ext cx="7254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cs typeface="Times New Roman" panose="02020603050405020304" pitchFamily="18" charset="0"/>
              </a:rPr>
              <a:t>Tổng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đô</a:t>
            </a:r>
            <a:r>
              <a:rPr lang="en-US" sz="2400" dirty="0">
                <a:cs typeface="Times New Roman" panose="02020603050405020304" pitchFamily="18" charset="0"/>
              </a:rPr>
              <a:t>̣ </a:t>
            </a:r>
            <a:r>
              <a:rPr lang="en-US" sz="2400" dirty="0" err="1">
                <a:cs typeface="Times New Roman" panose="02020603050405020304" pitchFamily="18" charset="0"/>
              </a:rPr>
              <a:t>dài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bốn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cạnh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của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hình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tứ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giác</a:t>
            </a:r>
            <a:r>
              <a:rPr lang="en-US" sz="2400" dirty="0">
                <a:cs typeface="Times New Roman" panose="02020603050405020304" pitchFamily="18" charset="0"/>
              </a:rPr>
              <a:t> MNPQ là: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5EAFB2A-D209-4D20-AB8B-F70752405F16}"/>
              </a:ext>
            </a:extLst>
          </p:cNvPr>
          <p:cNvSpPr txBox="1"/>
          <p:nvPr/>
        </p:nvSpPr>
        <p:spPr>
          <a:xfrm>
            <a:off x="4112344" y="4377877"/>
            <a:ext cx="6875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Ta </a:t>
            </a:r>
            <a:r>
              <a:rPr 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nói</a:t>
            </a:r>
            <a:r>
              <a:rPr 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: </a:t>
            </a:r>
            <a:r>
              <a:rPr lang="en-US" sz="2400" dirty="0">
                <a:cs typeface="Times New Roman" panose="02020603050405020304" pitchFamily="18" charset="0"/>
              </a:rPr>
              <a:t>Chu vi </a:t>
            </a:r>
            <a:r>
              <a:rPr lang="en-US" sz="2400" dirty="0" err="1">
                <a:cs typeface="Times New Roman" panose="02020603050405020304" pitchFamily="18" charset="0"/>
              </a:rPr>
              <a:t>của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tứ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giác</a:t>
            </a:r>
            <a:r>
              <a:rPr lang="en-US" sz="2400" dirty="0">
                <a:cs typeface="Times New Roman" panose="02020603050405020304" pitchFamily="18" charset="0"/>
              </a:rPr>
              <a:t> MNPQ  là 14cm.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9B41522-83DB-46AE-BE3F-5043ADE1B069}"/>
              </a:ext>
            </a:extLst>
          </p:cNvPr>
          <p:cNvSpPr txBox="1"/>
          <p:nvPr/>
        </p:nvSpPr>
        <p:spPr>
          <a:xfrm>
            <a:off x="4450952" y="3676783"/>
            <a:ext cx="6875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3 cm + 4 cm + 5 cm + 2 cm = 14 cm.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BBC2398-FFC9-4793-9DFB-F02681C98023}"/>
              </a:ext>
            </a:extLst>
          </p:cNvPr>
          <p:cNvGrpSpPr/>
          <p:nvPr/>
        </p:nvGrpSpPr>
        <p:grpSpPr>
          <a:xfrm>
            <a:off x="694622" y="2891162"/>
            <a:ext cx="3455774" cy="2361213"/>
            <a:chOff x="946433" y="1453160"/>
            <a:chExt cx="4595723" cy="276242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8ABC817-8245-45EC-8D77-5149A5D1E3E8}"/>
                </a:ext>
              </a:extLst>
            </p:cNvPr>
            <p:cNvGrpSpPr/>
            <p:nvPr/>
          </p:nvGrpSpPr>
          <p:grpSpPr>
            <a:xfrm>
              <a:off x="946433" y="1547274"/>
              <a:ext cx="4595723" cy="2668307"/>
              <a:chOff x="1124852" y="2093684"/>
              <a:chExt cx="4595723" cy="2668307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5ED80210-B2BB-41BB-8BCA-97A106693994}"/>
                  </a:ext>
                </a:extLst>
              </p:cNvPr>
              <p:cNvGrpSpPr/>
              <p:nvPr/>
            </p:nvGrpSpPr>
            <p:grpSpPr>
              <a:xfrm>
                <a:off x="1739590" y="2497873"/>
                <a:ext cx="3256156" cy="1839951"/>
                <a:chOff x="1739590" y="2497873"/>
                <a:chExt cx="3256156" cy="1839951"/>
              </a:xfrm>
            </p:grpSpPr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149296A0-C8ED-4149-B899-CE89C6D188A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739590" y="3512634"/>
                  <a:ext cx="312234" cy="82519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5A43460F-6F78-4E7E-A097-18E21838C236}"/>
                    </a:ext>
                  </a:extLst>
                </p:cNvPr>
                <p:cNvCxnSpPr/>
                <p:nvPr/>
              </p:nvCxnSpPr>
              <p:spPr>
                <a:xfrm flipV="1">
                  <a:off x="2051824" y="2497873"/>
                  <a:ext cx="1053121" cy="1014761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955AFE38-B69C-4D41-A9DD-0B3DB8C18D26}"/>
                    </a:ext>
                  </a:extLst>
                </p:cNvPr>
                <p:cNvCxnSpPr/>
                <p:nvPr/>
              </p:nvCxnSpPr>
              <p:spPr>
                <a:xfrm>
                  <a:off x="1739590" y="4337824"/>
                  <a:ext cx="3256156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D8F9CF0A-FBA2-449E-A3E0-AAF9F31B46A0}"/>
                    </a:ext>
                  </a:extLst>
                </p:cNvPr>
                <p:cNvCxnSpPr/>
                <p:nvPr/>
              </p:nvCxnSpPr>
              <p:spPr>
                <a:xfrm>
                  <a:off x="3104945" y="2497873"/>
                  <a:ext cx="1890801" cy="1839951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98AF84E-77A8-4F42-A78E-7B94FF61C811}"/>
                  </a:ext>
                </a:extLst>
              </p:cNvPr>
              <p:cNvSpPr txBox="1"/>
              <p:nvPr/>
            </p:nvSpPr>
            <p:spPr>
              <a:xfrm>
                <a:off x="2899317" y="2093684"/>
                <a:ext cx="6913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N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C1EDB4D-9008-4C15-B6C4-513A675A0DA6}"/>
                  </a:ext>
                </a:extLst>
              </p:cNvPr>
              <p:cNvSpPr txBox="1"/>
              <p:nvPr/>
            </p:nvSpPr>
            <p:spPr>
              <a:xfrm>
                <a:off x="5029200" y="4188015"/>
                <a:ext cx="6913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P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CF97CF2-8613-4FD9-BC68-C4C3EA3E1C08}"/>
                  </a:ext>
                </a:extLst>
              </p:cNvPr>
              <p:cNvSpPr txBox="1"/>
              <p:nvPr/>
            </p:nvSpPr>
            <p:spPr>
              <a:xfrm>
                <a:off x="1717287" y="3219864"/>
                <a:ext cx="6913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M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C560A46-F980-4105-B652-E996E43BA6D8}"/>
                  </a:ext>
                </a:extLst>
              </p:cNvPr>
              <p:cNvSpPr txBox="1"/>
              <p:nvPr/>
            </p:nvSpPr>
            <p:spPr>
              <a:xfrm>
                <a:off x="1360448" y="4181244"/>
                <a:ext cx="6913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Q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ED5A035-F65C-4A7A-B1AB-05A9CC7E69B8}"/>
                  </a:ext>
                </a:extLst>
              </p:cNvPr>
              <p:cNvSpPr txBox="1"/>
              <p:nvPr/>
            </p:nvSpPr>
            <p:spPr>
              <a:xfrm>
                <a:off x="1124852" y="3665528"/>
                <a:ext cx="880032" cy="396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2 cm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03679EA-7F89-4BDF-9CAE-2CAD34775F7B}"/>
                  </a:ext>
                </a:extLst>
              </p:cNvPr>
              <p:cNvSpPr txBox="1"/>
              <p:nvPr/>
            </p:nvSpPr>
            <p:spPr>
              <a:xfrm>
                <a:off x="2899316" y="4365911"/>
                <a:ext cx="1076093" cy="396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5 cm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EAAAD11-25F7-4B12-BC7C-E5B1CD71393B}"/>
                  </a:ext>
                </a:extLst>
              </p:cNvPr>
              <p:cNvSpPr txBox="1"/>
              <p:nvPr/>
            </p:nvSpPr>
            <p:spPr>
              <a:xfrm>
                <a:off x="3975411" y="3013566"/>
                <a:ext cx="875449" cy="396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4 cm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8890F93-8BAC-4387-8C43-2B99001AECB3}"/>
                  </a:ext>
                </a:extLst>
              </p:cNvPr>
              <p:cNvSpPr txBox="1"/>
              <p:nvPr/>
            </p:nvSpPr>
            <p:spPr>
              <a:xfrm>
                <a:off x="1739590" y="2663666"/>
                <a:ext cx="930122" cy="396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3 cm</a:t>
                </a: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B09489D-BF5F-4BF0-8172-02B58A399341}"/>
                </a:ext>
              </a:extLst>
            </p:cNvPr>
            <p:cNvSpPr txBox="1"/>
            <p:nvPr/>
          </p:nvSpPr>
          <p:spPr>
            <a:xfrm>
              <a:off x="1086977" y="1453160"/>
              <a:ext cx="6913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b)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859598EF-2213-46AC-B1EE-3EBCCC43EED9}"/>
              </a:ext>
            </a:extLst>
          </p:cNvPr>
          <p:cNvSpPr txBox="1"/>
          <p:nvPr/>
        </p:nvSpPr>
        <p:spPr>
          <a:xfrm>
            <a:off x="5050880" y="863404"/>
            <a:ext cx="4126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2 cm + 4 cm + 3 cm = 9 cm.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5960EED-9A59-415E-A15A-16FB46171D19}"/>
              </a:ext>
            </a:extLst>
          </p:cNvPr>
          <p:cNvSpPr txBox="1"/>
          <p:nvPr/>
        </p:nvSpPr>
        <p:spPr>
          <a:xfrm>
            <a:off x="4450952" y="3684101"/>
            <a:ext cx="5126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3 cm + 4 cm + 5 cm + 2 cm = 14 cm. </a:t>
            </a:r>
          </a:p>
        </p:txBody>
      </p:sp>
      <p:sp>
        <p:nvSpPr>
          <p:cNvPr id="42" name="PHẠM DUYÊN 12 - 9Slide.vn">
            <a:extLst>
              <a:ext uri="{FF2B5EF4-FFF2-40B4-BE49-F238E27FC236}">
                <a16:creationId xmlns:a16="http://schemas.microsoft.com/office/drawing/2014/main" id="{E18B3242-35C9-4185-81C0-8B6A068F150F}"/>
              </a:ext>
            </a:extLst>
          </p:cNvPr>
          <p:cNvSpPr txBox="1"/>
          <p:nvPr/>
        </p:nvSpPr>
        <p:spPr>
          <a:xfrm>
            <a:off x="694622" y="5259103"/>
            <a:ext cx="104212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120" normalizeH="0" baseline="0" noProof="0" dirty="0" err="1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ea typeface="+mn-ea"/>
                <a:cs typeface="+mn-cs"/>
              </a:rPr>
              <a:t>Tổng</a:t>
            </a:r>
            <a:r>
              <a:rPr kumimoji="0" lang="en-US" sz="3200" b="0" i="0" u="none" strike="noStrike" kern="1200" cap="none" spc="-120" normalizeH="0" baseline="0" noProof="0" dirty="0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-120" normalizeH="0" baseline="0" noProof="0" dirty="0" err="1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ea typeface="+mn-ea"/>
                <a:cs typeface="+mn-cs"/>
              </a:rPr>
              <a:t>độ</a:t>
            </a:r>
            <a:r>
              <a:rPr kumimoji="0" lang="en-US" sz="3200" b="0" i="0" u="none" strike="noStrike" kern="1200" cap="none" spc="-120" normalizeH="0" baseline="0" noProof="0" dirty="0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-120" normalizeH="0" baseline="0" noProof="0" dirty="0" err="1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ea typeface="+mn-ea"/>
                <a:cs typeface="+mn-cs"/>
              </a:rPr>
              <a:t>dài</a:t>
            </a:r>
            <a:r>
              <a:rPr kumimoji="0" lang="en-US" sz="3200" b="0" i="0" u="none" strike="noStrike" kern="1200" cap="none" spc="-120" normalizeH="0" baseline="0" noProof="0" dirty="0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-120" normalizeH="0" baseline="0" noProof="0" dirty="0" err="1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-120" normalizeH="0" baseline="0" noProof="0" dirty="0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-120" normalizeH="0" baseline="0" noProof="0" dirty="0" err="1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ea typeface="+mn-ea"/>
                <a:cs typeface="+mn-cs"/>
              </a:rPr>
              <a:t>cạnh</a:t>
            </a:r>
            <a:r>
              <a:rPr kumimoji="0" lang="en-US" sz="3200" b="0" i="0" u="none" strike="noStrike" kern="1200" cap="none" spc="-120" normalizeH="0" baseline="0" noProof="0" dirty="0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-120" normalizeH="0" baseline="0" noProof="0" dirty="0" err="1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ea typeface="+mn-ea"/>
                <a:cs typeface="+mn-cs"/>
              </a:rPr>
              <a:t>của</a:t>
            </a:r>
            <a:r>
              <a:rPr kumimoji="0" lang="en-US" sz="3200" b="0" i="0" u="none" strike="noStrike" kern="1200" cap="none" spc="-120" normalizeH="0" baseline="0" noProof="0" dirty="0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-120" normalizeH="0" baseline="0" noProof="0" dirty="0" err="1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ea typeface="+mn-ea"/>
                <a:cs typeface="+mn-cs"/>
              </a:rPr>
              <a:t>hình</a:t>
            </a:r>
            <a:r>
              <a:rPr kumimoji="0" lang="en-US" sz="3200" b="0" i="0" u="none" strike="noStrike" kern="1200" cap="none" spc="-120" normalizeH="0" baseline="0" noProof="0" dirty="0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ea typeface="+mn-ea"/>
                <a:cs typeface="+mn-cs"/>
              </a:rPr>
              <a:t> tam </a:t>
            </a:r>
            <a:r>
              <a:rPr kumimoji="0" lang="en-US" sz="3200" b="0" i="0" u="none" strike="noStrike" kern="1200" cap="none" spc="-120" normalizeH="0" baseline="0" noProof="0" dirty="0" err="1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ea typeface="+mn-ea"/>
                <a:cs typeface="+mn-cs"/>
              </a:rPr>
              <a:t>giác</a:t>
            </a:r>
            <a:r>
              <a:rPr kumimoji="0" lang="en-US" sz="3200" b="0" i="0" u="none" strike="noStrike" kern="1200" cap="none" spc="-120" normalizeH="0" baseline="0" noProof="0" dirty="0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-120" normalizeH="0" baseline="0" noProof="0" dirty="0" err="1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ea typeface="+mn-ea"/>
                <a:cs typeface="+mn-cs"/>
              </a:rPr>
              <a:t>hình</a:t>
            </a:r>
            <a:r>
              <a:rPr kumimoji="0" lang="en-US" sz="3200" b="0" i="0" u="none" strike="noStrike" kern="1200" cap="none" spc="-120" normalizeH="0" baseline="0" noProof="0" dirty="0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-120" normalizeH="0" baseline="0" noProof="0" dirty="0" err="1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ea typeface="+mn-ea"/>
                <a:cs typeface="+mn-cs"/>
              </a:rPr>
              <a:t>tứ</a:t>
            </a:r>
            <a:r>
              <a:rPr kumimoji="0" lang="en-US" sz="3200" b="0" i="0" u="none" strike="noStrike" kern="1200" cap="none" spc="-120" normalizeH="0" baseline="0" noProof="0" dirty="0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-120" normalizeH="0" baseline="0" noProof="0" dirty="0" err="1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ea typeface="+mn-ea"/>
                <a:cs typeface="+mn-cs"/>
              </a:rPr>
              <a:t>giác</a:t>
            </a:r>
            <a:r>
              <a:rPr kumimoji="0" lang="en-US" sz="3200" b="0" i="0" u="none" strike="noStrike" kern="1200" cap="none" spc="-120" normalizeH="0" baseline="0" noProof="0" dirty="0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-120" normalizeH="0" baseline="0" noProof="0" dirty="0" err="1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ea typeface="+mn-ea"/>
                <a:cs typeface="+mn-cs"/>
              </a:rPr>
              <a:t>là</a:t>
            </a:r>
            <a:r>
              <a:rPr kumimoji="0" lang="en-US" sz="3200" b="0" i="0" u="none" strike="noStrike" kern="1200" cap="none" spc="-120" normalizeH="0" baseline="0" noProof="0" dirty="0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ea typeface="+mn-ea"/>
                <a:cs typeface="+mn-cs"/>
              </a:rPr>
              <a:t> chu vi </a:t>
            </a:r>
            <a:r>
              <a:rPr kumimoji="0" lang="en-US" sz="3200" b="0" i="0" u="none" strike="noStrike" kern="1200" cap="none" spc="-120" normalizeH="0" baseline="0" noProof="0" dirty="0" err="1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ea typeface="+mn-ea"/>
                <a:cs typeface="+mn-cs"/>
              </a:rPr>
              <a:t>của</a:t>
            </a:r>
            <a:r>
              <a:rPr kumimoji="0" lang="en-US" sz="3200" b="0" i="0" u="none" strike="noStrike" kern="1200" cap="none" spc="-120" normalizeH="0" baseline="0" noProof="0" dirty="0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-120" normalizeH="0" baseline="0" noProof="0" dirty="0" err="1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ea typeface="+mn-ea"/>
                <a:cs typeface="+mn-cs"/>
              </a:rPr>
              <a:t>hình</a:t>
            </a:r>
            <a:r>
              <a:rPr kumimoji="0" lang="en-US" sz="3200" b="0" i="0" u="none" strike="noStrike" kern="1200" cap="none" spc="-120" normalizeH="0" baseline="0" noProof="0" dirty="0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-120" normalizeH="0" baseline="0" noProof="0" dirty="0" err="1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ea typeface="+mn-ea"/>
                <a:cs typeface="+mn-cs"/>
              </a:rPr>
              <a:t>đó</a:t>
            </a:r>
            <a:r>
              <a:rPr kumimoji="0" lang="en-US" sz="3200" b="0" i="0" u="none" strike="noStrike" kern="1200" cap="none" spc="-120" normalizeH="0" baseline="0" noProof="0" dirty="0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536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1" grpId="0"/>
      <p:bldP spid="22" grpId="0"/>
      <p:bldP spid="23" grpId="0"/>
      <p:bldP spid="40" grpId="0"/>
      <p:bldP spid="41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ẠM DUYÊN 1 - 9Slide.vn">
            <a:extLst>
              <a:ext uri="{FF2B5EF4-FFF2-40B4-BE49-F238E27FC236}">
                <a16:creationId xmlns:a16="http://schemas.microsoft.com/office/drawing/2014/main" id="{2AB9AB22-69FB-4BED-BD97-39898F04C7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93" t="26095" r="18446" b="29510"/>
          <a:stretch/>
        </p:blipFill>
        <p:spPr>
          <a:xfrm>
            <a:off x="400594" y="296695"/>
            <a:ext cx="3489234" cy="1225948"/>
          </a:xfrm>
          <a:prstGeom prst="rect">
            <a:avLst/>
          </a:prstGeom>
        </p:spPr>
      </p:pic>
      <p:sp>
        <p:nvSpPr>
          <p:cNvPr id="3" name="PHẠM DUYÊN 2 - 9Slide.vn">
            <a:extLst>
              <a:ext uri="{FF2B5EF4-FFF2-40B4-BE49-F238E27FC236}">
                <a16:creationId xmlns:a16="http://schemas.microsoft.com/office/drawing/2014/main" id="{C77E92E8-8299-4C6B-A6D8-7DBB53170E8E}"/>
              </a:ext>
            </a:extLst>
          </p:cNvPr>
          <p:cNvSpPr/>
          <p:nvPr/>
        </p:nvSpPr>
        <p:spPr>
          <a:xfrm>
            <a:off x="1201057" y="2524666"/>
            <a:ext cx="3684814" cy="1331956"/>
          </a:xfrm>
          <a:prstGeom prst="triangle">
            <a:avLst>
              <a:gd name="adj" fmla="val 34045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4" name="PHẠM DUYÊN 3 - 9Slide.vn">
            <a:extLst>
              <a:ext uri="{FF2B5EF4-FFF2-40B4-BE49-F238E27FC236}">
                <a16:creationId xmlns:a16="http://schemas.microsoft.com/office/drawing/2014/main" id="{DD703074-48E0-4564-A70F-AD9FE71EE077}"/>
              </a:ext>
            </a:extLst>
          </p:cNvPr>
          <p:cNvSpPr txBox="1"/>
          <p:nvPr/>
        </p:nvSpPr>
        <p:spPr>
          <a:xfrm>
            <a:off x="2082577" y="1838866"/>
            <a:ext cx="714137" cy="722340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6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A</a:t>
            </a:r>
          </a:p>
        </p:txBody>
      </p:sp>
      <p:sp>
        <p:nvSpPr>
          <p:cNvPr id="5" name="PHẠM DUYÊN 4 - 9Slide.vn">
            <a:extLst>
              <a:ext uri="{FF2B5EF4-FFF2-40B4-BE49-F238E27FC236}">
                <a16:creationId xmlns:a16="http://schemas.microsoft.com/office/drawing/2014/main" id="{03BA86F2-90E7-41FA-839D-EDBBF495C58E}"/>
              </a:ext>
            </a:extLst>
          </p:cNvPr>
          <p:cNvSpPr txBox="1"/>
          <p:nvPr/>
        </p:nvSpPr>
        <p:spPr>
          <a:xfrm>
            <a:off x="517797" y="3773460"/>
            <a:ext cx="714137" cy="722340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6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B</a:t>
            </a:r>
          </a:p>
        </p:txBody>
      </p:sp>
      <p:sp>
        <p:nvSpPr>
          <p:cNvPr id="6" name="PHẠM DUYÊN 5 - 9Slide.vn">
            <a:extLst>
              <a:ext uri="{FF2B5EF4-FFF2-40B4-BE49-F238E27FC236}">
                <a16:creationId xmlns:a16="http://schemas.microsoft.com/office/drawing/2014/main" id="{5609B892-3887-476F-95EA-4BEBB3F3B7BF}"/>
              </a:ext>
            </a:extLst>
          </p:cNvPr>
          <p:cNvSpPr txBox="1"/>
          <p:nvPr/>
        </p:nvSpPr>
        <p:spPr>
          <a:xfrm>
            <a:off x="4886744" y="3773460"/>
            <a:ext cx="714137" cy="722340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6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C</a:t>
            </a:r>
          </a:p>
        </p:txBody>
      </p:sp>
      <p:sp>
        <p:nvSpPr>
          <p:cNvPr id="7" name="PHẠM DUYÊN 6 - 9Slide.vn">
            <a:extLst>
              <a:ext uri="{FF2B5EF4-FFF2-40B4-BE49-F238E27FC236}">
                <a16:creationId xmlns:a16="http://schemas.microsoft.com/office/drawing/2014/main" id="{3D803D87-9DC9-4731-B487-BAA4526D60FE}"/>
              </a:ext>
            </a:extLst>
          </p:cNvPr>
          <p:cNvSpPr/>
          <p:nvPr/>
        </p:nvSpPr>
        <p:spPr>
          <a:xfrm>
            <a:off x="6963228" y="1067546"/>
            <a:ext cx="3887350" cy="2789076"/>
          </a:xfrm>
          <a:custGeom>
            <a:avLst/>
            <a:gdLst>
              <a:gd name="connsiteX0" fmla="*/ 0 w 3733800"/>
              <a:gd name="connsiteY0" fmla="*/ 0 h 1905000"/>
              <a:gd name="connsiteX1" fmla="*/ 3733800 w 3733800"/>
              <a:gd name="connsiteY1" fmla="*/ 0 h 1905000"/>
              <a:gd name="connsiteX2" fmla="*/ 3733800 w 3733800"/>
              <a:gd name="connsiteY2" fmla="*/ 1905000 h 1905000"/>
              <a:gd name="connsiteX3" fmla="*/ 0 w 3733800"/>
              <a:gd name="connsiteY3" fmla="*/ 1905000 h 1905000"/>
              <a:gd name="connsiteX4" fmla="*/ 0 w 3733800"/>
              <a:gd name="connsiteY4" fmla="*/ 0 h 1905000"/>
              <a:gd name="connsiteX0" fmla="*/ 597159 w 4330959"/>
              <a:gd name="connsiteY0" fmla="*/ 0 h 1960983"/>
              <a:gd name="connsiteX1" fmla="*/ 4330959 w 4330959"/>
              <a:gd name="connsiteY1" fmla="*/ 0 h 1960983"/>
              <a:gd name="connsiteX2" fmla="*/ 4330959 w 4330959"/>
              <a:gd name="connsiteY2" fmla="*/ 1905000 h 1960983"/>
              <a:gd name="connsiteX3" fmla="*/ 0 w 4330959"/>
              <a:gd name="connsiteY3" fmla="*/ 1960983 h 1960983"/>
              <a:gd name="connsiteX4" fmla="*/ 597159 w 4330959"/>
              <a:gd name="connsiteY4" fmla="*/ 0 h 1960983"/>
              <a:gd name="connsiteX0" fmla="*/ 681135 w 4330959"/>
              <a:gd name="connsiteY0" fmla="*/ 755780 h 1960983"/>
              <a:gd name="connsiteX1" fmla="*/ 4330959 w 4330959"/>
              <a:gd name="connsiteY1" fmla="*/ 0 h 1960983"/>
              <a:gd name="connsiteX2" fmla="*/ 4330959 w 4330959"/>
              <a:gd name="connsiteY2" fmla="*/ 1905000 h 1960983"/>
              <a:gd name="connsiteX3" fmla="*/ 0 w 4330959"/>
              <a:gd name="connsiteY3" fmla="*/ 1960983 h 1960983"/>
              <a:gd name="connsiteX4" fmla="*/ 681135 w 4330959"/>
              <a:gd name="connsiteY4" fmla="*/ 755780 h 1960983"/>
              <a:gd name="connsiteX0" fmla="*/ 671804 w 4330959"/>
              <a:gd name="connsiteY0" fmla="*/ 653143 h 1960983"/>
              <a:gd name="connsiteX1" fmla="*/ 4330959 w 4330959"/>
              <a:gd name="connsiteY1" fmla="*/ 0 h 1960983"/>
              <a:gd name="connsiteX2" fmla="*/ 4330959 w 4330959"/>
              <a:gd name="connsiteY2" fmla="*/ 1905000 h 1960983"/>
              <a:gd name="connsiteX3" fmla="*/ 0 w 4330959"/>
              <a:gd name="connsiteY3" fmla="*/ 1960983 h 1960983"/>
              <a:gd name="connsiteX4" fmla="*/ 671804 w 4330959"/>
              <a:gd name="connsiteY4" fmla="*/ 653143 h 1960983"/>
              <a:gd name="connsiteX0" fmla="*/ 671804 w 4330959"/>
              <a:gd name="connsiteY0" fmla="*/ 1334277 h 2642117"/>
              <a:gd name="connsiteX1" fmla="*/ 2362200 w 4330959"/>
              <a:gd name="connsiteY1" fmla="*/ 0 h 2642117"/>
              <a:gd name="connsiteX2" fmla="*/ 4330959 w 4330959"/>
              <a:gd name="connsiteY2" fmla="*/ 2586134 h 2642117"/>
              <a:gd name="connsiteX3" fmla="*/ 0 w 4330959"/>
              <a:gd name="connsiteY3" fmla="*/ 2642117 h 2642117"/>
              <a:gd name="connsiteX4" fmla="*/ 671804 w 4330959"/>
              <a:gd name="connsiteY4" fmla="*/ 1334277 h 2642117"/>
              <a:gd name="connsiteX0" fmla="*/ 671804 w 3593841"/>
              <a:gd name="connsiteY0" fmla="*/ 1334277 h 2670110"/>
              <a:gd name="connsiteX1" fmla="*/ 2362200 w 3593841"/>
              <a:gd name="connsiteY1" fmla="*/ 0 h 2670110"/>
              <a:gd name="connsiteX2" fmla="*/ 3593841 w 3593841"/>
              <a:gd name="connsiteY2" fmla="*/ 2670110 h 2670110"/>
              <a:gd name="connsiteX3" fmla="*/ 0 w 3593841"/>
              <a:gd name="connsiteY3" fmla="*/ 2642117 h 2670110"/>
              <a:gd name="connsiteX4" fmla="*/ 671804 w 3593841"/>
              <a:gd name="connsiteY4" fmla="*/ 1334277 h 2670110"/>
              <a:gd name="connsiteX0" fmla="*/ 671804 w 3621833"/>
              <a:gd name="connsiteY0" fmla="*/ 1334277 h 2642118"/>
              <a:gd name="connsiteX1" fmla="*/ 2362200 w 3621833"/>
              <a:gd name="connsiteY1" fmla="*/ 0 h 2642118"/>
              <a:gd name="connsiteX2" fmla="*/ 3621833 w 3621833"/>
              <a:gd name="connsiteY2" fmla="*/ 2642118 h 2642118"/>
              <a:gd name="connsiteX3" fmla="*/ 0 w 3621833"/>
              <a:gd name="connsiteY3" fmla="*/ 2642117 h 2642118"/>
              <a:gd name="connsiteX4" fmla="*/ 671804 w 3621833"/>
              <a:gd name="connsiteY4" fmla="*/ 1334277 h 2642118"/>
              <a:gd name="connsiteX0" fmla="*/ 715347 w 3621833"/>
              <a:gd name="connsiteY0" fmla="*/ 1348791 h 2642118"/>
              <a:gd name="connsiteX1" fmla="*/ 2362200 w 3621833"/>
              <a:gd name="connsiteY1" fmla="*/ 0 h 2642118"/>
              <a:gd name="connsiteX2" fmla="*/ 3621833 w 3621833"/>
              <a:gd name="connsiteY2" fmla="*/ 2642118 h 2642118"/>
              <a:gd name="connsiteX3" fmla="*/ 0 w 3621833"/>
              <a:gd name="connsiteY3" fmla="*/ 2642117 h 2642118"/>
              <a:gd name="connsiteX4" fmla="*/ 715347 w 3621833"/>
              <a:gd name="connsiteY4" fmla="*/ 1348791 h 2642118"/>
              <a:gd name="connsiteX0" fmla="*/ 715347 w 3621833"/>
              <a:gd name="connsiteY0" fmla="*/ 1305248 h 2598575"/>
              <a:gd name="connsiteX1" fmla="*/ 2376714 w 3621833"/>
              <a:gd name="connsiteY1" fmla="*/ 0 h 2598575"/>
              <a:gd name="connsiteX2" fmla="*/ 3621833 w 3621833"/>
              <a:gd name="connsiteY2" fmla="*/ 2598575 h 2598575"/>
              <a:gd name="connsiteX3" fmla="*/ 0 w 3621833"/>
              <a:gd name="connsiteY3" fmla="*/ 2598574 h 2598575"/>
              <a:gd name="connsiteX4" fmla="*/ 715347 w 3621833"/>
              <a:gd name="connsiteY4" fmla="*/ 1305248 h 259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1833" h="2598575">
                <a:moveTo>
                  <a:pt x="715347" y="1305248"/>
                </a:moveTo>
                <a:lnTo>
                  <a:pt x="2376714" y="0"/>
                </a:lnTo>
                <a:lnTo>
                  <a:pt x="3621833" y="2598575"/>
                </a:lnTo>
                <a:lnTo>
                  <a:pt x="0" y="2598574"/>
                </a:lnTo>
                <a:lnTo>
                  <a:pt x="715347" y="1305248"/>
                </a:lnTo>
                <a:close/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8" name="PHẠM DUYÊN 7 - 9Slide.vn">
            <a:extLst>
              <a:ext uri="{FF2B5EF4-FFF2-40B4-BE49-F238E27FC236}">
                <a16:creationId xmlns:a16="http://schemas.microsoft.com/office/drawing/2014/main" id="{A5E4FE0C-5C81-4272-A6AF-305273FA19B5}"/>
              </a:ext>
            </a:extLst>
          </p:cNvPr>
          <p:cNvSpPr txBox="1"/>
          <p:nvPr/>
        </p:nvSpPr>
        <p:spPr>
          <a:xfrm>
            <a:off x="9550400" y="616604"/>
            <a:ext cx="714137" cy="722340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6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N</a:t>
            </a:r>
          </a:p>
        </p:txBody>
      </p:sp>
      <p:sp>
        <p:nvSpPr>
          <p:cNvPr id="9" name="PHẠM DUYÊN 8 - 9Slide.vn">
            <a:extLst>
              <a:ext uri="{FF2B5EF4-FFF2-40B4-BE49-F238E27FC236}">
                <a16:creationId xmlns:a16="http://schemas.microsoft.com/office/drawing/2014/main" id="{71DA51D5-A263-4B58-AB76-F69C1C792919}"/>
              </a:ext>
            </a:extLst>
          </p:cNvPr>
          <p:cNvSpPr txBox="1"/>
          <p:nvPr/>
        </p:nvSpPr>
        <p:spPr>
          <a:xfrm>
            <a:off x="6249091" y="3773460"/>
            <a:ext cx="714137" cy="722340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6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Q</a:t>
            </a:r>
          </a:p>
        </p:txBody>
      </p:sp>
      <p:sp>
        <p:nvSpPr>
          <p:cNvPr id="10" name="PHẠM DUYÊN 9 - 9Slide.vn">
            <a:extLst>
              <a:ext uri="{FF2B5EF4-FFF2-40B4-BE49-F238E27FC236}">
                <a16:creationId xmlns:a16="http://schemas.microsoft.com/office/drawing/2014/main" id="{4ABA3D19-D848-4863-9005-7B748D21D87B}"/>
              </a:ext>
            </a:extLst>
          </p:cNvPr>
          <p:cNvSpPr txBox="1"/>
          <p:nvPr/>
        </p:nvSpPr>
        <p:spPr>
          <a:xfrm>
            <a:off x="10829890" y="3773460"/>
            <a:ext cx="714137" cy="722340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6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P</a:t>
            </a:r>
          </a:p>
        </p:txBody>
      </p:sp>
      <p:sp>
        <p:nvSpPr>
          <p:cNvPr id="11" name="PHẠM DUYÊN 10 - 9Slide.vn">
            <a:extLst>
              <a:ext uri="{FF2B5EF4-FFF2-40B4-BE49-F238E27FC236}">
                <a16:creationId xmlns:a16="http://schemas.microsoft.com/office/drawing/2014/main" id="{24CD0AFA-CBAD-4212-B0E1-FE784FA676CC}"/>
              </a:ext>
            </a:extLst>
          </p:cNvPr>
          <p:cNvSpPr txBox="1"/>
          <p:nvPr/>
        </p:nvSpPr>
        <p:spPr>
          <a:xfrm>
            <a:off x="7032443" y="1888504"/>
            <a:ext cx="714137" cy="722340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6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M</a:t>
            </a:r>
          </a:p>
        </p:txBody>
      </p:sp>
      <p:sp>
        <p:nvSpPr>
          <p:cNvPr id="12" name="PHẠM DUYÊN 11 - 9Slide.vn">
            <a:extLst>
              <a:ext uri="{FF2B5EF4-FFF2-40B4-BE49-F238E27FC236}">
                <a16:creationId xmlns:a16="http://schemas.microsoft.com/office/drawing/2014/main" id="{1FEA5ED0-3596-43DB-9DCF-09A363F34918}"/>
              </a:ext>
            </a:extLst>
          </p:cNvPr>
          <p:cNvSpPr/>
          <p:nvPr/>
        </p:nvSpPr>
        <p:spPr>
          <a:xfrm>
            <a:off x="607134" y="4700020"/>
            <a:ext cx="10780445" cy="1407420"/>
          </a:xfrm>
          <a:custGeom>
            <a:avLst/>
            <a:gdLst>
              <a:gd name="connsiteX0" fmla="*/ 0 w 5172633"/>
              <a:gd name="connsiteY0" fmla="*/ 0 h 3165640"/>
              <a:gd name="connsiteX1" fmla="*/ 5172633 w 5172633"/>
              <a:gd name="connsiteY1" fmla="*/ 0 h 3165640"/>
              <a:gd name="connsiteX2" fmla="*/ 5172633 w 5172633"/>
              <a:gd name="connsiteY2" fmla="*/ 3165640 h 3165640"/>
              <a:gd name="connsiteX3" fmla="*/ 0 w 5172633"/>
              <a:gd name="connsiteY3" fmla="*/ 3165640 h 3165640"/>
              <a:gd name="connsiteX4" fmla="*/ 0 w 5172633"/>
              <a:gd name="connsiteY4" fmla="*/ 0 h 3165640"/>
              <a:gd name="connsiteX0" fmla="*/ 0 w 5172633"/>
              <a:gd name="connsiteY0" fmla="*/ 201 h 3165841"/>
              <a:gd name="connsiteX1" fmla="*/ 2626041 w 5172633"/>
              <a:gd name="connsiteY1" fmla="*/ 46548 h 3165841"/>
              <a:gd name="connsiteX2" fmla="*/ 5172633 w 5172633"/>
              <a:gd name="connsiteY2" fmla="*/ 201 h 3165841"/>
              <a:gd name="connsiteX3" fmla="*/ 5172633 w 5172633"/>
              <a:gd name="connsiteY3" fmla="*/ 3165841 h 3165841"/>
              <a:gd name="connsiteX4" fmla="*/ 0 w 5172633"/>
              <a:gd name="connsiteY4" fmla="*/ 3165841 h 3165841"/>
              <a:gd name="connsiteX5" fmla="*/ 0 w 5172633"/>
              <a:gd name="connsiteY5" fmla="*/ 201 h 3165841"/>
              <a:gd name="connsiteX0" fmla="*/ 0 w 5172633"/>
              <a:gd name="connsiteY0" fmla="*/ 201 h 3165841"/>
              <a:gd name="connsiteX1" fmla="*/ 2626041 w 5172633"/>
              <a:gd name="connsiteY1" fmla="*/ 46548 h 3165841"/>
              <a:gd name="connsiteX2" fmla="*/ 5172633 w 5172633"/>
              <a:gd name="connsiteY2" fmla="*/ 201 h 3165841"/>
              <a:gd name="connsiteX3" fmla="*/ 5078955 w 5172633"/>
              <a:gd name="connsiteY3" fmla="*/ 1425406 h 3165841"/>
              <a:gd name="connsiteX4" fmla="*/ 5172633 w 5172633"/>
              <a:gd name="connsiteY4" fmla="*/ 3165841 h 3165841"/>
              <a:gd name="connsiteX5" fmla="*/ 0 w 5172633"/>
              <a:gd name="connsiteY5" fmla="*/ 3165841 h 3165841"/>
              <a:gd name="connsiteX6" fmla="*/ 0 w 5172633"/>
              <a:gd name="connsiteY6" fmla="*/ 201 h 3165841"/>
              <a:gd name="connsiteX0" fmla="*/ 0 w 5172633"/>
              <a:gd name="connsiteY0" fmla="*/ 201 h 3165843"/>
              <a:gd name="connsiteX1" fmla="*/ 2626041 w 5172633"/>
              <a:gd name="connsiteY1" fmla="*/ 46548 h 3165843"/>
              <a:gd name="connsiteX2" fmla="*/ 5172633 w 5172633"/>
              <a:gd name="connsiteY2" fmla="*/ 201 h 3165843"/>
              <a:gd name="connsiteX3" fmla="*/ 5078955 w 5172633"/>
              <a:gd name="connsiteY3" fmla="*/ 1425406 h 3165843"/>
              <a:gd name="connsiteX4" fmla="*/ 5172633 w 5172633"/>
              <a:gd name="connsiteY4" fmla="*/ 3165841 h 3165843"/>
              <a:gd name="connsiteX5" fmla="*/ 2538955 w 5172633"/>
              <a:gd name="connsiteY5" fmla="*/ 3109063 h 3165843"/>
              <a:gd name="connsiteX6" fmla="*/ 0 w 5172633"/>
              <a:gd name="connsiteY6" fmla="*/ 3165841 h 3165843"/>
              <a:gd name="connsiteX7" fmla="*/ 0 w 5172633"/>
              <a:gd name="connsiteY7" fmla="*/ 201 h 3165843"/>
              <a:gd name="connsiteX0" fmla="*/ 202 w 5172835"/>
              <a:gd name="connsiteY0" fmla="*/ 201 h 3165843"/>
              <a:gd name="connsiteX1" fmla="*/ 2626243 w 5172835"/>
              <a:gd name="connsiteY1" fmla="*/ 46548 h 3165843"/>
              <a:gd name="connsiteX2" fmla="*/ 5172835 w 5172835"/>
              <a:gd name="connsiteY2" fmla="*/ 201 h 3165843"/>
              <a:gd name="connsiteX3" fmla="*/ 5079157 w 5172835"/>
              <a:gd name="connsiteY3" fmla="*/ 1425406 h 3165843"/>
              <a:gd name="connsiteX4" fmla="*/ 5172835 w 5172835"/>
              <a:gd name="connsiteY4" fmla="*/ 3165841 h 3165843"/>
              <a:gd name="connsiteX5" fmla="*/ 2539157 w 5172835"/>
              <a:gd name="connsiteY5" fmla="*/ 3109063 h 3165843"/>
              <a:gd name="connsiteX6" fmla="*/ 202 w 5172835"/>
              <a:gd name="connsiteY6" fmla="*/ 3165841 h 3165843"/>
              <a:gd name="connsiteX7" fmla="*/ 86243 w 5172835"/>
              <a:gd name="connsiteY7" fmla="*/ 1512492 h 3165843"/>
              <a:gd name="connsiteX8" fmla="*/ 202 w 5172835"/>
              <a:gd name="connsiteY8" fmla="*/ 201 h 3165843"/>
              <a:gd name="connsiteX0" fmla="*/ 557 w 5173190"/>
              <a:gd name="connsiteY0" fmla="*/ 201 h 3165843"/>
              <a:gd name="connsiteX1" fmla="*/ 2626598 w 5173190"/>
              <a:gd name="connsiteY1" fmla="*/ 46548 h 3165843"/>
              <a:gd name="connsiteX2" fmla="*/ 5173190 w 5173190"/>
              <a:gd name="connsiteY2" fmla="*/ 201 h 3165843"/>
              <a:gd name="connsiteX3" fmla="*/ 5079512 w 5173190"/>
              <a:gd name="connsiteY3" fmla="*/ 1425406 h 3165843"/>
              <a:gd name="connsiteX4" fmla="*/ 5173190 w 5173190"/>
              <a:gd name="connsiteY4" fmla="*/ 3165841 h 3165843"/>
              <a:gd name="connsiteX5" fmla="*/ 2539512 w 5173190"/>
              <a:gd name="connsiteY5" fmla="*/ 3109063 h 3165843"/>
              <a:gd name="connsiteX6" fmla="*/ 557 w 5173190"/>
              <a:gd name="connsiteY6" fmla="*/ 3165841 h 3165843"/>
              <a:gd name="connsiteX7" fmla="*/ 22993 w 5173190"/>
              <a:gd name="connsiteY7" fmla="*/ 1501962 h 3165843"/>
              <a:gd name="connsiteX8" fmla="*/ 557 w 5173190"/>
              <a:gd name="connsiteY8" fmla="*/ 201 h 3165843"/>
              <a:gd name="connsiteX0" fmla="*/ 336 w 5172969"/>
              <a:gd name="connsiteY0" fmla="*/ 201 h 3165843"/>
              <a:gd name="connsiteX1" fmla="*/ 2626377 w 5172969"/>
              <a:gd name="connsiteY1" fmla="*/ 46548 h 3165843"/>
              <a:gd name="connsiteX2" fmla="*/ 5172969 w 5172969"/>
              <a:gd name="connsiteY2" fmla="*/ 201 h 3165843"/>
              <a:gd name="connsiteX3" fmla="*/ 5079291 w 5172969"/>
              <a:gd name="connsiteY3" fmla="*/ 1425406 h 3165843"/>
              <a:gd name="connsiteX4" fmla="*/ 5172969 w 5172969"/>
              <a:gd name="connsiteY4" fmla="*/ 3165841 h 3165843"/>
              <a:gd name="connsiteX5" fmla="*/ 2539291 w 5172969"/>
              <a:gd name="connsiteY5" fmla="*/ 3109063 h 3165843"/>
              <a:gd name="connsiteX6" fmla="*/ 336 w 5172969"/>
              <a:gd name="connsiteY6" fmla="*/ 3165841 h 3165843"/>
              <a:gd name="connsiteX7" fmla="*/ 46623 w 5172969"/>
              <a:gd name="connsiteY7" fmla="*/ 1501962 h 3165843"/>
              <a:gd name="connsiteX8" fmla="*/ 336 w 5172969"/>
              <a:gd name="connsiteY8" fmla="*/ 201 h 3165843"/>
              <a:gd name="connsiteX0" fmla="*/ 336 w 5172969"/>
              <a:gd name="connsiteY0" fmla="*/ 201 h 3165843"/>
              <a:gd name="connsiteX1" fmla="*/ 2626377 w 5172969"/>
              <a:gd name="connsiteY1" fmla="*/ 46548 h 3165843"/>
              <a:gd name="connsiteX2" fmla="*/ 5172969 w 5172969"/>
              <a:gd name="connsiteY2" fmla="*/ 201 h 3165843"/>
              <a:gd name="connsiteX3" fmla="*/ 5103143 w 5172969"/>
              <a:gd name="connsiteY3" fmla="*/ 1435938 h 3165843"/>
              <a:gd name="connsiteX4" fmla="*/ 5172969 w 5172969"/>
              <a:gd name="connsiteY4" fmla="*/ 3165841 h 3165843"/>
              <a:gd name="connsiteX5" fmla="*/ 2539291 w 5172969"/>
              <a:gd name="connsiteY5" fmla="*/ 3109063 h 3165843"/>
              <a:gd name="connsiteX6" fmla="*/ 336 w 5172969"/>
              <a:gd name="connsiteY6" fmla="*/ 3165841 h 3165843"/>
              <a:gd name="connsiteX7" fmla="*/ 46623 w 5172969"/>
              <a:gd name="connsiteY7" fmla="*/ 1501962 h 3165843"/>
              <a:gd name="connsiteX8" fmla="*/ 336 w 5172969"/>
              <a:gd name="connsiteY8" fmla="*/ 201 h 3165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2969" h="3165843">
                <a:moveTo>
                  <a:pt x="336" y="201"/>
                </a:moveTo>
                <a:cubicBezTo>
                  <a:pt x="851492" y="-3702"/>
                  <a:pt x="1775221" y="50451"/>
                  <a:pt x="2626377" y="46548"/>
                </a:cubicBezTo>
                <a:lnTo>
                  <a:pt x="5172969" y="201"/>
                </a:lnTo>
                <a:cubicBezTo>
                  <a:pt x="5165933" y="480107"/>
                  <a:pt x="5110179" y="956032"/>
                  <a:pt x="5103143" y="1435938"/>
                </a:cubicBezTo>
                <a:lnTo>
                  <a:pt x="5172969" y="3165841"/>
                </a:lnTo>
                <a:cubicBezTo>
                  <a:pt x="4295076" y="3166267"/>
                  <a:pt x="3417184" y="3108637"/>
                  <a:pt x="2539291" y="3109063"/>
                </a:cubicBezTo>
                <a:lnTo>
                  <a:pt x="336" y="3165841"/>
                </a:lnTo>
                <a:cubicBezTo>
                  <a:pt x="-4850" y="2600210"/>
                  <a:pt x="51809" y="2067593"/>
                  <a:pt x="46623" y="1501962"/>
                </a:cubicBezTo>
                <a:cubicBezTo>
                  <a:pt x="17943" y="997865"/>
                  <a:pt x="29016" y="504298"/>
                  <a:pt x="336" y="201"/>
                </a:cubicBezTo>
                <a:close/>
              </a:path>
            </a:pathLst>
          </a:custGeom>
          <a:gradFill>
            <a:gsLst>
              <a:gs pos="40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13" name="PHẠM DUYÊN 12 - 9Slide.vn">
            <a:extLst>
              <a:ext uri="{FF2B5EF4-FFF2-40B4-BE49-F238E27FC236}">
                <a16:creationId xmlns:a16="http://schemas.microsoft.com/office/drawing/2014/main" id="{5242F06C-304E-4577-989D-71CDE3C25965}"/>
              </a:ext>
            </a:extLst>
          </p:cNvPr>
          <p:cNvSpPr txBox="1"/>
          <p:nvPr/>
        </p:nvSpPr>
        <p:spPr>
          <a:xfrm>
            <a:off x="734542" y="4873244"/>
            <a:ext cx="104212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20" normalizeH="0" baseline="0" noProof="0" dirty="0" err="1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Tổng</a:t>
            </a:r>
            <a:r>
              <a:rPr kumimoji="0" lang="en-US" sz="3600" b="0" i="0" u="none" strike="noStrike" kern="1200" cap="none" spc="-120" normalizeH="0" baseline="0" noProof="0" dirty="0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-120" normalizeH="0" baseline="0" noProof="0" dirty="0" err="1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độ</a:t>
            </a:r>
            <a:r>
              <a:rPr kumimoji="0" lang="en-US" sz="3600" b="0" i="0" u="none" strike="noStrike" kern="1200" cap="none" spc="-120" normalizeH="0" baseline="0" noProof="0" dirty="0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-120" normalizeH="0" baseline="0" noProof="0" dirty="0" err="1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dài</a:t>
            </a:r>
            <a:r>
              <a:rPr kumimoji="0" lang="en-US" sz="3600" b="0" i="0" u="none" strike="noStrike" kern="1200" cap="none" spc="-120" normalizeH="0" baseline="0" noProof="0" dirty="0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-120" normalizeH="0" baseline="0" noProof="0" dirty="0" err="1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các</a:t>
            </a:r>
            <a:r>
              <a:rPr kumimoji="0" lang="en-US" sz="3600" b="0" i="0" u="none" strike="noStrike" kern="1200" cap="none" spc="-120" normalizeH="0" baseline="0" noProof="0" dirty="0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-120" normalizeH="0" baseline="0" noProof="0" dirty="0" err="1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cạnh</a:t>
            </a:r>
            <a:r>
              <a:rPr kumimoji="0" lang="en-US" sz="3600" b="0" i="0" u="none" strike="noStrike" kern="1200" cap="none" spc="-120" normalizeH="0" baseline="0" noProof="0" dirty="0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-120" normalizeH="0" baseline="0" noProof="0" dirty="0" err="1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của</a:t>
            </a:r>
            <a:r>
              <a:rPr kumimoji="0" lang="en-US" sz="3600" b="0" i="0" u="none" strike="noStrike" kern="1200" cap="none" spc="-120" normalizeH="0" baseline="0" noProof="0" dirty="0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-120" normalizeH="0" baseline="0" noProof="0" dirty="0" err="1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hình</a:t>
            </a:r>
            <a:r>
              <a:rPr kumimoji="0" lang="en-US" sz="3600" b="0" i="0" u="none" strike="noStrike" kern="1200" cap="none" spc="-120" normalizeH="0" baseline="0" noProof="0" dirty="0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 tam </a:t>
            </a:r>
            <a:r>
              <a:rPr kumimoji="0" lang="en-US" sz="3600" b="0" i="0" u="none" strike="noStrike" kern="1200" cap="none" spc="-120" normalizeH="0" baseline="0" noProof="0" dirty="0" err="1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giác</a:t>
            </a:r>
            <a:r>
              <a:rPr kumimoji="0" lang="en-US" sz="3600" b="0" i="0" u="none" strike="noStrike" kern="1200" cap="none" spc="-120" normalizeH="0" baseline="0" noProof="0" dirty="0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, </a:t>
            </a:r>
            <a:r>
              <a:rPr kumimoji="0" lang="en-US" sz="3600" b="0" i="0" u="none" strike="noStrike" kern="1200" cap="none" spc="-120" normalizeH="0" baseline="0" noProof="0" dirty="0" err="1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hình</a:t>
            </a:r>
            <a:r>
              <a:rPr kumimoji="0" lang="en-US" sz="3600" b="0" i="0" u="none" strike="noStrike" kern="1200" cap="none" spc="-120" normalizeH="0" baseline="0" noProof="0" dirty="0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-120" normalizeH="0" baseline="0" noProof="0" dirty="0" err="1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tứ</a:t>
            </a:r>
            <a:r>
              <a:rPr kumimoji="0" lang="en-US" sz="3600" b="0" i="0" u="none" strike="noStrike" kern="1200" cap="none" spc="-120" normalizeH="0" baseline="0" noProof="0" dirty="0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-120" normalizeH="0" baseline="0" noProof="0" dirty="0" err="1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giác</a:t>
            </a:r>
            <a:r>
              <a:rPr kumimoji="0" lang="en-US" sz="3600" b="0" i="0" u="none" strike="noStrike" kern="1200" cap="none" spc="-120" normalizeH="0" baseline="0" noProof="0" dirty="0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-120" normalizeH="0" baseline="0" noProof="0" dirty="0" err="1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là</a:t>
            </a:r>
            <a:r>
              <a:rPr kumimoji="0" lang="en-US" sz="3600" b="0" i="0" u="none" strike="noStrike" kern="1200" cap="none" spc="-120" normalizeH="0" baseline="0" noProof="0" dirty="0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 chu vi </a:t>
            </a:r>
            <a:r>
              <a:rPr kumimoji="0" lang="en-US" sz="3600" b="0" i="0" u="none" strike="noStrike" kern="1200" cap="none" spc="-120" normalizeH="0" baseline="0" noProof="0" dirty="0" err="1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của</a:t>
            </a:r>
            <a:r>
              <a:rPr kumimoji="0" lang="en-US" sz="3600" b="0" i="0" u="none" strike="noStrike" kern="1200" cap="none" spc="-120" normalizeH="0" baseline="0" noProof="0" dirty="0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-120" normalizeH="0" baseline="0" noProof="0" dirty="0" err="1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hình</a:t>
            </a:r>
            <a:r>
              <a:rPr kumimoji="0" lang="en-US" sz="3600" b="0" i="0" u="none" strike="noStrike" kern="1200" cap="none" spc="-120" normalizeH="0" baseline="0" noProof="0" dirty="0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-120" normalizeH="0" baseline="0" noProof="0" dirty="0" err="1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đó</a:t>
            </a:r>
            <a:r>
              <a:rPr kumimoji="0" lang="en-US" sz="3600" b="0" i="0" u="none" strike="noStrike" kern="1200" cap="none" spc="-120" normalizeH="0" baseline="0" noProof="0" dirty="0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52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49;p25">
            <a:extLst>
              <a:ext uri="{FF2B5EF4-FFF2-40B4-BE49-F238E27FC236}">
                <a16:creationId xmlns:a16="http://schemas.microsoft.com/office/drawing/2014/main" id="{0B102D2B-1EC2-44A5-A95F-983DB07B59F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8688" y="236204"/>
            <a:ext cx="2129408" cy="18658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0038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F53F1B0C-D6D5-4744-BBCD-9A1397464F97}"/>
              </a:ext>
            </a:extLst>
          </p:cNvPr>
          <p:cNvSpPr txBox="1">
            <a:spLocks/>
          </p:cNvSpPr>
          <p:nvPr/>
        </p:nvSpPr>
        <p:spPr>
          <a:xfrm>
            <a:off x="1571472" y="670222"/>
            <a:ext cx="8439794" cy="707886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000" dirty="0" err="1">
                <a:solidFill>
                  <a:srgbClr val="002060"/>
                </a:solidFill>
                <a:uFillTx/>
                <a:cs typeface="Lato" panose="020F0502020204030203" pitchFamily="34" charset="0"/>
              </a:rPr>
              <a:t>Tính</a:t>
            </a:r>
            <a:r>
              <a:rPr lang="en-US" sz="3000" dirty="0">
                <a:solidFill>
                  <a:srgbClr val="002060"/>
                </a:solidFill>
                <a:uFillTx/>
                <a:cs typeface="Lato" panose="020F0502020204030203" pitchFamily="34" charset="0"/>
              </a:rPr>
              <a:t> chu vi </a:t>
            </a:r>
            <a:r>
              <a:rPr lang="en-US" sz="3000" dirty="0" err="1">
                <a:solidFill>
                  <a:srgbClr val="002060"/>
                </a:solidFill>
                <a:uFillTx/>
                <a:cs typeface="Lato" panose="020F0502020204030203" pitchFamily="34" charset="0"/>
              </a:rPr>
              <a:t>hình</a:t>
            </a:r>
            <a:r>
              <a:rPr lang="en-US" sz="3000" dirty="0">
                <a:solidFill>
                  <a:srgbClr val="002060"/>
                </a:solidFill>
                <a:uFillTx/>
                <a:cs typeface="Lato" panose="020F0502020204030203" pitchFamily="34" charset="0"/>
              </a:rPr>
              <a:t> tam </a:t>
            </a:r>
            <a:r>
              <a:rPr lang="en-US" sz="3000" dirty="0" err="1">
                <a:solidFill>
                  <a:srgbClr val="002060"/>
                </a:solidFill>
                <a:uFillTx/>
                <a:cs typeface="Lato" panose="020F0502020204030203" pitchFamily="34" charset="0"/>
              </a:rPr>
              <a:t>giác</a:t>
            </a:r>
            <a:r>
              <a:rPr lang="en-US" sz="3000" dirty="0">
                <a:solidFill>
                  <a:srgbClr val="002060"/>
                </a:solidFill>
                <a:uFillTx/>
                <a:cs typeface="Lato" panose="020F0502020204030203" pitchFamily="34" charset="0"/>
              </a:rPr>
              <a:t> có </a:t>
            </a:r>
            <a:r>
              <a:rPr lang="en-US" sz="3000" dirty="0" err="1">
                <a:solidFill>
                  <a:srgbClr val="002060"/>
                </a:solidFill>
                <a:uFillTx/>
                <a:cs typeface="Lato" panose="020F0502020204030203" pitchFamily="34" charset="0"/>
              </a:rPr>
              <a:t>đô</a:t>
            </a:r>
            <a:r>
              <a:rPr lang="en-US" sz="3000" dirty="0">
                <a:solidFill>
                  <a:srgbClr val="002060"/>
                </a:solidFill>
                <a:uFillTx/>
                <a:cs typeface="Lato" panose="020F0502020204030203" pitchFamily="34" charset="0"/>
              </a:rPr>
              <a:t>̣ </a:t>
            </a:r>
            <a:r>
              <a:rPr lang="en-US" sz="3000" dirty="0" err="1">
                <a:solidFill>
                  <a:srgbClr val="002060"/>
                </a:solidFill>
                <a:uFillTx/>
                <a:cs typeface="Lato" panose="020F0502020204030203" pitchFamily="34" charset="0"/>
              </a:rPr>
              <a:t>dài</a:t>
            </a:r>
            <a:r>
              <a:rPr lang="en-US" sz="3000" dirty="0">
                <a:solidFill>
                  <a:srgbClr val="002060"/>
                </a:solidFill>
                <a:uFillTx/>
                <a:cs typeface="Lato" panose="020F0502020204030203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uFillTx/>
                <a:cs typeface="Lato" panose="020F0502020204030203" pitchFamily="34" charset="0"/>
              </a:rPr>
              <a:t>các</a:t>
            </a:r>
            <a:r>
              <a:rPr lang="en-US" sz="3000" dirty="0">
                <a:solidFill>
                  <a:srgbClr val="002060"/>
                </a:solidFill>
                <a:uFillTx/>
                <a:cs typeface="Lato" panose="020F0502020204030203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uFillTx/>
                <a:cs typeface="Lato" panose="020F0502020204030203" pitchFamily="34" charset="0"/>
              </a:rPr>
              <a:t>cạnh</a:t>
            </a:r>
            <a:r>
              <a:rPr lang="en-US" sz="3000" dirty="0">
                <a:solidFill>
                  <a:srgbClr val="002060"/>
                </a:solidFill>
                <a:uFillTx/>
                <a:cs typeface="Lato" panose="020F0502020204030203" pitchFamily="34" charset="0"/>
              </a:rPr>
              <a:t> là:</a:t>
            </a:r>
            <a:endParaRPr lang="en-GB" sz="3000" dirty="0">
              <a:solidFill>
                <a:srgbClr val="002060"/>
              </a:solidFill>
              <a:uFillTx/>
              <a:cs typeface="Lato" panose="020F0502020204030203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0A02C76-C95A-4098-ABBD-EBA5807AAA1E}"/>
              </a:ext>
            </a:extLst>
          </p:cNvPr>
          <p:cNvGrpSpPr/>
          <p:nvPr/>
        </p:nvGrpSpPr>
        <p:grpSpPr>
          <a:xfrm>
            <a:off x="685030" y="451060"/>
            <a:ext cx="721848" cy="689676"/>
            <a:chOff x="3174278" y="295976"/>
            <a:chExt cx="605826" cy="689676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3736A4B-CC1E-4765-A1CB-1E8724B475BF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00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42E9EC4-2E30-41DE-8CF4-4079C4ED4F03}"/>
                </a:ext>
              </a:extLst>
            </p:cNvPr>
            <p:cNvSpPr txBox="1"/>
            <p:nvPr/>
          </p:nvSpPr>
          <p:spPr>
            <a:xfrm>
              <a:off x="3312417" y="295976"/>
              <a:ext cx="32954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i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1</a:t>
              </a:r>
              <a:endParaRPr lang="en-VN" sz="3000" b="1" i="1" dirty="0">
                <a:solidFill>
                  <a:schemeClr val="bg1"/>
                </a:solidFill>
                <a:cs typeface="Times New Roman" panose="02020603050405020304" pitchFamily="18" charset="0"/>
              </a:endParaRPr>
            </a:p>
          </p:txBody>
        </p:sp>
      </p:grp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9315063E-FC7D-4277-BEF7-F8F87B9232A1}"/>
              </a:ext>
            </a:extLst>
          </p:cNvPr>
          <p:cNvSpPr txBox="1">
            <a:spLocks/>
          </p:cNvSpPr>
          <p:nvPr/>
        </p:nvSpPr>
        <p:spPr>
          <a:xfrm>
            <a:off x="863533" y="1755091"/>
            <a:ext cx="4360108" cy="47051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000" dirty="0">
                <a:solidFill>
                  <a:srgbClr val="002060"/>
                </a:solidFill>
                <a:uFillTx/>
                <a:cs typeface="Lato" panose="020F0502020204030203" pitchFamily="34" charset="0"/>
              </a:rPr>
              <a:t>a)  7cm, 10cm </a:t>
            </a:r>
            <a:r>
              <a:rPr lang="en-US" sz="3000" dirty="0" err="1">
                <a:solidFill>
                  <a:srgbClr val="002060"/>
                </a:solidFill>
                <a:uFillTx/>
                <a:cs typeface="Lato" panose="020F0502020204030203" pitchFamily="34" charset="0"/>
              </a:rPr>
              <a:t>và</a:t>
            </a:r>
            <a:r>
              <a:rPr lang="en-US" sz="3000" dirty="0">
                <a:solidFill>
                  <a:srgbClr val="002060"/>
                </a:solidFill>
                <a:uFillTx/>
                <a:cs typeface="Lato" panose="020F0502020204030203" pitchFamily="34" charset="0"/>
              </a:rPr>
              <a:t> 14cm</a:t>
            </a:r>
            <a:endParaRPr lang="en-GB" sz="3000" dirty="0">
              <a:solidFill>
                <a:srgbClr val="002060"/>
              </a:solidFill>
              <a:uFillTx/>
              <a:cs typeface="Lato" panose="020F0502020204030203" pitchFamily="34" charset="0"/>
            </a:endParaRP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66E8F45-0FFC-490C-850C-D04E9E395EB8}"/>
              </a:ext>
            </a:extLst>
          </p:cNvPr>
          <p:cNvSpPr txBox="1">
            <a:spLocks/>
          </p:cNvSpPr>
          <p:nvPr/>
        </p:nvSpPr>
        <p:spPr>
          <a:xfrm>
            <a:off x="5104457" y="2238782"/>
            <a:ext cx="3708467" cy="47051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000" dirty="0" err="1">
                <a:solidFill>
                  <a:srgbClr val="FF0000"/>
                </a:solidFill>
                <a:uFillTx/>
                <a:cs typeface="Lato" panose="020F0502020204030203" pitchFamily="34" charset="0"/>
              </a:rPr>
              <a:t>Mẫu</a:t>
            </a:r>
            <a:r>
              <a:rPr lang="en-US" sz="3000" dirty="0">
                <a:solidFill>
                  <a:srgbClr val="FF0000"/>
                </a:solidFill>
                <a:uFillTx/>
                <a:cs typeface="Lato" panose="020F0502020204030203" pitchFamily="34" charset="0"/>
              </a:rPr>
              <a:t>:     </a:t>
            </a:r>
            <a:r>
              <a:rPr lang="en-US" sz="3000" dirty="0" err="1">
                <a:solidFill>
                  <a:srgbClr val="7030A0"/>
                </a:solidFill>
                <a:uFillTx/>
                <a:cs typeface="Lato" panose="020F0502020204030203" pitchFamily="34" charset="0"/>
              </a:rPr>
              <a:t>Bài</a:t>
            </a:r>
            <a:r>
              <a:rPr lang="en-US" sz="3000" dirty="0">
                <a:solidFill>
                  <a:srgbClr val="7030A0"/>
                </a:solidFill>
                <a:uFillTx/>
                <a:cs typeface="Lato" panose="020F0502020204030203" pitchFamily="34" charset="0"/>
              </a:rPr>
              <a:t> </a:t>
            </a:r>
            <a:r>
              <a:rPr lang="en-US" sz="3000" dirty="0" err="1">
                <a:solidFill>
                  <a:srgbClr val="7030A0"/>
                </a:solidFill>
                <a:uFillTx/>
                <a:cs typeface="Lato" panose="020F0502020204030203" pitchFamily="34" charset="0"/>
              </a:rPr>
              <a:t>giải</a:t>
            </a:r>
            <a:endParaRPr lang="en-GB" sz="3000" dirty="0">
              <a:solidFill>
                <a:srgbClr val="7030A0"/>
              </a:solidFill>
              <a:uFillTx/>
              <a:cs typeface="Lato" panose="020F0502020204030203" pitchFamily="34" charset="0"/>
            </a:endParaRP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7297706A-98B9-4B4C-9536-EFCC77E20A01}"/>
              </a:ext>
            </a:extLst>
          </p:cNvPr>
          <p:cNvSpPr txBox="1">
            <a:spLocks/>
          </p:cNvSpPr>
          <p:nvPr/>
        </p:nvSpPr>
        <p:spPr>
          <a:xfrm>
            <a:off x="5104455" y="2822106"/>
            <a:ext cx="5708089" cy="1530313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000" dirty="0">
                <a:solidFill>
                  <a:srgbClr val="7030A0"/>
                </a:solidFill>
                <a:uFillTx/>
                <a:cs typeface="Lato" panose="020F0502020204030203" pitchFamily="34" charset="0"/>
              </a:rPr>
              <a:t>   Chu vi </a:t>
            </a:r>
            <a:r>
              <a:rPr lang="en-US" sz="3000" dirty="0" err="1">
                <a:solidFill>
                  <a:srgbClr val="7030A0"/>
                </a:solidFill>
                <a:uFillTx/>
                <a:cs typeface="Lato" panose="020F0502020204030203" pitchFamily="34" charset="0"/>
              </a:rPr>
              <a:t>hình</a:t>
            </a:r>
            <a:r>
              <a:rPr lang="en-US" sz="3000" dirty="0">
                <a:solidFill>
                  <a:srgbClr val="7030A0"/>
                </a:solidFill>
                <a:uFillTx/>
                <a:cs typeface="Lato" panose="020F0502020204030203" pitchFamily="34" charset="0"/>
              </a:rPr>
              <a:t> tam </a:t>
            </a:r>
            <a:r>
              <a:rPr lang="en-US" sz="3000" dirty="0" err="1">
                <a:solidFill>
                  <a:srgbClr val="7030A0"/>
                </a:solidFill>
                <a:uFillTx/>
                <a:cs typeface="Lato" panose="020F0502020204030203" pitchFamily="34" charset="0"/>
              </a:rPr>
              <a:t>giác</a:t>
            </a:r>
            <a:r>
              <a:rPr lang="en-US" sz="3000" dirty="0">
                <a:solidFill>
                  <a:srgbClr val="7030A0"/>
                </a:solidFill>
                <a:uFillTx/>
                <a:cs typeface="Lato" panose="020F0502020204030203" pitchFamily="34" charset="0"/>
              </a:rPr>
              <a:t> là:</a:t>
            </a:r>
          </a:p>
          <a:p>
            <a:r>
              <a:rPr lang="en-US" sz="3000" dirty="0">
                <a:solidFill>
                  <a:srgbClr val="7030A0"/>
                </a:solidFill>
                <a:cs typeface="Lato" panose="020F0502020204030203" pitchFamily="34" charset="0"/>
              </a:rPr>
              <a:t>   7 + 10 + 14 = 31 (cm)</a:t>
            </a:r>
          </a:p>
          <a:p>
            <a:r>
              <a:rPr lang="en-US" sz="3000" dirty="0">
                <a:solidFill>
                  <a:srgbClr val="7030A0"/>
                </a:solidFill>
                <a:cs typeface="Lato" panose="020F0502020204030203" pitchFamily="34" charset="0"/>
              </a:rPr>
              <a:t>                            </a:t>
            </a:r>
            <a:r>
              <a:rPr lang="en-US" sz="3000" dirty="0" err="1">
                <a:solidFill>
                  <a:srgbClr val="7030A0"/>
                </a:solidFill>
                <a:cs typeface="Lato" panose="020F0502020204030203" pitchFamily="34" charset="0"/>
              </a:rPr>
              <a:t>Đáp</a:t>
            </a:r>
            <a:r>
              <a:rPr lang="en-US" sz="3000" dirty="0">
                <a:solidFill>
                  <a:srgbClr val="7030A0"/>
                </a:solidFill>
                <a:cs typeface="Lato" panose="020F0502020204030203" pitchFamily="34" charset="0"/>
              </a:rPr>
              <a:t> </a:t>
            </a:r>
            <a:r>
              <a:rPr lang="en-US" sz="3000" dirty="0" err="1">
                <a:solidFill>
                  <a:srgbClr val="7030A0"/>
                </a:solidFill>
                <a:cs typeface="Lato" panose="020F0502020204030203" pitchFamily="34" charset="0"/>
              </a:rPr>
              <a:t>sô</a:t>
            </a:r>
            <a:r>
              <a:rPr lang="en-US" sz="3000" dirty="0">
                <a:solidFill>
                  <a:srgbClr val="7030A0"/>
                </a:solidFill>
                <a:cs typeface="Lato" panose="020F0502020204030203" pitchFamily="34" charset="0"/>
              </a:rPr>
              <a:t>́: 31 cm</a:t>
            </a:r>
            <a:endParaRPr lang="en-GB" sz="3000" dirty="0">
              <a:solidFill>
                <a:srgbClr val="7030A0"/>
              </a:solidFill>
              <a:cs typeface="Lato" panose="020F0502020204030203" pitchFamily="34" charset="0"/>
            </a:endParaRPr>
          </a:p>
          <a:p>
            <a:endParaRPr lang="en-US" sz="3000" dirty="0">
              <a:solidFill>
                <a:srgbClr val="002060"/>
              </a:solidFill>
              <a:uFillTx/>
              <a:cs typeface="Lato" panose="020F0502020204030203" pitchFamily="34" charset="0"/>
            </a:endParaRP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A00BBAAC-0DAD-4750-A80D-9C1DD2B47A8E}"/>
              </a:ext>
            </a:extLst>
          </p:cNvPr>
          <p:cNvSpPr txBox="1">
            <a:spLocks/>
          </p:cNvSpPr>
          <p:nvPr/>
        </p:nvSpPr>
        <p:spPr>
          <a:xfrm>
            <a:off x="874048" y="4561346"/>
            <a:ext cx="4612351" cy="47051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000" dirty="0">
                <a:solidFill>
                  <a:srgbClr val="002060"/>
                </a:solidFill>
                <a:uFillTx/>
                <a:cs typeface="Lato" panose="020F0502020204030203" pitchFamily="34" charset="0"/>
              </a:rPr>
              <a:t>b)  20dm, 30dm </a:t>
            </a:r>
            <a:r>
              <a:rPr lang="en-US" sz="3000" dirty="0" err="1">
                <a:solidFill>
                  <a:srgbClr val="002060"/>
                </a:solidFill>
                <a:uFillTx/>
                <a:cs typeface="Lato" panose="020F0502020204030203" pitchFamily="34" charset="0"/>
              </a:rPr>
              <a:t>và</a:t>
            </a:r>
            <a:r>
              <a:rPr lang="en-US" sz="3000" dirty="0">
                <a:solidFill>
                  <a:srgbClr val="002060"/>
                </a:solidFill>
                <a:uFillTx/>
                <a:cs typeface="Lato" panose="020F0502020204030203" pitchFamily="34" charset="0"/>
              </a:rPr>
              <a:t> 40dm</a:t>
            </a:r>
            <a:endParaRPr lang="en-GB" sz="3000" dirty="0">
              <a:solidFill>
                <a:srgbClr val="002060"/>
              </a:solidFill>
              <a:uFillTx/>
              <a:cs typeface="Lato" panose="020F0502020204030203" pitchFamily="34" charset="0"/>
            </a:endParaRP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AB708A69-4EEE-4555-8228-5A9BF0033DC7}"/>
              </a:ext>
            </a:extLst>
          </p:cNvPr>
          <p:cNvSpPr txBox="1">
            <a:spLocks/>
          </p:cNvSpPr>
          <p:nvPr/>
        </p:nvSpPr>
        <p:spPr>
          <a:xfrm>
            <a:off x="863533" y="5199916"/>
            <a:ext cx="4349592" cy="47051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000" dirty="0">
                <a:solidFill>
                  <a:srgbClr val="002060"/>
                </a:solidFill>
                <a:uFillTx/>
                <a:cs typeface="Lato" panose="020F0502020204030203" pitchFamily="34" charset="0"/>
              </a:rPr>
              <a:t>c)  15dm, 20dm </a:t>
            </a:r>
            <a:r>
              <a:rPr lang="en-US" sz="3000" dirty="0" err="1">
                <a:solidFill>
                  <a:srgbClr val="002060"/>
                </a:solidFill>
                <a:uFillTx/>
                <a:cs typeface="Lato" panose="020F0502020204030203" pitchFamily="34" charset="0"/>
              </a:rPr>
              <a:t>và</a:t>
            </a:r>
            <a:r>
              <a:rPr lang="en-US" sz="3000" dirty="0">
                <a:solidFill>
                  <a:srgbClr val="002060"/>
                </a:solidFill>
                <a:uFillTx/>
                <a:cs typeface="Lato" panose="020F0502020204030203" pitchFamily="34" charset="0"/>
              </a:rPr>
              <a:t> 15dm</a:t>
            </a:r>
            <a:endParaRPr lang="en-GB" sz="3000" dirty="0">
              <a:solidFill>
                <a:srgbClr val="002060"/>
              </a:solidFill>
              <a:uFillTx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53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4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HẠM DUYÊN 3 - 9Slide.vn">
            <a:extLst>
              <a:ext uri="{FF2B5EF4-FFF2-40B4-BE49-F238E27FC236}">
                <a16:creationId xmlns:a16="http://schemas.microsoft.com/office/drawing/2014/main" id="{E2180A0F-B3B6-4715-8187-39A786EA01A3}"/>
              </a:ext>
            </a:extLst>
          </p:cNvPr>
          <p:cNvSpPr txBox="1"/>
          <p:nvPr/>
        </p:nvSpPr>
        <p:spPr>
          <a:xfrm>
            <a:off x="7777843" y="2435743"/>
            <a:ext cx="1665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pc="-100" dirty="0" err="1">
                <a:solidFill>
                  <a:srgbClr val="FF0000"/>
                </a:solidFill>
              </a:rPr>
              <a:t>Bài</a:t>
            </a:r>
            <a:r>
              <a:rPr lang="en-US" sz="3200" spc="-100" dirty="0">
                <a:solidFill>
                  <a:srgbClr val="FF0000"/>
                </a:solidFill>
              </a:rPr>
              <a:t> </a:t>
            </a:r>
            <a:r>
              <a:rPr lang="en-US" sz="3200" spc="-100" dirty="0" err="1">
                <a:solidFill>
                  <a:srgbClr val="FF0000"/>
                </a:solidFill>
              </a:rPr>
              <a:t>giải</a:t>
            </a:r>
            <a:endParaRPr lang="en-US" sz="3200" spc="-100" dirty="0">
              <a:solidFill>
                <a:srgbClr val="FF0000"/>
              </a:solidFill>
            </a:endParaRPr>
          </a:p>
        </p:txBody>
      </p:sp>
      <p:sp>
        <p:nvSpPr>
          <p:cNvPr id="3" name="PHẠM DUYÊN 3 - 9Slide.vn">
            <a:extLst>
              <a:ext uri="{FF2B5EF4-FFF2-40B4-BE49-F238E27FC236}">
                <a16:creationId xmlns:a16="http://schemas.microsoft.com/office/drawing/2014/main" id="{7668FE16-F586-4581-B00E-42F2613BB28D}"/>
              </a:ext>
            </a:extLst>
          </p:cNvPr>
          <p:cNvSpPr txBox="1"/>
          <p:nvPr/>
        </p:nvSpPr>
        <p:spPr>
          <a:xfrm>
            <a:off x="6096000" y="3176954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pc="-100" dirty="0">
                <a:solidFill>
                  <a:srgbClr val="7030A0"/>
                </a:solidFill>
              </a:rPr>
              <a:t>Chu vi </a:t>
            </a:r>
            <a:r>
              <a:rPr lang="en-US" sz="3200" spc="-100" dirty="0" err="1">
                <a:solidFill>
                  <a:srgbClr val="7030A0"/>
                </a:solidFill>
              </a:rPr>
              <a:t>hình</a:t>
            </a:r>
            <a:r>
              <a:rPr lang="en-US" sz="3200" spc="-100" dirty="0">
                <a:solidFill>
                  <a:srgbClr val="7030A0"/>
                </a:solidFill>
              </a:rPr>
              <a:t> tam </a:t>
            </a:r>
            <a:r>
              <a:rPr lang="en-US" sz="3200" spc="-100" dirty="0" err="1">
                <a:solidFill>
                  <a:srgbClr val="7030A0"/>
                </a:solidFill>
              </a:rPr>
              <a:t>giác</a:t>
            </a:r>
            <a:r>
              <a:rPr lang="en-US" sz="3200" spc="-100" dirty="0">
                <a:solidFill>
                  <a:srgbClr val="7030A0"/>
                </a:solidFill>
              </a:rPr>
              <a:t> </a:t>
            </a:r>
            <a:r>
              <a:rPr lang="en-US" sz="3200" spc="-100" dirty="0" err="1">
                <a:solidFill>
                  <a:srgbClr val="7030A0"/>
                </a:solidFill>
              </a:rPr>
              <a:t>là</a:t>
            </a:r>
            <a:r>
              <a:rPr lang="en-US" sz="3200" spc="-100" dirty="0">
                <a:solidFill>
                  <a:srgbClr val="7030A0"/>
                </a:solidFill>
              </a:rPr>
              <a:t>:</a:t>
            </a:r>
          </a:p>
        </p:txBody>
      </p:sp>
      <p:sp>
        <p:nvSpPr>
          <p:cNvPr id="4" name="PHẠM DUYÊN 3 - 9Slide.vn">
            <a:extLst>
              <a:ext uri="{FF2B5EF4-FFF2-40B4-BE49-F238E27FC236}">
                <a16:creationId xmlns:a16="http://schemas.microsoft.com/office/drawing/2014/main" id="{070D23E7-D5E3-4070-9D2E-00A2AF703439}"/>
              </a:ext>
            </a:extLst>
          </p:cNvPr>
          <p:cNvSpPr txBox="1"/>
          <p:nvPr/>
        </p:nvSpPr>
        <p:spPr>
          <a:xfrm>
            <a:off x="6553200" y="3957924"/>
            <a:ext cx="4785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pc="-100" dirty="0">
                <a:solidFill>
                  <a:srgbClr val="7030A0"/>
                </a:solidFill>
              </a:rPr>
              <a:t>15 + 20 + 15 = 50 (dm)</a:t>
            </a:r>
          </a:p>
        </p:txBody>
      </p:sp>
      <p:sp>
        <p:nvSpPr>
          <p:cNvPr id="5" name="PHẠM DUYÊN 3 - 9Slide.vn">
            <a:extLst>
              <a:ext uri="{FF2B5EF4-FFF2-40B4-BE49-F238E27FC236}">
                <a16:creationId xmlns:a16="http://schemas.microsoft.com/office/drawing/2014/main" id="{423ECF3A-5B03-44E7-824E-0714BDE78CC9}"/>
              </a:ext>
            </a:extLst>
          </p:cNvPr>
          <p:cNvSpPr txBox="1"/>
          <p:nvPr/>
        </p:nvSpPr>
        <p:spPr>
          <a:xfrm>
            <a:off x="7979228" y="4739781"/>
            <a:ext cx="3222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pc="-100" dirty="0" err="1">
                <a:solidFill>
                  <a:srgbClr val="7030A0"/>
                </a:solidFill>
              </a:rPr>
              <a:t>Đáp</a:t>
            </a:r>
            <a:r>
              <a:rPr lang="en-US" sz="3200" spc="-100" dirty="0">
                <a:solidFill>
                  <a:srgbClr val="7030A0"/>
                </a:solidFill>
              </a:rPr>
              <a:t> </a:t>
            </a:r>
            <a:r>
              <a:rPr lang="en-US" sz="3200" spc="-100" dirty="0" err="1">
                <a:solidFill>
                  <a:srgbClr val="7030A0"/>
                </a:solidFill>
              </a:rPr>
              <a:t>số</a:t>
            </a:r>
            <a:r>
              <a:rPr lang="en-US" sz="3200" spc="-100" dirty="0">
                <a:solidFill>
                  <a:srgbClr val="7030A0"/>
                </a:solidFill>
              </a:rPr>
              <a:t>: 50 dm.</a:t>
            </a:r>
          </a:p>
        </p:txBody>
      </p:sp>
      <p:sp>
        <p:nvSpPr>
          <p:cNvPr id="6" name="PHẠM DUYÊN 1 2 - 9Slide.vn">
            <a:extLst>
              <a:ext uri="{FF2B5EF4-FFF2-40B4-BE49-F238E27FC236}">
                <a16:creationId xmlns:a16="http://schemas.microsoft.com/office/drawing/2014/main" id="{22F3F9D7-D0F1-4A5A-9F88-B347CC34121E}"/>
              </a:ext>
            </a:extLst>
          </p:cNvPr>
          <p:cNvSpPr txBox="1"/>
          <p:nvPr/>
        </p:nvSpPr>
        <p:spPr>
          <a:xfrm>
            <a:off x="6200175" y="978392"/>
            <a:ext cx="5661625" cy="60342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3200" spc="-60" dirty="0">
                <a:solidFill>
                  <a:srgbClr val="002060"/>
                </a:solidFill>
              </a:rPr>
              <a:t>c) 15 dm, 20 dm </a:t>
            </a:r>
            <a:r>
              <a:rPr lang="en-US" sz="3200" spc="-60" dirty="0" err="1">
                <a:solidFill>
                  <a:srgbClr val="002060"/>
                </a:solidFill>
              </a:rPr>
              <a:t>và</a:t>
            </a:r>
            <a:r>
              <a:rPr lang="en-US" sz="3200" spc="-60" dirty="0">
                <a:solidFill>
                  <a:srgbClr val="002060"/>
                </a:solidFill>
              </a:rPr>
              <a:t> 15 dm</a:t>
            </a:r>
          </a:p>
        </p:txBody>
      </p:sp>
      <p:sp>
        <p:nvSpPr>
          <p:cNvPr id="7" name="PHẠM DUYÊN 3 - 9Slide.vn">
            <a:extLst>
              <a:ext uri="{FF2B5EF4-FFF2-40B4-BE49-F238E27FC236}">
                <a16:creationId xmlns:a16="http://schemas.microsoft.com/office/drawing/2014/main" id="{E1317435-D5EE-4BED-83BC-E84B483DE095}"/>
              </a:ext>
            </a:extLst>
          </p:cNvPr>
          <p:cNvSpPr txBox="1"/>
          <p:nvPr/>
        </p:nvSpPr>
        <p:spPr>
          <a:xfrm>
            <a:off x="2262416" y="2435743"/>
            <a:ext cx="1665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pc="-100" dirty="0" err="1">
                <a:solidFill>
                  <a:srgbClr val="FF0000"/>
                </a:solidFill>
              </a:rPr>
              <a:t>Bài</a:t>
            </a:r>
            <a:r>
              <a:rPr lang="en-US" sz="3200" spc="-100" dirty="0">
                <a:solidFill>
                  <a:srgbClr val="FF0000"/>
                </a:solidFill>
              </a:rPr>
              <a:t> </a:t>
            </a:r>
            <a:r>
              <a:rPr lang="en-US" sz="3200" spc="-100" dirty="0" err="1">
                <a:solidFill>
                  <a:srgbClr val="FF0000"/>
                </a:solidFill>
              </a:rPr>
              <a:t>giải</a:t>
            </a:r>
            <a:endParaRPr lang="en-US" sz="3200" spc="-100" dirty="0">
              <a:solidFill>
                <a:srgbClr val="FF0000"/>
              </a:solidFill>
            </a:endParaRPr>
          </a:p>
        </p:txBody>
      </p:sp>
      <p:sp>
        <p:nvSpPr>
          <p:cNvPr id="8" name="PHẠM DUYÊN 3 - 9Slide.vn">
            <a:extLst>
              <a:ext uri="{FF2B5EF4-FFF2-40B4-BE49-F238E27FC236}">
                <a16:creationId xmlns:a16="http://schemas.microsoft.com/office/drawing/2014/main" id="{781789FE-5CBC-42E3-83AF-B6C8C7B7A06F}"/>
              </a:ext>
            </a:extLst>
          </p:cNvPr>
          <p:cNvSpPr txBox="1"/>
          <p:nvPr/>
        </p:nvSpPr>
        <p:spPr>
          <a:xfrm>
            <a:off x="580573" y="3176954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pc="-100" dirty="0">
                <a:solidFill>
                  <a:srgbClr val="7030A0"/>
                </a:solidFill>
              </a:rPr>
              <a:t>Chu vi </a:t>
            </a:r>
            <a:r>
              <a:rPr lang="en-US" sz="3200" spc="-100" dirty="0" err="1">
                <a:solidFill>
                  <a:srgbClr val="7030A0"/>
                </a:solidFill>
              </a:rPr>
              <a:t>hình</a:t>
            </a:r>
            <a:r>
              <a:rPr lang="en-US" sz="3200" spc="-100" dirty="0">
                <a:solidFill>
                  <a:srgbClr val="7030A0"/>
                </a:solidFill>
              </a:rPr>
              <a:t> tam </a:t>
            </a:r>
            <a:r>
              <a:rPr lang="en-US" sz="3200" spc="-100" dirty="0" err="1">
                <a:solidFill>
                  <a:srgbClr val="7030A0"/>
                </a:solidFill>
              </a:rPr>
              <a:t>giác</a:t>
            </a:r>
            <a:r>
              <a:rPr lang="en-US" sz="3200" spc="-100" dirty="0">
                <a:solidFill>
                  <a:srgbClr val="7030A0"/>
                </a:solidFill>
              </a:rPr>
              <a:t> </a:t>
            </a:r>
            <a:r>
              <a:rPr lang="en-US" sz="3200" spc="-100" dirty="0" err="1">
                <a:solidFill>
                  <a:srgbClr val="7030A0"/>
                </a:solidFill>
              </a:rPr>
              <a:t>là</a:t>
            </a:r>
            <a:r>
              <a:rPr lang="en-US" sz="3200" spc="-100" dirty="0">
                <a:solidFill>
                  <a:srgbClr val="7030A0"/>
                </a:solidFill>
              </a:rPr>
              <a:t>:</a:t>
            </a:r>
          </a:p>
        </p:txBody>
      </p:sp>
      <p:sp>
        <p:nvSpPr>
          <p:cNvPr id="9" name="PHẠM DUYÊN 3 - 9Slide.vn">
            <a:extLst>
              <a:ext uri="{FF2B5EF4-FFF2-40B4-BE49-F238E27FC236}">
                <a16:creationId xmlns:a16="http://schemas.microsoft.com/office/drawing/2014/main" id="{F7FAA9F8-F95C-4A03-A6F0-B0A42EA60C7F}"/>
              </a:ext>
            </a:extLst>
          </p:cNvPr>
          <p:cNvSpPr txBox="1"/>
          <p:nvPr/>
        </p:nvSpPr>
        <p:spPr>
          <a:xfrm>
            <a:off x="1037773" y="3957924"/>
            <a:ext cx="4785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pc="-100" dirty="0">
                <a:solidFill>
                  <a:srgbClr val="7030A0"/>
                </a:solidFill>
              </a:rPr>
              <a:t>20 + 30 + 40 = 90 (dm)</a:t>
            </a:r>
          </a:p>
        </p:txBody>
      </p:sp>
      <p:sp>
        <p:nvSpPr>
          <p:cNvPr id="10" name="PHẠM DUYÊN 3 - 9Slide.vn">
            <a:extLst>
              <a:ext uri="{FF2B5EF4-FFF2-40B4-BE49-F238E27FC236}">
                <a16:creationId xmlns:a16="http://schemas.microsoft.com/office/drawing/2014/main" id="{4719A480-FE99-40A0-9CBA-76CD5311847C}"/>
              </a:ext>
            </a:extLst>
          </p:cNvPr>
          <p:cNvSpPr txBox="1"/>
          <p:nvPr/>
        </p:nvSpPr>
        <p:spPr>
          <a:xfrm>
            <a:off x="2463801" y="4739781"/>
            <a:ext cx="3222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pc="-100" dirty="0" err="1">
                <a:solidFill>
                  <a:srgbClr val="7030A0"/>
                </a:solidFill>
              </a:rPr>
              <a:t>Đáp</a:t>
            </a:r>
            <a:r>
              <a:rPr lang="en-US" sz="3200" spc="-100" dirty="0">
                <a:solidFill>
                  <a:srgbClr val="7030A0"/>
                </a:solidFill>
              </a:rPr>
              <a:t> </a:t>
            </a:r>
            <a:r>
              <a:rPr lang="en-US" sz="3200" spc="-100" dirty="0" err="1">
                <a:solidFill>
                  <a:srgbClr val="7030A0"/>
                </a:solidFill>
              </a:rPr>
              <a:t>số</a:t>
            </a:r>
            <a:r>
              <a:rPr lang="en-US" sz="3200" spc="-100" dirty="0">
                <a:solidFill>
                  <a:srgbClr val="7030A0"/>
                </a:solidFill>
              </a:rPr>
              <a:t>: 90 dm</a:t>
            </a:r>
            <a:r>
              <a:rPr lang="en-US" sz="3200" spc="-1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1" name="PHẠM DUYÊN 1 2 - 9Slide.vn">
            <a:extLst>
              <a:ext uri="{FF2B5EF4-FFF2-40B4-BE49-F238E27FC236}">
                <a16:creationId xmlns:a16="http://schemas.microsoft.com/office/drawing/2014/main" id="{90B9FF5A-4A28-4048-B613-0A602B452E9D}"/>
              </a:ext>
            </a:extLst>
          </p:cNvPr>
          <p:cNvSpPr txBox="1"/>
          <p:nvPr/>
        </p:nvSpPr>
        <p:spPr>
          <a:xfrm>
            <a:off x="538550" y="1040998"/>
            <a:ext cx="5661625" cy="60342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3200" spc="-60" dirty="0">
                <a:solidFill>
                  <a:srgbClr val="002060"/>
                </a:solidFill>
              </a:rPr>
              <a:t>b) 20 dm, 30 dm </a:t>
            </a:r>
            <a:r>
              <a:rPr lang="en-US" sz="3200" spc="-60" dirty="0" err="1">
                <a:solidFill>
                  <a:srgbClr val="002060"/>
                </a:solidFill>
              </a:rPr>
              <a:t>và</a:t>
            </a:r>
            <a:r>
              <a:rPr lang="en-US" sz="3200" spc="-60" dirty="0">
                <a:solidFill>
                  <a:srgbClr val="002060"/>
                </a:solidFill>
              </a:rPr>
              <a:t> 40 dm</a:t>
            </a:r>
          </a:p>
        </p:txBody>
      </p:sp>
    </p:spTree>
    <p:extLst>
      <p:ext uri="{BB962C8B-B14F-4D97-AF65-F5344CB8AC3E}">
        <p14:creationId xmlns:p14="http://schemas.microsoft.com/office/powerpoint/2010/main" val="231613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6918748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PHẠM DUYÊN 2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8C70CC"/>
      </a:accent1>
      <a:accent2>
        <a:srgbClr val="7473B7"/>
      </a:accent2>
      <a:accent3>
        <a:srgbClr val="7DAED9"/>
      </a:accent3>
      <a:accent4>
        <a:srgbClr val="8178C3"/>
      </a:accent4>
      <a:accent5>
        <a:srgbClr val="B1458F"/>
      </a:accent5>
      <a:accent6>
        <a:srgbClr val="F05945"/>
      </a:accent6>
      <a:hlink>
        <a:srgbClr val="6C4706"/>
      </a:hlink>
      <a:folHlink>
        <a:srgbClr val="262626"/>
      </a:folHlink>
    </a:clrScheme>
    <a:fontScheme name="Custom 9">
      <a:majorFont>
        <a:latin typeface="#9Slide03 Sofia Pro Soft Bold"/>
        <a:ea typeface=""/>
        <a:cs typeface=""/>
      </a:majorFont>
      <a:minorFont>
        <a:latin typeface="#9Slide03 Sofia Pro Sof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2565</TotalTime>
  <Words>561</Words>
  <Application>Microsoft Office PowerPoint</Application>
  <PresentationFormat>Widescreen</PresentationFormat>
  <Paragraphs>89</Paragraphs>
  <Slides>13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31" baseType="lpstr">
      <vt:lpstr>等线</vt:lpstr>
      <vt:lpstr>#9Slide03 Sofia Pro Soft</vt:lpstr>
      <vt:lpstr>#9Slide03 Sofia Pro Soft Bold</vt:lpstr>
      <vt:lpstr>A3.BoosterNextFYBlackRegular-San</vt:lpstr>
      <vt:lpstr>Arial</vt:lpstr>
      <vt:lpstr>Calibri</vt:lpstr>
      <vt:lpstr>ITC Avant Garde Std Bk</vt:lpstr>
      <vt:lpstr>Lato Heavy</vt:lpstr>
      <vt:lpstr>Times New Roman</vt:lpstr>
      <vt:lpstr>UTM Cancel</vt:lpstr>
      <vt:lpstr>UTM Cookies</vt:lpstr>
      <vt:lpstr>UTM Sharnay</vt:lpstr>
      <vt:lpstr>UTM Showcard</vt:lpstr>
      <vt:lpstr>UVN Binh Duong</vt:lpstr>
      <vt:lpstr>UVN Huong Que Nang</vt:lpstr>
      <vt:lpstr>Office Theme</vt:lpstr>
      <vt:lpstr>2_Office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204</cp:revision>
  <dcterms:created xsi:type="dcterms:W3CDTF">2021-06-02T01:34:28Z</dcterms:created>
  <dcterms:modified xsi:type="dcterms:W3CDTF">2024-01-30T05:20:12Z</dcterms:modified>
</cp:coreProperties>
</file>