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2" r:id="rId2"/>
    <p:sldId id="256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25C29-7A73-4144-92F5-ACFF73D9EFE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4F9C2-500B-4EC1-A464-923667138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46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A68F9-3F91-4C4A-BEA6-55CAABD8A0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42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1A06B-5933-1C25-7BF1-B591A047E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E3F69B-6751-7D64-FCF6-35987ECD2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DEE3B-37CC-0B5D-3ED1-36477C01F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70E6-1DFA-4531-98F6-A96E2FBB911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7184-6E15-015F-F7E6-3ADAC621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D55B-69EE-263E-A5E4-006611CC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08DD5-427B-4EE9-9F3B-E309303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4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926AE-C1F2-DE7B-F1E8-6791CCB18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39460-F83E-73BC-23D3-CF1E09DAC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ED9FF-81B4-8C65-255A-A44C9900F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70E6-1DFA-4531-98F6-A96E2FBB911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BC910-7072-6316-9F54-71642A6AC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0AE07-5753-DFE7-7D14-81E07068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08DD5-427B-4EE9-9F3B-E309303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4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1200A2-BC85-FF50-E475-DBFA854DB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3B7879-8026-9134-A339-96F4780A7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D1117-B5ED-B752-C8B7-A27853986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70E6-1DFA-4531-98F6-A96E2FBB911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32D3A-8E60-C01B-790F-2D105385A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17730-7735-2B1A-6459-2F98C45BF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08DD5-427B-4EE9-9F3B-E309303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30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3DDF86-0D66-3AEB-71A1-5F8A41870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E673A1-D1BD-7F1B-6012-E77DC88F36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8D229-4662-FD3C-316F-8C582E1671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3B1666-7F32-40C0-BD65-4E9A247C1B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25E72-0764-1B2B-ED46-1899D432E4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12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708AD-6773-C182-DA2F-726176637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B272D-8031-239D-F3EF-F725435AD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41147-15DA-F3AD-893B-27B84327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70E6-1DFA-4531-98F6-A96E2FBB911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46C77-D204-4777-8CB0-D21D29A73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F212C-3D3C-B536-6FDE-BE01EB3F7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08DD5-427B-4EE9-9F3B-E309303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5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6E47-5A3F-A6EB-4B34-EB9F38455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EDAB0-0682-6C28-C01E-72060C72E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ED03B-ABA0-FF43-B678-28D16F792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70E6-1DFA-4531-98F6-A96E2FBB911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E974B-F437-5ED6-977B-07FE2C81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5EE75-49C9-A9A2-27C0-90B0F630B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08DD5-427B-4EE9-9F3B-E309303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3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D3724-826E-CB52-4759-09EA41FA8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C38C-FA9D-5336-FB5E-37B2CEFF5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2C234-36F0-7ED5-4398-A4DB4510F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38DF9-B5E1-62D2-BA4C-18FB396E0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70E6-1DFA-4531-98F6-A96E2FBB911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151A3-7A91-6920-E011-BCC83C1AF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626C59-9BAF-9059-459C-99931C73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08DD5-427B-4EE9-9F3B-E309303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6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F35A6-D925-B391-FA23-BDCECEFD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58E50-938A-71FF-4E39-BCA22AE54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FFC73-85DD-568E-6916-A7C069967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7E677-4F25-CFC6-D1BA-E0C2616F6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879A15-6BCB-7500-A0CE-B66FC45F4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31EF86-0C7B-3AD4-3F73-2AD1C0717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70E6-1DFA-4531-98F6-A96E2FBB911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7B2BD1-1D46-DF36-1DF6-A68DE142F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404B9-29F5-8162-D912-92052CDE8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08DD5-427B-4EE9-9F3B-E309303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1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92C8B-7B32-FD7E-F10B-D91104B40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B5904-D005-DAAF-9D87-199D66B06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70E6-1DFA-4531-98F6-A96E2FBB911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02BFE-2D73-96BA-8F01-9B3A00678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6EE87-96D3-DCCA-34B6-DF7E4FEF3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08DD5-427B-4EE9-9F3B-E309303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E9ACD-5F2E-2CB7-E18C-8EAB66FD4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70E6-1DFA-4531-98F6-A96E2FBB911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FA2FE-7D15-7C58-39A8-E707C4EC2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47448-A74C-2FAC-B6AD-557CB225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08DD5-427B-4EE9-9F3B-E309303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6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D6515-EBD1-D72B-2ADF-41CB59F4A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05E5C-7EED-8BC7-3D3D-002D58762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3A991-16D9-D259-8BB5-7419B4C63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B62AE-7C7F-474E-4A5D-6C6F51572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70E6-1DFA-4531-98F6-A96E2FBB911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53C81-D5CE-1AA1-9B62-B04EE0F5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736FD-AB87-3854-840C-184F10AB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08DD5-427B-4EE9-9F3B-E309303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0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85CB4-F01F-46C0-7A9F-1A27E008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D5518D-77F8-759D-8A31-44F440540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0EE531-B7A8-0AA5-2794-8FDE94BAE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A8BB9-F9F4-F8EC-7CA5-691CD827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70E6-1DFA-4531-98F6-A96E2FBB911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1711A-12D5-1305-7277-7E59F1F83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D39A9-791F-F49F-9128-1B6650CC4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08DD5-427B-4EE9-9F3B-E309303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3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3E27A6-0AD3-695B-551B-695E418B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94CAA-F7FD-5AA7-A6CC-80C1E753D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53310-5201-02D6-97B8-9C953CF9CD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E70E6-1DFA-4531-98F6-A96E2FBB911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DB1ED-27A6-4F88-FA28-851C05C622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671E3-A6A5-383D-E72A-FD7E75529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08DD5-427B-4EE9-9F3B-E309303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5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 rot="21420000">
            <a:off x="679154" y="532540"/>
            <a:ext cx="10848975" cy="6610985"/>
            <a:chOff x="1134" y="1242"/>
            <a:chExt cx="17085" cy="10411"/>
          </a:xfrm>
          <a:effectLst>
            <a:outerShdw dist="88900" dir="2700000" algn="tl" rotWithShape="0">
              <a:srgbClr val="83CEE9">
                <a:alpha val="100000"/>
              </a:srgbClr>
            </a:outerShdw>
          </a:effectLst>
        </p:grpSpPr>
        <p:sp>
          <p:nvSpPr>
            <p:cNvPr id="10" name="矩形 9"/>
            <p:cNvSpPr/>
            <p:nvPr/>
          </p:nvSpPr>
          <p:spPr>
            <a:xfrm>
              <a:off x="1134" y="1242"/>
              <a:ext cx="17085" cy="10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2150" y="1620"/>
              <a:ext cx="15052" cy="408"/>
              <a:chOff x="2174" y="1620"/>
              <a:chExt cx="15052" cy="408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2174" y="1620"/>
                <a:ext cx="409" cy="409"/>
              </a:xfrm>
              <a:prstGeom prst="ellipse">
                <a:avLst/>
              </a:prstGeom>
              <a:solidFill>
                <a:srgbClr val="C7EAE2"/>
              </a:solidFill>
              <a:ln>
                <a:noFill/>
              </a:ln>
              <a:effectLst>
                <a:innerShdw blurRad="63500" dist="50800" dir="13500000">
                  <a:srgbClr val="83CEE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220" y="1620"/>
                <a:ext cx="409" cy="409"/>
              </a:xfrm>
              <a:prstGeom prst="ellipse">
                <a:avLst/>
              </a:prstGeom>
              <a:solidFill>
                <a:srgbClr val="C7EAE2"/>
              </a:solidFill>
              <a:ln>
                <a:noFill/>
              </a:ln>
              <a:effectLst>
                <a:innerShdw blurRad="63500" dist="50800" dir="13500000">
                  <a:srgbClr val="83CEE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4266" y="1620"/>
                <a:ext cx="409" cy="409"/>
              </a:xfrm>
              <a:prstGeom prst="ellipse">
                <a:avLst/>
              </a:prstGeom>
              <a:solidFill>
                <a:srgbClr val="C7EAE2"/>
              </a:solidFill>
              <a:ln>
                <a:noFill/>
              </a:ln>
              <a:effectLst>
                <a:innerShdw blurRad="63500" dist="50800" dir="13500000">
                  <a:srgbClr val="83CEE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5312" y="1620"/>
                <a:ext cx="409" cy="409"/>
              </a:xfrm>
              <a:prstGeom prst="ellipse">
                <a:avLst/>
              </a:prstGeom>
              <a:solidFill>
                <a:srgbClr val="C7EAE2"/>
              </a:solidFill>
              <a:ln>
                <a:noFill/>
              </a:ln>
              <a:effectLst>
                <a:innerShdw blurRad="63500" dist="50800" dir="13500000">
                  <a:srgbClr val="83CEE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6358" y="1620"/>
                <a:ext cx="409" cy="409"/>
              </a:xfrm>
              <a:prstGeom prst="ellipse">
                <a:avLst/>
              </a:prstGeom>
              <a:solidFill>
                <a:srgbClr val="C7EAE2"/>
              </a:solidFill>
              <a:ln>
                <a:noFill/>
              </a:ln>
              <a:effectLst>
                <a:innerShdw blurRad="63500" dist="50800" dir="13500000">
                  <a:srgbClr val="83CEE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7404" y="1620"/>
                <a:ext cx="409" cy="409"/>
              </a:xfrm>
              <a:prstGeom prst="ellipse">
                <a:avLst/>
              </a:prstGeom>
              <a:solidFill>
                <a:srgbClr val="C7EAE2"/>
              </a:solidFill>
              <a:ln>
                <a:noFill/>
              </a:ln>
              <a:effectLst>
                <a:innerShdw blurRad="63500" dist="50800" dir="13500000">
                  <a:srgbClr val="83CEE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8450" y="1620"/>
                <a:ext cx="409" cy="409"/>
              </a:xfrm>
              <a:prstGeom prst="ellipse">
                <a:avLst/>
              </a:prstGeom>
              <a:solidFill>
                <a:srgbClr val="C7EAE2"/>
              </a:solidFill>
              <a:ln>
                <a:noFill/>
              </a:ln>
              <a:effectLst>
                <a:innerShdw blurRad="63500" dist="50800" dir="13500000">
                  <a:srgbClr val="83CEE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9496" y="1620"/>
                <a:ext cx="409" cy="409"/>
              </a:xfrm>
              <a:prstGeom prst="ellipse">
                <a:avLst/>
              </a:prstGeom>
              <a:solidFill>
                <a:srgbClr val="C7EAE2"/>
              </a:solidFill>
              <a:ln>
                <a:noFill/>
              </a:ln>
              <a:effectLst>
                <a:innerShdw blurRad="63500" dist="50800" dir="13500000">
                  <a:srgbClr val="83CEE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10542" y="1620"/>
                <a:ext cx="409" cy="409"/>
              </a:xfrm>
              <a:prstGeom prst="ellipse">
                <a:avLst/>
              </a:prstGeom>
              <a:solidFill>
                <a:srgbClr val="C7EAE2"/>
              </a:solidFill>
              <a:ln>
                <a:noFill/>
              </a:ln>
              <a:effectLst>
                <a:innerShdw blurRad="63500" dist="50800" dir="13500000">
                  <a:srgbClr val="83CEE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1588" y="1620"/>
                <a:ext cx="409" cy="409"/>
              </a:xfrm>
              <a:prstGeom prst="ellipse">
                <a:avLst/>
              </a:prstGeom>
              <a:solidFill>
                <a:srgbClr val="C7EAE2"/>
              </a:solidFill>
              <a:ln>
                <a:noFill/>
              </a:ln>
              <a:effectLst>
                <a:innerShdw blurRad="63500" dist="50800" dir="13500000">
                  <a:srgbClr val="83CEE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12634" y="1620"/>
                <a:ext cx="409" cy="409"/>
              </a:xfrm>
              <a:prstGeom prst="ellipse">
                <a:avLst/>
              </a:prstGeom>
              <a:solidFill>
                <a:srgbClr val="C7EAE2"/>
              </a:solidFill>
              <a:ln>
                <a:noFill/>
              </a:ln>
              <a:effectLst>
                <a:innerShdw blurRad="63500" dist="50800" dir="13500000">
                  <a:srgbClr val="83CEE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13680" y="1620"/>
                <a:ext cx="409" cy="409"/>
              </a:xfrm>
              <a:prstGeom prst="ellipse">
                <a:avLst/>
              </a:prstGeom>
              <a:solidFill>
                <a:srgbClr val="C7EAE2"/>
              </a:solidFill>
              <a:ln>
                <a:noFill/>
              </a:ln>
              <a:effectLst>
                <a:innerShdw blurRad="63500" dist="50800" dir="13500000">
                  <a:srgbClr val="83CEE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4726" y="1620"/>
                <a:ext cx="409" cy="409"/>
              </a:xfrm>
              <a:prstGeom prst="ellipse">
                <a:avLst/>
              </a:prstGeom>
              <a:solidFill>
                <a:srgbClr val="C7EAE2"/>
              </a:solidFill>
              <a:ln>
                <a:noFill/>
              </a:ln>
              <a:effectLst>
                <a:innerShdw blurRad="63500" dist="50800" dir="13500000">
                  <a:srgbClr val="83CEE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5772" y="1620"/>
                <a:ext cx="409" cy="409"/>
              </a:xfrm>
              <a:prstGeom prst="ellipse">
                <a:avLst/>
              </a:prstGeom>
              <a:solidFill>
                <a:srgbClr val="C7EAE2"/>
              </a:solidFill>
              <a:ln>
                <a:noFill/>
              </a:ln>
              <a:effectLst>
                <a:innerShdw blurRad="63500" dist="50800" dir="13500000">
                  <a:srgbClr val="83CEE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6818" y="1620"/>
                <a:ext cx="409" cy="409"/>
              </a:xfrm>
              <a:prstGeom prst="ellipse">
                <a:avLst/>
              </a:prstGeom>
              <a:solidFill>
                <a:srgbClr val="C7EAE2"/>
              </a:solidFill>
              <a:ln>
                <a:noFill/>
              </a:ln>
              <a:effectLst>
                <a:innerShdw blurRad="63500" dist="50800" dir="13500000">
                  <a:srgbClr val="83CEE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>
            <a:off x="2594610" y="1030605"/>
            <a:ext cx="4450080" cy="358775"/>
            <a:chOff x="4086" y="2431"/>
            <a:chExt cx="7008" cy="565"/>
          </a:xfrm>
        </p:grpSpPr>
        <p:sp>
          <p:nvSpPr>
            <p:cNvPr id="73" name="心形 72"/>
            <p:cNvSpPr/>
            <p:nvPr/>
          </p:nvSpPr>
          <p:spPr>
            <a:xfrm>
              <a:off x="4086" y="2454"/>
              <a:ext cx="737" cy="543"/>
            </a:xfrm>
            <a:prstGeom prst="heart">
              <a:avLst/>
            </a:prstGeom>
            <a:solidFill>
              <a:srgbClr val="48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75" name="心形 74"/>
            <p:cNvSpPr/>
            <p:nvPr/>
          </p:nvSpPr>
          <p:spPr>
            <a:xfrm>
              <a:off x="5474" y="2551"/>
              <a:ext cx="367" cy="271"/>
            </a:xfrm>
            <a:prstGeom prst="heart">
              <a:avLst/>
            </a:prstGeom>
            <a:solidFill>
              <a:srgbClr val="C7E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>
              <a:off x="7480" y="2431"/>
              <a:ext cx="555" cy="410"/>
            </a:xfrm>
            <a:prstGeom prst="heart">
              <a:avLst/>
            </a:prstGeom>
            <a:solidFill>
              <a:srgbClr val="48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>
              <a:off x="9342" y="2432"/>
              <a:ext cx="533" cy="394"/>
            </a:xfrm>
            <a:prstGeom prst="heart">
              <a:avLst/>
            </a:prstGeom>
            <a:solidFill>
              <a:srgbClr val="C7E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>
              <a:off x="10680" y="2489"/>
              <a:ext cx="415" cy="307"/>
            </a:xfrm>
            <a:prstGeom prst="heart">
              <a:avLst/>
            </a:prstGeom>
            <a:solidFill>
              <a:srgbClr val="48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3639185" y="1340911"/>
            <a:ext cx="4450080" cy="358775"/>
            <a:chOff x="4086" y="2431"/>
            <a:chExt cx="7008" cy="565"/>
          </a:xfrm>
        </p:grpSpPr>
        <p:sp>
          <p:nvSpPr>
            <p:cNvPr id="81" name="心形 80"/>
            <p:cNvSpPr/>
            <p:nvPr/>
          </p:nvSpPr>
          <p:spPr>
            <a:xfrm>
              <a:off x="4086" y="2454"/>
              <a:ext cx="737" cy="543"/>
            </a:xfrm>
            <a:prstGeom prst="heart">
              <a:avLst/>
            </a:prstGeom>
            <a:solidFill>
              <a:srgbClr val="48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>
              <a:off x="5474" y="2551"/>
              <a:ext cx="367" cy="271"/>
            </a:xfrm>
            <a:prstGeom prst="heart">
              <a:avLst/>
            </a:prstGeom>
            <a:solidFill>
              <a:srgbClr val="C7E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>
              <a:off x="7480" y="2431"/>
              <a:ext cx="555" cy="410"/>
            </a:xfrm>
            <a:prstGeom prst="heart">
              <a:avLst/>
            </a:prstGeom>
            <a:solidFill>
              <a:srgbClr val="48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>
              <a:off x="9342" y="2432"/>
              <a:ext cx="533" cy="394"/>
            </a:xfrm>
            <a:prstGeom prst="heart">
              <a:avLst/>
            </a:prstGeom>
            <a:solidFill>
              <a:srgbClr val="C7E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85" name="心形 84"/>
            <p:cNvSpPr/>
            <p:nvPr/>
          </p:nvSpPr>
          <p:spPr>
            <a:xfrm>
              <a:off x="10680" y="2489"/>
              <a:ext cx="415" cy="307"/>
            </a:xfrm>
            <a:prstGeom prst="heart">
              <a:avLst/>
            </a:prstGeom>
            <a:solidFill>
              <a:srgbClr val="48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47F84C-EB92-A173-F979-35295EB04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38" y="2202930"/>
            <a:ext cx="10412870" cy="3664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905D4C-EC5B-4F3C-8701-033BF351E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732" y="1288294"/>
            <a:ext cx="3450635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698384-58C9-4510-810C-C2B1BFA3D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810" y="1749528"/>
            <a:ext cx="899237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0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893B3B0A-A5BA-4CC9-2F3B-E9E4E170460C}"/>
              </a:ext>
            </a:extLst>
          </p:cNvPr>
          <p:cNvGrpSpPr/>
          <p:nvPr/>
        </p:nvGrpSpPr>
        <p:grpSpPr>
          <a:xfrm>
            <a:off x="685799" y="1665605"/>
            <a:ext cx="5361306" cy="1763395"/>
            <a:chOff x="713461" y="1529064"/>
            <a:chExt cx="5361544" cy="1763395"/>
          </a:xfrm>
        </p:grpSpPr>
        <p:pic>
          <p:nvPicPr>
            <p:cNvPr id="3" name="图片 9" descr="D:\资料\图片4.png图片4">
              <a:extLst>
                <a:ext uri="{FF2B5EF4-FFF2-40B4-BE49-F238E27FC236}">
                  <a16:creationId xmlns:a16="http://schemas.microsoft.com/office/drawing/2014/main" id="{1E9F9846-829E-3594-5404-00265EDD8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13461" y="1529064"/>
              <a:ext cx="5361544" cy="1763395"/>
            </a:xfrm>
            <a:prstGeom prst="rect">
              <a:avLst/>
            </a:prstGeom>
          </p:spPr>
        </p:pic>
        <p:sp>
          <p:nvSpPr>
            <p:cNvPr id="4" name="矩形 11">
              <a:extLst>
                <a:ext uri="{FF2B5EF4-FFF2-40B4-BE49-F238E27FC236}">
                  <a16:creationId xmlns:a16="http://schemas.microsoft.com/office/drawing/2014/main" id="{8454405C-435C-BFD6-1773-320195C26F16}"/>
                </a:ext>
              </a:extLst>
            </p:cNvPr>
            <p:cNvSpPr/>
            <p:nvPr/>
          </p:nvSpPr>
          <p:spPr>
            <a:xfrm>
              <a:off x="1850284" y="1816789"/>
              <a:ext cx="3192041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Chia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sẻ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học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với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người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thân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2">
            <a:extLst>
              <a:ext uri="{FF2B5EF4-FFF2-40B4-BE49-F238E27FC236}">
                <a16:creationId xmlns:a16="http://schemas.microsoft.com/office/drawing/2014/main" id="{6E4067F0-DC70-4388-CF79-D8D35AE4519E}"/>
              </a:ext>
            </a:extLst>
          </p:cNvPr>
          <p:cNvGrpSpPr/>
          <p:nvPr/>
        </p:nvGrpSpPr>
        <p:grpSpPr>
          <a:xfrm>
            <a:off x="636905" y="3441085"/>
            <a:ext cx="5459095" cy="1795145"/>
            <a:chOff x="7713" y="5827"/>
            <a:chExt cx="8597" cy="2827"/>
          </a:xfrm>
        </p:grpSpPr>
        <p:pic>
          <p:nvPicPr>
            <p:cNvPr id="6" name="图片 13" descr="D:\资料\图片4.png图片4">
              <a:extLst>
                <a:ext uri="{FF2B5EF4-FFF2-40B4-BE49-F238E27FC236}">
                  <a16:creationId xmlns:a16="http://schemas.microsoft.com/office/drawing/2014/main" id="{D3399CFF-7D9E-E7DE-32CC-758A9983B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713" y="5827"/>
              <a:ext cx="8597" cy="2827"/>
            </a:xfrm>
            <a:prstGeom prst="rect">
              <a:avLst/>
            </a:prstGeom>
          </p:spPr>
        </p:pic>
        <p:sp>
          <p:nvSpPr>
            <p:cNvPr id="7" name="矩形 14">
              <a:extLst>
                <a:ext uri="{FF2B5EF4-FFF2-40B4-BE49-F238E27FC236}">
                  <a16:creationId xmlns:a16="http://schemas.microsoft.com/office/drawing/2014/main" id="{5E57F2EC-647D-D593-35CA-3173BE42B32C}"/>
                </a:ext>
              </a:extLst>
            </p:cNvPr>
            <p:cNvSpPr/>
            <p:nvPr/>
          </p:nvSpPr>
          <p:spPr>
            <a:xfrm>
              <a:off x="8780" y="6353"/>
              <a:ext cx="6173" cy="18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Tìm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đọc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các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truyện</a:t>
              </a:r>
              <a:endPara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theo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y</a:t>
              </a:r>
              <a:r>
                <a:rPr lang="en-US" altLang="zh-CN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êu</a:t>
              </a:r>
              <a:r>
                <a:rPr lang="en-US" altLang="zh-CN" sz="360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cầu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D5A3356-090E-CBD7-D024-B88CD674C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298" y="829137"/>
            <a:ext cx="3865199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0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C9113F-9596-CCE7-6210-07A7A47B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213" y="1677872"/>
            <a:ext cx="899237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5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E4CBD6-0DAA-3AD2-FDDF-D665C4DA2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573" y="1765675"/>
            <a:ext cx="8992379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6">
            <a:extLst>
              <a:ext uri="{FF2B5EF4-FFF2-40B4-BE49-F238E27FC236}">
                <a16:creationId xmlns:a16="http://schemas.microsoft.com/office/drawing/2014/main" id="{1602B205-AA1D-CC8F-FDBA-D9F110584495}"/>
              </a:ext>
            </a:extLst>
          </p:cNvPr>
          <p:cNvGrpSpPr/>
          <p:nvPr/>
        </p:nvGrpSpPr>
        <p:grpSpPr>
          <a:xfrm>
            <a:off x="566934" y="522696"/>
            <a:ext cx="8107909" cy="508000"/>
            <a:chOff x="2680" y="8146"/>
            <a:chExt cx="8301" cy="800"/>
          </a:xfrm>
        </p:grpSpPr>
        <p:sp>
          <p:nvSpPr>
            <p:cNvPr id="3" name="圆角矩形 108">
              <a:extLst>
                <a:ext uri="{FF2B5EF4-FFF2-40B4-BE49-F238E27FC236}">
                  <a16:creationId xmlns:a16="http://schemas.microsoft.com/office/drawing/2014/main" id="{824957DA-7BB8-E7DE-131B-D770F746C15B}"/>
                </a:ext>
              </a:extLst>
            </p:cNvPr>
            <p:cNvSpPr/>
            <p:nvPr/>
          </p:nvSpPr>
          <p:spPr>
            <a:xfrm>
              <a:off x="2809" y="8219"/>
              <a:ext cx="8172" cy="727"/>
            </a:xfrm>
            <a:prstGeom prst="roundRect">
              <a:avLst/>
            </a:prstGeom>
            <a:solidFill>
              <a:srgbClr val="48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4" name="文本框 110">
              <a:extLst>
                <a:ext uri="{FF2B5EF4-FFF2-40B4-BE49-F238E27FC236}">
                  <a16:creationId xmlns:a16="http://schemas.microsoft.com/office/drawing/2014/main" id="{D557CAAA-7596-1F0B-89CB-592CE1462ADF}"/>
                </a:ext>
              </a:extLst>
            </p:cNvPr>
            <p:cNvSpPr txBox="1"/>
            <p:nvPr/>
          </p:nvSpPr>
          <p:spPr>
            <a:xfrm>
              <a:off x="2680" y="8146"/>
              <a:ext cx="8172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Nghe </a:t>
              </a:r>
              <a:r>
                <a:rPr lang="en-US" altLang="zh-CN" sz="2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kể</a:t>
              </a:r>
              <a:r>
                <a:rPr lang="en-US" altLang="zh-CN" sz="2400" b="1" dirty="0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2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chuyện</a:t>
              </a:r>
              <a:r>
                <a:rPr lang="en-US" altLang="zh-CN" sz="2400" b="1" dirty="0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2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lang="en-US" altLang="zh-CN" sz="2400" b="1" dirty="0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2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ghi</a:t>
              </a:r>
              <a:r>
                <a:rPr lang="en-US" altLang="zh-CN" sz="2400" b="1" dirty="0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2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lại</a:t>
              </a:r>
              <a:r>
                <a:rPr lang="en-US" altLang="zh-CN" sz="2400" b="1" dirty="0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2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lang="en-US" altLang="zh-CN" sz="2400" b="1" dirty="0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chi </a:t>
              </a:r>
              <a:r>
                <a:rPr lang="en-US" altLang="zh-CN" sz="2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tiết</a:t>
              </a:r>
              <a:r>
                <a:rPr lang="en-US" altLang="zh-CN" sz="2400" b="1" dirty="0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2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quan</a:t>
              </a:r>
              <a:r>
                <a:rPr lang="en-US" altLang="zh-CN" sz="2400" b="1" dirty="0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2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trọng</a:t>
              </a:r>
              <a:endParaRPr lang="en-US" altLang="zh-CN" sz="2400" b="1" dirty="0">
                <a:solidFill>
                  <a:prstClr val="white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7F2F868-389B-35A9-F743-8BAB2285B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174"/>
          <a:stretch/>
        </p:blipFill>
        <p:spPr>
          <a:xfrm>
            <a:off x="1844546" y="1203960"/>
            <a:ext cx="9028862" cy="2622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FC4E8-03A4-992C-B890-8A70D11EE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08" b="-434"/>
          <a:stretch/>
        </p:blipFill>
        <p:spPr>
          <a:xfrm>
            <a:off x="1992664" y="3826037"/>
            <a:ext cx="8880744" cy="25790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6071E47-2FA1-BBA8-9DDD-9A5A75CCD664}"/>
              </a:ext>
            </a:extLst>
          </p:cNvPr>
          <p:cNvGrpSpPr/>
          <p:nvPr/>
        </p:nvGrpSpPr>
        <p:grpSpPr>
          <a:xfrm>
            <a:off x="371672" y="1600200"/>
            <a:ext cx="1125212" cy="675044"/>
            <a:chOff x="371672" y="1600200"/>
            <a:chExt cx="1125212" cy="675044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106195B-3AD9-6000-CAB9-DE7E314BE29F}"/>
                </a:ext>
              </a:extLst>
            </p:cNvPr>
            <p:cNvSpPr/>
            <p:nvPr/>
          </p:nvSpPr>
          <p:spPr>
            <a:xfrm>
              <a:off x="427383" y="1600200"/>
              <a:ext cx="1013791" cy="675044"/>
            </a:xfrm>
            <a:prstGeom prst="wedgeRoundRectCallout">
              <a:avLst>
                <a:gd name="adj1" fmla="val 108579"/>
                <a:gd name="adj2" fmla="val -22893"/>
                <a:gd name="adj3" fmla="val 16667"/>
              </a:avLst>
            </a:prstGeom>
            <a:solidFill>
              <a:srgbClr val="DBF1F9"/>
            </a:solidFill>
            <a:ln>
              <a:solidFill>
                <a:srgbClr val="82CD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文本框 110">
              <a:extLst>
                <a:ext uri="{FF2B5EF4-FFF2-40B4-BE49-F238E27FC236}">
                  <a16:creationId xmlns:a16="http://schemas.microsoft.com/office/drawing/2014/main" id="{00CE7C53-E933-C762-1584-812E58F040FE}"/>
                </a:ext>
              </a:extLst>
            </p:cNvPr>
            <p:cNvSpPr txBox="1"/>
            <p:nvPr/>
          </p:nvSpPr>
          <p:spPr>
            <a:xfrm>
              <a:off x="371672" y="1637433"/>
              <a:ext cx="11252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1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Nhân</a:t>
              </a:r>
              <a:r>
                <a:rPr lang="en-US" altLang="zh-CN" sz="1600" b="1" dirty="0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1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vật</a:t>
              </a:r>
              <a:r>
                <a:rPr lang="en-US" altLang="zh-CN" sz="1600" b="1" dirty="0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1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Cẩu</a:t>
              </a:r>
              <a:r>
                <a:rPr lang="en-US" altLang="zh-CN" sz="1600" b="1" dirty="0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1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khây</a:t>
              </a:r>
              <a:endParaRPr lang="en-US" altLang="zh-CN" sz="16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610D07-9E49-BA88-B118-7C4ADB042FDF}"/>
              </a:ext>
            </a:extLst>
          </p:cNvPr>
          <p:cNvGrpSpPr/>
          <p:nvPr/>
        </p:nvGrpSpPr>
        <p:grpSpPr>
          <a:xfrm>
            <a:off x="10714174" y="1408015"/>
            <a:ext cx="1125212" cy="1235793"/>
            <a:chOff x="371672" y="1600199"/>
            <a:chExt cx="1125212" cy="1235793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15EC307-8994-50F2-4AAE-C06A5D6C7B0E}"/>
                </a:ext>
              </a:extLst>
            </p:cNvPr>
            <p:cNvSpPr/>
            <p:nvPr/>
          </p:nvSpPr>
          <p:spPr>
            <a:xfrm>
              <a:off x="427383" y="1600199"/>
              <a:ext cx="1013791" cy="1235793"/>
            </a:xfrm>
            <a:prstGeom prst="wedgeRoundRectCallout">
              <a:avLst>
                <a:gd name="adj1" fmla="val -92401"/>
                <a:gd name="adj2" fmla="val 9499"/>
                <a:gd name="adj3" fmla="val 16667"/>
              </a:avLst>
            </a:prstGeom>
            <a:solidFill>
              <a:srgbClr val="DBF1F9"/>
            </a:solidFill>
            <a:ln>
              <a:solidFill>
                <a:srgbClr val="82CD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文本框 110">
              <a:extLst>
                <a:ext uri="{FF2B5EF4-FFF2-40B4-BE49-F238E27FC236}">
                  <a16:creationId xmlns:a16="http://schemas.microsoft.com/office/drawing/2014/main" id="{F5429929-63FE-AB12-DD07-2A3B3360870B}"/>
                </a:ext>
              </a:extLst>
            </p:cNvPr>
            <p:cNvSpPr txBox="1"/>
            <p:nvPr/>
          </p:nvSpPr>
          <p:spPr>
            <a:xfrm>
              <a:off x="371672" y="1637433"/>
              <a:ext cx="11252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1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lang="en-US" altLang="zh-CN" sz="1600" b="1" dirty="0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1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người</a:t>
              </a:r>
              <a:r>
                <a:rPr lang="en-US" altLang="zh-CN" sz="1600" b="1" dirty="0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1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1600" b="1" dirty="0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1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altLang="zh-CN" sz="1600" b="1" dirty="0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1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Cẩu</a:t>
              </a:r>
              <a:r>
                <a:rPr lang="en-US" altLang="zh-CN" sz="1600" b="1" dirty="0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1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Khây</a:t>
              </a:r>
              <a:endParaRPr lang="en-US" altLang="zh-CN" sz="16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647B5A-F728-6D94-B778-A3F70AD45890}"/>
              </a:ext>
            </a:extLst>
          </p:cNvPr>
          <p:cNvGrpSpPr/>
          <p:nvPr/>
        </p:nvGrpSpPr>
        <p:grpSpPr>
          <a:xfrm>
            <a:off x="5796371" y="1260005"/>
            <a:ext cx="1125212" cy="459466"/>
            <a:chOff x="371672" y="1600200"/>
            <a:chExt cx="1125212" cy="459466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EEAF98C3-EFBE-7536-2CC1-4DEDE37D6B06}"/>
                </a:ext>
              </a:extLst>
            </p:cNvPr>
            <p:cNvSpPr/>
            <p:nvPr/>
          </p:nvSpPr>
          <p:spPr>
            <a:xfrm>
              <a:off x="427383" y="1600200"/>
              <a:ext cx="1013791" cy="459466"/>
            </a:xfrm>
            <a:prstGeom prst="wedgeRoundRectCallout">
              <a:avLst>
                <a:gd name="adj1" fmla="val -92401"/>
                <a:gd name="adj2" fmla="val 9499"/>
                <a:gd name="adj3" fmla="val 16667"/>
              </a:avLst>
            </a:prstGeom>
            <a:solidFill>
              <a:srgbClr val="DBF1F9"/>
            </a:solidFill>
            <a:ln>
              <a:solidFill>
                <a:srgbClr val="82CD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文本框 110">
              <a:extLst>
                <a:ext uri="{FF2B5EF4-FFF2-40B4-BE49-F238E27FC236}">
                  <a16:creationId xmlns:a16="http://schemas.microsoft.com/office/drawing/2014/main" id="{DB82D0FD-8BB3-EDA9-E483-CED290DE9D1A}"/>
                </a:ext>
              </a:extLst>
            </p:cNvPr>
            <p:cNvSpPr txBox="1"/>
            <p:nvPr/>
          </p:nvSpPr>
          <p:spPr>
            <a:xfrm>
              <a:off x="371672" y="1637433"/>
              <a:ext cx="1125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1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lang="en-US" altLang="zh-CN" sz="1600" b="1" dirty="0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1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tinh</a:t>
              </a:r>
              <a:endParaRPr lang="en-US" altLang="zh-CN" sz="16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8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_ Bốn anh tài _ Tiếng Việt lớp 4 Mới nhất _ Kết nối tri thức _ Cô Bình _ 10 Phút Học Bài">
            <a:hlinkClick r:id="" action="ppaction://media"/>
            <a:extLst>
              <a:ext uri="{FF2B5EF4-FFF2-40B4-BE49-F238E27FC236}">
                <a16:creationId xmlns:a16="http://schemas.microsoft.com/office/drawing/2014/main" id="{DDCAC89B-083C-C7F1-74CA-485D5F3A42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4628" y="1174101"/>
            <a:ext cx="8882743" cy="49965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4E135A-C624-78AA-5CF8-17CF20539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0133" y="467158"/>
            <a:ext cx="5883150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1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A61B64-5AD0-C183-54AB-FF99881CF135}"/>
              </a:ext>
            </a:extLst>
          </p:cNvPr>
          <p:cNvGrpSpPr/>
          <p:nvPr/>
        </p:nvGrpSpPr>
        <p:grpSpPr>
          <a:xfrm>
            <a:off x="355375" y="1186840"/>
            <a:ext cx="3295862" cy="3552093"/>
            <a:chOff x="4388441" y="2274797"/>
            <a:chExt cx="7441027" cy="1972977"/>
          </a:xfrm>
        </p:grpSpPr>
        <p:pic>
          <p:nvPicPr>
            <p:cNvPr id="3" name="图片 3">
              <a:extLst>
                <a:ext uri="{FF2B5EF4-FFF2-40B4-BE49-F238E27FC236}">
                  <a16:creationId xmlns:a16="http://schemas.microsoft.com/office/drawing/2014/main" id="{45EB5EA3-9559-F1BB-E8AA-93D5B4B2E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4388441" y="2274797"/>
              <a:ext cx="7441027" cy="1972977"/>
            </a:xfrm>
            <a:prstGeom prst="rect">
              <a:avLst/>
            </a:prstGeom>
          </p:spPr>
        </p:pic>
        <p:sp>
          <p:nvSpPr>
            <p:cNvPr id="4" name="矩形 4">
              <a:extLst>
                <a:ext uri="{FF2B5EF4-FFF2-40B4-BE49-F238E27FC236}">
                  <a16:creationId xmlns:a16="http://schemas.microsoft.com/office/drawing/2014/main" id="{FAEE21C3-F9F7-9206-75A1-8D4AA6591DE5}"/>
                </a:ext>
              </a:extLst>
            </p:cNvPr>
            <p:cNvSpPr/>
            <p:nvPr/>
          </p:nvSpPr>
          <p:spPr>
            <a:xfrm>
              <a:off x="4756020" y="2551837"/>
              <a:ext cx="6266476" cy="14188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Hãy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ghi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lại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những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 chi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quan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trọng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trong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634768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思源黑体 CN Light" panose="020B0300000000000000" charset="-122"/>
                  <a:sym typeface="+mn-lt"/>
                </a:rPr>
                <a:t>chuyện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768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思源黑体 CN Light" panose="020B0300000000000000" charset="-122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D474283-9A8F-686A-3FA7-655DA81D43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174"/>
          <a:stretch/>
        </p:blipFill>
        <p:spPr>
          <a:xfrm>
            <a:off x="3850559" y="1392896"/>
            <a:ext cx="7286146" cy="2052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C6B9AB-6AAC-45F4-6754-D401BACF78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08" b="-434"/>
          <a:stretch/>
        </p:blipFill>
        <p:spPr>
          <a:xfrm>
            <a:off x="3970087" y="3445839"/>
            <a:ext cx="7166618" cy="20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1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39341D-29BD-31E1-37BF-DC738C50D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13" y="1646237"/>
            <a:ext cx="899237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9F9939-17F4-5655-0849-773390EFE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174"/>
          <a:stretch/>
        </p:blipFill>
        <p:spPr>
          <a:xfrm>
            <a:off x="1844546" y="1203960"/>
            <a:ext cx="9028862" cy="2622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496F12-F047-7DC3-FD78-3E42B25A2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08" b="-434"/>
          <a:stretch/>
        </p:blipFill>
        <p:spPr>
          <a:xfrm>
            <a:off x="1992664" y="3826037"/>
            <a:ext cx="8880744" cy="2579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49C0F6-5804-9AF8-34EE-180F5DD34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74" y="452901"/>
            <a:ext cx="5285690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0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882AF6FA-F860-7927-5267-9D12B6C83DE5}"/>
              </a:ext>
            </a:extLst>
          </p:cNvPr>
          <p:cNvGrpSpPr/>
          <p:nvPr/>
        </p:nvGrpSpPr>
        <p:grpSpPr>
          <a:xfrm>
            <a:off x="688975" y="1720890"/>
            <a:ext cx="5361305" cy="1763395"/>
            <a:chOff x="713461" y="1529064"/>
            <a:chExt cx="5361544" cy="1763395"/>
          </a:xfrm>
        </p:grpSpPr>
        <p:pic>
          <p:nvPicPr>
            <p:cNvPr id="3" name="图片 9" descr="D:\资料\图片4.png图片4">
              <a:extLst>
                <a:ext uri="{FF2B5EF4-FFF2-40B4-BE49-F238E27FC236}">
                  <a16:creationId xmlns:a16="http://schemas.microsoft.com/office/drawing/2014/main" id="{844720E9-43A8-9B4D-1955-5F5DBAF4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13461" y="1529064"/>
              <a:ext cx="5361544" cy="1763395"/>
            </a:xfrm>
            <a:prstGeom prst="rect">
              <a:avLst/>
            </a:prstGeom>
          </p:spPr>
        </p:pic>
        <p:sp>
          <p:nvSpPr>
            <p:cNvPr id="4" name="矩形 11">
              <a:extLst>
                <a:ext uri="{FF2B5EF4-FFF2-40B4-BE49-F238E27FC236}">
                  <a16:creationId xmlns:a16="http://schemas.microsoft.com/office/drawing/2014/main" id="{560A2808-041B-7C83-D507-B07CC0C08B63}"/>
                </a:ext>
              </a:extLst>
            </p:cNvPr>
            <p:cNvSpPr/>
            <p:nvPr/>
          </p:nvSpPr>
          <p:spPr>
            <a:xfrm>
              <a:off x="1296401" y="1827365"/>
              <a:ext cx="429925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Kể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lại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đúng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nội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chuyện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2">
            <a:extLst>
              <a:ext uri="{FF2B5EF4-FFF2-40B4-BE49-F238E27FC236}">
                <a16:creationId xmlns:a16="http://schemas.microsoft.com/office/drawing/2014/main" id="{F0AB676F-8018-990D-C5BC-53E649D39E6A}"/>
              </a:ext>
            </a:extLst>
          </p:cNvPr>
          <p:cNvGrpSpPr/>
          <p:nvPr/>
        </p:nvGrpSpPr>
        <p:grpSpPr>
          <a:xfrm>
            <a:off x="688975" y="3397270"/>
            <a:ext cx="5459095" cy="1795145"/>
            <a:chOff x="7795" y="5758"/>
            <a:chExt cx="8597" cy="2827"/>
          </a:xfrm>
        </p:grpSpPr>
        <p:pic>
          <p:nvPicPr>
            <p:cNvPr id="6" name="图片 13" descr="D:\资料\图片4.png图片4">
              <a:extLst>
                <a:ext uri="{FF2B5EF4-FFF2-40B4-BE49-F238E27FC236}">
                  <a16:creationId xmlns:a16="http://schemas.microsoft.com/office/drawing/2014/main" id="{92B4D704-D592-15FA-FF48-9FA59A5E8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795" y="5758"/>
              <a:ext cx="8597" cy="2827"/>
            </a:xfrm>
            <a:prstGeom prst="rect">
              <a:avLst/>
            </a:prstGeom>
          </p:spPr>
        </p:pic>
        <p:sp>
          <p:nvSpPr>
            <p:cNvPr id="7" name="矩形 14">
              <a:extLst>
                <a:ext uri="{FF2B5EF4-FFF2-40B4-BE49-F238E27FC236}">
                  <a16:creationId xmlns:a16="http://schemas.microsoft.com/office/drawing/2014/main" id="{59DE6DE2-A3C2-48FB-CB27-06BFD5799B53}"/>
                </a:ext>
              </a:extLst>
            </p:cNvPr>
            <p:cNvSpPr/>
            <p:nvPr/>
          </p:nvSpPr>
          <p:spPr>
            <a:xfrm>
              <a:off x="9883" y="6662"/>
              <a:ext cx="4421" cy="10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Kể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to,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rõ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ràng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85EB4DE-9B2F-86BA-64CA-C0EEF4B9A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184" y="803072"/>
            <a:ext cx="7584081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61</Words>
  <Application>Microsoft Office PowerPoint</Application>
  <PresentationFormat>Widescreen</PresentationFormat>
  <Paragraphs>13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等线</vt:lpstr>
      <vt:lpstr>微软雅黑</vt:lpstr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2</cp:revision>
  <dcterms:created xsi:type="dcterms:W3CDTF">2024-09-27T05:22:34Z</dcterms:created>
  <dcterms:modified xsi:type="dcterms:W3CDTF">2024-09-27T05:44:57Z</dcterms:modified>
</cp:coreProperties>
</file>