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433" autoAdjust="0"/>
  </p:normalViewPr>
  <p:slideViewPr>
    <p:cSldViewPr snapToGrid="0">
      <p:cViewPr>
        <p:scale>
          <a:sx n="33" d="100"/>
          <a:sy n="33" d="100"/>
        </p:scale>
        <p:origin x="130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9.wdp"/><Relationship Id="rId1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7.wdp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microsoft.com/office/2007/relationships/hdphoto" Target="../media/hdphoto6.wdp"/><Relationship Id="rId15" Type="http://schemas.openxmlformats.org/officeDocument/2006/relationships/image" Target="../media/image28.png"/><Relationship Id="rId10" Type="http://schemas.openxmlformats.org/officeDocument/2006/relationships/image" Target="../media/image30.png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microsoft.com/office/2007/relationships/hdphoto" Target="../media/hdphoto8.wdp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5.png"/><Relationship Id="rId1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6.png"/><Relationship Id="rId10" Type="http://schemas.openxmlformats.org/officeDocument/2006/relationships/image" Target="../media/image29.png"/><Relationship Id="rId19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4.png"/><Relationship Id="rId4" Type="http://schemas.microsoft.com/office/2007/relationships/hdphoto" Target="../media/hdphoto11.wdp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Hà, Hà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1236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#9Slide03 Bebas Neue Bold</vt:lpstr>
      <vt:lpstr>Arial</vt:lpstr>
      <vt:lpstr>Calibri</vt:lpstr>
      <vt:lpstr>Calibri Light</vt:lpstr>
      <vt:lpstr>Cambria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39</cp:revision>
  <dcterms:created xsi:type="dcterms:W3CDTF">2023-06-29T03:07:26Z</dcterms:created>
  <dcterms:modified xsi:type="dcterms:W3CDTF">2024-09-20T03:45:06Z</dcterms:modified>
  <cp:version>MNT37</cp:version>
</cp:coreProperties>
</file>