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57" r:id="rId2"/>
    <p:sldId id="260" r:id="rId3"/>
    <p:sldId id="261" r:id="rId4"/>
    <p:sldId id="269" r:id="rId5"/>
    <p:sldId id="268" r:id="rId6"/>
    <p:sldId id="259" r:id="rId7"/>
    <p:sldId id="258" r:id="rId8"/>
    <p:sldId id="267" r:id="rId9"/>
    <p:sldId id="263" r:id="rId10"/>
    <p:sldId id="264" r:id="rId11"/>
    <p:sldId id="262" r:id="rId12"/>
    <p:sldId id="265" r:id="rId13"/>
  </p:sldIdLst>
  <p:sldSz cx="12192000" cy="6858000"/>
  <p:notesSz cx="6858000" cy="9144000"/>
  <p:embeddedFontLst>
    <p:embeddedFont>
      <p:font typeface="#9Slide07 HoneyCream" panose="020B0604020202020204" charset="0"/>
      <p:regular r:id="rId15"/>
    </p:embeddedFont>
    <p:embeddedFont>
      <p:font typeface="Cambria" panose="02040503050406030204" pitchFamily="18" charset="0"/>
      <p:regular r:id="rId16"/>
      <p:bold r:id="rId17"/>
      <p:italic r:id="rId18"/>
      <p:boldItalic r:id="rId19"/>
    </p:embeddedFont>
    <p:embeddedFont>
      <p:font typeface="UVF Kewl Script"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p:scale>
          <a:sx n="33" d="100"/>
          <a:sy n="33" d="100"/>
        </p:scale>
        <p:origin x="130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49FC-2614-4EAC-8B03-BD335ED550AC}"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4D54-2C94-4410-9568-E8AD6EC4E1A4}" type="slidenum">
              <a:rPr lang="en-US" smtClean="0"/>
              <a:t>‹#›</a:t>
            </a:fld>
            <a:endParaRPr lang="en-US"/>
          </a:p>
        </p:txBody>
      </p:sp>
    </p:spTree>
    <p:extLst>
      <p:ext uri="{BB962C8B-B14F-4D97-AF65-F5344CB8AC3E}">
        <p14:creationId xmlns:p14="http://schemas.microsoft.com/office/powerpoint/2010/main" val="83308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2529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41300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685800" y="1143000"/>
            <a:ext cx="5486400" cy="3086100"/>
          </a:xfrm>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57908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37289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69016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xfrm>
            <a:off x="685800" y="1143000"/>
            <a:ext cx="5486400" cy="3086100"/>
          </a:xfrm>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7891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p:cNvSpPr/>
          <p:nvPr userDrawn="1"/>
        </p:nvSpPr>
        <p:spPr>
          <a:xfrm>
            <a:off x="2" y="6488668"/>
            <a:ext cx="18886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rgbClr val="5B9BD5"/>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 Non </a:t>
            </a:r>
            <a:endPar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
        <p:nvSpPr>
          <p:cNvPr id="9" name="Rectangle 8"/>
          <p:cNvSpPr/>
          <p:nvPr userDrawn="1"/>
        </p:nvSpPr>
        <p:spPr>
          <a:xfrm>
            <a:off x="10821114" y="6488668"/>
            <a:ext cx="18886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rgbClr val="5B9BD5"/>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5B9BD5"/>
                </a:solidFill>
                <a:effectLst/>
                <a:uLnTx/>
                <a:uFillTx/>
                <a:latin typeface="#9Slide07 HoneyCream" pitchFamily="2" charset="0"/>
                <a:ea typeface="+mn-ea"/>
                <a:cs typeface="+mn-cs"/>
              </a:rPr>
              <a:t> Non </a:t>
            </a:r>
            <a:endPar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492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307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270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82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984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763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97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5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64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4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79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87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455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603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317EAC-F7E3-4B9D-87A4-1E7BCEBA561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20/09/2024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A07079-E68D-4D03-B20A-0CCB610C32C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652A728-8C5F-54CC-B6D1-AB585624A696}"/>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4" name="Picture 13">
            <a:extLst>
              <a:ext uri="{FF2B5EF4-FFF2-40B4-BE49-F238E27FC236}">
                <a16:creationId xmlns:a16="http://schemas.microsoft.com/office/drawing/2014/main" id="{099B4806-B92D-2DCB-E402-B9D04861128A}"/>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6" name="Title 1">
            <a:extLst>
              <a:ext uri="{FF2B5EF4-FFF2-40B4-BE49-F238E27FC236}">
                <a16:creationId xmlns:a16="http://schemas.microsoft.com/office/drawing/2014/main" id="{33CD1034-2585-0E61-6B02-FB1395E57147}"/>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30908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98"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27.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id="{8B342BF1-FB1F-DBD9-D3C7-05FE670063E6}"/>
              </a:ext>
            </a:extLst>
          </p:cNvPr>
          <p:cNvPicPr>
            <a:picLocks noChangeAspect="1"/>
          </p:cNvPicPr>
          <p:nvPr/>
        </p:nvPicPr>
        <p:blipFill rotWithShape="1">
          <a:blip r:embed="rId10"/>
          <a:srcRect l="86919" b="71467"/>
          <a:stretch/>
        </p:blipFill>
        <p:spPr>
          <a:xfrm>
            <a:off x="1320086" y="1386187"/>
            <a:ext cx="8858558" cy="2344904"/>
          </a:xfrm>
          <a:prstGeom prst="rect">
            <a:avLst/>
          </a:prstGeom>
        </p:spPr>
      </p:pic>
      <p:pic>
        <p:nvPicPr>
          <p:cNvPr id="12" name="Picture 11"/>
          <p:cNvPicPr>
            <a:picLocks noChangeAspect="1"/>
          </p:cNvPicPr>
          <p:nvPr/>
        </p:nvPicPr>
        <p:blipFill>
          <a:blip r:embed="rId11"/>
          <a:stretch>
            <a:fillRect/>
          </a:stretch>
        </p:blipFill>
        <p:spPr>
          <a:xfrm>
            <a:off x="-2147352" y="-198120"/>
            <a:ext cx="1936093" cy="2942939"/>
          </a:xfrm>
          <a:prstGeom prst="rect">
            <a:avLst/>
          </a:prstGeom>
        </p:spPr>
      </p:pic>
      <p:pic>
        <p:nvPicPr>
          <p:cNvPr id="15" name="Picture 14"/>
          <p:cNvPicPr>
            <a:picLocks noChangeAspect="1"/>
          </p:cNvPicPr>
          <p:nvPr/>
        </p:nvPicPr>
        <p:blipFill>
          <a:blip r:embed="rId11"/>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431917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9"/>
          <p:cNvSpPr/>
          <p:nvPr/>
        </p:nvSpPr>
        <p:spPr>
          <a:xfrm>
            <a:off x="3614403" y="1634246"/>
            <a:ext cx="8231801" cy="2969047"/>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chemeClr val="accent4">
              <a:lumMod val="20000"/>
              <a:lumOff val="80000"/>
            </a:schemeClr>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8" name="Rectangle 7"/>
          <p:cNvSpPr/>
          <p:nvPr/>
        </p:nvSpPr>
        <p:spPr>
          <a:xfrm>
            <a:off x="3614403" y="1975571"/>
            <a:ext cx="7981082" cy="2286395"/>
          </a:xfrm>
          <a:prstGeom prst="rect">
            <a:avLst/>
          </a:prstGeom>
          <a:ln>
            <a:noFill/>
          </a:ln>
        </p:spPr>
        <p:txBody>
          <a:bodyPr wrap="square">
            <a:spAutoFit/>
          </a:bodyPr>
          <a:lstStyle/>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Trao đổi về nội dung </a:t>
            </a:r>
          </a:p>
          <a:p>
            <a:pPr lvl="0" algn="ctr" defTabSz="685800">
              <a:lnSpc>
                <a:spcPct val="150000"/>
              </a:lnSpc>
            </a:pPr>
            <a:r>
              <a:rPr kumimoji="0" lang="vi-VN"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 em đã đọc.</a:t>
            </a:r>
            <a:endParaRPr kumimoji="0" lang="en-US" sz="5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9"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172009" y="4528294"/>
            <a:ext cx="4317437" cy="2329706"/>
          </a:xfrm>
          <a:prstGeom prst="rect">
            <a:avLst/>
          </a:prstGeom>
        </p:spPr>
      </p:pic>
      <p:pic>
        <p:nvPicPr>
          <p:cNvPr id="5" name="Picture 4"/>
          <p:cNvPicPr>
            <a:picLocks noChangeAspect="1"/>
          </p:cNvPicPr>
          <p:nvPr/>
        </p:nvPicPr>
        <p:blipFill>
          <a:blip r:embed="rId3"/>
          <a:stretch>
            <a:fillRect/>
          </a:stretch>
        </p:blipFill>
        <p:spPr>
          <a:xfrm>
            <a:off x="10829724" y="10091"/>
            <a:ext cx="1328685" cy="625264"/>
          </a:xfrm>
          <a:prstGeom prst="rect">
            <a:avLst/>
          </a:prstGeom>
        </p:spPr>
      </p:pic>
      <p:pic>
        <p:nvPicPr>
          <p:cNvPr id="2" name="Picture 1"/>
          <p:cNvPicPr>
            <a:picLocks noChangeAspect="1"/>
          </p:cNvPicPr>
          <p:nvPr/>
        </p:nvPicPr>
        <p:blipFill>
          <a:blip r:embed="rId4"/>
          <a:stretch>
            <a:fillRect/>
          </a:stretch>
        </p:blipFill>
        <p:spPr>
          <a:xfrm>
            <a:off x="10619036" y="6499829"/>
            <a:ext cx="1539373" cy="358171"/>
          </a:xfrm>
          <a:prstGeom prst="rect">
            <a:avLst/>
          </a:prstGeom>
        </p:spPr>
      </p:pic>
      <p:pic>
        <p:nvPicPr>
          <p:cNvPr id="3" name="Picture 2"/>
          <p:cNvPicPr>
            <a:picLocks noChangeAspect="1"/>
          </p:cNvPicPr>
          <p:nvPr/>
        </p:nvPicPr>
        <p:blipFill>
          <a:blip r:embed="rId5"/>
          <a:stretch>
            <a:fillRect/>
          </a:stretch>
        </p:blipFill>
        <p:spPr>
          <a:xfrm>
            <a:off x="45720" y="6602707"/>
            <a:ext cx="853440" cy="255293"/>
          </a:xfrm>
          <a:prstGeom prst="rect">
            <a:avLst/>
          </a:prstGeom>
        </p:spPr>
      </p:pic>
      <p:pic>
        <p:nvPicPr>
          <p:cNvPr id="10" name="Picture 9"/>
          <p:cNvPicPr>
            <a:picLocks noChangeAspect="1"/>
          </p:cNvPicPr>
          <p:nvPr/>
        </p:nvPicPr>
        <p:blipFill>
          <a:blip r:embed="rId6"/>
          <a:stretch>
            <a:fillRect/>
          </a:stretch>
        </p:blipFill>
        <p:spPr>
          <a:xfrm>
            <a:off x="-2147352" y="-198120"/>
            <a:ext cx="1936093" cy="2942939"/>
          </a:xfrm>
          <a:prstGeom prst="rect">
            <a:avLst/>
          </a:prstGeom>
        </p:spPr>
      </p:pic>
      <p:pic>
        <p:nvPicPr>
          <p:cNvPr id="11" name="Picture 10"/>
          <p:cNvPicPr>
            <a:picLocks noChangeAspect="1"/>
          </p:cNvPicPr>
          <p:nvPr/>
        </p:nvPicPr>
        <p:blipFill>
          <a:blip r:embed="rId6"/>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88058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25723"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10038756" y="4311706"/>
            <a:ext cx="2375607" cy="2665782"/>
          </a:xfrm>
          <a:prstGeom prst="rect">
            <a:avLst/>
          </a:prstGeom>
          <a:noFill/>
          <a:ln w="9525">
            <a:noFill/>
          </a:ln>
        </p:spPr>
      </p:pic>
      <p:pic>
        <p:nvPicPr>
          <p:cNvPr id="10" name="图片 48133" descr="1-50"/>
          <p:cNvPicPr>
            <a:picLocks noChangeAspect="1"/>
          </p:cNvPicPr>
          <p:nvPr/>
        </p:nvPicPr>
        <p:blipFill>
          <a:blip r:embed="rId7"/>
          <a:stretch>
            <a:fillRect/>
          </a:stretch>
        </p:blipFill>
        <p:spPr>
          <a:xfrm>
            <a:off x="8428340" y="-44053"/>
            <a:ext cx="3962400" cy="3621087"/>
          </a:xfrm>
          <a:prstGeom prst="rect">
            <a:avLst/>
          </a:prstGeom>
          <a:noFill/>
          <a:ln w="9525">
            <a:noFill/>
          </a:ln>
        </p:spPr>
      </p:pic>
      <p:pic>
        <p:nvPicPr>
          <p:cNvPr id="11" name="图片 9220" descr="21"/>
          <p:cNvPicPr>
            <a:picLocks noChangeAspect="1"/>
          </p:cNvPicPr>
          <p:nvPr/>
        </p:nvPicPr>
        <p:blipFill rotWithShape="1">
          <a:blip r:embed="rId8"/>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9"/>
          <a:stretch>
            <a:fillRect/>
          </a:stretch>
        </p:blipFill>
        <p:spPr>
          <a:xfrm>
            <a:off x="7122579" y="4150496"/>
            <a:ext cx="3776553" cy="3410043"/>
          </a:xfrm>
          <a:prstGeom prst="rect">
            <a:avLst/>
          </a:prstGeom>
          <a:noFill/>
          <a:ln w="9525">
            <a:noFill/>
          </a:ln>
        </p:spPr>
      </p:pic>
      <p:pic>
        <p:nvPicPr>
          <p:cNvPr id="12" name="图片 46085" descr="1-46"/>
          <p:cNvPicPr>
            <a:picLocks noChangeAspect="1"/>
          </p:cNvPicPr>
          <p:nvPr/>
        </p:nvPicPr>
        <p:blipFill>
          <a:blip r:embed="rId10"/>
          <a:stretch>
            <a:fillRect/>
          </a:stretch>
        </p:blipFill>
        <p:spPr>
          <a:xfrm rot="399488" flipH="1">
            <a:off x="933923" y="24726"/>
            <a:ext cx="3711213" cy="3657600"/>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2" name="Picture 1"/>
          <p:cNvPicPr>
            <a:picLocks noChangeAspect="1"/>
          </p:cNvPicPr>
          <p:nvPr/>
        </p:nvPicPr>
        <p:blipFill>
          <a:blip r:embed="rId11"/>
          <a:stretch>
            <a:fillRect/>
          </a:stretch>
        </p:blipFill>
        <p:spPr>
          <a:xfrm>
            <a:off x="1686391" y="1013955"/>
            <a:ext cx="5846571" cy="1780186"/>
          </a:xfrm>
          <a:prstGeom prst="rect">
            <a:avLst/>
          </a:prstGeom>
        </p:spPr>
      </p:pic>
      <p:sp>
        <p:nvSpPr>
          <p:cNvPr id="4" name="Rectangle 3"/>
          <p:cNvSpPr/>
          <p:nvPr/>
        </p:nvSpPr>
        <p:spPr>
          <a:xfrm>
            <a:off x="2358684" y="2875105"/>
            <a:ext cx="4897986" cy="2308324"/>
          </a:xfrm>
          <a:prstGeom prst="rect">
            <a:avLst/>
          </a:prstGeom>
        </p:spPr>
        <p:txBody>
          <a:bodyPr wrap="square">
            <a:spAutoFit/>
          </a:bodyPr>
          <a:lstStyle/>
          <a:p>
            <a:pPr algn="ctr"/>
            <a:r>
              <a:rPr lang="vi-VN" sz="3600" b="1" dirty="0">
                <a:solidFill>
                  <a:srgbClr val="002060"/>
                </a:solidFill>
                <a:latin typeface="Cambria" panose="02040503050406030204" pitchFamily="18" charset="0"/>
                <a:ea typeface="Cambria" panose="02040503050406030204" pitchFamily="18" charset="0"/>
              </a:rPr>
              <a:t>Kể với người thân về những câu chuyện của tác giả mà em </a:t>
            </a:r>
          </a:p>
          <a:p>
            <a:pPr algn="ctr"/>
            <a:r>
              <a:rPr lang="vi-VN" sz="3600" b="1" dirty="0">
                <a:solidFill>
                  <a:srgbClr val="002060"/>
                </a:solidFill>
                <a:latin typeface="Cambria" panose="02040503050406030204" pitchFamily="18" charset="0"/>
                <a:ea typeface="Cambria" panose="02040503050406030204" pitchFamily="18" charset="0"/>
              </a:rPr>
              <a:t>yêu thích.</a:t>
            </a:r>
            <a:endParaRPr lang="en-US" sz="3600" b="1" dirty="0">
              <a:solidFill>
                <a:srgbClr val="00206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2"/>
          <a:stretch>
            <a:fillRect/>
          </a:stretch>
        </p:blipFill>
        <p:spPr>
          <a:xfrm>
            <a:off x="10829724" y="10090"/>
            <a:ext cx="1328685" cy="648277"/>
          </a:xfrm>
          <a:prstGeom prst="rect">
            <a:avLst/>
          </a:prstGeom>
        </p:spPr>
      </p:pic>
      <p:pic>
        <p:nvPicPr>
          <p:cNvPr id="16" name="Picture 15"/>
          <p:cNvPicPr>
            <a:picLocks noChangeAspect="1"/>
          </p:cNvPicPr>
          <p:nvPr/>
        </p:nvPicPr>
        <p:blipFill>
          <a:blip r:embed="rId13"/>
          <a:stretch>
            <a:fillRect/>
          </a:stretch>
        </p:blipFill>
        <p:spPr>
          <a:xfrm>
            <a:off x="-2147352" y="-198120"/>
            <a:ext cx="1936093" cy="2942939"/>
          </a:xfrm>
          <a:prstGeom prst="rect">
            <a:avLst/>
          </a:prstGeom>
        </p:spPr>
      </p:pic>
      <p:pic>
        <p:nvPicPr>
          <p:cNvPr id="17" name="Picture 16"/>
          <p:cNvPicPr>
            <a:picLocks noChangeAspect="1"/>
          </p:cNvPicPr>
          <p:nvPr/>
        </p:nvPicPr>
        <p:blipFill>
          <a:blip r:embed="rId13"/>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755891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16" presetClass="entr" presetSubtype="37"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out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6684F74D-274C-D0B0-3344-12B4A355E4B1}"/>
              </a:ext>
            </a:extLst>
          </p:cNvPr>
          <p:cNvPicPr>
            <a:picLocks noChangeAspect="1"/>
          </p:cNvPicPr>
          <p:nvPr/>
        </p:nvPicPr>
        <p:blipFill rotWithShape="1">
          <a:blip r:embed="rId8"/>
          <a:srcRect l="91141" b="62934"/>
          <a:stretch/>
        </p:blipFill>
        <p:spPr>
          <a:xfrm>
            <a:off x="1327338" y="2451002"/>
            <a:ext cx="6561339" cy="320521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pic>
        <p:nvPicPr>
          <p:cNvPr id="11" name="Picture 10"/>
          <p:cNvPicPr>
            <a:picLocks noChangeAspect="1"/>
          </p:cNvPicPr>
          <p:nvPr/>
        </p:nvPicPr>
        <p:blipFill>
          <a:blip r:embed="rId10"/>
          <a:stretch>
            <a:fillRect/>
          </a:stretch>
        </p:blipFill>
        <p:spPr>
          <a:xfrm>
            <a:off x="-2147352" y="-198120"/>
            <a:ext cx="1936093" cy="2942939"/>
          </a:xfrm>
          <a:prstGeom prst="rect">
            <a:avLst/>
          </a:prstGeom>
        </p:spPr>
      </p:pic>
      <p:pic>
        <p:nvPicPr>
          <p:cNvPr id="12" name="Picture 11"/>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299687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1189683" y="-418514"/>
            <a:ext cx="8457320" cy="7186596"/>
          </a:xfrm>
          <a:prstGeom prst="rect">
            <a:avLst/>
          </a:prstGeom>
          <a:noFill/>
          <a:ln w="9525">
            <a:noFill/>
          </a:ln>
        </p:spPr>
      </p:pic>
      <p:pic>
        <p:nvPicPr>
          <p:cNvPr id="11" name="图片 9220" descr="21"/>
          <p:cNvPicPr>
            <a:picLocks noChangeAspect="1"/>
          </p:cNvPicPr>
          <p:nvPr/>
        </p:nvPicPr>
        <p:blipFill rotWithShape="1">
          <a:blip r:embed="rId6"/>
          <a:srcRect l="15135" t="23865" r="61624" b="16686"/>
          <a:stretch/>
        </p:blipFill>
        <p:spPr>
          <a:xfrm>
            <a:off x="-14656" y="3200402"/>
            <a:ext cx="2152737" cy="3685809"/>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8235470" y="3623278"/>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4" name="Picture 3"/>
          <p:cNvPicPr>
            <a:picLocks noChangeAspect="1"/>
          </p:cNvPicPr>
          <p:nvPr/>
        </p:nvPicPr>
        <p:blipFill>
          <a:blip r:embed="rId8"/>
          <a:stretch>
            <a:fillRect/>
          </a:stretch>
        </p:blipFill>
        <p:spPr>
          <a:xfrm>
            <a:off x="1917274" y="2280036"/>
            <a:ext cx="5889246" cy="3048264"/>
          </a:xfrm>
          <a:prstGeom prst="rect">
            <a:avLst/>
          </a:prstGeom>
        </p:spPr>
      </p:pic>
      <p:pic>
        <p:nvPicPr>
          <p:cNvPr id="3" name="Picture 2"/>
          <p:cNvPicPr>
            <a:picLocks noChangeAspect="1"/>
          </p:cNvPicPr>
          <p:nvPr/>
        </p:nvPicPr>
        <p:blipFill>
          <a:blip r:embed="rId9"/>
          <a:stretch>
            <a:fillRect/>
          </a:stretch>
        </p:blipFill>
        <p:spPr>
          <a:xfrm>
            <a:off x="10829724" y="10091"/>
            <a:ext cx="1328685" cy="625264"/>
          </a:xfrm>
          <a:prstGeom prst="rect">
            <a:avLst/>
          </a:prstGeom>
        </p:spPr>
      </p:pic>
      <p:pic>
        <p:nvPicPr>
          <p:cNvPr id="12" name="Picture 11"/>
          <p:cNvPicPr>
            <a:picLocks noChangeAspect="1"/>
          </p:cNvPicPr>
          <p:nvPr/>
        </p:nvPicPr>
        <p:blipFill>
          <a:blip r:embed="rId10"/>
          <a:stretch>
            <a:fillRect/>
          </a:stretch>
        </p:blipFill>
        <p:spPr>
          <a:xfrm>
            <a:off x="-2147352" y="-198120"/>
            <a:ext cx="1936093" cy="2942939"/>
          </a:xfrm>
          <a:prstGeom prst="rect">
            <a:avLst/>
          </a:prstGeom>
        </p:spPr>
      </p:pic>
      <p:pic>
        <p:nvPicPr>
          <p:cNvPr id="15" name="Picture 14"/>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508205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078029" y="771935"/>
            <a:ext cx="10599380" cy="1209266"/>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2" name="Rectangle 1"/>
          <p:cNvSpPr/>
          <p:nvPr/>
        </p:nvSpPr>
        <p:spPr>
          <a:xfrm>
            <a:off x="1148614" y="989894"/>
            <a:ext cx="10458209" cy="707886"/>
          </a:xfrm>
          <a:prstGeom prst="rect">
            <a:avLst/>
          </a:prstGeom>
        </p:spPr>
        <p:txBody>
          <a:bodyPr wrap="square">
            <a:spAutoFit/>
          </a:bodyPr>
          <a:lstStyle/>
          <a:p>
            <a:pPr lvl="0" algn="ctr">
              <a:defRPr/>
            </a:pP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người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năng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khiếu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bật</a:t>
            </a:r>
            <a:r>
              <a:rPr lang="en-US" sz="4000" b="1" dirty="0">
                <a:solidFill>
                  <a:srgbClr val="002060"/>
                </a:solidFill>
                <a:latin typeface="Cambria" panose="02040503050406030204" pitchFamily="18" charset="0"/>
                <a:ea typeface="Cambria" panose="02040503050406030204" pitchFamily="18" charset="0"/>
              </a:rPr>
              <a:t>.</a:t>
            </a:r>
          </a:p>
        </p:txBody>
      </p:sp>
      <p:sp>
        <p:nvSpPr>
          <p:cNvPr id="17" name="Rounded Rectangle 1"/>
          <p:cNvSpPr/>
          <p:nvPr/>
        </p:nvSpPr>
        <p:spPr>
          <a:xfrm>
            <a:off x="1078029" y="2366014"/>
            <a:ext cx="10528794" cy="347090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19" name="Rectangle 18"/>
          <p:cNvSpPr/>
          <p:nvPr/>
        </p:nvSpPr>
        <p:spPr>
          <a:xfrm>
            <a:off x="2046602" y="2628819"/>
            <a:ext cx="9342120" cy="2862322"/>
          </a:xfrm>
          <a:prstGeom prst="rect">
            <a:avLst/>
          </a:prstGeom>
        </p:spPr>
        <p:txBody>
          <a:bodyPr wrap="square">
            <a:spAutoFit/>
          </a:bodyPr>
          <a:lstStyle/>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Thần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Đĩnh</a:t>
            </a:r>
            <a:r>
              <a:rPr lang="en-US" sz="3600" b="1" dirty="0">
                <a:solidFill>
                  <a:srgbClr val="002060"/>
                </a:solidFill>
                <a:latin typeface="Cambria" panose="02040503050406030204" pitchFamily="18" charset="0"/>
                <a:ea typeface="Cambria" panose="02040503050406030204" pitchFamily="18" charset="0"/>
              </a:rPr>
              <a:t> Chi, </a:t>
            </a:r>
            <a:r>
              <a:rPr lang="en-US" sz="3600" b="1" dirty="0" err="1">
                <a:solidFill>
                  <a:srgbClr val="002060"/>
                </a:solidFill>
                <a:latin typeface="Cambria" panose="02040503050406030204" pitchFamily="18" charset="0"/>
                <a:ea typeface="Cambria" panose="02040503050406030204" pitchFamily="18" charset="0"/>
              </a:rPr>
              <a:t>Trạng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Quỳnh</a:t>
            </a:r>
            <a:r>
              <a:rPr lang="en-US" sz="3600" b="1" dirty="0">
                <a:solidFill>
                  <a:srgbClr val="002060"/>
                </a:solidFill>
                <a:latin typeface="Cambria" panose="02040503050406030204" pitchFamily="18" charset="0"/>
                <a:ea typeface="Cambria" panose="02040503050406030204" pitchFamily="18" charset="0"/>
              </a:rPr>
              <a:t>,…</a:t>
            </a:r>
          </a:p>
          <a:p>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nhân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thế</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giới</a:t>
            </a:r>
            <a:r>
              <a:rPr lang="en-US" sz="3600" b="1" dirty="0">
                <a:solidFill>
                  <a:srgbClr val="002060"/>
                </a:solidFill>
                <a:latin typeface="Cambria" panose="02040503050406030204" pitchFamily="18" charset="0"/>
                <a:ea typeface="Cambria" panose="02040503050406030204" pitchFamily="18" charset="0"/>
              </a:rPr>
              <a:t>: Lin-</a:t>
            </a:r>
            <a:r>
              <a:rPr lang="en-US" sz="3600" b="1" dirty="0" err="1">
                <a:solidFill>
                  <a:srgbClr val="002060"/>
                </a:solidFill>
                <a:latin typeface="Cambria" panose="02040503050406030204" pitchFamily="18" charset="0"/>
                <a:ea typeface="Cambria" panose="02040503050406030204" pitchFamily="18" charset="0"/>
              </a:rPr>
              <a:t>côn</a:t>
            </a:r>
            <a:r>
              <a:rPr lang="en-US" sz="3600" b="1" dirty="0">
                <a:solidFill>
                  <a:srgbClr val="002060"/>
                </a:solidFill>
                <a:latin typeface="Cambria" panose="02040503050406030204" pitchFamily="18" charset="0"/>
                <a:ea typeface="Cambria" panose="02040503050406030204" pitchFamily="18" charset="0"/>
              </a:rPr>
              <a:t>, Na-</a:t>
            </a:r>
            <a:r>
              <a:rPr lang="en-US" sz="3600" b="1" dirty="0" err="1">
                <a:solidFill>
                  <a:srgbClr val="002060"/>
                </a:solidFill>
                <a:latin typeface="Cambria" panose="02040503050406030204" pitchFamily="18" charset="0"/>
                <a:ea typeface="Cambria" panose="02040503050406030204" pitchFamily="18" charset="0"/>
              </a:rPr>
              <a:t>pô</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lê-ông</a:t>
            </a:r>
            <a:r>
              <a:rPr lang="en-US" sz="3600" b="1" dirty="0">
                <a:solidFill>
                  <a:srgbClr val="002060"/>
                </a:solidFill>
                <a:latin typeface="Cambria" panose="02040503050406030204" pitchFamily="18" charset="0"/>
                <a:ea typeface="Cambria" panose="02040503050406030204" pitchFamily="18" charset="0"/>
              </a:rPr>
              <a:t>, Ê-</a:t>
            </a:r>
            <a:r>
              <a:rPr lang="en-US" sz="3600" b="1" dirty="0" err="1">
                <a:solidFill>
                  <a:srgbClr val="002060"/>
                </a:solidFill>
                <a:latin typeface="Cambria" panose="02040503050406030204" pitchFamily="18" charset="0"/>
                <a:ea typeface="Cambria" panose="02040503050406030204" pitchFamily="18" charset="0"/>
              </a:rPr>
              <a:t>đi</a:t>
            </a:r>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xơn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Niu-tơn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Anh-xtanh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Hê-len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Nô</a:t>
            </a:r>
            <a:r>
              <a:rPr lang="en-US" sz="3600" b="1" dirty="0">
                <a:solidFill>
                  <a:srgbClr val="002060"/>
                </a:solidFill>
                <a:latin typeface="Cambria" panose="02040503050406030204" pitchFamily="18" charset="0"/>
                <a:ea typeface="Cambria" panose="02040503050406030204" pitchFamily="18" charset="0"/>
              </a:rPr>
              <a:t>-ben,…</a:t>
            </a:r>
            <a:endParaRPr lang="en-US" sz="6600" b="1" dirty="0">
              <a:solidFill>
                <a:srgbClr val="002060"/>
              </a:solidFill>
              <a:latin typeface="Cambria" panose="02040503050406030204" pitchFamily="18" charset="0"/>
              <a:ea typeface="Cambria" panose="02040503050406030204" pitchFamily="18" charset="0"/>
            </a:endParaRPr>
          </a:p>
        </p:txBody>
      </p:sp>
      <p:pic>
        <p:nvPicPr>
          <p:cNvPr id="21" name="图片 9220" descr="21"/>
          <p:cNvPicPr>
            <a:picLocks noChangeAspect="1"/>
          </p:cNvPicPr>
          <p:nvPr/>
        </p:nvPicPr>
        <p:blipFill rotWithShape="1">
          <a:blip r:embed="rId2"/>
          <a:srcRect l="15135" t="23865" r="61624" b="16686"/>
          <a:stretch/>
        </p:blipFill>
        <p:spPr>
          <a:xfrm flipH="1">
            <a:off x="0" y="3170030"/>
            <a:ext cx="2156059" cy="3685809"/>
          </a:xfrm>
          <a:prstGeom prst="rect">
            <a:avLst/>
          </a:prstGeom>
          <a:noFill/>
          <a:ln w="9525">
            <a:noFill/>
          </a:ln>
        </p:spPr>
      </p:pic>
      <p:pic>
        <p:nvPicPr>
          <p:cNvPr id="8" name="Picture 7"/>
          <p:cNvPicPr>
            <a:picLocks noChangeAspect="1"/>
          </p:cNvPicPr>
          <p:nvPr/>
        </p:nvPicPr>
        <p:blipFill>
          <a:blip r:embed="rId3"/>
          <a:stretch>
            <a:fillRect/>
          </a:stretch>
        </p:blipFill>
        <p:spPr>
          <a:xfrm>
            <a:off x="10829724" y="10091"/>
            <a:ext cx="1328685" cy="625264"/>
          </a:xfrm>
          <a:prstGeom prst="rect">
            <a:avLst/>
          </a:prstGeom>
        </p:spPr>
      </p:pic>
      <p:pic>
        <p:nvPicPr>
          <p:cNvPr id="9" name="Picture 8"/>
          <p:cNvPicPr>
            <a:picLocks noChangeAspect="1"/>
          </p:cNvPicPr>
          <p:nvPr/>
        </p:nvPicPr>
        <p:blipFill>
          <a:blip r:embed="rId4"/>
          <a:stretch>
            <a:fillRect/>
          </a:stretch>
        </p:blipFill>
        <p:spPr>
          <a:xfrm>
            <a:off x="10619036" y="6499829"/>
            <a:ext cx="1539373" cy="358171"/>
          </a:xfrm>
          <a:prstGeom prst="rect">
            <a:avLst/>
          </a:prstGeom>
        </p:spPr>
      </p:pic>
      <p:pic>
        <p:nvPicPr>
          <p:cNvPr id="10" name="Picture 9"/>
          <p:cNvPicPr>
            <a:picLocks noChangeAspect="1"/>
          </p:cNvPicPr>
          <p:nvPr/>
        </p:nvPicPr>
        <p:blipFill>
          <a:blip r:embed="rId5"/>
          <a:stretch>
            <a:fillRect/>
          </a:stretch>
        </p:blipFill>
        <p:spPr>
          <a:xfrm>
            <a:off x="-2147352" y="-198120"/>
            <a:ext cx="1936093" cy="2942939"/>
          </a:xfrm>
          <a:prstGeom prst="rect">
            <a:avLst/>
          </a:prstGeom>
        </p:spPr>
      </p:pic>
      <p:pic>
        <p:nvPicPr>
          <p:cNvPr id="11" name="Picture 10"/>
          <p:cNvPicPr>
            <a:picLocks noChangeAspect="1"/>
          </p:cNvPicPr>
          <p:nvPr/>
        </p:nvPicPr>
        <p:blipFill>
          <a:blip r:embed="rId5"/>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380826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7896" descr="1-26"/>
          <p:cNvPicPr>
            <a:picLocks noChangeAspect="1"/>
          </p:cNvPicPr>
          <p:nvPr/>
        </p:nvPicPr>
        <p:blipFill>
          <a:blip r:embed="rId3"/>
          <a:stretch>
            <a:fillRect/>
          </a:stretch>
        </p:blipFill>
        <p:spPr>
          <a:xfrm rot="4342251">
            <a:off x="9299376" y="-266460"/>
            <a:ext cx="4416742" cy="3305294"/>
          </a:xfrm>
          <a:prstGeom prst="rect">
            <a:avLst/>
          </a:prstGeom>
          <a:noFill/>
          <a:ln w="9525">
            <a:noFill/>
          </a:ln>
        </p:spPr>
      </p:pic>
      <p:pic>
        <p:nvPicPr>
          <p:cNvPr id="2069" name="图片 2068" descr="2"/>
          <p:cNvPicPr>
            <a:picLocks noChangeAspect="1"/>
          </p:cNvPicPr>
          <p:nvPr/>
        </p:nvPicPr>
        <p:blipFill>
          <a:blip r:embed="rId4"/>
          <a:stretch>
            <a:fillRect/>
          </a:stretch>
        </p:blipFill>
        <p:spPr>
          <a:xfrm>
            <a:off x="412551" y="199488"/>
            <a:ext cx="11483299" cy="6104298"/>
          </a:xfrm>
          <a:prstGeom prst="rect">
            <a:avLst/>
          </a:prstGeom>
          <a:noFill/>
          <a:ln w="9525">
            <a:noFill/>
          </a:ln>
        </p:spPr>
      </p:pic>
      <p:pic>
        <p:nvPicPr>
          <p:cNvPr id="2071" name="图片 2070" descr="4"/>
          <p:cNvPicPr>
            <a:picLocks noChangeAspect="1"/>
          </p:cNvPicPr>
          <p:nvPr/>
        </p:nvPicPr>
        <p:blipFill>
          <a:blip r:embed="rId5"/>
          <a:stretch>
            <a:fillRect/>
          </a:stretch>
        </p:blipFill>
        <p:spPr>
          <a:xfrm>
            <a:off x="24448" y="3314683"/>
            <a:ext cx="12143107" cy="3543319"/>
          </a:xfrm>
          <a:prstGeom prst="rect">
            <a:avLst/>
          </a:prstGeom>
          <a:noFill/>
          <a:ln w="9525">
            <a:noFill/>
          </a:ln>
        </p:spPr>
      </p:pic>
      <p:pic>
        <p:nvPicPr>
          <p:cNvPr id="2070" name="图片 2069" descr="3"/>
          <p:cNvPicPr>
            <a:picLocks noChangeAspect="1"/>
          </p:cNvPicPr>
          <p:nvPr/>
        </p:nvPicPr>
        <p:blipFill>
          <a:blip r:embed="rId6"/>
          <a:stretch>
            <a:fillRect/>
          </a:stretch>
        </p:blipFill>
        <p:spPr>
          <a:xfrm rot="21367556">
            <a:off x="1890324" y="3852790"/>
            <a:ext cx="9227106" cy="3544468"/>
          </a:xfrm>
          <a:prstGeom prst="rect">
            <a:avLst/>
          </a:prstGeom>
          <a:noFill/>
          <a:ln w="9525">
            <a:noFill/>
          </a:ln>
        </p:spPr>
      </p:pic>
      <p:pic>
        <p:nvPicPr>
          <p:cNvPr id="8" name="Picture 7"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Layer>
                </a14:imgProps>
              </a:ext>
            </a:extLst>
          </a:blip>
          <a:stretch>
            <a:fillRect/>
          </a:stretch>
        </p:blipFill>
        <p:spPr>
          <a:xfrm>
            <a:off x="60446" y="9035"/>
            <a:ext cx="1140398" cy="1140398"/>
          </a:xfrm>
          <a:prstGeom prst="rect">
            <a:avLst/>
          </a:prstGeom>
        </p:spPr>
      </p:pic>
      <p:grpSp>
        <p:nvGrpSpPr>
          <p:cNvPr id="5" name="Group 4"/>
          <p:cNvGrpSpPr/>
          <p:nvPr/>
        </p:nvGrpSpPr>
        <p:grpSpPr>
          <a:xfrm>
            <a:off x="10756119" y="5012318"/>
            <a:ext cx="1429714" cy="1225411"/>
            <a:chOff x="14829887" y="6752047"/>
            <a:chExt cx="1975454" cy="1693166"/>
          </a:xfrm>
        </p:grpSpPr>
        <p:pic>
          <p:nvPicPr>
            <p:cNvPr id="14" name="图片 44038" descr="1-33"/>
            <p:cNvPicPr>
              <a:picLocks noChangeAspect="1"/>
            </p:cNvPicPr>
            <p:nvPr/>
          </p:nvPicPr>
          <p:blipFill rotWithShape="1">
            <a:blip r:embed="rId9"/>
            <a:srcRect l="23630" t="60765" b="11263"/>
            <a:stretch/>
          </p:blipFill>
          <p:spPr>
            <a:xfrm rot="2433005">
              <a:off x="14829887" y="6752047"/>
              <a:ext cx="1950153" cy="1693166"/>
            </a:xfrm>
            <a:prstGeom prst="rect">
              <a:avLst/>
            </a:prstGeom>
            <a:noFill/>
            <a:ln w="9525">
              <a:noFill/>
            </a:ln>
          </p:spPr>
        </p:pic>
        <p:sp>
          <p:nvSpPr>
            <p:cNvPr id="4" name="TextBox 3"/>
            <p:cNvSpPr txBox="1"/>
            <p:nvPr/>
          </p:nvSpPr>
          <p:spPr>
            <a:xfrm rot="2333142">
              <a:off x="15455043" y="6945829"/>
              <a:ext cx="1350298" cy="404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3" b="0" i="0" u="none" strike="noStrike" kern="1200" cap="none" spc="0" normalizeH="0" baseline="0" noProof="0" dirty="0" err="1">
                  <a:ln>
                    <a:noFill/>
                  </a:ln>
                  <a:solidFill>
                    <a:srgbClr val="CC3300"/>
                  </a:solidFill>
                  <a:effectLst/>
                  <a:uLnTx/>
                  <a:uFillTx/>
                  <a:latin typeface="UVF Kewl Script" panose="02000505000000020002" pitchFamily="2" charset="0"/>
                  <a:ea typeface="+mn-ea"/>
                  <a:cs typeface="+mn-cs"/>
                </a:rPr>
                <a:t>Măng</a:t>
              </a:r>
              <a:r>
                <a:rPr kumimoji="0" lang="en-GB" sz="1303" b="0" i="0" u="none" strike="noStrike" kern="1200" cap="none" spc="0" normalizeH="0" baseline="0" noProof="0" dirty="0">
                  <a:ln>
                    <a:noFill/>
                  </a:ln>
                  <a:solidFill>
                    <a:srgbClr val="CC3300"/>
                  </a:solidFill>
                  <a:effectLst/>
                  <a:uLnTx/>
                  <a:uFillTx/>
                  <a:latin typeface="UVF Kewl Script" panose="02000505000000020002" pitchFamily="2" charset="0"/>
                  <a:ea typeface="+mn-ea"/>
                  <a:cs typeface="+mn-cs"/>
                </a:rPr>
                <a:t> non</a:t>
              </a:r>
            </a:p>
          </p:txBody>
        </p:sp>
      </p:grpSp>
      <p:pic>
        <p:nvPicPr>
          <p:cNvPr id="3" name="Picture 2">
            <a:extLst>
              <a:ext uri="{FF2B5EF4-FFF2-40B4-BE49-F238E27FC236}">
                <a16:creationId xmlns:a16="http://schemas.microsoft.com/office/drawing/2014/main" id="{8B342BF1-FB1F-DBD9-D3C7-05FE670063E6}"/>
              </a:ext>
            </a:extLst>
          </p:cNvPr>
          <p:cNvPicPr>
            <a:picLocks noChangeAspect="1"/>
          </p:cNvPicPr>
          <p:nvPr/>
        </p:nvPicPr>
        <p:blipFill rotWithShape="1">
          <a:blip r:embed="rId10"/>
          <a:srcRect l="86919" b="71467"/>
          <a:stretch/>
        </p:blipFill>
        <p:spPr>
          <a:xfrm>
            <a:off x="1320086" y="1386187"/>
            <a:ext cx="8858558" cy="2344904"/>
          </a:xfrm>
          <a:prstGeom prst="rect">
            <a:avLst/>
          </a:prstGeom>
        </p:spPr>
      </p:pic>
      <p:pic>
        <p:nvPicPr>
          <p:cNvPr id="12" name="Picture 11"/>
          <p:cNvPicPr>
            <a:picLocks noChangeAspect="1"/>
          </p:cNvPicPr>
          <p:nvPr/>
        </p:nvPicPr>
        <p:blipFill>
          <a:blip r:embed="rId11"/>
          <a:stretch>
            <a:fillRect/>
          </a:stretch>
        </p:blipFill>
        <p:spPr>
          <a:xfrm>
            <a:off x="-2147352" y="-198120"/>
            <a:ext cx="1936093" cy="2942939"/>
          </a:xfrm>
          <a:prstGeom prst="rect">
            <a:avLst/>
          </a:prstGeom>
        </p:spPr>
      </p:pic>
      <p:pic>
        <p:nvPicPr>
          <p:cNvPr id="13" name="Picture 12"/>
          <p:cNvPicPr>
            <a:picLocks noChangeAspect="1"/>
          </p:cNvPicPr>
          <p:nvPr/>
        </p:nvPicPr>
        <p:blipFill>
          <a:blip r:embed="rId11"/>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3006862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9000" y="1446185"/>
            <a:ext cx="11127945" cy="452767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2170737" y="598890"/>
            <a:ext cx="8100051"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2170737" y="477610"/>
            <a:ext cx="8167155" cy="1319848"/>
          </a:xfrm>
          <a:prstGeom prst="rect">
            <a:avLst/>
          </a:prstGeom>
          <a:ln>
            <a:noFill/>
          </a:ln>
        </p:spPr>
        <p:txBody>
          <a:bodyPr wrap="square">
            <a:spAutoFit/>
          </a:bodyPr>
          <a:lstStyle/>
          <a:p>
            <a:pPr lvl="0" algn="ctr" defTabSz="685800">
              <a:lnSpc>
                <a:spcPct val="150000"/>
              </a:lnSpc>
            </a:pPr>
            <a:r>
              <a:rPr kumimoji="0" lang="en-US" sz="6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YÊU</a:t>
            </a:r>
            <a:r>
              <a:rPr kumimoji="0" lang="en-US" sz="6000" b="0" i="0" u="none" strike="noStrike" kern="1200" cap="none" spc="0" normalizeH="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CẦU CẦN ĐẠT</a:t>
            </a:r>
            <a:endParaRPr kumimoji="0" lang="en-US" sz="6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1184449" y="2528005"/>
            <a:ext cx="10321751" cy="2554545"/>
          </a:xfrm>
          <a:prstGeom prst="rect">
            <a:avLst/>
          </a:prstGeom>
        </p:spPr>
        <p:txBody>
          <a:bodyPr wrap="square">
            <a:spAutoFit/>
          </a:bodyPr>
          <a:lstStyle/>
          <a:p>
            <a:r>
              <a:rPr lang="vi-VN" sz="3200" b="1" dirty="0">
                <a:latin typeface="Cambria" panose="02040503050406030204" pitchFamily="18" charset="0"/>
                <a:ea typeface="Cambria" panose="02040503050406030204" pitchFamily="18" charset="0"/>
              </a:rPr>
              <a:t>- Tìm đọc câu chuyện về những người có năng khiếu nổi bật, viết được phiếu đọc sách theo mẫu.</a:t>
            </a:r>
            <a:endParaRPr lang="en-US" sz="3200" b="1" dirty="0">
              <a:latin typeface="Cambria" panose="02040503050406030204" pitchFamily="18" charset="0"/>
              <a:ea typeface="Cambria" panose="02040503050406030204" pitchFamily="18" charset="0"/>
            </a:endParaRPr>
          </a:p>
          <a:p>
            <a:r>
              <a:rPr lang="vi-VN" sz="3200" b="1" dirty="0">
                <a:latin typeface="Cambria" panose="02040503050406030204" pitchFamily="18" charset="0"/>
                <a:ea typeface="Cambria" panose="02040503050406030204" pitchFamily="18" charset="0"/>
              </a:rPr>
              <a:t>-  Biết trao đổi, chia sẻ với bạn về nội dung câu chuyện đã đọc; nhớ tên những câu chuyện của tác giả yêu thích và kể lại cho người thân.</a:t>
            </a:r>
            <a:endParaRPr lang="en-US" sz="3200" b="1" dirty="0">
              <a:latin typeface="Cambria" panose="02040503050406030204" pitchFamily="18" charset="0"/>
              <a:ea typeface="Cambria" panose="02040503050406030204" pitchFamily="18" charset="0"/>
            </a:endParaRPr>
          </a:p>
        </p:txBody>
      </p:sp>
      <p:pic>
        <p:nvPicPr>
          <p:cNvPr id="13" name="图片 47108" descr="1-43"/>
          <p:cNvPicPr>
            <a:picLocks noChangeAspect="1"/>
          </p:cNvPicPr>
          <p:nvPr/>
        </p:nvPicPr>
        <p:blipFill>
          <a:blip r:embed="rId2"/>
          <a:stretch>
            <a:fillRect/>
          </a:stretch>
        </p:blipFill>
        <p:spPr>
          <a:xfrm>
            <a:off x="912280" y="636550"/>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12" name="Picture 11"/>
          <p:cNvPicPr>
            <a:picLocks noChangeAspect="1"/>
          </p:cNvPicPr>
          <p:nvPr/>
        </p:nvPicPr>
        <p:blipFill>
          <a:blip r:embed="rId6"/>
          <a:stretch>
            <a:fillRect/>
          </a:stretch>
        </p:blipFill>
        <p:spPr>
          <a:xfrm>
            <a:off x="0" y="6601302"/>
            <a:ext cx="1369049" cy="256697"/>
          </a:xfrm>
          <a:prstGeom prst="rect">
            <a:avLst/>
          </a:prstGeom>
        </p:spPr>
      </p:pic>
      <p:pic>
        <p:nvPicPr>
          <p:cNvPr id="15" name="Picture 14"/>
          <p:cNvPicPr>
            <a:picLocks noChangeAspect="1"/>
          </p:cNvPicPr>
          <p:nvPr/>
        </p:nvPicPr>
        <p:blipFill>
          <a:blip r:embed="rId7"/>
          <a:stretch>
            <a:fillRect/>
          </a:stretch>
        </p:blipFill>
        <p:spPr>
          <a:xfrm>
            <a:off x="-2147352" y="-198120"/>
            <a:ext cx="1936093" cy="2942939"/>
          </a:xfrm>
          <a:prstGeom prst="rect">
            <a:avLst/>
          </a:prstGeom>
        </p:spPr>
      </p:pic>
      <p:pic>
        <p:nvPicPr>
          <p:cNvPr id="16" name="Picture 15"/>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821918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5992023" y="2126681"/>
            <a:ext cx="4872639" cy="3529532"/>
          </a:xfrm>
          <a:prstGeom prst="rect">
            <a:avLst/>
          </a:prstGeom>
          <a:noFill/>
          <a:ln w="9525">
            <a:noFill/>
          </a:ln>
        </p:spPr>
      </p:pic>
      <p:pic>
        <p:nvPicPr>
          <p:cNvPr id="47110" name="图片 47109" descr="1-42"/>
          <p:cNvPicPr>
            <a:picLocks noChangeAspect="1"/>
          </p:cNvPicPr>
          <p:nvPr/>
        </p:nvPicPr>
        <p:blipFill>
          <a:blip r:embed="rId5"/>
          <a:stretch>
            <a:fillRect/>
          </a:stretch>
        </p:blipFill>
        <p:spPr>
          <a:xfrm>
            <a:off x="805324" y="-495191"/>
            <a:ext cx="8457320" cy="7186596"/>
          </a:xfrm>
          <a:prstGeom prst="rect">
            <a:avLst/>
          </a:prstGeom>
          <a:noFill/>
          <a:ln w="9525">
            <a:noFill/>
          </a:ln>
        </p:spPr>
      </p:pic>
      <p:pic>
        <p:nvPicPr>
          <p:cNvPr id="9" name="图片 46087" descr="1-45"/>
          <p:cNvPicPr>
            <a:picLocks noChangeAspect="1"/>
          </p:cNvPicPr>
          <p:nvPr/>
        </p:nvPicPr>
        <p:blipFill>
          <a:blip r:embed="rId6"/>
          <a:stretch>
            <a:fillRect/>
          </a:stretch>
        </p:blipFill>
        <p:spPr>
          <a:xfrm>
            <a:off x="805324" y="4440583"/>
            <a:ext cx="2375607" cy="2665782"/>
          </a:xfrm>
          <a:prstGeom prst="rect">
            <a:avLst/>
          </a:prstGeom>
          <a:noFill/>
          <a:ln w="9525">
            <a:noFill/>
          </a:ln>
        </p:spPr>
      </p:pic>
      <p:pic>
        <p:nvPicPr>
          <p:cNvPr id="47109" name="图片 47108" descr="1-43"/>
          <p:cNvPicPr>
            <a:picLocks noChangeAspect="1"/>
          </p:cNvPicPr>
          <p:nvPr/>
        </p:nvPicPr>
        <p:blipFill>
          <a:blip r:embed="rId7"/>
          <a:stretch>
            <a:fillRect/>
          </a:stretch>
        </p:blipFill>
        <p:spPr>
          <a:xfrm>
            <a:off x="7122579" y="4150496"/>
            <a:ext cx="3776553" cy="3410043"/>
          </a:xfrm>
          <a:prstGeom prst="rect">
            <a:avLst/>
          </a:prstGeom>
          <a:noFill/>
          <a:ln w="9525">
            <a:noFill/>
          </a:ln>
        </p:spPr>
      </p:pic>
      <p:sp>
        <p:nvSpPr>
          <p:cNvPr id="14" name="Google Shape;293;p1"/>
          <p:cNvSpPr/>
          <p:nvPr/>
        </p:nvSpPr>
        <p:spPr>
          <a:xfrm rot="20699631">
            <a:off x="7058901" y="1016849"/>
            <a:ext cx="1005910" cy="9650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 name="Google Shape;292;p1"/>
          <p:cNvSpPr/>
          <p:nvPr/>
        </p:nvSpPr>
        <p:spPr>
          <a:xfrm rot="20945815">
            <a:off x="7232587" y="1186934"/>
            <a:ext cx="600750" cy="642482"/>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pic>
        <p:nvPicPr>
          <p:cNvPr id="5" name="Picture 4"/>
          <p:cNvPicPr>
            <a:picLocks noChangeAspect="1"/>
          </p:cNvPicPr>
          <p:nvPr/>
        </p:nvPicPr>
        <p:blipFill>
          <a:blip r:embed="rId8"/>
          <a:stretch>
            <a:fillRect/>
          </a:stretch>
        </p:blipFill>
        <p:spPr>
          <a:xfrm>
            <a:off x="1662005" y="2244905"/>
            <a:ext cx="5870957" cy="3036071"/>
          </a:xfrm>
          <a:prstGeom prst="rect">
            <a:avLst/>
          </a:prstGeom>
        </p:spPr>
      </p:pic>
      <p:pic>
        <p:nvPicPr>
          <p:cNvPr id="10" name="Picture 9"/>
          <p:cNvPicPr>
            <a:picLocks noChangeAspect="1"/>
          </p:cNvPicPr>
          <p:nvPr/>
        </p:nvPicPr>
        <p:blipFill>
          <a:blip r:embed="rId9"/>
          <a:stretch>
            <a:fillRect/>
          </a:stretch>
        </p:blipFill>
        <p:spPr>
          <a:xfrm>
            <a:off x="10829724" y="10091"/>
            <a:ext cx="1328685" cy="625264"/>
          </a:xfrm>
          <a:prstGeom prst="rect">
            <a:avLst/>
          </a:prstGeom>
        </p:spPr>
      </p:pic>
      <p:pic>
        <p:nvPicPr>
          <p:cNvPr id="11" name="Picture 10"/>
          <p:cNvPicPr>
            <a:picLocks noChangeAspect="1"/>
          </p:cNvPicPr>
          <p:nvPr/>
        </p:nvPicPr>
        <p:blipFill>
          <a:blip r:embed="rId10"/>
          <a:stretch>
            <a:fillRect/>
          </a:stretch>
        </p:blipFill>
        <p:spPr>
          <a:xfrm>
            <a:off x="-2147352" y="-198120"/>
            <a:ext cx="1936093" cy="2942939"/>
          </a:xfrm>
          <a:prstGeom prst="rect">
            <a:avLst/>
          </a:prstGeom>
        </p:spPr>
      </p:pic>
      <p:pic>
        <p:nvPicPr>
          <p:cNvPr id="12" name="Picture 11"/>
          <p:cNvPicPr>
            <a:picLocks noChangeAspect="1"/>
          </p:cNvPicPr>
          <p:nvPr/>
        </p:nvPicPr>
        <p:blipFill>
          <a:blip r:embed="rId10"/>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474072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p:cTn id="12" dur="1000" fill="hold"/>
                                        <p:tgtEl>
                                          <p:spTgt spid="47110"/>
                                        </p:tgtEl>
                                        <p:attrNameLst>
                                          <p:attrName>ppt_w</p:attrName>
                                        </p:attrNameLst>
                                      </p:cBhvr>
                                      <p:tavLst>
                                        <p:tav tm="0">
                                          <p:val>
                                            <p:fltVal val="0"/>
                                          </p:val>
                                        </p:tav>
                                        <p:tav tm="100000">
                                          <p:val>
                                            <p:strVal val="#ppt_w"/>
                                          </p:val>
                                        </p:tav>
                                      </p:tavLst>
                                    </p:anim>
                                    <p:anim calcmode="lin" valueType="num">
                                      <p:cBhvr>
                                        <p:cTn id="13" dur="1000" fill="hold"/>
                                        <p:tgtEl>
                                          <p:spTgt spid="47110"/>
                                        </p:tgtEl>
                                        <p:attrNameLst>
                                          <p:attrName>ppt_h</p:attrName>
                                        </p:attrNameLst>
                                      </p:cBhvr>
                                      <p:tavLst>
                                        <p:tav tm="0">
                                          <p:val>
                                            <p:fltVal val="0"/>
                                          </p:val>
                                        </p:tav>
                                        <p:tav tm="100000">
                                          <p:val>
                                            <p:strVal val="#ppt_h"/>
                                          </p:val>
                                        </p:tav>
                                      </p:tavLst>
                                    </p:anim>
                                    <p:anim calcmode="lin" valueType="num">
                                      <p:cBhvr>
                                        <p:cTn id="14"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7110"/>
                                        </p:tgtEl>
                                        <p:attrNameLst>
                                          <p:attrName>ppt_y</p:attrName>
                                        </p:attrNameLst>
                                      </p:cBhvr>
                                      <p:tavLst>
                                        <p:tav tm="0" fmla="#ppt_y+(sin(-2*pi*(1-$))*-#ppt_x+cos(-2*pi*(1-$))*(1-#ppt_y))*(1-$)">
                                          <p:val>
                                            <p:fltVal val="0"/>
                                          </p:val>
                                        </p:tav>
                                        <p:tav tm="100000">
                                          <p:val>
                                            <p:fltVal val="1"/>
                                          </p:val>
                                        </p:tav>
                                      </p:tavLst>
                                    </p:anim>
                                  </p:childTnLst>
                                </p:cTn>
                              </p:par>
                              <p:par>
                                <p:cTn id="16" presetID="16" presetClass="entr" presetSubtype="37" fill="hold" nodeType="withEffect">
                                  <p:stCondLst>
                                    <p:cond delay="0"/>
                                  </p:stCondLst>
                                  <p:childTnLst>
                                    <p:set>
                                      <p:cBhvr>
                                        <p:cTn id="17" dur="1" fill="hold">
                                          <p:stCondLst>
                                            <p:cond delay="0"/>
                                          </p:stCondLst>
                                        </p:cTn>
                                        <p:tgtEl>
                                          <p:spTgt spid="47111"/>
                                        </p:tgtEl>
                                        <p:attrNameLst>
                                          <p:attrName>style.visibility</p:attrName>
                                        </p:attrNameLst>
                                      </p:cBhvr>
                                      <p:to>
                                        <p:strVal val="visible"/>
                                      </p:to>
                                    </p:set>
                                    <p:animEffect transition="in" filter="barn(outVertical)">
                                      <p:cBhvr>
                                        <p:cTn id="18" dur="500"/>
                                        <p:tgtEl>
                                          <p:spTgt spid="47111"/>
                                        </p:tgtEl>
                                      </p:cBhvr>
                                    </p:animEffect>
                                  </p:childTnLst>
                                </p:cTn>
                              </p:par>
                              <p:par>
                                <p:cTn id="19" presetID="47" presetClass="entr" presetSubtype="0" fill="hold" nodeType="withEffect">
                                  <p:stCondLst>
                                    <p:cond delay="0"/>
                                  </p:stCondLst>
                                  <p:childTnLst>
                                    <p:set>
                                      <p:cBhvr>
                                        <p:cTn id="20" dur="1" fill="hold">
                                          <p:stCondLst>
                                            <p:cond delay="0"/>
                                          </p:stCondLst>
                                        </p:cTn>
                                        <p:tgtEl>
                                          <p:spTgt spid="47109"/>
                                        </p:tgtEl>
                                        <p:attrNameLst>
                                          <p:attrName>style.visibility</p:attrName>
                                        </p:attrNameLst>
                                      </p:cBhvr>
                                      <p:to>
                                        <p:strVal val="visible"/>
                                      </p:to>
                                    </p:set>
                                    <p:animEffect transition="in" filter="fade">
                                      <p:cBhvr>
                                        <p:cTn id="21" dur="1000"/>
                                        <p:tgtEl>
                                          <p:spTgt spid="47109"/>
                                        </p:tgtEl>
                                      </p:cBhvr>
                                    </p:animEffect>
                                    <p:anim calcmode="lin" valueType="num">
                                      <p:cBhvr>
                                        <p:cTn id="22" dur="1000" fill="hold"/>
                                        <p:tgtEl>
                                          <p:spTgt spid="47109"/>
                                        </p:tgtEl>
                                        <p:attrNameLst>
                                          <p:attrName>ppt_x</p:attrName>
                                        </p:attrNameLst>
                                      </p:cBhvr>
                                      <p:tavLst>
                                        <p:tav tm="0">
                                          <p:val>
                                            <p:strVal val="#ppt_x"/>
                                          </p:val>
                                        </p:tav>
                                        <p:tav tm="100000">
                                          <p:val>
                                            <p:strVal val="#ppt_x"/>
                                          </p:val>
                                        </p:tav>
                                      </p:tavLst>
                                    </p:anim>
                                    <p:anim calcmode="lin" valueType="num">
                                      <p:cBhvr>
                                        <p:cTn id="23" dur="1000" fill="hold"/>
                                        <p:tgtEl>
                                          <p:spTgt spid="4710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1601084" y="2656433"/>
            <a:ext cx="9721912" cy="3316350"/>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8" name="Trapezoid 9"/>
          <p:cNvSpPr/>
          <p:nvPr/>
        </p:nvSpPr>
        <p:spPr>
          <a:xfrm>
            <a:off x="3409777" y="1019225"/>
            <a:ext cx="5505855"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10" name="Rectangle 9"/>
          <p:cNvSpPr/>
          <p:nvPr/>
        </p:nvSpPr>
        <p:spPr>
          <a:xfrm>
            <a:off x="3698366" y="807231"/>
            <a:ext cx="4795267" cy="1708160"/>
          </a:xfrm>
          <a:prstGeom prst="rect">
            <a:avLst/>
          </a:prstGeom>
          <a:ln>
            <a:noFill/>
          </a:ln>
        </p:spPr>
        <p:txBody>
          <a:bodyPr wrap="square">
            <a:spAutoFit/>
          </a:bodyPr>
          <a:lstStyle/>
          <a:p>
            <a:pPr lvl="0" algn="ctr" defTabSz="685800">
              <a:lnSpc>
                <a:spcPct val="150000"/>
              </a:lnSpc>
            </a:pPr>
            <a:r>
              <a:rPr kumimoji="0" lang="vi-VN"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Nhiệm vụ</a:t>
            </a:r>
            <a:endParaRPr kumimoji="0" lang="en-US" sz="70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sp>
        <p:nvSpPr>
          <p:cNvPr id="18" name="Rectangle 17"/>
          <p:cNvSpPr/>
          <p:nvPr/>
        </p:nvSpPr>
        <p:spPr>
          <a:xfrm>
            <a:off x="2201642" y="2676879"/>
            <a:ext cx="8682203" cy="4708981"/>
          </a:xfrm>
          <a:prstGeom prst="rect">
            <a:avLst/>
          </a:prstGeom>
        </p:spPr>
        <p:txBody>
          <a:bodyPr wrap="square">
            <a:spAutoFit/>
          </a:bodyPr>
          <a:lstStyle/>
          <a:p>
            <a:pPr lvl="0" algn="ctr"/>
            <a:r>
              <a:rPr lang="vi-VN" sz="5000" b="1" dirty="0">
                <a:latin typeface="Cambria" panose="02040503050406030204" pitchFamily="18" charset="0"/>
                <a:ea typeface="Cambria" panose="02040503050406030204" pitchFamily="18" charset="0"/>
              </a:rPr>
              <a:t>Đọc câu chuyện về những </a:t>
            </a:r>
            <a:r>
              <a:rPr lang="vi-VN" sz="5000" b="1" dirty="0">
                <a:solidFill>
                  <a:srgbClr val="002060"/>
                </a:solidFill>
                <a:latin typeface="Cambria" panose="02040503050406030204" pitchFamily="18" charset="0"/>
                <a:ea typeface="Cambria" panose="02040503050406030204" pitchFamily="18" charset="0"/>
              </a:rPr>
              <a:t>người có năng khiếu nổi bật </a:t>
            </a:r>
            <a:r>
              <a:rPr lang="vi-VN" sz="5000" b="1" dirty="0">
                <a:latin typeface="Cambria" panose="02040503050406030204" pitchFamily="18" charset="0"/>
                <a:ea typeface="Cambria" panose="02040503050406030204" pitchFamily="18" charset="0"/>
              </a:rPr>
              <a:t>(Thần đồng đất Việt, Danh nhân thế giới,...)</a:t>
            </a:r>
            <a:br>
              <a:rPr lang="vi-VN" sz="5000" b="1" dirty="0">
                <a:solidFill>
                  <a:srgbClr val="002060"/>
                </a:solidFill>
                <a:latin typeface="Cambria" panose="02040503050406030204" pitchFamily="18" charset="0"/>
                <a:ea typeface="Cambria" panose="02040503050406030204" pitchFamily="18" charset="0"/>
              </a:rPr>
            </a:br>
            <a:br>
              <a:rPr lang="vi-VN" sz="5000" b="1" dirty="0">
                <a:latin typeface="Cambria" panose="02040503050406030204" pitchFamily="18" charset="0"/>
                <a:ea typeface="Cambria" panose="02040503050406030204" pitchFamily="18" charset="0"/>
              </a:rPr>
            </a:br>
            <a:endPar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图片 47108" descr="1-43"/>
          <p:cNvPicPr>
            <a:picLocks noChangeAspect="1"/>
          </p:cNvPicPr>
          <p:nvPr/>
        </p:nvPicPr>
        <p:blipFill>
          <a:blip r:embed="rId2"/>
          <a:stretch>
            <a:fillRect/>
          </a:stretch>
        </p:blipFill>
        <p:spPr>
          <a:xfrm>
            <a:off x="628578" y="1869742"/>
            <a:ext cx="1725283" cy="1557847"/>
          </a:xfrm>
          <a:prstGeom prst="rect">
            <a:avLst/>
          </a:prstGeom>
          <a:noFill/>
          <a:ln w="9525">
            <a:noFill/>
          </a:ln>
        </p:spPr>
      </p:pic>
      <p:pic>
        <p:nvPicPr>
          <p:cNvPr id="14" name="图片 49157" descr="1-52"/>
          <p:cNvPicPr>
            <a:picLocks noChangeAspect="1"/>
          </p:cNvPicPr>
          <p:nvPr/>
        </p:nvPicPr>
        <p:blipFill>
          <a:blip r:embed="rId3"/>
          <a:stretch>
            <a:fillRect/>
          </a:stretch>
        </p:blipFill>
        <p:spPr>
          <a:xfrm rot="720629">
            <a:off x="9160036" y="5146597"/>
            <a:ext cx="2355712" cy="1604878"/>
          </a:xfrm>
          <a:prstGeom prst="rect">
            <a:avLst/>
          </a:prstGeom>
          <a:noFill/>
          <a:ln w="9525">
            <a:noFill/>
          </a:ln>
        </p:spPr>
      </p:pic>
      <p:pic>
        <p:nvPicPr>
          <p:cNvPr id="9" name="Picture 8"/>
          <p:cNvPicPr>
            <a:picLocks noChangeAspect="1"/>
          </p:cNvPicPr>
          <p:nvPr/>
        </p:nvPicPr>
        <p:blipFill>
          <a:blip r:embed="rId4"/>
          <a:stretch>
            <a:fillRect/>
          </a:stretch>
        </p:blipFill>
        <p:spPr>
          <a:xfrm>
            <a:off x="10829724" y="10091"/>
            <a:ext cx="1328685" cy="625264"/>
          </a:xfrm>
          <a:prstGeom prst="rect">
            <a:avLst/>
          </a:prstGeom>
        </p:spPr>
      </p:pic>
      <p:pic>
        <p:nvPicPr>
          <p:cNvPr id="11" name="Picture 10"/>
          <p:cNvPicPr>
            <a:picLocks noChangeAspect="1"/>
          </p:cNvPicPr>
          <p:nvPr/>
        </p:nvPicPr>
        <p:blipFill>
          <a:blip r:embed="rId5"/>
          <a:stretch>
            <a:fillRect/>
          </a:stretch>
        </p:blipFill>
        <p:spPr>
          <a:xfrm>
            <a:off x="10619036" y="6499829"/>
            <a:ext cx="1539373" cy="358171"/>
          </a:xfrm>
          <a:prstGeom prst="rect">
            <a:avLst/>
          </a:prstGeom>
        </p:spPr>
      </p:pic>
      <p:pic>
        <p:nvPicPr>
          <p:cNvPr id="2" name="Picture 1"/>
          <p:cNvPicPr>
            <a:picLocks noChangeAspect="1"/>
          </p:cNvPicPr>
          <p:nvPr/>
        </p:nvPicPr>
        <p:blipFill>
          <a:blip r:embed="rId6"/>
          <a:stretch>
            <a:fillRect/>
          </a:stretch>
        </p:blipFill>
        <p:spPr>
          <a:xfrm>
            <a:off x="0" y="6601302"/>
            <a:ext cx="1369049" cy="256697"/>
          </a:xfrm>
          <a:prstGeom prst="rect">
            <a:avLst/>
          </a:prstGeom>
        </p:spPr>
      </p:pic>
      <p:pic>
        <p:nvPicPr>
          <p:cNvPr id="12" name="Picture 11"/>
          <p:cNvPicPr>
            <a:picLocks noChangeAspect="1"/>
          </p:cNvPicPr>
          <p:nvPr/>
        </p:nvPicPr>
        <p:blipFill>
          <a:blip r:embed="rId7"/>
          <a:stretch>
            <a:fillRect/>
          </a:stretch>
        </p:blipFill>
        <p:spPr>
          <a:xfrm>
            <a:off x="-2147352" y="-198120"/>
            <a:ext cx="1936093" cy="2942939"/>
          </a:xfrm>
          <a:prstGeom prst="rect">
            <a:avLst/>
          </a:prstGeom>
        </p:spPr>
      </p:pic>
      <p:pic>
        <p:nvPicPr>
          <p:cNvPr id="15" name="Picture 14"/>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4142030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619036" y="6499829"/>
            <a:ext cx="1539373" cy="358171"/>
          </a:xfrm>
          <a:prstGeom prst="rect">
            <a:avLst/>
          </a:prstGeom>
        </p:spPr>
      </p:pic>
      <p:sp>
        <p:nvSpPr>
          <p:cNvPr id="7" name="Rounded Rectangle 1"/>
          <p:cNvSpPr/>
          <p:nvPr/>
        </p:nvSpPr>
        <p:spPr>
          <a:xfrm>
            <a:off x="259884" y="356135"/>
            <a:ext cx="11864741" cy="6501865"/>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latin typeface="Calibri" panose="020F0502020204030204"/>
              <a:ea typeface="+mn-ea"/>
              <a:cs typeface="+mn-cs"/>
            </a:endParaRPr>
          </a:p>
        </p:txBody>
      </p:sp>
      <p:sp>
        <p:nvSpPr>
          <p:cNvPr id="4" name="TextBox 3"/>
          <p:cNvSpPr txBox="1"/>
          <p:nvPr/>
        </p:nvSpPr>
        <p:spPr>
          <a:xfrm>
            <a:off x="373781" y="356135"/>
            <a:ext cx="11444438" cy="6750566"/>
          </a:xfrm>
          <a:prstGeom prst="rect">
            <a:avLst/>
          </a:prstGeom>
          <a:noFill/>
        </p:spPr>
        <p:txBody>
          <a:bodyPr wrap="square" rtlCol="0">
            <a:spAutoFit/>
          </a:bodyPr>
          <a:lstStyle/>
          <a:p>
            <a:pPr algn="just">
              <a:lnSpc>
                <a:spcPts val="6439"/>
              </a:lnSpc>
            </a:pPr>
            <a:endParaRPr lang="vi-VN"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Vào đời vua Trần Thái Tông, có một gia đình nghèo sinh được cậu con trai đặt tên là Nguyễn Hiền. Chú bé rất ham thả diều. Lúc còn bé, chú đã biết làm lấy diều để chơi. Lên sáu tuổi, chú học ông thầy trong làng. Thầy phải kinh ngạc vì chú học đến đâu hiểu ngay đến đó và có trí nhớ lạ thường. Có hôm, chú thuộc hai mươi trang sách mà vẫn có thì giờ chơi diều.</a:t>
            </a:r>
          </a:p>
          <a:p>
            <a:pPr algn="just"/>
            <a:r>
              <a:rPr lang="vi-VN" sz="2200" b="1" dirty="0">
                <a:latin typeface="Cambria" panose="02040503050406030204" pitchFamily="18" charset="0"/>
                <a:ea typeface="Cambria" panose="02040503050406030204" pitchFamily="18" charset="0"/>
              </a:rPr>
              <a:t>     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a:p>
            <a:pPr algn="just"/>
            <a:r>
              <a:rPr lang="vi-VN" sz="2200" b="1" dirty="0">
                <a:latin typeface="Cambria" panose="02040503050406030204" pitchFamily="18" charset="0"/>
                <a:ea typeface="Cambria" panose="02040503050406030204" pitchFamily="18" charset="0"/>
              </a:rPr>
              <a:t>    Thế rồi, vua mở khoa thi. Chú bé thả diều đỗ Trạng nguyên. Ông Trạng khi ấy mới có mười ba tuổi. Đó là Trạng nguyên trẻ nhất của nước Nam ta.</a:t>
            </a:r>
          </a:p>
          <a:p>
            <a:pPr algn="just">
              <a:lnSpc>
                <a:spcPts val="6439"/>
              </a:lnSpc>
            </a:pPr>
            <a:endParaRPr lang="en-US" b="1" dirty="0">
              <a:solidFill>
                <a:srgbClr val="819D57"/>
              </a:solidFill>
              <a:latin typeface="SVN-Nickel"/>
            </a:endParaRPr>
          </a:p>
          <a:p>
            <a:endParaRPr lang="en-US" dirty="0"/>
          </a:p>
        </p:txBody>
      </p:sp>
      <p:sp>
        <p:nvSpPr>
          <p:cNvPr id="5" name="TextBox 10">
            <a:extLst>
              <a:ext uri="{FF2B5EF4-FFF2-40B4-BE49-F238E27FC236}">
                <a16:creationId xmlns:a16="http://schemas.microsoft.com/office/drawing/2014/main" id="{D30AFE1D-6FA9-2849-E55F-82B40F5FC17F}"/>
              </a:ext>
            </a:extLst>
          </p:cNvPr>
          <p:cNvSpPr txBox="1"/>
          <p:nvPr/>
        </p:nvSpPr>
        <p:spPr>
          <a:xfrm>
            <a:off x="4091328" y="559727"/>
            <a:ext cx="4185805" cy="549210"/>
          </a:xfrm>
          <a:prstGeom prst="rect">
            <a:avLst/>
          </a:prstGeom>
          <a:noFill/>
        </p:spPr>
        <p:txBody>
          <a:bodyPr wrap="none" lIns="86699" tIns="43349" rIns="86699" bIns="43349">
            <a:spAutoFit/>
          </a:bodyPr>
          <a:lstStyle/>
          <a:p>
            <a:pPr algn="ctr" defTabSz="1219170">
              <a:buClr>
                <a:srgbClr val="000000"/>
              </a:buClr>
            </a:pPr>
            <a:r>
              <a:rPr lang="vi-VN" altLang="zh-CN"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rPr>
              <a:t>ÔNG TRẠNG THẢ DIỀU</a:t>
            </a:r>
            <a:endParaRPr lang="zh-CN" altLang="en-US" sz="3000" kern="0" cap="all" dirty="0">
              <a:solidFill>
                <a:srgbClr val="FF0000"/>
              </a:solidFill>
              <a:latin typeface="UVN Binh Duong" pitchFamily="2" charset="0"/>
              <a:ea typeface="方正粗谭黑简体" panose="02000000000000000000" pitchFamily="2" charset="-122"/>
              <a:cs typeface="Arial" panose="020B0604020202020204" pitchFamily="34" charset="0"/>
              <a:sym typeface="Arial"/>
            </a:endParaRPr>
          </a:p>
        </p:txBody>
      </p:sp>
      <p:sp>
        <p:nvSpPr>
          <p:cNvPr id="6" name="TextBox 5"/>
          <p:cNvSpPr txBox="1"/>
          <p:nvPr/>
        </p:nvSpPr>
        <p:spPr>
          <a:xfrm>
            <a:off x="7343827" y="6014859"/>
            <a:ext cx="2778212"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Theo Trinh Đường</a:t>
            </a:r>
            <a:endParaRPr lang="en-US" sz="2200" b="1" dirty="0">
              <a:latin typeface="Cambria" panose="02040503050406030204" pitchFamily="18" charset="0"/>
              <a:ea typeface="Cambria" panose="02040503050406030204" pitchFamily="18" charset="0"/>
            </a:endParaRPr>
          </a:p>
        </p:txBody>
      </p:sp>
      <p:sp>
        <p:nvSpPr>
          <p:cNvPr id="8" name="Trapezoid 9"/>
          <p:cNvSpPr/>
          <p:nvPr/>
        </p:nvSpPr>
        <p:spPr>
          <a:xfrm>
            <a:off x="0" y="148271"/>
            <a:ext cx="3898232" cy="715573"/>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9" name="Rectangle 8"/>
          <p:cNvSpPr/>
          <p:nvPr/>
        </p:nvSpPr>
        <p:spPr>
          <a:xfrm>
            <a:off x="-216392" y="229058"/>
            <a:ext cx="4331016" cy="508281"/>
          </a:xfrm>
          <a:prstGeom prst="rect">
            <a:avLst/>
          </a:prstGeom>
          <a:ln>
            <a:noFill/>
          </a:ln>
        </p:spPr>
        <p:txBody>
          <a:bodyPr wrap="square">
            <a:spAutoFit/>
          </a:bodyPr>
          <a:lstStyle/>
          <a:p>
            <a:pPr lvl="0" algn="ctr" defTabSz="685800">
              <a:lnSpc>
                <a:spcPct val="150000"/>
              </a:lnSpc>
            </a:pP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CÂU CHUYỆN</a:t>
            </a:r>
            <a:r>
              <a:rPr kumimoji="0" lang="vi-VN" sz="2000" b="0" i="0" u="none" strike="noStrike" kern="1200" cap="none" spc="0" normalizeH="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 </a:t>
            </a:r>
            <a:r>
              <a:rPr kumimoji="0" lang="vi-VN"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THAM KHẢO</a:t>
            </a:r>
            <a:endParaRPr kumimoji="0" lang="en-US" sz="2000" b="0" i="0" u="none" strike="noStrike" kern="1200" cap="none" spc="0" normalizeH="0" baseline="0" noProof="0" dirty="0">
              <a:ln w="9525">
                <a:solidFill>
                  <a:schemeClr val="bg1"/>
                </a:solidFill>
              </a:ln>
              <a:solidFill>
                <a:schemeClr val="bg1"/>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pic>
        <p:nvPicPr>
          <p:cNvPr id="10" name="Picture 9"/>
          <p:cNvPicPr>
            <a:picLocks noChangeAspect="1"/>
          </p:cNvPicPr>
          <p:nvPr/>
        </p:nvPicPr>
        <p:blipFill rotWithShape="1">
          <a:blip r:embed="rId3"/>
          <a:srcRect b="35804"/>
          <a:stretch/>
        </p:blipFill>
        <p:spPr>
          <a:xfrm>
            <a:off x="10829724" y="10091"/>
            <a:ext cx="1328685" cy="456253"/>
          </a:xfrm>
          <a:prstGeom prst="rect">
            <a:avLst/>
          </a:prstGeom>
        </p:spPr>
      </p:pic>
      <p:pic>
        <p:nvPicPr>
          <p:cNvPr id="12" name="Picture 11"/>
          <p:cNvPicPr>
            <a:picLocks noChangeAspect="1"/>
          </p:cNvPicPr>
          <p:nvPr/>
        </p:nvPicPr>
        <p:blipFill>
          <a:blip r:embed="rId4"/>
          <a:stretch>
            <a:fillRect/>
          </a:stretch>
        </p:blipFill>
        <p:spPr>
          <a:xfrm>
            <a:off x="45720" y="6602707"/>
            <a:ext cx="853440" cy="255293"/>
          </a:xfrm>
          <a:prstGeom prst="rect">
            <a:avLst/>
          </a:prstGeom>
        </p:spPr>
      </p:pic>
      <p:pic>
        <p:nvPicPr>
          <p:cNvPr id="13" name="Picture 12"/>
          <p:cNvPicPr>
            <a:picLocks noChangeAspect="1"/>
          </p:cNvPicPr>
          <p:nvPr/>
        </p:nvPicPr>
        <p:blipFill>
          <a:blip r:embed="rId5"/>
          <a:stretch>
            <a:fillRect/>
          </a:stretch>
        </p:blipFill>
        <p:spPr>
          <a:xfrm>
            <a:off x="-2147352" y="-198120"/>
            <a:ext cx="1936093" cy="2942939"/>
          </a:xfrm>
          <a:prstGeom prst="rect">
            <a:avLst/>
          </a:prstGeom>
        </p:spPr>
      </p:pic>
      <p:pic>
        <p:nvPicPr>
          <p:cNvPr id="14" name="Picture 13"/>
          <p:cNvPicPr>
            <a:picLocks noChangeAspect="1"/>
          </p:cNvPicPr>
          <p:nvPr/>
        </p:nvPicPr>
        <p:blipFill>
          <a:blip r:embed="rId5"/>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2143048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9"/>
          <p:cNvSpPr/>
          <p:nvPr/>
        </p:nvSpPr>
        <p:spPr>
          <a:xfrm>
            <a:off x="3715966" y="252584"/>
            <a:ext cx="5291847" cy="1028230"/>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latin typeface="UVN Bach Tuyet Nang" panose="02090907080705020403" pitchFamily="18" charset="0"/>
              <a:ea typeface="+mn-ea"/>
              <a:cs typeface="Arial" panose="020B0604020202020204" pitchFamily="34" charset="0"/>
            </a:endParaRPr>
          </a:p>
        </p:txBody>
      </p:sp>
      <p:sp>
        <p:nvSpPr>
          <p:cNvPr id="5" name="Rectangle 4"/>
          <p:cNvSpPr/>
          <p:nvPr/>
        </p:nvSpPr>
        <p:spPr>
          <a:xfrm>
            <a:off x="2792765" y="200611"/>
            <a:ext cx="7138247" cy="1028230"/>
          </a:xfrm>
          <a:prstGeom prst="rect">
            <a:avLst/>
          </a:prstGeom>
          <a:ln>
            <a:noFill/>
          </a:ln>
        </p:spPr>
        <p:txBody>
          <a:bodyPr wrap="square">
            <a:spAutoFit/>
          </a:bodyPr>
          <a:lstStyle/>
          <a:p>
            <a:pPr lvl="0" algn="ctr" defTabSz="685800">
              <a:lnSpc>
                <a:spcPct val="150000"/>
              </a:lnSpc>
            </a:pPr>
            <a:r>
              <a:rPr kumimoji="0" lang="vi-VN"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rPr>
              <a:t>Phiếu đọc sách</a:t>
            </a:r>
            <a:endParaRPr kumimoji="0" lang="en-US" sz="4500" b="0" i="0" u="none" strike="noStrike" kern="1200" cap="none" spc="0" normalizeH="0" baseline="0" noProof="0" dirty="0">
              <a:ln w="9525">
                <a:solidFill>
                  <a:srgbClr val="C00000"/>
                </a:solidFill>
              </a:ln>
              <a:solidFill>
                <a:srgbClr val="C00000"/>
              </a:solidFill>
              <a:effectLst>
                <a:outerShdw blurRad="38100" dist="25400" dir="5400000" algn="ctr" rotWithShape="0">
                  <a:srgbClr val="6E747A">
                    <a:alpha val="43000"/>
                  </a:srgbClr>
                </a:outerShdw>
              </a:effectLst>
              <a:uLnTx/>
              <a:uFillTx/>
              <a:latin typeface="UVF Salome" panose="02000503040000020003" pitchFamily="50" charset="0"/>
              <a:cs typeface="Arial Rounded MT Bold" panose="020F0704030504030204" charset="0"/>
            </a:endParaRPr>
          </a:p>
        </p:txBody>
      </p:sp>
      <p:graphicFrame>
        <p:nvGraphicFramePr>
          <p:cNvPr id="6" name="Table 550"/>
          <p:cNvGraphicFramePr>
            <a:graphicFrameLocks noGrp="1"/>
          </p:cNvGraphicFramePr>
          <p:nvPr>
            <p:extLst>
              <p:ext uri="{D42A27DB-BD31-4B8C-83A1-F6EECF244321}">
                <p14:modId xmlns:p14="http://schemas.microsoft.com/office/powerpoint/2010/main" val="2889555676"/>
              </p:ext>
            </p:extLst>
          </p:nvPr>
        </p:nvGraphicFramePr>
        <p:xfrm>
          <a:off x="1193556" y="1339174"/>
          <a:ext cx="10350231" cy="4985428"/>
        </p:xfrm>
        <a:graphic>
          <a:graphicData uri="http://schemas.openxmlformats.org/drawingml/2006/table">
            <a:tbl>
              <a:tblPr firstRow="1" bandRow="1">
                <a:tableStyleId>{00A15C55-8517-42AA-B614-E9B94910E393}</a:tableStyleId>
              </a:tblPr>
              <a:tblGrid>
                <a:gridCol w="3429244">
                  <a:extLst>
                    <a:ext uri="{9D8B030D-6E8A-4147-A177-3AD203B41FA5}">
                      <a16:colId xmlns:a16="http://schemas.microsoft.com/office/drawing/2014/main" val="532596869"/>
                    </a:ext>
                  </a:extLst>
                </a:gridCol>
                <a:gridCol w="3470910">
                  <a:extLst>
                    <a:ext uri="{9D8B030D-6E8A-4147-A177-3AD203B41FA5}">
                      <a16:colId xmlns:a16="http://schemas.microsoft.com/office/drawing/2014/main" val="4110420878"/>
                    </a:ext>
                  </a:extLst>
                </a:gridCol>
                <a:gridCol w="3450077">
                  <a:extLst>
                    <a:ext uri="{9D8B030D-6E8A-4147-A177-3AD203B41FA5}">
                      <a16:colId xmlns:a16="http://schemas.microsoft.com/office/drawing/2014/main" val="4042659718"/>
                    </a:ext>
                  </a:extLst>
                </a:gridCol>
              </a:tblGrid>
              <a:tr h="1246357">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tc>
                  <a:txBody>
                    <a:bodyPr/>
                    <a:lstStyle/>
                    <a:p>
                      <a:pPr algn="ctr"/>
                      <a:endParaRPr lang="en-US" sz="4000"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509485567"/>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5777938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45645561"/>
                  </a:ext>
                </a:extLst>
              </a:tr>
              <a:tr h="1246357">
                <a:tc gridSpan="3">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tc hMerge="1">
                  <a:txBody>
                    <a:bodyPr/>
                    <a:lstStyle/>
                    <a:p>
                      <a:pPr algn="ctr"/>
                      <a:endParaRPr lang="en-US" sz="3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418034227"/>
                  </a:ext>
                </a:extLst>
              </a:tr>
            </a:tbl>
          </a:graphicData>
        </a:graphic>
      </p:graphicFrame>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3127855" y="738838"/>
            <a:ext cx="1613170" cy="1634247"/>
          </a:xfrm>
          <a:prstGeom prst="rect">
            <a:avLst/>
          </a:prstGeom>
        </p:spPr>
      </p:pic>
      <p:sp>
        <p:nvSpPr>
          <p:cNvPr id="8" name="TextBox 7"/>
          <p:cNvSpPr txBox="1"/>
          <p:nvPr/>
        </p:nvSpPr>
        <p:spPr>
          <a:xfrm>
            <a:off x="975653" y="1363286"/>
            <a:ext cx="3190673" cy="1600438"/>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Tên</a:t>
            </a:r>
          </a:p>
          <a:p>
            <a:pPr algn="ctr"/>
            <a:r>
              <a:rPr lang="vi-VN" sz="4000" b="1" dirty="0">
                <a:solidFill>
                  <a:srgbClr val="002060"/>
                </a:solidFill>
                <a:latin typeface="Cambria" panose="02040503050406030204" pitchFamily="18" charset="0"/>
                <a:ea typeface="Cambria" panose="02040503050406030204" pitchFamily="18" charset="0"/>
              </a:rPr>
              <a:t> câu chuyện </a:t>
            </a:r>
            <a:endParaRPr lang="en-US" sz="4000" b="1" dirty="0">
              <a:solidFill>
                <a:srgbClr val="002060"/>
              </a:solidFill>
              <a:latin typeface="Cambria" panose="02040503050406030204" pitchFamily="18" charset="0"/>
              <a:ea typeface="Cambria" panose="02040503050406030204" pitchFamily="18" charset="0"/>
            </a:endParaRPr>
          </a:p>
          <a:p>
            <a:pPr algn="ctr"/>
            <a:endParaRPr lang="en-US" dirty="0"/>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6386131" y="763897"/>
            <a:ext cx="1613170" cy="1634247"/>
          </a:xfrm>
          <a:prstGeom prst="rect">
            <a:avLst/>
          </a:prstGeom>
        </p:spPr>
      </p:pic>
      <p:sp>
        <p:nvSpPr>
          <p:cNvPr id="10" name="TextBox 9"/>
          <p:cNvSpPr txBox="1"/>
          <p:nvPr/>
        </p:nvSpPr>
        <p:spPr>
          <a:xfrm>
            <a:off x="4920216" y="1610200"/>
            <a:ext cx="1880683"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Tác giả </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sp>
        <p:nvSpPr>
          <p:cNvPr id="11" name="TextBox 10"/>
          <p:cNvSpPr txBox="1"/>
          <p:nvPr/>
        </p:nvSpPr>
        <p:spPr>
          <a:xfrm>
            <a:off x="8154578" y="1610199"/>
            <a:ext cx="2556934" cy="984885"/>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Ngày đọc</a:t>
            </a:r>
            <a:endParaRPr lang="en-US" sz="4000" b="1" dirty="0">
              <a:solidFill>
                <a:srgbClr val="002060"/>
              </a:solidFill>
              <a:latin typeface="Cambria" panose="02040503050406030204" pitchFamily="18" charset="0"/>
              <a:ea typeface="Cambria" panose="02040503050406030204" pitchFamily="18" charset="0"/>
            </a:endParaRPr>
          </a:p>
          <a:p>
            <a:endParaRPr lang="en-US" dirty="0"/>
          </a:p>
        </p:txBody>
      </p:sp>
      <p:pic>
        <p:nvPicPr>
          <p:cNvPr id="12" name="Picture 1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9873727" y="793075"/>
            <a:ext cx="1613170" cy="1634247"/>
          </a:xfrm>
          <a:prstGeom prst="rect">
            <a:avLst/>
          </a:prstGeom>
        </p:spPr>
      </p:pic>
      <p:sp>
        <p:nvSpPr>
          <p:cNvPr id="13" name="TextBox 12"/>
          <p:cNvSpPr txBox="1"/>
          <p:nvPr/>
        </p:nvSpPr>
        <p:spPr>
          <a:xfrm>
            <a:off x="672704" y="4011654"/>
            <a:ext cx="4068321"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Nội</a:t>
            </a:r>
            <a:r>
              <a:rPr lang="en-US" sz="3000" b="1" dirty="0">
                <a:solidFill>
                  <a:srgbClr val="002060"/>
                </a:solidFill>
                <a:latin typeface="Cambria" panose="02040503050406030204" pitchFamily="18" charset="0"/>
                <a:ea typeface="Cambria" panose="02040503050406030204" pitchFamily="18" charset="0"/>
              </a:rPr>
              <a:t> dung </a:t>
            </a:r>
            <a:r>
              <a:rPr lang="en-US" sz="3000" b="1" dirty="0" err="1">
                <a:solidFill>
                  <a:srgbClr val="002060"/>
                </a:solidFill>
                <a:latin typeface="Cambria" panose="02040503050406030204" pitchFamily="18" charset="0"/>
                <a:ea typeface="Cambria" panose="02040503050406030204" pitchFamily="18" charset="0"/>
              </a:rPr>
              <a:t>chính</a:t>
            </a:r>
            <a:endParaRPr lang="en-US" sz="3000" b="1"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1193556" y="2911312"/>
            <a:ext cx="4902444"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Lí</a:t>
            </a:r>
            <a:r>
              <a:rPr lang="en-US" sz="3000" b="1" dirty="0">
                <a:solidFill>
                  <a:srgbClr val="002060"/>
                </a:solidFill>
                <a:latin typeface="Cambria" panose="02040503050406030204" pitchFamily="18" charset="0"/>
                <a:ea typeface="Cambria" panose="02040503050406030204" pitchFamily="18" charset="0"/>
              </a:rPr>
              <a:t> do </a:t>
            </a:r>
            <a:r>
              <a:rPr lang="en-US" sz="3000" b="1" dirty="0" err="1">
                <a:solidFill>
                  <a:srgbClr val="002060"/>
                </a:solidFill>
                <a:latin typeface="Cambria" panose="02040503050406030204" pitchFamily="18" charset="0"/>
                <a:ea typeface="Cambria" panose="02040503050406030204" pitchFamily="18" charset="0"/>
              </a:rPr>
              <a:t>yêu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thích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endParaRPr lang="en-US" sz="3000" b="1" dirty="0">
              <a:solidFill>
                <a:srgbClr val="002060"/>
              </a:solidFill>
              <a:latin typeface="Cambria" panose="02040503050406030204" pitchFamily="18" charset="0"/>
              <a:ea typeface="Cambria" panose="02040503050406030204" pitchFamily="18" charset="0"/>
            </a:endParaRPr>
          </a:p>
        </p:txBody>
      </p:sp>
      <p:sp>
        <p:nvSpPr>
          <p:cNvPr id="15" name="Rectangle 14"/>
          <p:cNvSpPr/>
          <p:nvPr/>
        </p:nvSpPr>
        <p:spPr>
          <a:xfrm>
            <a:off x="1282735" y="5371208"/>
            <a:ext cx="3188437" cy="553998"/>
          </a:xfrm>
          <a:prstGeom prst="rect">
            <a:avLst/>
          </a:prstGeom>
        </p:spPr>
        <p:txBody>
          <a:bodyPr wrap="none">
            <a:spAutoFit/>
          </a:bodyPr>
          <a:lstStyle/>
          <a:p>
            <a:r>
              <a:rPr lang="en-US" sz="3000" b="1" i="0" dirty="0" err="1">
                <a:solidFill>
                  <a:srgbClr val="002060"/>
                </a:solidFill>
                <a:effectLst/>
                <a:latin typeface="Cambria" panose="02040503050406030204" pitchFamily="18" charset="0"/>
                <a:ea typeface="Cambria" panose="02040503050406030204" pitchFamily="18" charset="0"/>
              </a:rPr>
              <a:t>Mức</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độ</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yêu</a:t>
            </a:r>
            <a:r>
              <a:rPr lang="en-US" sz="3000" b="1" i="0" dirty="0">
                <a:solidFill>
                  <a:srgbClr val="002060"/>
                </a:solidFill>
                <a:effectLst/>
                <a:latin typeface="Cambria" panose="02040503050406030204" pitchFamily="18" charset="0"/>
                <a:ea typeface="Cambria" panose="02040503050406030204" pitchFamily="18" charset="0"/>
              </a:rPr>
              <a:t> </a:t>
            </a:r>
            <a:r>
              <a:rPr lang="en-US" sz="3000" b="1" i="0" dirty="0" err="1">
                <a:solidFill>
                  <a:srgbClr val="002060"/>
                </a:solidFill>
                <a:effectLst/>
                <a:latin typeface="Cambria" panose="02040503050406030204" pitchFamily="18" charset="0"/>
                <a:ea typeface="Cambria" panose="02040503050406030204" pitchFamily="18" charset="0"/>
              </a:rPr>
              <a:t>thích</a:t>
            </a:r>
            <a:endParaRPr lang="en-US" sz="3000" b="1" dirty="0">
              <a:solidFill>
                <a:srgbClr val="002060"/>
              </a:solidFill>
              <a:latin typeface="Cambria" panose="02040503050406030204" pitchFamily="18" charset="0"/>
              <a:ea typeface="Cambria" panose="02040503050406030204" pitchFamily="18" charset="0"/>
            </a:endParaRPr>
          </a:p>
        </p:txBody>
      </p:sp>
      <p:sp>
        <p:nvSpPr>
          <p:cNvPr id="16" name="5-Point Star 15"/>
          <p:cNvSpPr/>
          <p:nvPr/>
        </p:nvSpPr>
        <p:spPr>
          <a:xfrm>
            <a:off x="5664200" y="52639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05612" y="53020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775193" y="52652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878302" y="5276614"/>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8913330" y="5303326"/>
            <a:ext cx="774700" cy="74318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stretch>
            <a:fillRect/>
          </a:stretch>
        </p:blipFill>
        <p:spPr>
          <a:xfrm>
            <a:off x="10829724" y="10091"/>
            <a:ext cx="1328685" cy="625264"/>
          </a:xfrm>
          <a:prstGeom prst="rect">
            <a:avLst/>
          </a:prstGeom>
        </p:spPr>
      </p:pic>
      <p:pic>
        <p:nvPicPr>
          <p:cNvPr id="22" name="Picture 21"/>
          <p:cNvPicPr>
            <a:picLocks noChangeAspect="1"/>
          </p:cNvPicPr>
          <p:nvPr/>
        </p:nvPicPr>
        <p:blipFill>
          <a:blip r:embed="rId5"/>
          <a:stretch>
            <a:fillRect/>
          </a:stretch>
        </p:blipFill>
        <p:spPr>
          <a:xfrm>
            <a:off x="10619036" y="6499829"/>
            <a:ext cx="1539373" cy="358171"/>
          </a:xfrm>
          <a:prstGeom prst="rect">
            <a:avLst/>
          </a:prstGeom>
        </p:spPr>
      </p:pic>
      <p:pic>
        <p:nvPicPr>
          <p:cNvPr id="23" name="Picture 22"/>
          <p:cNvPicPr>
            <a:picLocks noChangeAspect="1"/>
          </p:cNvPicPr>
          <p:nvPr/>
        </p:nvPicPr>
        <p:blipFill>
          <a:blip r:embed="rId6"/>
          <a:stretch>
            <a:fillRect/>
          </a:stretch>
        </p:blipFill>
        <p:spPr>
          <a:xfrm>
            <a:off x="45720" y="6602707"/>
            <a:ext cx="853440" cy="255293"/>
          </a:xfrm>
          <a:prstGeom prst="rect">
            <a:avLst/>
          </a:prstGeom>
        </p:spPr>
      </p:pic>
      <p:pic>
        <p:nvPicPr>
          <p:cNvPr id="24" name="Picture 23"/>
          <p:cNvPicPr>
            <a:picLocks noChangeAspect="1"/>
          </p:cNvPicPr>
          <p:nvPr/>
        </p:nvPicPr>
        <p:blipFill>
          <a:blip r:embed="rId7"/>
          <a:stretch>
            <a:fillRect/>
          </a:stretch>
        </p:blipFill>
        <p:spPr>
          <a:xfrm>
            <a:off x="-2147352" y="-198120"/>
            <a:ext cx="1936093" cy="2942939"/>
          </a:xfrm>
          <a:prstGeom prst="rect">
            <a:avLst/>
          </a:prstGeom>
        </p:spPr>
      </p:pic>
      <p:pic>
        <p:nvPicPr>
          <p:cNvPr id="25" name="Picture 24"/>
          <p:cNvPicPr>
            <a:picLocks noChangeAspect="1"/>
          </p:cNvPicPr>
          <p:nvPr/>
        </p:nvPicPr>
        <p:blipFill>
          <a:blip r:embed="rId7"/>
          <a:stretch>
            <a:fillRect/>
          </a:stretch>
        </p:blipFill>
        <p:spPr>
          <a:xfrm>
            <a:off x="822755" y="7667175"/>
            <a:ext cx="10119565" cy="2713963"/>
          </a:xfrm>
          <a:prstGeom prst="rect">
            <a:avLst/>
          </a:prstGeom>
        </p:spPr>
      </p:pic>
    </p:spTree>
    <p:extLst>
      <p:ext uri="{BB962C8B-B14F-4D97-AF65-F5344CB8AC3E}">
        <p14:creationId xmlns:p14="http://schemas.microsoft.com/office/powerpoint/2010/main" val="1219548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par>
                                <p:cTn id="33" presetID="14"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p:bldP spid="13" grpId="0"/>
      <p:bldP spid="14" grpId="0"/>
      <p:bldP spid="15" grpId="0"/>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484</Words>
  <Application>Microsoft Office PowerPoint</Application>
  <PresentationFormat>Widescreen</PresentationFormat>
  <Paragraphs>35</Paragraphs>
  <Slides>12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UVN Bach Tuyet Nang</vt:lpstr>
      <vt:lpstr>Calibri</vt:lpstr>
      <vt:lpstr>Cambria</vt:lpstr>
      <vt:lpstr>UVF Kewl Script</vt:lpstr>
      <vt:lpstr>Arial</vt:lpstr>
      <vt:lpstr>SVN-Nickel</vt:lpstr>
      <vt:lpstr>UVN Binh Duong</vt:lpstr>
      <vt:lpstr>UVF Salome</vt:lpstr>
      <vt:lpstr>#9Slide07 HoneyCream</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Măngnon</cp:keywords>
  <cp:lastModifiedBy>Administrator</cp:lastModifiedBy>
  <cp:revision>19</cp:revision>
  <dcterms:created xsi:type="dcterms:W3CDTF">2023-07-16T09:59:28Z</dcterms:created>
  <dcterms:modified xsi:type="dcterms:W3CDTF">2024-09-20T03:46:55Z</dcterms:modified>
  <cp:version>MNT37</cp:version>
</cp:coreProperties>
</file>