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80" r:id="rId2"/>
    <p:sldId id="283" r:id="rId3"/>
    <p:sldId id="267" r:id="rId4"/>
    <p:sldId id="285" r:id="rId5"/>
    <p:sldId id="286" r:id="rId6"/>
    <p:sldId id="269" r:id="rId7"/>
    <p:sldId id="287" r:id="rId8"/>
    <p:sldId id="288" r:id="rId9"/>
    <p:sldId id="289" r:id="rId10"/>
    <p:sldId id="273" r:id="rId11"/>
    <p:sldId id="275" r:id="rId12"/>
    <p:sldId id="290" r:id="rId13"/>
    <p:sldId id="291" r:id="rId14"/>
    <p:sldId id="292" r:id="rId15"/>
    <p:sldId id="293" r:id="rId1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2525"/>
    <a:srgbClr val="706A65"/>
    <a:srgbClr val="F2ACC6"/>
    <a:srgbClr val="5A522D"/>
    <a:srgbClr val="D95B5C"/>
    <a:srgbClr val="F26398"/>
    <a:srgbClr val="F6BE80"/>
    <a:srgbClr val="F288B0"/>
    <a:srgbClr val="F2B6B6"/>
    <a:srgbClr val="D9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91B03-5B9B-4B5E-AC24-2BEBC6BD857A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C516F-75E4-4CA6-BEE6-E4BC997F7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3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C516F-75E4-4CA6-BEE6-E4BC997F7A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5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4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9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1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svg"/><Relationship Id="rId7" Type="http://schemas.openxmlformats.org/officeDocument/2006/relationships/image" Target="../media/image1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sv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7CA2421D-B643-4B14-A121-9B182EB1D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53" y="0"/>
            <a:ext cx="18296930" cy="1028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57400" y="130519"/>
            <a:ext cx="12193057" cy="2591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00" y="267690"/>
            <a:ext cx="2316681" cy="2316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99869" y="2400300"/>
            <a:ext cx="18856562" cy="70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1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D962084-F0D5-4AF7-9584-F45784FDBD03}"/>
              </a:ext>
            </a:extLst>
          </p:cNvPr>
          <p:cNvGrpSpPr/>
          <p:nvPr/>
        </p:nvGrpSpPr>
        <p:grpSpPr>
          <a:xfrm>
            <a:off x="1843355" y="869815"/>
            <a:ext cx="15881782" cy="1627873"/>
            <a:chOff x="-591546" y="1014705"/>
            <a:chExt cx="20828937" cy="1627873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5AFEBC17-93E9-4BF2-AB9A-04741A2D5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91546" y="1014705"/>
              <a:ext cx="20828937" cy="1627873"/>
            </a:xfrm>
            <a:custGeom>
              <a:avLst/>
              <a:gdLst>
                <a:gd name="connsiteX0" fmla="*/ 0 w 20828937"/>
                <a:gd name="connsiteY0" fmla="*/ 0 h 1627873"/>
                <a:gd name="connsiteX1" fmla="*/ 20828937 w 20828937"/>
                <a:gd name="connsiteY1" fmla="*/ 0 h 1627873"/>
                <a:gd name="connsiteX2" fmla="*/ 20828937 w 20828937"/>
                <a:gd name="connsiteY2" fmla="*/ 1627873 h 1627873"/>
                <a:gd name="connsiteX3" fmla="*/ 0 w 20828937"/>
                <a:gd name="connsiteY3" fmla="*/ 1627873 h 1627873"/>
                <a:gd name="connsiteX4" fmla="*/ 0 w 20828937"/>
                <a:gd name="connsiteY4" fmla="*/ 0 h 1627873"/>
                <a:gd name="connsiteX0" fmla="*/ 0 w 20828937"/>
                <a:gd name="connsiteY0" fmla="*/ 0 h 1627873"/>
                <a:gd name="connsiteX1" fmla="*/ 20828937 w 20828937"/>
                <a:gd name="connsiteY1" fmla="*/ 0 h 1627873"/>
                <a:gd name="connsiteX2" fmla="*/ 20828937 w 20828937"/>
                <a:gd name="connsiteY2" fmla="*/ 1627873 h 1627873"/>
                <a:gd name="connsiteX3" fmla="*/ 0 w 20828937"/>
                <a:gd name="connsiteY3" fmla="*/ 1627873 h 1627873"/>
                <a:gd name="connsiteX4" fmla="*/ 0 w 20828937"/>
                <a:gd name="connsiteY4" fmla="*/ 0 h 1627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28937" h="1627873" fill="none" extrusionOk="0">
                  <a:moveTo>
                    <a:pt x="0" y="0"/>
                  </a:moveTo>
                  <a:cubicBezTo>
                    <a:pt x="6666331" y="-86956"/>
                    <a:pt x="16957665" y="-19116"/>
                    <a:pt x="20828937" y="0"/>
                  </a:cubicBezTo>
                  <a:cubicBezTo>
                    <a:pt x="20741491" y="404656"/>
                    <a:pt x="21371647" y="1185506"/>
                    <a:pt x="20828937" y="1627873"/>
                  </a:cubicBezTo>
                  <a:cubicBezTo>
                    <a:pt x="15839043" y="1116670"/>
                    <a:pt x="5183952" y="1137508"/>
                    <a:pt x="0" y="1627873"/>
                  </a:cubicBezTo>
                  <a:cubicBezTo>
                    <a:pt x="-315042" y="1328177"/>
                    <a:pt x="-485248" y="817251"/>
                    <a:pt x="0" y="0"/>
                  </a:cubicBezTo>
                  <a:close/>
                </a:path>
                <a:path w="20828937" h="1627873" stroke="0" extrusionOk="0">
                  <a:moveTo>
                    <a:pt x="0" y="0"/>
                  </a:moveTo>
                  <a:cubicBezTo>
                    <a:pt x="4639540" y="-762603"/>
                    <a:pt x="11425215" y="-558282"/>
                    <a:pt x="20828937" y="0"/>
                  </a:cubicBezTo>
                  <a:cubicBezTo>
                    <a:pt x="21546655" y="674614"/>
                    <a:pt x="20137921" y="1297997"/>
                    <a:pt x="20828937" y="1627873"/>
                  </a:cubicBezTo>
                  <a:cubicBezTo>
                    <a:pt x="16684542" y="2103272"/>
                    <a:pt x="8990319" y="3164977"/>
                    <a:pt x="0" y="1627873"/>
                  </a:cubicBezTo>
                  <a:cubicBezTo>
                    <a:pt x="-727789" y="1026985"/>
                    <a:pt x="-835795" y="309221"/>
                    <a:pt x="0" y="0"/>
                  </a:cubicBezTo>
                  <a:close/>
                </a:path>
                <a:path w="20828937" h="1627873" fill="none" stroke="0" extrusionOk="0">
                  <a:moveTo>
                    <a:pt x="0" y="0"/>
                  </a:moveTo>
                  <a:cubicBezTo>
                    <a:pt x="7950314" y="58260"/>
                    <a:pt x="12650277" y="-159265"/>
                    <a:pt x="20828937" y="0"/>
                  </a:cubicBezTo>
                  <a:cubicBezTo>
                    <a:pt x="20681934" y="334689"/>
                    <a:pt x="21418728" y="1190862"/>
                    <a:pt x="20828937" y="1627873"/>
                  </a:cubicBezTo>
                  <a:cubicBezTo>
                    <a:pt x="15728666" y="1286905"/>
                    <a:pt x="4816088" y="1550642"/>
                    <a:pt x="0" y="1627873"/>
                  </a:cubicBezTo>
                  <a:cubicBezTo>
                    <a:pt x="-245069" y="1416074"/>
                    <a:pt x="-465943" y="84191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4293693065">
                    <a:custGeom>
                      <a:avLst/>
                      <a:gdLst>
                        <a:gd name="connsiteX0" fmla="*/ 0 w 4249818"/>
                        <a:gd name="connsiteY0" fmla="*/ 0 h 1938992"/>
                        <a:gd name="connsiteX1" fmla="*/ 4249818 w 4249818"/>
                        <a:gd name="connsiteY1" fmla="*/ 0 h 1938992"/>
                        <a:gd name="connsiteX2" fmla="*/ 4249818 w 4249818"/>
                        <a:gd name="connsiteY2" fmla="*/ 1938992 h 1938992"/>
                        <a:gd name="connsiteX3" fmla="*/ 0 w 4249818"/>
                        <a:gd name="connsiteY3" fmla="*/ 1938992 h 1938992"/>
                        <a:gd name="connsiteX4" fmla="*/ 0 w 4249818"/>
                        <a:gd name="connsiteY4" fmla="*/ 0 h 19389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249818" h="1938992" fill="none" extrusionOk="0">
                          <a:moveTo>
                            <a:pt x="0" y="0"/>
                          </a:moveTo>
                          <a:cubicBezTo>
                            <a:pt x="1677233" y="-86956"/>
                            <a:pt x="2989427" y="-19116"/>
                            <a:pt x="4249818" y="0"/>
                          </a:cubicBezTo>
                          <a:cubicBezTo>
                            <a:pt x="4209701" y="427146"/>
                            <a:pt x="4375970" y="1434331"/>
                            <a:pt x="4249818" y="1938992"/>
                          </a:cubicBezTo>
                          <a:cubicBezTo>
                            <a:pt x="3192866" y="1859300"/>
                            <a:pt x="929122" y="1932865"/>
                            <a:pt x="0" y="1938992"/>
                          </a:cubicBezTo>
                          <a:cubicBezTo>
                            <a:pt x="-48350" y="1653261"/>
                            <a:pt x="-101657" y="942308"/>
                            <a:pt x="0" y="0"/>
                          </a:cubicBezTo>
                          <a:close/>
                        </a:path>
                        <a:path w="4249818" h="1938992" stroke="0" extrusionOk="0">
                          <a:moveTo>
                            <a:pt x="0" y="0"/>
                          </a:moveTo>
                          <a:cubicBezTo>
                            <a:pt x="892025" y="58260"/>
                            <a:pt x="2379473" y="-159265"/>
                            <a:pt x="4249818" y="0"/>
                          </a:cubicBezTo>
                          <a:cubicBezTo>
                            <a:pt x="4401979" y="809813"/>
                            <a:pt x="4117599" y="1638771"/>
                            <a:pt x="4249818" y="1938992"/>
                          </a:cubicBezTo>
                          <a:cubicBezTo>
                            <a:pt x="3586171" y="1875775"/>
                            <a:pt x="1913175" y="2036407"/>
                            <a:pt x="0" y="1938992"/>
                          </a:cubicBezTo>
                          <a:cubicBezTo>
                            <a:pt x="-166437" y="1135142"/>
                            <a:pt x="-168455" y="3513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altLang="en-US" sz="4400" b="1" i="1" dirty="0">
                <a:solidFill>
                  <a:srgbClr val="33236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B30C1BB-45D1-41F5-B93A-B3DD2ED36F31}"/>
                </a:ext>
              </a:extLst>
            </p:cNvPr>
            <p:cNvSpPr/>
            <p:nvPr/>
          </p:nvSpPr>
          <p:spPr>
            <a:xfrm>
              <a:off x="-53978" y="1066063"/>
              <a:ext cx="19753801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2.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Từ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nào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ở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bài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tập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1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có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thể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thay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cho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bông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hoa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trong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mỗi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câu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d</a:t>
              </a:r>
              <a:r>
                <a:rPr lang="vi-VN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ư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ới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đây</a:t>
              </a:r>
              <a:endParaRPr lang="en-US" altLang="en-US" sz="4400" b="1" i="1" dirty="0">
                <a:solidFill>
                  <a:srgbClr val="33236E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1B57853-394E-43A7-8D9C-3D081C1FF430}"/>
              </a:ext>
            </a:extLst>
          </p:cNvPr>
          <p:cNvSpPr/>
          <p:nvPr/>
        </p:nvSpPr>
        <p:spPr>
          <a:xfrm>
            <a:off x="901235" y="2721078"/>
            <a:ext cx="16525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a,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Vịnh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Hạ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Long (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Quảng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Ninh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) đ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ợc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UNESCO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công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nhận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       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thiên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nhiên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thế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giới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FDB2FF4B-CE24-4FF2-92F6-AB95F1CA7624}"/>
              </a:ext>
            </a:extLst>
          </p:cNvPr>
          <p:cNvSpPr/>
          <p:nvPr/>
        </p:nvSpPr>
        <p:spPr>
          <a:xfrm>
            <a:off x="8499256" y="3480060"/>
            <a:ext cx="1272957" cy="1090452"/>
          </a:xfrm>
          <a:custGeom>
            <a:avLst/>
            <a:gdLst/>
            <a:ahLst/>
            <a:cxnLst/>
            <a:rect l="l" t="t" r="r" b="b"/>
            <a:pathLst>
              <a:path w="3423996" h="3262134">
                <a:moveTo>
                  <a:pt x="0" y="0"/>
                </a:moveTo>
                <a:lnTo>
                  <a:pt x="3423996" y="0"/>
                </a:lnTo>
                <a:lnTo>
                  <a:pt x="3423996" y="3262134"/>
                </a:lnTo>
                <a:lnTo>
                  <a:pt x="0" y="3262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BE20E6-37A0-4D26-9736-4458D0A84998}"/>
              </a:ext>
            </a:extLst>
          </p:cNvPr>
          <p:cNvSpPr/>
          <p:nvPr/>
        </p:nvSpPr>
        <p:spPr>
          <a:xfrm>
            <a:off x="901235" y="5066159"/>
            <a:ext cx="16525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b,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Chinh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phục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đ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ợc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ngọn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núi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E-v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ơ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-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rét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      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đoàn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thám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hiểm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E697C3C7-BDBE-4660-B752-A3057849E984}"/>
              </a:ext>
            </a:extLst>
          </p:cNvPr>
          <p:cNvSpPr/>
          <p:nvPr/>
        </p:nvSpPr>
        <p:spPr>
          <a:xfrm>
            <a:off x="14797354" y="4938411"/>
            <a:ext cx="1272957" cy="1090452"/>
          </a:xfrm>
          <a:custGeom>
            <a:avLst/>
            <a:gdLst/>
            <a:ahLst/>
            <a:cxnLst/>
            <a:rect l="l" t="t" r="r" b="b"/>
            <a:pathLst>
              <a:path w="3423996" h="3262134">
                <a:moveTo>
                  <a:pt x="0" y="0"/>
                </a:moveTo>
                <a:lnTo>
                  <a:pt x="3423996" y="0"/>
                </a:lnTo>
                <a:lnTo>
                  <a:pt x="3423996" y="3262134"/>
                </a:lnTo>
                <a:lnTo>
                  <a:pt x="0" y="3262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FC0DE2-8DFA-489D-9F5D-93505597745A}"/>
              </a:ext>
            </a:extLst>
          </p:cNvPr>
          <p:cNvSpPr/>
          <p:nvPr/>
        </p:nvSpPr>
        <p:spPr>
          <a:xfrm>
            <a:off x="914400" y="2709205"/>
            <a:ext cx="16525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a,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Vịnh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Hạ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Long (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Quảng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Ninh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) đ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ợc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UNESCO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công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nhận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quan</a:t>
            </a:r>
            <a:r>
              <a:rPr lang="en-US" alt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thiên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nhiên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thế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giới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D80FE6-B09A-447C-9134-50A750C5431D}"/>
              </a:ext>
            </a:extLst>
          </p:cNvPr>
          <p:cNvSpPr/>
          <p:nvPr/>
        </p:nvSpPr>
        <p:spPr>
          <a:xfrm>
            <a:off x="876938" y="5062068"/>
            <a:ext cx="168776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b,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Chinh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phục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đ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ợc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ngọn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núi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E-v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ơ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-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rét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tích</a:t>
            </a:r>
            <a:r>
              <a:rPr lang="en-US" alt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đoàn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thám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hiểm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81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19" grpId="0" animBg="1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908F36F-EA74-46DB-A469-3C2794B12DA0}"/>
              </a:ext>
            </a:extLst>
          </p:cNvPr>
          <p:cNvGrpSpPr/>
          <p:nvPr/>
        </p:nvGrpSpPr>
        <p:grpSpPr>
          <a:xfrm>
            <a:off x="1804388" y="1617658"/>
            <a:ext cx="15881782" cy="1627873"/>
            <a:chOff x="-591546" y="1014705"/>
            <a:chExt cx="20828937" cy="1627873"/>
          </a:xfrm>
        </p:grpSpPr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8636DB70-37D3-4C03-9BA6-2D3C01DBD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91546" y="1014705"/>
              <a:ext cx="20828937" cy="1627873"/>
            </a:xfrm>
            <a:custGeom>
              <a:avLst/>
              <a:gdLst>
                <a:gd name="connsiteX0" fmla="*/ 0 w 20828937"/>
                <a:gd name="connsiteY0" fmla="*/ 0 h 1627873"/>
                <a:gd name="connsiteX1" fmla="*/ 20828937 w 20828937"/>
                <a:gd name="connsiteY1" fmla="*/ 0 h 1627873"/>
                <a:gd name="connsiteX2" fmla="*/ 20828937 w 20828937"/>
                <a:gd name="connsiteY2" fmla="*/ 1627873 h 1627873"/>
                <a:gd name="connsiteX3" fmla="*/ 0 w 20828937"/>
                <a:gd name="connsiteY3" fmla="*/ 1627873 h 1627873"/>
                <a:gd name="connsiteX4" fmla="*/ 0 w 20828937"/>
                <a:gd name="connsiteY4" fmla="*/ 0 h 1627873"/>
                <a:gd name="connsiteX0" fmla="*/ 0 w 20828937"/>
                <a:gd name="connsiteY0" fmla="*/ 0 h 1627873"/>
                <a:gd name="connsiteX1" fmla="*/ 20828937 w 20828937"/>
                <a:gd name="connsiteY1" fmla="*/ 0 h 1627873"/>
                <a:gd name="connsiteX2" fmla="*/ 20828937 w 20828937"/>
                <a:gd name="connsiteY2" fmla="*/ 1627873 h 1627873"/>
                <a:gd name="connsiteX3" fmla="*/ 0 w 20828937"/>
                <a:gd name="connsiteY3" fmla="*/ 1627873 h 1627873"/>
                <a:gd name="connsiteX4" fmla="*/ 0 w 20828937"/>
                <a:gd name="connsiteY4" fmla="*/ 0 h 1627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28937" h="1627873" fill="none" extrusionOk="0">
                  <a:moveTo>
                    <a:pt x="0" y="0"/>
                  </a:moveTo>
                  <a:cubicBezTo>
                    <a:pt x="6666331" y="-86956"/>
                    <a:pt x="16957665" y="-19116"/>
                    <a:pt x="20828937" y="0"/>
                  </a:cubicBezTo>
                  <a:cubicBezTo>
                    <a:pt x="20741491" y="404656"/>
                    <a:pt x="21371647" y="1185506"/>
                    <a:pt x="20828937" y="1627873"/>
                  </a:cubicBezTo>
                  <a:cubicBezTo>
                    <a:pt x="15839043" y="1116670"/>
                    <a:pt x="5183952" y="1137508"/>
                    <a:pt x="0" y="1627873"/>
                  </a:cubicBezTo>
                  <a:cubicBezTo>
                    <a:pt x="-315042" y="1328177"/>
                    <a:pt x="-485248" y="817251"/>
                    <a:pt x="0" y="0"/>
                  </a:cubicBezTo>
                  <a:close/>
                </a:path>
                <a:path w="20828937" h="1627873" stroke="0" extrusionOk="0">
                  <a:moveTo>
                    <a:pt x="0" y="0"/>
                  </a:moveTo>
                  <a:cubicBezTo>
                    <a:pt x="4639540" y="-762603"/>
                    <a:pt x="11425215" y="-558282"/>
                    <a:pt x="20828937" y="0"/>
                  </a:cubicBezTo>
                  <a:cubicBezTo>
                    <a:pt x="21546655" y="674614"/>
                    <a:pt x="20137921" y="1297997"/>
                    <a:pt x="20828937" y="1627873"/>
                  </a:cubicBezTo>
                  <a:cubicBezTo>
                    <a:pt x="16684542" y="2103272"/>
                    <a:pt x="8990319" y="3164977"/>
                    <a:pt x="0" y="1627873"/>
                  </a:cubicBezTo>
                  <a:cubicBezTo>
                    <a:pt x="-727789" y="1026985"/>
                    <a:pt x="-835795" y="309221"/>
                    <a:pt x="0" y="0"/>
                  </a:cubicBezTo>
                  <a:close/>
                </a:path>
                <a:path w="20828937" h="1627873" fill="none" stroke="0" extrusionOk="0">
                  <a:moveTo>
                    <a:pt x="0" y="0"/>
                  </a:moveTo>
                  <a:cubicBezTo>
                    <a:pt x="7950314" y="58260"/>
                    <a:pt x="12650277" y="-159265"/>
                    <a:pt x="20828937" y="0"/>
                  </a:cubicBezTo>
                  <a:cubicBezTo>
                    <a:pt x="20681934" y="334689"/>
                    <a:pt x="21418728" y="1190862"/>
                    <a:pt x="20828937" y="1627873"/>
                  </a:cubicBezTo>
                  <a:cubicBezTo>
                    <a:pt x="15728666" y="1286905"/>
                    <a:pt x="4816088" y="1550642"/>
                    <a:pt x="0" y="1627873"/>
                  </a:cubicBezTo>
                  <a:cubicBezTo>
                    <a:pt x="-245069" y="1416074"/>
                    <a:pt x="-465943" y="84191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4293693065">
                    <a:custGeom>
                      <a:avLst/>
                      <a:gdLst>
                        <a:gd name="connsiteX0" fmla="*/ 0 w 4249818"/>
                        <a:gd name="connsiteY0" fmla="*/ 0 h 1938992"/>
                        <a:gd name="connsiteX1" fmla="*/ 4249818 w 4249818"/>
                        <a:gd name="connsiteY1" fmla="*/ 0 h 1938992"/>
                        <a:gd name="connsiteX2" fmla="*/ 4249818 w 4249818"/>
                        <a:gd name="connsiteY2" fmla="*/ 1938992 h 1938992"/>
                        <a:gd name="connsiteX3" fmla="*/ 0 w 4249818"/>
                        <a:gd name="connsiteY3" fmla="*/ 1938992 h 1938992"/>
                        <a:gd name="connsiteX4" fmla="*/ 0 w 4249818"/>
                        <a:gd name="connsiteY4" fmla="*/ 0 h 19389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249818" h="1938992" fill="none" extrusionOk="0">
                          <a:moveTo>
                            <a:pt x="0" y="0"/>
                          </a:moveTo>
                          <a:cubicBezTo>
                            <a:pt x="1677233" y="-86956"/>
                            <a:pt x="2989427" y="-19116"/>
                            <a:pt x="4249818" y="0"/>
                          </a:cubicBezTo>
                          <a:cubicBezTo>
                            <a:pt x="4209701" y="427146"/>
                            <a:pt x="4375970" y="1434331"/>
                            <a:pt x="4249818" y="1938992"/>
                          </a:cubicBezTo>
                          <a:cubicBezTo>
                            <a:pt x="3192866" y="1859300"/>
                            <a:pt x="929122" y="1932865"/>
                            <a:pt x="0" y="1938992"/>
                          </a:cubicBezTo>
                          <a:cubicBezTo>
                            <a:pt x="-48350" y="1653261"/>
                            <a:pt x="-101657" y="942308"/>
                            <a:pt x="0" y="0"/>
                          </a:cubicBezTo>
                          <a:close/>
                        </a:path>
                        <a:path w="4249818" h="1938992" stroke="0" extrusionOk="0">
                          <a:moveTo>
                            <a:pt x="0" y="0"/>
                          </a:moveTo>
                          <a:cubicBezTo>
                            <a:pt x="892025" y="58260"/>
                            <a:pt x="2379473" y="-159265"/>
                            <a:pt x="4249818" y="0"/>
                          </a:cubicBezTo>
                          <a:cubicBezTo>
                            <a:pt x="4401979" y="809813"/>
                            <a:pt x="4117599" y="1638771"/>
                            <a:pt x="4249818" y="1938992"/>
                          </a:cubicBezTo>
                          <a:cubicBezTo>
                            <a:pt x="3586171" y="1875775"/>
                            <a:pt x="1913175" y="2036407"/>
                            <a:pt x="0" y="1938992"/>
                          </a:cubicBezTo>
                          <a:cubicBezTo>
                            <a:pt x="-166437" y="1135142"/>
                            <a:pt x="-168455" y="3513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altLang="en-US" sz="4400" b="1" i="1" dirty="0">
                <a:solidFill>
                  <a:srgbClr val="33236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567C9B7-CCE5-493E-81AE-567F8C7811E4}"/>
                </a:ext>
              </a:extLst>
            </p:cNvPr>
            <p:cNvSpPr/>
            <p:nvPr/>
          </p:nvSpPr>
          <p:spPr>
            <a:xfrm>
              <a:off x="-53978" y="1066063"/>
              <a:ext cx="19753801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2.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Từ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nào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ở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bài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tập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1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có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thể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thay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cho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bông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hoa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trong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mỗi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câu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d</a:t>
              </a:r>
              <a:r>
                <a:rPr lang="vi-VN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ư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ới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đây</a:t>
              </a:r>
              <a:endParaRPr lang="en-US" altLang="en-US" sz="4400" b="1" i="1" dirty="0">
                <a:solidFill>
                  <a:srgbClr val="33236E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4490C6A-8E9F-460B-923D-6A040630E219}"/>
              </a:ext>
            </a:extLst>
          </p:cNvPr>
          <p:cNvSpPr/>
          <p:nvPr/>
        </p:nvSpPr>
        <p:spPr>
          <a:xfrm>
            <a:off x="655144" y="3467128"/>
            <a:ext cx="16525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c, Ng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ời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Ai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Cập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cổ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đại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công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nhân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xây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dựng</a:t>
            </a:r>
            <a:endParaRPr lang="en-US" altLang="en-US" sz="4800" dirty="0">
              <a:solidFill>
                <a:srgbClr val="732525"/>
              </a:solidFill>
              <a:latin typeface="UTM Avo" panose="02040603050506020204" pitchFamily="18" charset="0"/>
            </a:endParaRPr>
          </a:p>
          <a:p>
            <a:pPr algn="just"/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Chỉ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công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cụ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lao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đ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ơ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n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giản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họ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đã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xây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dựng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đ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ợc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công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trình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đồ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sộ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bằng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đá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độ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chính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xác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cao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.           </a:t>
            </a:r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A7AAAFAB-E46C-4A6C-8FB4-67A61AAF4D50}"/>
              </a:ext>
            </a:extLst>
          </p:cNvPr>
          <p:cNvSpPr/>
          <p:nvPr/>
        </p:nvSpPr>
        <p:spPr>
          <a:xfrm>
            <a:off x="16768273" y="3439314"/>
            <a:ext cx="1272957" cy="1090452"/>
          </a:xfrm>
          <a:custGeom>
            <a:avLst/>
            <a:gdLst/>
            <a:ahLst/>
            <a:cxnLst/>
            <a:rect l="l" t="t" r="r" b="b"/>
            <a:pathLst>
              <a:path w="3423996" h="3262134">
                <a:moveTo>
                  <a:pt x="0" y="0"/>
                </a:moveTo>
                <a:lnTo>
                  <a:pt x="3423996" y="0"/>
                </a:lnTo>
                <a:lnTo>
                  <a:pt x="3423996" y="3262134"/>
                </a:lnTo>
                <a:lnTo>
                  <a:pt x="0" y="3262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DD0601-F38D-4D81-A1D3-5F6F7B4CD11D}"/>
              </a:ext>
            </a:extLst>
          </p:cNvPr>
          <p:cNvSpPr/>
          <p:nvPr/>
        </p:nvSpPr>
        <p:spPr>
          <a:xfrm>
            <a:off x="582458" y="6731185"/>
            <a:ext cx="16525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d, Ở       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tiền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sử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, con ng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ời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dùng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đá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làm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công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cụ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cắt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gọt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ph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ơng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tiện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săn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bắt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vật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6D90C1C2-2989-4A03-8D4C-A189FE8128B3}"/>
              </a:ext>
            </a:extLst>
          </p:cNvPr>
          <p:cNvSpPr/>
          <p:nvPr/>
        </p:nvSpPr>
        <p:spPr>
          <a:xfrm>
            <a:off x="2177252" y="6438900"/>
            <a:ext cx="1272957" cy="1090452"/>
          </a:xfrm>
          <a:custGeom>
            <a:avLst/>
            <a:gdLst/>
            <a:ahLst/>
            <a:cxnLst/>
            <a:rect l="l" t="t" r="r" b="b"/>
            <a:pathLst>
              <a:path w="3423996" h="3262134">
                <a:moveTo>
                  <a:pt x="0" y="0"/>
                </a:moveTo>
                <a:lnTo>
                  <a:pt x="3423996" y="0"/>
                </a:lnTo>
                <a:lnTo>
                  <a:pt x="3423996" y="3262134"/>
                </a:lnTo>
                <a:lnTo>
                  <a:pt x="0" y="3262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510814-2790-4213-B80E-557054AE3ADF}"/>
              </a:ext>
            </a:extLst>
          </p:cNvPr>
          <p:cNvSpPr/>
          <p:nvPr/>
        </p:nvSpPr>
        <p:spPr>
          <a:xfrm>
            <a:off x="604764" y="3452892"/>
            <a:ext cx="16525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c, Ng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ời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Ai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Cập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cổ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đại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công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nhân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xây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dựng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tài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.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Chỉ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công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cụ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lao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đ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ơ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n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giản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họ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đã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xây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dựng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đ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ợc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công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trình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đồ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sộ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bằng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đá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độ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chính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xác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cao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.         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D06BE1-4494-490C-A204-DFD49713C410}"/>
              </a:ext>
            </a:extLst>
          </p:cNvPr>
          <p:cNvSpPr/>
          <p:nvPr/>
        </p:nvSpPr>
        <p:spPr>
          <a:xfrm>
            <a:off x="542900" y="6756275"/>
            <a:ext cx="16525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d, Ở </a:t>
            </a:r>
            <a:r>
              <a:rPr lang="en-US" alt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thời</a:t>
            </a:r>
            <a:r>
              <a:rPr lang="en-US" alt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tiền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sử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, con ng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ời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dùng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đá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làm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công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cụ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cắt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gọt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ph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ơng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tiện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săn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bắt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vật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651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3">
            <a:extLst>
              <a:ext uri="{FF2B5EF4-FFF2-40B4-BE49-F238E27FC236}">
                <a16:creationId xmlns:a16="http://schemas.microsoft.com/office/drawing/2014/main" id="{0E88D273-286B-4F1B-8716-76DD794ED8FC}"/>
              </a:ext>
            </a:extLst>
          </p:cNvPr>
          <p:cNvSpPr/>
          <p:nvPr/>
        </p:nvSpPr>
        <p:spPr>
          <a:xfrm>
            <a:off x="784923" y="7173603"/>
            <a:ext cx="3816216" cy="3113397"/>
          </a:xfrm>
          <a:custGeom>
            <a:avLst/>
            <a:gdLst/>
            <a:ahLst/>
            <a:cxnLst/>
            <a:rect l="l" t="t" r="r" b="b"/>
            <a:pathLst>
              <a:path w="3816216" h="3113397">
                <a:moveTo>
                  <a:pt x="0" y="0"/>
                </a:moveTo>
                <a:lnTo>
                  <a:pt x="3816217" y="0"/>
                </a:lnTo>
                <a:lnTo>
                  <a:pt x="3816217" y="3113397"/>
                </a:lnTo>
                <a:lnTo>
                  <a:pt x="0" y="31133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8">
            <a:extLst>
              <a:ext uri="{FF2B5EF4-FFF2-40B4-BE49-F238E27FC236}">
                <a16:creationId xmlns:a16="http://schemas.microsoft.com/office/drawing/2014/main" id="{4F187149-EDFB-4D51-9D26-3EDEED3113F5}"/>
              </a:ext>
            </a:extLst>
          </p:cNvPr>
          <p:cNvGrpSpPr/>
          <p:nvPr/>
        </p:nvGrpSpPr>
        <p:grpSpPr>
          <a:xfrm>
            <a:off x="1023001" y="710043"/>
            <a:ext cx="16744085" cy="8826602"/>
            <a:chOff x="0" y="0"/>
            <a:chExt cx="4409965" cy="2324702"/>
          </a:xfrm>
        </p:grpSpPr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AA7507C8-EF2E-4220-A671-EFA4C524389E}"/>
                </a:ext>
              </a:extLst>
            </p:cNvPr>
            <p:cNvSpPr/>
            <p:nvPr/>
          </p:nvSpPr>
          <p:spPr>
            <a:xfrm>
              <a:off x="0" y="0"/>
              <a:ext cx="4409965" cy="2324702"/>
            </a:xfrm>
            <a:custGeom>
              <a:avLst/>
              <a:gdLst/>
              <a:ahLst/>
              <a:cxnLst/>
              <a:rect l="l" t="t" r="r" b="b"/>
              <a:pathLst>
                <a:path w="4409965" h="2324702">
                  <a:moveTo>
                    <a:pt x="23581" y="0"/>
                  </a:moveTo>
                  <a:lnTo>
                    <a:pt x="4386384" y="0"/>
                  </a:lnTo>
                  <a:cubicBezTo>
                    <a:pt x="4392638" y="0"/>
                    <a:pt x="4398636" y="2484"/>
                    <a:pt x="4403058" y="6907"/>
                  </a:cubicBezTo>
                  <a:cubicBezTo>
                    <a:pt x="4407481" y="11329"/>
                    <a:pt x="4409965" y="17327"/>
                    <a:pt x="4409965" y="23581"/>
                  </a:cubicBezTo>
                  <a:lnTo>
                    <a:pt x="4409965" y="2301121"/>
                  </a:lnTo>
                  <a:cubicBezTo>
                    <a:pt x="4409965" y="2314144"/>
                    <a:pt x="4399407" y="2324702"/>
                    <a:pt x="4386384" y="2324702"/>
                  </a:cubicBezTo>
                  <a:lnTo>
                    <a:pt x="23581" y="2324702"/>
                  </a:lnTo>
                  <a:cubicBezTo>
                    <a:pt x="10557" y="2324702"/>
                    <a:pt x="0" y="2314144"/>
                    <a:pt x="0" y="2301121"/>
                  </a:cubicBezTo>
                  <a:lnTo>
                    <a:pt x="0" y="23581"/>
                  </a:lnTo>
                  <a:cubicBezTo>
                    <a:pt x="0" y="10557"/>
                    <a:pt x="10557" y="0"/>
                    <a:pt x="23581" y="0"/>
                  </a:cubicBezTo>
                  <a:close/>
                </a:path>
              </a:pathLst>
            </a:custGeom>
            <a:solidFill>
              <a:srgbClr val="FFFFFF">
                <a:alpha val="86000"/>
              </a:srgbClr>
            </a:solidFill>
            <a:ln w="38100" cap="rnd">
              <a:solidFill>
                <a:srgbClr val="D17188">
                  <a:alpha val="72941"/>
                </a:srgbClr>
              </a:solidFill>
              <a:prstDash val="solid"/>
              <a:round/>
            </a:ln>
          </p:spPr>
        </p:sp>
        <p:sp>
          <p:nvSpPr>
            <p:cNvPr id="33" name="TextBox 10">
              <a:extLst>
                <a:ext uri="{FF2B5EF4-FFF2-40B4-BE49-F238E27FC236}">
                  <a16:creationId xmlns:a16="http://schemas.microsoft.com/office/drawing/2014/main" id="{8A58F40C-4374-42B1-BC8C-6ABD51F207BD}"/>
                </a:ext>
              </a:extLst>
            </p:cNvPr>
            <p:cNvSpPr txBox="1"/>
            <p:nvPr/>
          </p:nvSpPr>
          <p:spPr>
            <a:xfrm>
              <a:off x="0" y="-152400"/>
              <a:ext cx="4409965" cy="2477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7F0BDA1-7293-40A1-9686-64F252E55A6F}"/>
              </a:ext>
            </a:extLst>
          </p:cNvPr>
          <p:cNvGrpSpPr/>
          <p:nvPr/>
        </p:nvGrpSpPr>
        <p:grpSpPr>
          <a:xfrm>
            <a:off x="1600201" y="870713"/>
            <a:ext cx="15881782" cy="1627873"/>
            <a:chOff x="-591546" y="1014705"/>
            <a:chExt cx="20828937" cy="1627873"/>
          </a:xfrm>
        </p:grpSpPr>
        <p:sp>
          <p:nvSpPr>
            <p:cNvPr id="35" name="Rectangle 2">
              <a:extLst>
                <a:ext uri="{FF2B5EF4-FFF2-40B4-BE49-F238E27FC236}">
                  <a16:creationId xmlns:a16="http://schemas.microsoft.com/office/drawing/2014/main" id="{0FDE8795-D937-4E63-9C0C-67A1D35C5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91546" y="1014705"/>
              <a:ext cx="20828937" cy="1627873"/>
            </a:xfrm>
            <a:custGeom>
              <a:avLst/>
              <a:gdLst>
                <a:gd name="connsiteX0" fmla="*/ 0 w 20828937"/>
                <a:gd name="connsiteY0" fmla="*/ 0 h 1627873"/>
                <a:gd name="connsiteX1" fmla="*/ 20828937 w 20828937"/>
                <a:gd name="connsiteY1" fmla="*/ 0 h 1627873"/>
                <a:gd name="connsiteX2" fmla="*/ 20828937 w 20828937"/>
                <a:gd name="connsiteY2" fmla="*/ 1627873 h 1627873"/>
                <a:gd name="connsiteX3" fmla="*/ 0 w 20828937"/>
                <a:gd name="connsiteY3" fmla="*/ 1627873 h 1627873"/>
                <a:gd name="connsiteX4" fmla="*/ 0 w 20828937"/>
                <a:gd name="connsiteY4" fmla="*/ 0 h 1627873"/>
                <a:gd name="connsiteX0" fmla="*/ 0 w 20828937"/>
                <a:gd name="connsiteY0" fmla="*/ 0 h 1627873"/>
                <a:gd name="connsiteX1" fmla="*/ 20828937 w 20828937"/>
                <a:gd name="connsiteY1" fmla="*/ 0 h 1627873"/>
                <a:gd name="connsiteX2" fmla="*/ 20828937 w 20828937"/>
                <a:gd name="connsiteY2" fmla="*/ 1627873 h 1627873"/>
                <a:gd name="connsiteX3" fmla="*/ 0 w 20828937"/>
                <a:gd name="connsiteY3" fmla="*/ 1627873 h 1627873"/>
                <a:gd name="connsiteX4" fmla="*/ 0 w 20828937"/>
                <a:gd name="connsiteY4" fmla="*/ 0 h 1627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28937" h="1627873" fill="none" extrusionOk="0">
                  <a:moveTo>
                    <a:pt x="0" y="0"/>
                  </a:moveTo>
                  <a:cubicBezTo>
                    <a:pt x="6666331" y="-86956"/>
                    <a:pt x="16957665" y="-19116"/>
                    <a:pt x="20828937" y="0"/>
                  </a:cubicBezTo>
                  <a:cubicBezTo>
                    <a:pt x="20741491" y="404656"/>
                    <a:pt x="21371647" y="1185506"/>
                    <a:pt x="20828937" y="1627873"/>
                  </a:cubicBezTo>
                  <a:cubicBezTo>
                    <a:pt x="15839043" y="1116670"/>
                    <a:pt x="5183952" y="1137508"/>
                    <a:pt x="0" y="1627873"/>
                  </a:cubicBezTo>
                  <a:cubicBezTo>
                    <a:pt x="-315042" y="1328177"/>
                    <a:pt x="-485248" y="817251"/>
                    <a:pt x="0" y="0"/>
                  </a:cubicBezTo>
                  <a:close/>
                </a:path>
                <a:path w="20828937" h="1627873" stroke="0" extrusionOk="0">
                  <a:moveTo>
                    <a:pt x="0" y="0"/>
                  </a:moveTo>
                  <a:cubicBezTo>
                    <a:pt x="4639540" y="-762603"/>
                    <a:pt x="11425215" y="-558282"/>
                    <a:pt x="20828937" y="0"/>
                  </a:cubicBezTo>
                  <a:cubicBezTo>
                    <a:pt x="21546655" y="674614"/>
                    <a:pt x="20137921" y="1297997"/>
                    <a:pt x="20828937" y="1627873"/>
                  </a:cubicBezTo>
                  <a:cubicBezTo>
                    <a:pt x="16684542" y="2103272"/>
                    <a:pt x="8990319" y="3164977"/>
                    <a:pt x="0" y="1627873"/>
                  </a:cubicBezTo>
                  <a:cubicBezTo>
                    <a:pt x="-727789" y="1026985"/>
                    <a:pt x="-835795" y="309221"/>
                    <a:pt x="0" y="0"/>
                  </a:cubicBezTo>
                  <a:close/>
                </a:path>
                <a:path w="20828937" h="1627873" fill="none" stroke="0" extrusionOk="0">
                  <a:moveTo>
                    <a:pt x="0" y="0"/>
                  </a:moveTo>
                  <a:cubicBezTo>
                    <a:pt x="7950314" y="58260"/>
                    <a:pt x="12650277" y="-159265"/>
                    <a:pt x="20828937" y="0"/>
                  </a:cubicBezTo>
                  <a:cubicBezTo>
                    <a:pt x="20681934" y="334689"/>
                    <a:pt x="21418728" y="1190862"/>
                    <a:pt x="20828937" y="1627873"/>
                  </a:cubicBezTo>
                  <a:cubicBezTo>
                    <a:pt x="15728666" y="1286905"/>
                    <a:pt x="4816088" y="1550642"/>
                    <a:pt x="0" y="1627873"/>
                  </a:cubicBezTo>
                  <a:cubicBezTo>
                    <a:pt x="-245069" y="1416074"/>
                    <a:pt x="-465943" y="84191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4293693065">
                    <a:custGeom>
                      <a:avLst/>
                      <a:gdLst>
                        <a:gd name="connsiteX0" fmla="*/ 0 w 4249818"/>
                        <a:gd name="connsiteY0" fmla="*/ 0 h 1938992"/>
                        <a:gd name="connsiteX1" fmla="*/ 4249818 w 4249818"/>
                        <a:gd name="connsiteY1" fmla="*/ 0 h 1938992"/>
                        <a:gd name="connsiteX2" fmla="*/ 4249818 w 4249818"/>
                        <a:gd name="connsiteY2" fmla="*/ 1938992 h 1938992"/>
                        <a:gd name="connsiteX3" fmla="*/ 0 w 4249818"/>
                        <a:gd name="connsiteY3" fmla="*/ 1938992 h 1938992"/>
                        <a:gd name="connsiteX4" fmla="*/ 0 w 4249818"/>
                        <a:gd name="connsiteY4" fmla="*/ 0 h 19389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249818" h="1938992" fill="none" extrusionOk="0">
                          <a:moveTo>
                            <a:pt x="0" y="0"/>
                          </a:moveTo>
                          <a:cubicBezTo>
                            <a:pt x="1677233" y="-86956"/>
                            <a:pt x="2989427" y="-19116"/>
                            <a:pt x="4249818" y="0"/>
                          </a:cubicBezTo>
                          <a:cubicBezTo>
                            <a:pt x="4209701" y="427146"/>
                            <a:pt x="4375970" y="1434331"/>
                            <a:pt x="4249818" y="1938992"/>
                          </a:cubicBezTo>
                          <a:cubicBezTo>
                            <a:pt x="3192866" y="1859300"/>
                            <a:pt x="929122" y="1932865"/>
                            <a:pt x="0" y="1938992"/>
                          </a:cubicBezTo>
                          <a:cubicBezTo>
                            <a:pt x="-48350" y="1653261"/>
                            <a:pt x="-101657" y="942308"/>
                            <a:pt x="0" y="0"/>
                          </a:cubicBezTo>
                          <a:close/>
                        </a:path>
                        <a:path w="4249818" h="1938992" stroke="0" extrusionOk="0">
                          <a:moveTo>
                            <a:pt x="0" y="0"/>
                          </a:moveTo>
                          <a:cubicBezTo>
                            <a:pt x="892025" y="58260"/>
                            <a:pt x="2379473" y="-159265"/>
                            <a:pt x="4249818" y="0"/>
                          </a:cubicBezTo>
                          <a:cubicBezTo>
                            <a:pt x="4401979" y="809813"/>
                            <a:pt x="4117599" y="1638771"/>
                            <a:pt x="4249818" y="1938992"/>
                          </a:cubicBezTo>
                          <a:cubicBezTo>
                            <a:pt x="3586171" y="1875775"/>
                            <a:pt x="1913175" y="2036407"/>
                            <a:pt x="0" y="1938992"/>
                          </a:cubicBezTo>
                          <a:cubicBezTo>
                            <a:pt x="-166437" y="1135142"/>
                            <a:pt x="-168455" y="3513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altLang="en-US" sz="4400" b="1" i="1" dirty="0">
                <a:solidFill>
                  <a:srgbClr val="33236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106566-4A71-46CA-865C-6E5164E99A48}"/>
                </a:ext>
              </a:extLst>
            </p:cNvPr>
            <p:cNvSpPr/>
            <p:nvPr/>
          </p:nvSpPr>
          <p:spPr>
            <a:xfrm>
              <a:off x="-53978" y="1066063"/>
              <a:ext cx="19753801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3.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Lựa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chọn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từ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ngữ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thay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cho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bông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hoa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để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hoàn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thành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câu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.</a:t>
              </a:r>
              <a:endParaRPr lang="en-US" altLang="en-US" sz="4400" b="1" i="1" dirty="0">
                <a:solidFill>
                  <a:srgbClr val="33236E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8950605-3D9C-405C-AFE1-6CD77DC7BE59}"/>
              </a:ext>
            </a:extLst>
          </p:cNvPr>
          <p:cNvGrpSpPr/>
          <p:nvPr/>
        </p:nvGrpSpPr>
        <p:grpSpPr>
          <a:xfrm>
            <a:off x="1574757" y="2502918"/>
            <a:ext cx="15121764" cy="1737626"/>
            <a:chOff x="1574757" y="2502918"/>
            <a:chExt cx="15121764" cy="173762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542862C-E4D9-4BF2-96B3-527E644FF6AA}"/>
                </a:ext>
              </a:extLst>
            </p:cNvPr>
            <p:cNvSpPr/>
            <p:nvPr/>
          </p:nvSpPr>
          <p:spPr>
            <a:xfrm>
              <a:off x="1574757" y="2670884"/>
              <a:ext cx="1512176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a,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Ruộng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bậc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thang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là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        lao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động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của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những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ng</a:t>
              </a:r>
              <a:r>
                <a:rPr lang="vi-VN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ư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ời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nông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dân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vùng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Tây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Bắc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. </a:t>
              </a:r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EE72B09B-F871-4044-93DD-3CBFDB966E29}"/>
                </a:ext>
              </a:extLst>
            </p:cNvPr>
            <p:cNvSpPr/>
            <p:nvPr/>
          </p:nvSpPr>
          <p:spPr>
            <a:xfrm>
              <a:off x="8897561" y="2502918"/>
              <a:ext cx="1272957" cy="1090452"/>
            </a:xfrm>
            <a:custGeom>
              <a:avLst/>
              <a:gdLst/>
              <a:ahLst/>
              <a:cxnLst/>
              <a:rect l="l" t="t" r="r" b="b"/>
              <a:pathLst>
                <a:path w="3423996" h="3262134">
                  <a:moveTo>
                    <a:pt x="0" y="0"/>
                  </a:moveTo>
                  <a:lnTo>
                    <a:pt x="3423996" y="0"/>
                  </a:lnTo>
                  <a:lnTo>
                    <a:pt x="3423996" y="3262134"/>
                  </a:lnTo>
                  <a:lnTo>
                    <a:pt x="0" y="32621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6E231C-BB4F-4CE9-88EE-F9A0C657B6EC}"/>
              </a:ext>
            </a:extLst>
          </p:cNvPr>
          <p:cNvGrpSpPr/>
          <p:nvPr/>
        </p:nvGrpSpPr>
        <p:grpSpPr>
          <a:xfrm>
            <a:off x="1348703" y="5344938"/>
            <a:ext cx="4977266" cy="1828665"/>
            <a:chOff x="1490063" y="5720300"/>
            <a:chExt cx="4977266" cy="1828665"/>
          </a:xfrm>
        </p:grpSpPr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A2506438-6FB0-4D70-A797-743BE1E47D98}"/>
                </a:ext>
              </a:extLst>
            </p:cNvPr>
            <p:cNvSpPr/>
            <p:nvPr/>
          </p:nvSpPr>
          <p:spPr>
            <a:xfrm>
              <a:off x="1490063" y="5720300"/>
              <a:ext cx="4977266" cy="1828665"/>
            </a:xfrm>
            <a:custGeom>
              <a:avLst/>
              <a:gdLst/>
              <a:ahLst/>
              <a:cxnLst/>
              <a:rect l="l" t="t" r="r" b="b"/>
              <a:pathLst>
                <a:path w="7315200" h="2231136">
                  <a:moveTo>
                    <a:pt x="0" y="0"/>
                  </a:moveTo>
                  <a:lnTo>
                    <a:pt x="7315200" y="0"/>
                  </a:lnTo>
                  <a:lnTo>
                    <a:pt x="7315200" y="2231136"/>
                  </a:lnTo>
                  <a:lnTo>
                    <a:pt x="0" y="2231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B08FBEE-AB70-4F9E-84B0-6B971EEB6674}"/>
                </a:ext>
              </a:extLst>
            </p:cNvPr>
            <p:cNvSpPr/>
            <p:nvPr/>
          </p:nvSpPr>
          <p:spPr>
            <a:xfrm>
              <a:off x="2048193" y="6095136"/>
              <a:ext cx="42383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thành</a:t>
              </a:r>
              <a:r>
                <a:rPr lang="en-US" altLang="en-US" sz="4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công</a:t>
              </a:r>
              <a:endParaRPr lang="en-US" altLang="en-US" sz="48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7003D00-00C0-4CAE-A5F1-805BCB0B36B6}"/>
              </a:ext>
            </a:extLst>
          </p:cNvPr>
          <p:cNvGrpSpPr/>
          <p:nvPr/>
        </p:nvGrpSpPr>
        <p:grpSpPr>
          <a:xfrm>
            <a:off x="6767170" y="5287052"/>
            <a:ext cx="4977266" cy="1828665"/>
            <a:chOff x="1490063" y="5720300"/>
            <a:chExt cx="4977266" cy="1828665"/>
          </a:xfrm>
        </p:grpSpPr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DC300FFC-8902-4220-B590-A352941F8963}"/>
                </a:ext>
              </a:extLst>
            </p:cNvPr>
            <p:cNvSpPr/>
            <p:nvPr/>
          </p:nvSpPr>
          <p:spPr>
            <a:xfrm>
              <a:off x="1490063" y="5720300"/>
              <a:ext cx="4977266" cy="1828665"/>
            </a:xfrm>
            <a:custGeom>
              <a:avLst/>
              <a:gdLst/>
              <a:ahLst/>
              <a:cxnLst/>
              <a:rect l="l" t="t" r="r" b="b"/>
              <a:pathLst>
                <a:path w="7315200" h="2231136">
                  <a:moveTo>
                    <a:pt x="0" y="0"/>
                  </a:moveTo>
                  <a:lnTo>
                    <a:pt x="7315200" y="0"/>
                  </a:lnTo>
                  <a:lnTo>
                    <a:pt x="7315200" y="2231136"/>
                  </a:lnTo>
                  <a:lnTo>
                    <a:pt x="0" y="2231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A61D3B7-C6A0-4C1C-86F1-596815000238}"/>
                </a:ext>
              </a:extLst>
            </p:cNvPr>
            <p:cNvSpPr/>
            <p:nvPr/>
          </p:nvSpPr>
          <p:spPr>
            <a:xfrm>
              <a:off x="2048193" y="6095136"/>
              <a:ext cx="42383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thành</a:t>
              </a:r>
              <a:r>
                <a:rPr lang="en-US" altLang="en-US" sz="4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tích</a:t>
              </a:r>
              <a:endParaRPr lang="en-US" altLang="en-US" sz="48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343F556-6D47-46A8-8FDC-2D8C65D3C199}"/>
              </a:ext>
            </a:extLst>
          </p:cNvPr>
          <p:cNvGrpSpPr/>
          <p:nvPr/>
        </p:nvGrpSpPr>
        <p:grpSpPr>
          <a:xfrm>
            <a:off x="12175529" y="5186412"/>
            <a:ext cx="4977266" cy="1828665"/>
            <a:chOff x="1490063" y="5720300"/>
            <a:chExt cx="4977266" cy="1828665"/>
          </a:xfrm>
        </p:grpSpPr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1F04B489-D19E-4EF9-B624-8E5298676595}"/>
                </a:ext>
              </a:extLst>
            </p:cNvPr>
            <p:cNvSpPr/>
            <p:nvPr/>
          </p:nvSpPr>
          <p:spPr>
            <a:xfrm>
              <a:off x="1490063" y="5720300"/>
              <a:ext cx="4977266" cy="1828665"/>
            </a:xfrm>
            <a:custGeom>
              <a:avLst/>
              <a:gdLst/>
              <a:ahLst/>
              <a:cxnLst/>
              <a:rect l="l" t="t" r="r" b="b"/>
              <a:pathLst>
                <a:path w="7315200" h="2231136">
                  <a:moveTo>
                    <a:pt x="0" y="0"/>
                  </a:moveTo>
                  <a:lnTo>
                    <a:pt x="7315200" y="0"/>
                  </a:lnTo>
                  <a:lnTo>
                    <a:pt x="7315200" y="2231136"/>
                  </a:lnTo>
                  <a:lnTo>
                    <a:pt x="0" y="2231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D2FDFC2-B0CA-4C01-9891-9D6BA63E4CED}"/>
                </a:ext>
              </a:extLst>
            </p:cNvPr>
            <p:cNvSpPr/>
            <p:nvPr/>
          </p:nvSpPr>
          <p:spPr>
            <a:xfrm>
              <a:off x="2048193" y="6095136"/>
              <a:ext cx="42383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thành</a:t>
              </a:r>
              <a:r>
                <a:rPr lang="en-US" altLang="en-US" sz="4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quả</a:t>
              </a:r>
              <a:endParaRPr lang="en-US" altLang="en-US" sz="48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2B53F9F1-761D-47E2-8FF4-5B771DBCFE8A}"/>
              </a:ext>
            </a:extLst>
          </p:cNvPr>
          <p:cNvSpPr/>
          <p:nvPr/>
        </p:nvSpPr>
        <p:spPr>
          <a:xfrm>
            <a:off x="1600201" y="2704998"/>
            <a:ext cx="15121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a,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Ruộng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bậc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thang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alt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lao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ng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ời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nông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dân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vùng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Tây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Bắc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50" name="Freeform 6">
            <a:extLst>
              <a:ext uri="{FF2B5EF4-FFF2-40B4-BE49-F238E27FC236}">
                <a16:creationId xmlns:a16="http://schemas.microsoft.com/office/drawing/2014/main" id="{1C1CF4CE-2B3B-4A51-93B7-BFA3DF6A0A01}"/>
              </a:ext>
            </a:extLst>
          </p:cNvPr>
          <p:cNvSpPr/>
          <p:nvPr/>
        </p:nvSpPr>
        <p:spPr>
          <a:xfrm flipH="1">
            <a:off x="7628340" y="4779552"/>
            <a:ext cx="11351091" cy="6579216"/>
          </a:xfrm>
          <a:custGeom>
            <a:avLst/>
            <a:gdLst/>
            <a:ahLst/>
            <a:cxnLst/>
            <a:rect l="l" t="t" r="r" b="b"/>
            <a:pathLst>
              <a:path w="11351091" h="6579216">
                <a:moveTo>
                  <a:pt x="11351092" y="0"/>
                </a:moveTo>
                <a:lnTo>
                  <a:pt x="0" y="0"/>
                </a:lnTo>
                <a:lnTo>
                  <a:pt x="0" y="6579215"/>
                </a:lnTo>
                <a:lnTo>
                  <a:pt x="11351092" y="6579215"/>
                </a:lnTo>
                <a:lnTo>
                  <a:pt x="1135109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A61F3B41-69FB-42DF-803D-30C510F7966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09600" y="6140104"/>
            <a:ext cx="5593716" cy="559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5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0.26614 -0.2779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7" y="-139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7">
            <a:extLst>
              <a:ext uri="{FF2B5EF4-FFF2-40B4-BE49-F238E27FC236}">
                <a16:creationId xmlns:a16="http://schemas.microsoft.com/office/drawing/2014/main" id="{FC52F055-FC6B-4F89-B756-E44B2857E771}"/>
              </a:ext>
            </a:extLst>
          </p:cNvPr>
          <p:cNvGrpSpPr/>
          <p:nvPr/>
        </p:nvGrpSpPr>
        <p:grpSpPr>
          <a:xfrm>
            <a:off x="1023001" y="710043"/>
            <a:ext cx="16744085" cy="8826602"/>
            <a:chOff x="0" y="0"/>
            <a:chExt cx="4409965" cy="2324702"/>
          </a:xfrm>
        </p:grpSpPr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5C7D33B8-2198-439B-93B7-F0B9B28B4276}"/>
                </a:ext>
              </a:extLst>
            </p:cNvPr>
            <p:cNvSpPr/>
            <p:nvPr/>
          </p:nvSpPr>
          <p:spPr>
            <a:xfrm>
              <a:off x="0" y="0"/>
              <a:ext cx="4409965" cy="2324702"/>
            </a:xfrm>
            <a:custGeom>
              <a:avLst/>
              <a:gdLst/>
              <a:ahLst/>
              <a:cxnLst/>
              <a:rect l="l" t="t" r="r" b="b"/>
              <a:pathLst>
                <a:path w="4409965" h="2324702">
                  <a:moveTo>
                    <a:pt x="23581" y="0"/>
                  </a:moveTo>
                  <a:lnTo>
                    <a:pt x="4386384" y="0"/>
                  </a:lnTo>
                  <a:cubicBezTo>
                    <a:pt x="4392638" y="0"/>
                    <a:pt x="4398636" y="2484"/>
                    <a:pt x="4403058" y="6907"/>
                  </a:cubicBezTo>
                  <a:cubicBezTo>
                    <a:pt x="4407481" y="11329"/>
                    <a:pt x="4409965" y="17327"/>
                    <a:pt x="4409965" y="23581"/>
                  </a:cubicBezTo>
                  <a:lnTo>
                    <a:pt x="4409965" y="2301121"/>
                  </a:lnTo>
                  <a:cubicBezTo>
                    <a:pt x="4409965" y="2314144"/>
                    <a:pt x="4399407" y="2324702"/>
                    <a:pt x="4386384" y="2324702"/>
                  </a:cubicBezTo>
                  <a:lnTo>
                    <a:pt x="23581" y="2324702"/>
                  </a:lnTo>
                  <a:cubicBezTo>
                    <a:pt x="10557" y="2324702"/>
                    <a:pt x="0" y="2314144"/>
                    <a:pt x="0" y="2301121"/>
                  </a:cubicBezTo>
                  <a:lnTo>
                    <a:pt x="0" y="23581"/>
                  </a:lnTo>
                  <a:cubicBezTo>
                    <a:pt x="0" y="10557"/>
                    <a:pt x="10557" y="0"/>
                    <a:pt x="23581" y="0"/>
                  </a:cubicBezTo>
                  <a:close/>
                </a:path>
              </a:pathLst>
            </a:custGeom>
            <a:solidFill>
              <a:srgbClr val="FFFFFF">
                <a:alpha val="88000"/>
              </a:srgbClr>
            </a:solidFill>
            <a:ln w="38100" cap="rnd">
              <a:solidFill>
                <a:srgbClr val="D17188">
                  <a:alpha val="72941"/>
                </a:srgbClr>
              </a:solidFill>
              <a:prstDash val="solid"/>
              <a:round/>
            </a:ln>
          </p:spPr>
        </p:sp>
        <p:sp>
          <p:nvSpPr>
            <p:cNvPr id="29" name="TextBox 9">
              <a:extLst>
                <a:ext uri="{FF2B5EF4-FFF2-40B4-BE49-F238E27FC236}">
                  <a16:creationId xmlns:a16="http://schemas.microsoft.com/office/drawing/2014/main" id="{16338BD7-BEBD-47C1-A80F-18F319C7FC18}"/>
                </a:ext>
              </a:extLst>
            </p:cNvPr>
            <p:cNvSpPr txBox="1"/>
            <p:nvPr/>
          </p:nvSpPr>
          <p:spPr>
            <a:xfrm>
              <a:off x="0" y="-152400"/>
              <a:ext cx="4409965" cy="2477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8F618E8-CE4B-4200-BF11-D032E0BFDBB8}"/>
              </a:ext>
            </a:extLst>
          </p:cNvPr>
          <p:cNvGrpSpPr/>
          <p:nvPr/>
        </p:nvGrpSpPr>
        <p:grpSpPr>
          <a:xfrm>
            <a:off x="1600201" y="870713"/>
            <a:ext cx="15881782" cy="1627873"/>
            <a:chOff x="-591546" y="1014705"/>
            <a:chExt cx="20828937" cy="1627873"/>
          </a:xfrm>
        </p:grpSpPr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9CF0F424-BFF6-444A-A42A-23A9B6912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91546" y="1014705"/>
              <a:ext cx="20828937" cy="1627873"/>
            </a:xfrm>
            <a:custGeom>
              <a:avLst/>
              <a:gdLst>
                <a:gd name="connsiteX0" fmla="*/ 0 w 20828937"/>
                <a:gd name="connsiteY0" fmla="*/ 0 h 1627873"/>
                <a:gd name="connsiteX1" fmla="*/ 20828937 w 20828937"/>
                <a:gd name="connsiteY1" fmla="*/ 0 h 1627873"/>
                <a:gd name="connsiteX2" fmla="*/ 20828937 w 20828937"/>
                <a:gd name="connsiteY2" fmla="*/ 1627873 h 1627873"/>
                <a:gd name="connsiteX3" fmla="*/ 0 w 20828937"/>
                <a:gd name="connsiteY3" fmla="*/ 1627873 h 1627873"/>
                <a:gd name="connsiteX4" fmla="*/ 0 w 20828937"/>
                <a:gd name="connsiteY4" fmla="*/ 0 h 1627873"/>
                <a:gd name="connsiteX0" fmla="*/ 0 w 20828937"/>
                <a:gd name="connsiteY0" fmla="*/ 0 h 1627873"/>
                <a:gd name="connsiteX1" fmla="*/ 20828937 w 20828937"/>
                <a:gd name="connsiteY1" fmla="*/ 0 h 1627873"/>
                <a:gd name="connsiteX2" fmla="*/ 20828937 w 20828937"/>
                <a:gd name="connsiteY2" fmla="*/ 1627873 h 1627873"/>
                <a:gd name="connsiteX3" fmla="*/ 0 w 20828937"/>
                <a:gd name="connsiteY3" fmla="*/ 1627873 h 1627873"/>
                <a:gd name="connsiteX4" fmla="*/ 0 w 20828937"/>
                <a:gd name="connsiteY4" fmla="*/ 0 h 1627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28937" h="1627873" fill="none" extrusionOk="0">
                  <a:moveTo>
                    <a:pt x="0" y="0"/>
                  </a:moveTo>
                  <a:cubicBezTo>
                    <a:pt x="6666331" y="-86956"/>
                    <a:pt x="16957665" y="-19116"/>
                    <a:pt x="20828937" y="0"/>
                  </a:cubicBezTo>
                  <a:cubicBezTo>
                    <a:pt x="20741491" y="404656"/>
                    <a:pt x="21371647" y="1185506"/>
                    <a:pt x="20828937" y="1627873"/>
                  </a:cubicBezTo>
                  <a:cubicBezTo>
                    <a:pt x="15839043" y="1116670"/>
                    <a:pt x="5183952" y="1137508"/>
                    <a:pt x="0" y="1627873"/>
                  </a:cubicBezTo>
                  <a:cubicBezTo>
                    <a:pt x="-315042" y="1328177"/>
                    <a:pt x="-485248" y="817251"/>
                    <a:pt x="0" y="0"/>
                  </a:cubicBezTo>
                  <a:close/>
                </a:path>
                <a:path w="20828937" h="1627873" stroke="0" extrusionOk="0">
                  <a:moveTo>
                    <a:pt x="0" y="0"/>
                  </a:moveTo>
                  <a:cubicBezTo>
                    <a:pt x="4639540" y="-762603"/>
                    <a:pt x="11425215" y="-558282"/>
                    <a:pt x="20828937" y="0"/>
                  </a:cubicBezTo>
                  <a:cubicBezTo>
                    <a:pt x="21546655" y="674614"/>
                    <a:pt x="20137921" y="1297997"/>
                    <a:pt x="20828937" y="1627873"/>
                  </a:cubicBezTo>
                  <a:cubicBezTo>
                    <a:pt x="16684542" y="2103272"/>
                    <a:pt x="8990319" y="3164977"/>
                    <a:pt x="0" y="1627873"/>
                  </a:cubicBezTo>
                  <a:cubicBezTo>
                    <a:pt x="-727789" y="1026985"/>
                    <a:pt x="-835795" y="309221"/>
                    <a:pt x="0" y="0"/>
                  </a:cubicBezTo>
                  <a:close/>
                </a:path>
                <a:path w="20828937" h="1627873" fill="none" stroke="0" extrusionOk="0">
                  <a:moveTo>
                    <a:pt x="0" y="0"/>
                  </a:moveTo>
                  <a:cubicBezTo>
                    <a:pt x="7950314" y="58260"/>
                    <a:pt x="12650277" y="-159265"/>
                    <a:pt x="20828937" y="0"/>
                  </a:cubicBezTo>
                  <a:cubicBezTo>
                    <a:pt x="20681934" y="334689"/>
                    <a:pt x="21418728" y="1190862"/>
                    <a:pt x="20828937" y="1627873"/>
                  </a:cubicBezTo>
                  <a:cubicBezTo>
                    <a:pt x="15728666" y="1286905"/>
                    <a:pt x="4816088" y="1550642"/>
                    <a:pt x="0" y="1627873"/>
                  </a:cubicBezTo>
                  <a:cubicBezTo>
                    <a:pt x="-245069" y="1416074"/>
                    <a:pt x="-465943" y="84191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4293693065">
                    <a:custGeom>
                      <a:avLst/>
                      <a:gdLst>
                        <a:gd name="connsiteX0" fmla="*/ 0 w 4249818"/>
                        <a:gd name="connsiteY0" fmla="*/ 0 h 1938992"/>
                        <a:gd name="connsiteX1" fmla="*/ 4249818 w 4249818"/>
                        <a:gd name="connsiteY1" fmla="*/ 0 h 1938992"/>
                        <a:gd name="connsiteX2" fmla="*/ 4249818 w 4249818"/>
                        <a:gd name="connsiteY2" fmla="*/ 1938992 h 1938992"/>
                        <a:gd name="connsiteX3" fmla="*/ 0 w 4249818"/>
                        <a:gd name="connsiteY3" fmla="*/ 1938992 h 1938992"/>
                        <a:gd name="connsiteX4" fmla="*/ 0 w 4249818"/>
                        <a:gd name="connsiteY4" fmla="*/ 0 h 19389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249818" h="1938992" fill="none" extrusionOk="0">
                          <a:moveTo>
                            <a:pt x="0" y="0"/>
                          </a:moveTo>
                          <a:cubicBezTo>
                            <a:pt x="1677233" y="-86956"/>
                            <a:pt x="2989427" y="-19116"/>
                            <a:pt x="4249818" y="0"/>
                          </a:cubicBezTo>
                          <a:cubicBezTo>
                            <a:pt x="4209701" y="427146"/>
                            <a:pt x="4375970" y="1434331"/>
                            <a:pt x="4249818" y="1938992"/>
                          </a:cubicBezTo>
                          <a:cubicBezTo>
                            <a:pt x="3192866" y="1859300"/>
                            <a:pt x="929122" y="1932865"/>
                            <a:pt x="0" y="1938992"/>
                          </a:cubicBezTo>
                          <a:cubicBezTo>
                            <a:pt x="-48350" y="1653261"/>
                            <a:pt x="-101657" y="942308"/>
                            <a:pt x="0" y="0"/>
                          </a:cubicBezTo>
                          <a:close/>
                        </a:path>
                        <a:path w="4249818" h="1938992" stroke="0" extrusionOk="0">
                          <a:moveTo>
                            <a:pt x="0" y="0"/>
                          </a:moveTo>
                          <a:cubicBezTo>
                            <a:pt x="892025" y="58260"/>
                            <a:pt x="2379473" y="-159265"/>
                            <a:pt x="4249818" y="0"/>
                          </a:cubicBezTo>
                          <a:cubicBezTo>
                            <a:pt x="4401979" y="809813"/>
                            <a:pt x="4117599" y="1638771"/>
                            <a:pt x="4249818" y="1938992"/>
                          </a:cubicBezTo>
                          <a:cubicBezTo>
                            <a:pt x="3586171" y="1875775"/>
                            <a:pt x="1913175" y="2036407"/>
                            <a:pt x="0" y="1938992"/>
                          </a:cubicBezTo>
                          <a:cubicBezTo>
                            <a:pt x="-166437" y="1135142"/>
                            <a:pt x="-168455" y="3513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altLang="en-US" sz="4400" b="1" i="1" dirty="0">
                <a:solidFill>
                  <a:srgbClr val="33236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9E092F1-10E4-4701-9D2B-00F17165B585}"/>
                </a:ext>
              </a:extLst>
            </p:cNvPr>
            <p:cNvSpPr/>
            <p:nvPr/>
          </p:nvSpPr>
          <p:spPr>
            <a:xfrm>
              <a:off x="-53978" y="1066063"/>
              <a:ext cx="19753801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3.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Lựa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chọn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từ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ngữ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thay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cho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bông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hoa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để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hoàn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thành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câu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.</a:t>
              </a:r>
              <a:endParaRPr lang="en-US" altLang="en-US" sz="4400" b="1" i="1" dirty="0">
                <a:solidFill>
                  <a:srgbClr val="33236E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D8933AD-2CDD-4CCC-A088-B4B367C57EB6}"/>
              </a:ext>
            </a:extLst>
          </p:cNvPr>
          <p:cNvGrpSpPr/>
          <p:nvPr/>
        </p:nvGrpSpPr>
        <p:grpSpPr>
          <a:xfrm>
            <a:off x="1218859" y="2667313"/>
            <a:ext cx="16394721" cy="1691079"/>
            <a:chOff x="1574757" y="2549465"/>
            <a:chExt cx="16394721" cy="169107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24D2E7A-C813-48BF-8643-735FFCEB5A88}"/>
                </a:ext>
              </a:extLst>
            </p:cNvPr>
            <p:cNvSpPr/>
            <p:nvPr/>
          </p:nvSpPr>
          <p:spPr>
            <a:xfrm>
              <a:off x="1574757" y="2670884"/>
              <a:ext cx="1512176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b,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Vào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năm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1990,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một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ng</a:t>
              </a:r>
              <a:r>
                <a:rPr lang="vi-VN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ư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ời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dân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Quảng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Bình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đã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   hang S</a:t>
              </a:r>
              <a:r>
                <a:rPr lang="vi-VN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ơ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n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Đoòng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. </a:t>
              </a:r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7ECC5172-C970-44E6-9241-852523B8B095}"/>
                </a:ext>
              </a:extLst>
            </p:cNvPr>
            <p:cNvSpPr/>
            <p:nvPr/>
          </p:nvSpPr>
          <p:spPr>
            <a:xfrm>
              <a:off x="16696521" y="2549465"/>
              <a:ext cx="1272957" cy="1090452"/>
            </a:xfrm>
            <a:custGeom>
              <a:avLst/>
              <a:gdLst/>
              <a:ahLst/>
              <a:cxnLst/>
              <a:rect l="l" t="t" r="r" b="b"/>
              <a:pathLst>
                <a:path w="3423996" h="3262134">
                  <a:moveTo>
                    <a:pt x="0" y="0"/>
                  </a:moveTo>
                  <a:lnTo>
                    <a:pt x="3423996" y="0"/>
                  </a:lnTo>
                  <a:lnTo>
                    <a:pt x="3423996" y="3262134"/>
                  </a:lnTo>
                  <a:lnTo>
                    <a:pt x="0" y="32621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FC3EDA6-7929-4B50-959C-66014329D9B1}"/>
              </a:ext>
            </a:extLst>
          </p:cNvPr>
          <p:cNvGrpSpPr/>
          <p:nvPr/>
        </p:nvGrpSpPr>
        <p:grpSpPr>
          <a:xfrm>
            <a:off x="1348703" y="5344938"/>
            <a:ext cx="4977266" cy="1828665"/>
            <a:chOff x="1490063" y="5720300"/>
            <a:chExt cx="4977266" cy="1828665"/>
          </a:xfrm>
        </p:grpSpPr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00848ABB-C8A7-4AC3-8494-F0FC9F853EFF}"/>
                </a:ext>
              </a:extLst>
            </p:cNvPr>
            <p:cNvSpPr/>
            <p:nvPr/>
          </p:nvSpPr>
          <p:spPr>
            <a:xfrm>
              <a:off x="1490063" y="5720300"/>
              <a:ext cx="4977266" cy="1828665"/>
            </a:xfrm>
            <a:custGeom>
              <a:avLst/>
              <a:gdLst/>
              <a:ahLst/>
              <a:cxnLst/>
              <a:rect l="l" t="t" r="r" b="b"/>
              <a:pathLst>
                <a:path w="7315200" h="2231136">
                  <a:moveTo>
                    <a:pt x="0" y="0"/>
                  </a:moveTo>
                  <a:lnTo>
                    <a:pt x="7315200" y="0"/>
                  </a:lnTo>
                  <a:lnTo>
                    <a:pt x="7315200" y="2231136"/>
                  </a:lnTo>
                  <a:lnTo>
                    <a:pt x="0" y="2231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C61B86-6967-459C-A343-7F59D44C96DC}"/>
                </a:ext>
              </a:extLst>
            </p:cNvPr>
            <p:cNvSpPr/>
            <p:nvPr/>
          </p:nvSpPr>
          <p:spPr>
            <a:xfrm>
              <a:off x="2048193" y="6095136"/>
              <a:ext cx="42383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trông</a:t>
              </a:r>
              <a:r>
                <a:rPr lang="en-US" altLang="en-US" sz="4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thấy</a:t>
              </a:r>
              <a:endParaRPr lang="en-US" altLang="en-US" sz="48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1ED3DBF-F128-4404-B531-A45D5D5E9F30}"/>
              </a:ext>
            </a:extLst>
          </p:cNvPr>
          <p:cNvGrpSpPr/>
          <p:nvPr/>
        </p:nvGrpSpPr>
        <p:grpSpPr>
          <a:xfrm>
            <a:off x="6767170" y="5287052"/>
            <a:ext cx="5163218" cy="1828665"/>
            <a:chOff x="1490063" y="5720300"/>
            <a:chExt cx="5163218" cy="1828665"/>
          </a:xfrm>
        </p:grpSpPr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2BDB5563-CA87-4AFE-B0CC-3595FB6F6F4B}"/>
                </a:ext>
              </a:extLst>
            </p:cNvPr>
            <p:cNvSpPr/>
            <p:nvPr/>
          </p:nvSpPr>
          <p:spPr>
            <a:xfrm>
              <a:off x="1490063" y="5720300"/>
              <a:ext cx="4977266" cy="1828665"/>
            </a:xfrm>
            <a:custGeom>
              <a:avLst/>
              <a:gdLst/>
              <a:ahLst/>
              <a:cxnLst/>
              <a:rect l="l" t="t" r="r" b="b"/>
              <a:pathLst>
                <a:path w="7315200" h="2231136">
                  <a:moveTo>
                    <a:pt x="0" y="0"/>
                  </a:moveTo>
                  <a:lnTo>
                    <a:pt x="7315200" y="0"/>
                  </a:lnTo>
                  <a:lnTo>
                    <a:pt x="7315200" y="2231136"/>
                  </a:lnTo>
                  <a:lnTo>
                    <a:pt x="0" y="2231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71A3B89-393A-4452-BB0E-F4E9B1D1F943}"/>
                </a:ext>
              </a:extLst>
            </p:cNvPr>
            <p:cNvSpPr/>
            <p:nvPr/>
          </p:nvSpPr>
          <p:spPr>
            <a:xfrm>
              <a:off x="2414970" y="6141139"/>
              <a:ext cx="42383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tìm</a:t>
              </a:r>
              <a:r>
                <a:rPr lang="en-US" altLang="en-US" sz="4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kiếm</a:t>
              </a:r>
              <a:endParaRPr lang="en-US" altLang="en-US" sz="48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8DC4138-C67A-4329-9C45-BD10D06AFFA1}"/>
              </a:ext>
            </a:extLst>
          </p:cNvPr>
          <p:cNvGrpSpPr/>
          <p:nvPr/>
        </p:nvGrpSpPr>
        <p:grpSpPr>
          <a:xfrm>
            <a:off x="12175529" y="5186412"/>
            <a:ext cx="4977266" cy="1828665"/>
            <a:chOff x="1490063" y="5720300"/>
            <a:chExt cx="4977266" cy="1828665"/>
          </a:xfrm>
        </p:grpSpPr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E53D938D-FE3E-4884-B075-986773400311}"/>
                </a:ext>
              </a:extLst>
            </p:cNvPr>
            <p:cNvSpPr/>
            <p:nvPr/>
          </p:nvSpPr>
          <p:spPr>
            <a:xfrm>
              <a:off x="1490063" y="5720300"/>
              <a:ext cx="4977266" cy="1828665"/>
            </a:xfrm>
            <a:custGeom>
              <a:avLst/>
              <a:gdLst/>
              <a:ahLst/>
              <a:cxnLst/>
              <a:rect l="l" t="t" r="r" b="b"/>
              <a:pathLst>
                <a:path w="7315200" h="2231136">
                  <a:moveTo>
                    <a:pt x="0" y="0"/>
                  </a:moveTo>
                  <a:lnTo>
                    <a:pt x="7315200" y="0"/>
                  </a:lnTo>
                  <a:lnTo>
                    <a:pt x="7315200" y="2231136"/>
                  </a:lnTo>
                  <a:lnTo>
                    <a:pt x="0" y="2231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81EAB36-5CD4-43AA-9787-27F86A21ADF3}"/>
                </a:ext>
              </a:extLst>
            </p:cNvPr>
            <p:cNvSpPr/>
            <p:nvPr/>
          </p:nvSpPr>
          <p:spPr>
            <a:xfrm>
              <a:off x="1963734" y="6095136"/>
              <a:ext cx="42383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phát</a:t>
              </a:r>
              <a:r>
                <a:rPr lang="en-US" altLang="en-US" sz="4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hiện</a:t>
              </a:r>
              <a:r>
                <a:rPr lang="en-US" altLang="en-US" sz="4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ra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6170EC61-8EA5-46CA-8732-4B1067FF2F65}"/>
              </a:ext>
            </a:extLst>
          </p:cNvPr>
          <p:cNvSpPr/>
          <p:nvPr/>
        </p:nvSpPr>
        <p:spPr>
          <a:xfrm>
            <a:off x="1218859" y="2820589"/>
            <a:ext cx="15121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b,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năm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1990,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ng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ời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dân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Quảng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Bình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đã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phát</a:t>
            </a:r>
            <a:r>
              <a:rPr lang="en-US" alt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hiện</a:t>
            </a:r>
            <a:r>
              <a:rPr lang="en-US" alt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ra 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hang S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ơ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n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Đoòng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46" name="Freeform 2">
            <a:extLst>
              <a:ext uri="{FF2B5EF4-FFF2-40B4-BE49-F238E27FC236}">
                <a16:creationId xmlns:a16="http://schemas.microsoft.com/office/drawing/2014/main" id="{9046FB65-BFCF-435E-A171-C456DD67DA14}"/>
              </a:ext>
            </a:extLst>
          </p:cNvPr>
          <p:cNvSpPr/>
          <p:nvPr/>
        </p:nvSpPr>
        <p:spPr>
          <a:xfrm>
            <a:off x="10315650" y="4905249"/>
            <a:ext cx="8905409" cy="5756927"/>
          </a:xfrm>
          <a:custGeom>
            <a:avLst/>
            <a:gdLst/>
            <a:ahLst/>
            <a:cxnLst/>
            <a:rect l="l" t="t" r="r" b="b"/>
            <a:pathLst>
              <a:path w="9886018" h="6545367">
                <a:moveTo>
                  <a:pt x="0" y="0"/>
                </a:moveTo>
                <a:lnTo>
                  <a:pt x="9886018" y="0"/>
                </a:lnTo>
                <a:lnTo>
                  <a:pt x="9886018" y="6545367"/>
                </a:lnTo>
                <a:lnTo>
                  <a:pt x="0" y="65453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7" name="Freeform 3">
            <a:extLst>
              <a:ext uri="{FF2B5EF4-FFF2-40B4-BE49-F238E27FC236}">
                <a16:creationId xmlns:a16="http://schemas.microsoft.com/office/drawing/2014/main" id="{3DEFB2B2-DA0E-4560-AC51-75FDCBE4575C}"/>
              </a:ext>
            </a:extLst>
          </p:cNvPr>
          <p:cNvSpPr/>
          <p:nvPr/>
        </p:nvSpPr>
        <p:spPr>
          <a:xfrm>
            <a:off x="279511" y="6051363"/>
            <a:ext cx="2138384" cy="4257742"/>
          </a:xfrm>
          <a:custGeom>
            <a:avLst/>
            <a:gdLst/>
            <a:ahLst/>
            <a:cxnLst/>
            <a:rect l="l" t="t" r="r" b="b"/>
            <a:pathLst>
              <a:path w="2295567" h="4382944">
                <a:moveTo>
                  <a:pt x="0" y="0"/>
                </a:moveTo>
                <a:lnTo>
                  <a:pt x="2295567" y="0"/>
                </a:lnTo>
                <a:lnTo>
                  <a:pt x="2295567" y="4382944"/>
                </a:lnTo>
                <a:lnTo>
                  <a:pt x="0" y="43829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5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0.05808 -0.2629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FF450516-FC06-4A79-AC12-9A4318515C8B}"/>
              </a:ext>
            </a:extLst>
          </p:cNvPr>
          <p:cNvGrpSpPr/>
          <p:nvPr/>
        </p:nvGrpSpPr>
        <p:grpSpPr>
          <a:xfrm>
            <a:off x="1600201" y="870713"/>
            <a:ext cx="15881782" cy="1627873"/>
            <a:chOff x="-591546" y="1014705"/>
            <a:chExt cx="20828937" cy="1627873"/>
          </a:xfrm>
        </p:grpSpPr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659C3BB1-99C0-4BDF-9315-092EEC182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91546" y="1014705"/>
              <a:ext cx="20828937" cy="1627873"/>
            </a:xfrm>
            <a:custGeom>
              <a:avLst/>
              <a:gdLst>
                <a:gd name="connsiteX0" fmla="*/ 0 w 20828937"/>
                <a:gd name="connsiteY0" fmla="*/ 0 h 1627873"/>
                <a:gd name="connsiteX1" fmla="*/ 20828937 w 20828937"/>
                <a:gd name="connsiteY1" fmla="*/ 0 h 1627873"/>
                <a:gd name="connsiteX2" fmla="*/ 20828937 w 20828937"/>
                <a:gd name="connsiteY2" fmla="*/ 1627873 h 1627873"/>
                <a:gd name="connsiteX3" fmla="*/ 0 w 20828937"/>
                <a:gd name="connsiteY3" fmla="*/ 1627873 h 1627873"/>
                <a:gd name="connsiteX4" fmla="*/ 0 w 20828937"/>
                <a:gd name="connsiteY4" fmla="*/ 0 h 1627873"/>
                <a:gd name="connsiteX0" fmla="*/ 0 w 20828937"/>
                <a:gd name="connsiteY0" fmla="*/ 0 h 1627873"/>
                <a:gd name="connsiteX1" fmla="*/ 20828937 w 20828937"/>
                <a:gd name="connsiteY1" fmla="*/ 0 h 1627873"/>
                <a:gd name="connsiteX2" fmla="*/ 20828937 w 20828937"/>
                <a:gd name="connsiteY2" fmla="*/ 1627873 h 1627873"/>
                <a:gd name="connsiteX3" fmla="*/ 0 w 20828937"/>
                <a:gd name="connsiteY3" fmla="*/ 1627873 h 1627873"/>
                <a:gd name="connsiteX4" fmla="*/ 0 w 20828937"/>
                <a:gd name="connsiteY4" fmla="*/ 0 h 1627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28937" h="1627873" fill="none" extrusionOk="0">
                  <a:moveTo>
                    <a:pt x="0" y="0"/>
                  </a:moveTo>
                  <a:cubicBezTo>
                    <a:pt x="6666331" y="-86956"/>
                    <a:pt x="16957665" y="-19116"/>
                    <a:pt x="20828937" y="0"/>
                  </a:cubicBezTo>
                  <a:cubicBezTo>
                    <a:pt x="20741491" y="404656"/>
                    <a:pt x="21371647" y="1185506"/>
                    <a:pt x="20828937" y="1627873"/>
                  </a:cubicBezTo>
                  <a:cubicBezTo>
                    <a:pt x="15839043" y="1116670"/>
                    <a:pt x="5183952" y="1137508"/>
                    <a:pt x="0" y="1627873"/>
                  </a:cubicBezTo>
                  <a:cubicBezTo>
                    <a:pt x="-315042" y="1328177"/>
                    <a:pt x="-485248" y="817251"/>
                    <a:pt x="0" y="0"/>
                  </a:cubicBezTo>
                  <a:close/>
                </a:path>
                <a:path w="20828937" h="1627873" stroke="0" extrusionOk="0">
                  <a:moveTo>
                    <a:pt x="0" y="0"/>
                  </a:moveTo>
                  <a:cubicBezTo>
                    <a:pt x="4639540" y="-762603"/>
                    <a:pt x="11425215" y="-558282"/>
                    <a:pt x="20828937" y="0"/>
                  </a:cubicBezTo>
                  <a:cubicBezTo>
                    <a:pt x="21546655" y="674614"/>
                    <a:pt x="20137921" y="1297997"/>
                    <a:pt x="20828937" y="1627873"/>
                  </a:cubicBezTo>
                  <a:cubicBezTo>
                    <a:pt x="16684542" y="2103272"/>
                    <a:pt x="8990319" y="3164977"/>
                    <a:pt x="0" y="1627873"/>
                  </a:cubicBezTo>
                  <a:cubicBezTo>
                    <a:pt x="-727789" y="1026985"/>
                    <a:pt x="-835795" y="309221"/>
                    <a:pt x="0" y="0"/>
                  </a:cubicBezTo>
                  <a:close/>
                </a:path>
                <a:path w="20828937" h="1627873" fill="none" stroke="0" extrusionOk="0">
                  <a:moveTo>
                    <a:pt x="0" y="0"/>
                  </a:moveTo>
                  <a:cubicBezTo>
                    <a:pt x="7950314" y="58260"/>
                    <a:pt x="12650277" y="-159265"/>
                    <a:pt x="20828937" y="0"/>
                  </a:cubicBezTo>
                  <a:cubicBezTo>
                    <a:pt x="20681934" y="334689"/>
                    <a:pt x="21418728" y="1190862"/>
                    <a:pt x="20828937" y="1627873"/>
                  </a:cubicBezTo>
                  <a:cubicBezTo>
                    <a:pt x="15728666" y="1286905"/>
                    <a:pt x="4816088" y="1550642"/>
                    <a:pt x="0" y="1627873"/>
                  </a:cubicBezTo>
                  <a:cubicBezTo>
                    <a:pt x="-245069" y="1416074"/>
                    <a:pt x="-465943" y="84191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4293693065">
                    <a:custGeom>
                      <a:avLst/>
                      <a:gdLst>
                        <a:gd name="connsiteX0" fmla="*/ 0 w 4249818"/>
                        <a:gd name="connsiteY0" fmla="*/ 0 h 1938992"/>
                        <a:gd name="connsiteX1" fmla="*/ 4249818 w 4249818"/>
                        <a:gd name="connsiteY1" fmla="*/ 0 h 1938992"/>
                        <a:gd name="connsiteX2" fmla="*/ 4249818 w 4249818"/>
                        <a:gd name="connsiteY2" fmla="*/ 1938992 h 1938992"/>
                        <a:gd name="connsiteX3" fmla="*/ 0 w 4249818"/>
                        <a:gd name="connsiteY3" fmla="*/ 1938992 h 1938992"/>
                        <a:gd name="connsiteX4" fmla="*/ 0 w 4249818"/>
                        <a:gd name="connsiteY4" fmla="*/ 0 h 19389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249818" h="1938992" fill="none" extrusionOk="0">
                          <a:moveTo>
                            <a:pt x="0" y="0"/>
                          </a:moveTo>
                          <a:cubicBezTo>
                            <a:pt x="1677233" y="-86956"/>
                            <a:pt x="2989427" y="-19116"/>
                            <a:pt x="4249818" y="0"/>
                          </a:cubicBezTo>
                          <a:cubicBezTo>
                            <a:pt x="4209701" y="427146"/>
                            <a:pt x="4375970" y="1434331"/>
                            <a:pt x="4249818" y="1938992"/>
                          </a:cubicBezTo>
                          <a:cubicBezTo>
                            <a:pt x="3192866" y="1859300"/>
                            <a:pt x="929122" y="1932865"/>
                            <a:pt x="0" y="1938992"/>
                          </a:cubicBezTo>
                          <a:cubicBezTo>
                            <a:pt x="-48350" y="1653261"/>
                            <a:pt x="-101657" y="942308"/>
                            <a:pt x="0" y="0"/>
                          </a:cubicBezTo>
                          <a:close/>
                        </a:path>
                        <a:path w="4249818" h="1938992" stroke="0" extrusionOk="0">
                          <a:moveTo>
                            <a:pt x="0" y="0"/>
                          </a:moveTo>
                          <a:cubicBezTo>
                            <a:pt x="892025" y="58260"/>
                            <a:pt x="2379473" y="-159265"/>
                            <a:pt x="4249818" y="0"/>
                          </a:cubicBezTo>
                          <a:cubicBezTo>
                            <a:pt x="4401979" y="809813"/>
                            <a:pt x="4117599" y="1638771"/>
                            <a:pt x="4249818" y="1938992"/>
                          </a:cubicBezTo>
                          <a:cubicBezTo>
                            <a:pt x="3586171" y="1875775"/>
                            <a:pt x="1913175" y="2036407"/>
                            <a:pt x="0" y="1938992"/>
                          </a:cubicBezTo>
                          <a:cubicBezTo>
                            <a:pt x="-166437" y="1135142"/>
                            <a:pt x="-168455" y="3513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altLang="en-US" sz="4400" b="1" i="1" dirty="0">
                <a:solidFill>
                  <a:srgbClr val="33236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F522A40-879F-400F-B5E6-D925ED754BAA}"/>
                </a:ext>
              </a:extLst>
            </p:cNvPr>
            <p:cNvSpPr/>
            <p:nvPr/>
          </p:nvSpPr>
          <p:spPr>
            <a:xfrm>
              <a:off x="-53978" y="1066063"/>
              <a:ext cx="19753801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3.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Lựa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chọn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từ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ngữ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thay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cho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bông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hoa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để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hoàn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thành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câu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.</a:t>
              </a:r>
              <a:endParaRPr lang="en-US" altLang="en-US" sz="4400" b="1" i="1" dirty="0">
                <a:solidFill>
                  <a:srgbClr val="33236E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876E4A2-2AF4-4992-BFFB-BB0D8558E3B0}"/>
              </a:ext>
            </a:extLst>
          </p:cNvPr>
          <p:cNvGrpSpPr/>
          <p:nvPr/>
        </p:nvGrpSpPr>
        <p:grpSpPr>
          <a:xfrm>
            <a:off x="1218859" y="2667313"/>
            <a:ext cx="16394721" cy="1691079"/>
            <a:chOff x="1574757" y="2549465"/>
            <a:chExt cx="16394721" cy="169107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5C81C5-8F82-4BE4-90AD-73018D768C43}"/>
                </a:ext>
              </a:extLst>
            </p:cNvPr>
            <p:cNvSpPr/>
            <p:nvPr/>
          </p:nvSpPr>
          <p:spPr>
            <a:xfrm>
              <a:off x="1574757" y="2670884"/>
              <a:ext cx="1512176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c,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Các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vận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động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viên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khuyết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tật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đã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nêu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cao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      v</a:t>
              </a:r>
              <a:r>
                <a:rPr lang="vi-VN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ư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ợt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lên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số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dirty="0" err="1">
                  <a:solidFill>
                    <a:srgbClr val="732525"/>
                  </a:solidFill>
                  <a:latin typeface="UTM Avo" panose="02040603050506020204" pitchFamily="18" charset="0"/>
                </a:rPr>
                <a:t>phận</a:t>
              </a:r>
              <a:r>
                <a:rPr lang="en-US" altLang="en-US" sz="4800" dirty="0">
                  <a:solidFill>
                    <a:srgbClr val="732525"/>
                  </a:solidFill>
                  <a:latin typeface="UTM Avo" panose="02040603050506020204" pitchFamily="18" charset="0"/>
                </a:rPr>
                <a:t>. </a:t>
              </a:r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810C7D44-E773-426D-9B58-4170163D3951}"/>
                </a:ext>
              </a:extLst>
            </p:cNvPr>
            <p:cNvSpPr/>
            <p:nvPr/>
          </p:nvSpPr>
          <p:spPr>
            <a:xfrm>
              <a:off x="16696521" y="2549465"/>
              <a:ext cx="1272957" cy="1090452"/>
            </a:xfrm>
            <a:custGeom>
              <a:avLst/>
              <a:gdLst/>
              <a:ahLst/>
              <a:cxnLst/>
              <a:rect l="l" t="t" r="r" b="b"/>
              <a:pathLst>
                <a:path w="3423996" h="3262134">
                  <a:moveTo>
                    <a:pt x="0" y="0"/>
                  </a:moveTo>
                  <a:lnTo>
                    <a:pt x="3423996" y="0"/>
                  </a:lnTo>
                  <a:lnTo>
                    <a:pt x="3423996" y="3262134"/>
                  </a:lnTo>
                  <a:lnTo>
                    <a:pt x="0" y="32621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69EE00C-D43B-46ED-ABDB-8A26D8E8479A}"/>
              </a:ext>
            </a:extLst>
          </p:cNvPr>
          <p:cNvGrpSpPr/>
          <p:nvPr/>
        </p:nvGrpSpPr>
        <p:grpSpPr>
          <a:xfrm>
            <a:off x="6906411" y="5318777"/>
            <a:ext cx="5014521" cy="1828665"/>
            <a:chOff x="1490063" y="5720300"/>
            <a:chExt cx="5014521" cy="1828665"/>
          </a:xfrm>
        </p:grpSpPr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C8255A8B-9E06-40E6-ACE0-6B54B4D6638D}"/>
                </a:ext>
              </a:extLst>
            </p:cNvPr>
            <p:cNvSpPr/>
            <p:nvPr/>
          </p:nvSpPr>
          <p:spPr>
            <a:xfrm>
              <a:off x="1490063" y="5720300"/>
              <a:ext cx="4977266" cy="1828665"/>
            </a:xfrm>
            <a:custGeom>
              <a:avLst/>
              <a:gdLst/>
              <a:ahLst/>
              <a:cxnLst/>
              <a:rect l="l" t="t" r="r" b="b"/>
              <a:pathLst>
                <a:path w="7315200" h="2231136">
                  <a:moveTo>
                    <a:pt x="0" y="0"/>
                  </a:moveTo>
                  <a:lnTo>
                    <a:pt x="7315200" y="0"/>
                  </a:lnTo>
                  <a:lnTo>
                    <a:pt x="7315200" y="2231136"/>
                  </a:lnTo>
                  <a:lnTo>
                    <a:pt x="0" y="2231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051126C-34D0-410F-8C95-FC895FA825DD}"/>
                </a:ext>
              </a:extLst>
            </p:cNvPr>
            <p:cNvSpPr/>
            <p:nvPr/>
          </p:nvSpPr>
          <p:spPr>
            <a:xfrm>
              <a:off x="2266273" y="6098641"/>
              <a:ext cx="42383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dũng</a:t>
              </a:r>
              <a:r>
                <a:rPr lang="en-US" altLang="en-US" sz="4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cảm</a:t>
              </a:r>
              <a:endParaRPr lang="en-US" altLang="en-US" sz="48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5BAB2DF-F0A3-40CE-9BAD-6673B7BA543A}"/>
              </a:ext>
            </a:extLst>
          </p:cNvPr>
          <p:cNvGrpSpPr/>
          <p:nvPr/>
        </p:nvGrpSpPr>
        <p:grpSpPr>
          <a:xfrm>
            <a:off x="12303011" y="5253534"/>
            <a:ext cx="5428223" cy="1828665"/>
            <a:chOff x="1490063" y="5720300"/>
            <a:chExt cx="5428223" cy="1828665"/>
          </a:xfrm>
        </p:grpSpPr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9E2282B5-F847-443A-8325-B8E610773E96}"/>
                </a:ext>
              </a:extLst>
            </p:cNvPr>
            <p:cNvSpPr/>
            <p:nvPr/>
          </p:nvSpPr>
          <p:spPr>
            <a:xfrm>
              <a:off x="1490063" y="5720300"/>
              <a:ext cx="4977266" cy="1828665"/>
            </a:xfrm>
            <a:custGeom>
              <a:avLst/>
              <a:gdLst/>
              <a:ahLst/>
              <a:cxnLst/>
              <a:rect l="l" t="t" r="r" b="b"/>
              <a:pathLst>
                <a:path w="7315200" h="2231136">
                  <a:moveTo>
                    <a:pt x="0" y="0"/>
                  </a:moveTo>
                  <a:lnTo>
                    <a:pt x="7315200" y="0"/>
                  </a:lnTo>
                  <a:lnTo>
                    <a:pt x="7315200" y="2231136"/>
                  </a:lnTo>
                  <a:lnTo>
                    <a:pt x="0" y="2231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0BC28B2-E2C2-4A22-86EC-68DDA00FFCF6}"/>
                </a:ext>
              </a:extLst>
            </p:cNvPr>
            <p:cNvSpPr/>
            <p:nvPr/>
          </p:nvSpPr>
          <p:spPr>
            <a:xfrm>
              <a:off x="2679975" y="6135524"/>
              <a:ext cx="42383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kiên</a:t>
              </a:r>
              <a:r>
                <a:rPr lang="en-US" altLang="en-US" sz="4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trì</a:t>
              </a:r>
              <a:endParaRPr lang="en-US" altLang="en-US" sz="48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5C67764-8E21-4578-93FA-348035A153BB}"/>
              </a:ext>
            </a:extLst>
          </p:cNvPr>
          <p:cNvGrpSpPr/>
          <p:nvPr/>
        </p:nvGrpSpPr>
        <p:grpSpPr>
          <a:xfrm>
            <a:off x="1372379" y="5376873"/>
            <a:ext cx="4977266" cy="1828665"/>
            <a:chOff x="1490063" y="5720300"/>
            <a:chExt cx="4977266" cy="1828665"/>
          </a:xfrm>
        </p:grpSpPr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0D50C311-985F-4D02-A41D-BDC6B6DA9411}"/>
                </a:ext>
              </a:extLst>
            </p:cNvPr>
            <p:cNvSpPr/>
            <p:nvPr/>
          </p:nvSpPr>
          <p:spPr>
            <a:xfrm>
              <a:off x="1490063" y="5720300"/>
              <a:ext cx="4977266" cy="1828665"/>
            </a:xfrm>
            <a:custGeom>
              <a:avLst/>
              <a:gdLst/>
              <a:ahLst/>
              <a:cxnLst/>
              <a:rect l="l" t="t" r="r" b="b"/>
              <a:pathLst>
                <a:path w="7315200" h="2231136">
                  <a:moveTo>
                    <a:pt x="0" y="0"/>
                  </a:moveTo>
                  <a:lnTo>
                    <a:pt x="7315200" y="0"/>
                  </a:lnTo>
                  <a:lnTo>
                    <a:pt x="7315200" y="2231136"/>
                  </a:lnTo>
                  <a:lnTo>
                    <a:pt x="0" y="2231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8F6012C-572A-49AD-93CF-D940177AB9EE}"/>
                </a:ext>
              </a:extLst>
            </p:cNvPr>
            <p:cNvSpPr/>
            <p:nvPr/>
          </p:nvSpPr>
          <p:spPr>
            <a:xfrm>
              <a:off x="2127773" y="6113640"/>
              <a:ext cx="42383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quyết</a:t>
              </a:r>
              <a:r>
                <a:rPr lang="en-US" altLang="en-US" sz="4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tâm</a:t>
              </a:r>
              <a:endParaRPr lang="en-US" altLang="en-US" sz="48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D5D54BD5-2D0A-4205-9A0E-4E5B0D5D04E8}"/>
              </a:ext>
            </a:extLst>
          </p:cNvPr>
          <p:cNvSpPr/>
          <p:nvPr/>
        </p:nvSpPr>
        <p:spPr>
          <a:xfrm>
            <a:off x="1218859" y="2825713"/>
            <a:ext cx="15121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c,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vận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viên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khuyết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tật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đã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nêu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cao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quyết</a:t>
            </a:r>
            <a:r>
              <a:rPr lang="en-US" alt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tâm</a:t>
            </a:r>
            <a:r>
              <a:rPr lang="en-US" alt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v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ợt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lên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số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phận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50" name="Freeform 4">
            <a:extLst>
              <a:ext uri="{FF2B5EF4-FFF2-40B4-BE49-F238E27FC236}">
                <a16:creationId xmlns:a16="http://schemas.microsoft.com/office/drawing/2014/main" id="{3CFA15BE-2042-4B0A-987E-EE7517AA42FA}"/>
              </a:ext>
            </a:extLst>
          </p:cNvPr>
          <p:cNvSpPr/>
          <p:nvPr/>
        </p:nvSpPr>
        <p:spPr>
          <a:xfrm>
            <a:off x="3668128" y="4475021"/>
            <a:ext cx="6101029" cy="5327004"/>
          </a:xfrm>
          <a:custGeom>
            <a:avLst/>
            <a:gdLst/>
            <a:ahLst/>
            <a:cxnLst/>
            <a:rect l="l" t="t" r="r" b="b"/>
            <a:pathLst>
              <a:path w="3504212" h="3948408">
                <a:moveTo>
                  <a:pt x="0" y="0"/>
                </a:moveTo>
                <a:lnTo>
                  <a:pt x="3504212" y="0"/>
                </a:lnTo>
                <a:lnTo>
                  <a:pt x="3504212" y="3948407"/>
                </a:lnTo>
                <a:lnTo>
                  <a:pt x="0" y="39484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9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0.652 -0.2879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95" y="-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943100"/>
            <a:ext cx="16033870" cy="70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4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781300"/>
            <a:ext cx="15077172" cy="548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5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" name="Table 110">
            <a:extLst>
              <a:ext uri="{FF2B5EF4-FFF2-40B4-BE49-F238E27FC236}">
                <a16:creationId xmlns:a16="http://schemas.microsoft.com/office/drawing/2014/main" id="{E04077B8-BE03-4293-A573-D8C590287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233372"/>
              </p:ext>
            </p:extLst>
          </p:nvPr>
        </p:nvGraphicFramePr>
        <p:xfrm>
          <a:off x="5876151" y="1079500"/>
          <a:ext cx="11909224" cy="817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653">
                  <a:extLst>
                    <a:ext uri="{9D8B030D-6E8A-4147-A177-3AD203B41FA5}">
                      <a16:colId xmlns:a16="http://schemas.microsoft.com/office/drawing/2014/main" val="3132246577"/>
                    </a:ext>
                  </a:extLst>
                </a:gridCol>
                <a:gridCol w="1488653">
                  <a:extLst>
                    <a:ext uri="{9D8B030D-6E8A-4147-A177-3AD203B41FA5}">
                      <a16:colId xmlns:a16="http://schemas.microsoft.com/office/drawing/2014/main" val="3666612942"/>
                    </a:ext>
                  </a:extLst>
                </a:gridCol>
                <a:gridCol w="1488653">
                  <a:extLst>
                    <a:ext uri="{9D8B030D-6E8A-4147-A177-3AD203B41FA5}">
                      <a16:colId xmlns:a16="http://schemas.microsoft.com/office/drawing/2014/main" val="2346202053"/>
                    </a:ext>
                  </a:extLst>
                </a:gridCol>
                <a:gridCol w="1488653">
                  <a:extLst>
                    <a:ext uri="{9D8B030D-6E8A-4147-A177-3AD203B41FA5}">
                      <a16:colId xmlns:a16="http://schemas.microsoft.com/office/drawing/2014/main" val="1618358307"/>
                    </a:ext>
                  </a:extLst>
                </a:gridCol>
                <a:gridCol w="1488653">
                  <a:extLst>
                    <a:ext uri="{9D8B030D-6E8A-4147-A177-3AD203B41FA5}">
                      <a16:colId xmlns:a16="http://schemas.microsoft.com/office/drawing/2014/main" val="888995578"/>
                    </a:ext>
                  </a:extLst>
                </a:gridCol>
                <a:gridCol w="1488653">
                  <a:extLst>
                    <a:ext uri="{9D8B030D-6E8A-4147-A177-3AD203B41FA5}">
                      <a16:colId xmlns:a16="http://schemas.microsoft.com/office/drawing/2014/main" val="972300615"/>
                    </a:ext>
                  </a:extLst>
                </a:gridCol>
                <a:gridCol w="1488653">
                  <a:extLst>
                    <a:ext uri="{9D8B030D-6E8A-4147-A177-3AD203B41FA5}">
                      <a16:colId xmlns:a16="http://schemas.microsoft.com/office/drawing/2014/main" val="2670493720"/>
                    </a:ext>
                  </a:extLst>
                </a:gridCol>
                <a:gridCol w="1488653">
                  <a:extLst>
                    <a:ext uri="{9D8B030D-6E8A-4147-A177-3AD203B41FA5}">
                      <a16:colId xmlns:a16="http://schemas.microsoft.com/office/drawing/2014/main" val="1727795953"/>
                    </a:ext>
                  </a:extLst>
                </a:gridCol>
              </a:tblGrid>
              <a:tr h="102235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709955"/>
                  </a:ext>
                </a:extLst>
              </a:tr>
              <a:tr h="102235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646952"/>
                  </a:ext>
                </a:extLst>
              </a:tr>
              <a:tr h="102235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993981"/>
                  </a:ext>
                </a:extLst>
              </a:tr>
              <a:tr h="102235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994009"/>
                  </a:ext>
                </a:extLst>
              </a:tr>
              <a:tr h="102235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402024"/>
                  </a:ext>
                </a:extLst>
              </a:tr>
              <a:tr h="102235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789878"/>
                  </a:ext>
                </a:extLst>
              </a:tr>
              <a:tr h="102235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696891"/>
                  </a:ext>
                </a:extLst>
              </a:tr>
              <a:tr h="102235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086124"/>
                  </a:ext>
                </a:extLst>
              </a:tr>
            </a:tbl>
          </a:graphicData>
        </a:graphic>
      </p:graphicFrame>
      <p:sp>
        <p:nvSpPr>
          <p:cNvPr id="112" name="TextBox 111">
            <a:extLst>
              <a:ext uri="{FF2B5EF4-FFF2-40B4-BE49-F238E27FC236}">
                <a16:creationId xmlns:a16="http://schemas.microsoft.com/office/drawing/2014/main" id="{AA6DAB3B-70C5-48B3-8DD1-D28C6B88CA3F}"/>
              </a:ext>
            </a:extLst>
          </p:cNvPr>
          <p:cNvSpPr txBox="1"/>
          <p:nvPr/>
        </p:nvSpPr>
        <p:spPr>
          <a:xfrm>
            <a:off x="6164775" y="1038257"/>
            <a:ext cx="782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K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56B483E-9C64-4C72-80F0-CB531B405690}"/>
              </a:ext>
            </a:extLst>
          </p:cNvPr>
          <p:cNvSpPr txBox="1"/>
          <p:nvPr/>
        </p:nvSpPr>
        <p:spPr>
          <a:xfrm>
            <a:off x="7696200" y="999417"/>
            <a:ext cx="8226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H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7855258-46C4-49A2-85C2-045FA2ACFFA2}"/>
              </a:ext>
            </a:extLst>
          </p:cNvPr>
          <p:cNvSpPr txBox="1"/>
          <p:nvPr/>
        </p:nvSpPr>
        <p:spPr>
          <a:xfrm>
            <a:off x="9275813" y="1026795"/>
            <a:ext cx="782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U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A781C37-BB99-4367-892C-FC27158D585D}"/>
              </a:ext>
            </a:extLst>
          </p:cNvPr>
          <p:cNvSpPr txBox="1"/>
          <p:nvPr/>
        </p:nvSpPr>
        <p:spPr>
          <a:xfrm>
            <a:off x="10744200" y="987955"/>
            <a:ext cx="8386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Đ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873BB5F-C2AB-4378-AACB-CBD1083F0D69}"/>
              </a:ext>
            </a:extLst>
          </p:cNvPr>
          <p:cNvSpPr txBox="1"/>
          <p:nvPr/>
        </p:nvSpPr>
        <p:spPr>
          <a:xfrm>
            <a:off x="12190053" y="1006711"/>
            <a:ext cx="8226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H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4EC1D3E-FA2E-4C3B-BEEA-9A3A143BD40A}"/>
              </a:ext>
            </a:extLst>
          </p:cNvPr>
          <p:cNvSpPr txBox="1"/>
          <p:nvPr/>
        </p:nvSpPr>
        <p:spPr>
          <a:xfrm>
            <a:off x="13823269" y="967871"/>
            <a:ext cx="457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I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7C3F8DE-850A-44DB-AF75-1F0E73168DFF}"/>
              </a:ext>
            </a:extLst>
          </p:cNvPr>
          <p:cNvSpPr txBox="1"/>
          <p:nvPr/>
        </p:nvSpPr>
        <p:spPr>
          <a:xfrm>
            <a:off x="15121270" y="1032714"/>
            <a:ext cx="782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K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8036FAC-FCA2-4104-96F4-7902BF3FF755}"/>
              </a:ext>
            </a:extLst>
          </p:cNvPr>
          <p:cNvSpPr txBox="1"/>
          <p:nvPr/>
        </p:nvSpPr>
        <p:spPr>
          <a:xfrm>
            <a:off x="16611600" y="993874"/>
            <a:ext cx="8274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F4E6368-EEEC-40DB-81BE-62670AE80D88}"/>
              </a:ext>
            </a:extLst>
          </p:cNvPr>
          <p:cNvSpPr txBox="1"/>
          <p:nvPr/>
        </p:nvSpPr>
        <p:spPr>
          <a:xfrm>
            <a:off x="6201646" y="2054304"/>
            <a:ext cx="782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K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EF41C5D-78A4-4F1B-8668-8085F04510B4}"/>
              </a:ext>
            </a:extLst>
          </p:cNvPr>
          <p:cNvSpPr txBox="1"/>
          <p:nvPr/>
        </p:nvSpPr>
        <p:spPr>
          <a:xfrm>
            <a:off x="7834862" y="2015464"/>
            <a:ext cx="457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I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E93173A-7324-40AC-A442-A6057E84C31E}"/>
              </a:ext>
            </a:extLst>
          </p:cNvPr>
          <p:cNvSpPr txBox="1"/>
          <p:nvPr/>
        </p:nvSpPr>
        <p:spPr>
          <a:xfrm>
            <a:off x="9280119" y="2042842"/>
            <a:ext cx="8258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BC24593-D1B7-45B0-986B-A703A5B4B484}"/>
              </a:ext>
            </a:extLst>
          </p:cNvPr>
          <p:cNvSpPr txBox="1"/>
          <p:nvPr/>
        </p:nvSpPr>
        <p:spPr>
          <a:xfrm>
            <a:off x="10668000" y="2004002"/>
            <a:ext cx="9044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O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874A283-3960-44A5-8C21-63416B33D882}"/>
              </a:ext>
            </a:extLst>
          </p:cNvPr>
          <p:cNvSpPr txBox="1"/>
          <p:nvPr/>
        </p:nvSpPr>
        <p:spPr>
          <a:xfrm>
            <a:off x="12226924" y="2022758"/>
            <a:ext cx="782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K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6625B2E-BE95-4E48-810D-A1BBFB0710F3}"/>
              </a:ext>
            </a:extLst>
          </p:cNvPr>
          <p:cNvSpPr txBox="1"/>
          <p:nvPr/>
        </p:nvSpPr>
        <p:spPr>
          <a:xfrm>
            <a:off x="13716000" y="1983918"/>
            <a:ext cx="9044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O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5275BB6-83FF-4F84-9A47-3999B0762E6F}"/>
              </a:ext>
            </a:extLst>
          </p:cNvPr>
          <p:cNvSpPr txBox="1"/>
          <p:nvPr/>
        </p:nvSpPr>
        <p:spPr>
          <a:xfrm>
            <a:off x="15240024" y="2048761"/>
            <a:ext cx="457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I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235AE54-6BF5-470C-A20A-4FF9C55C6C8A}"/>
              </a:ext>
            </a:extLst>
          </p:cNvPr>
          <p:cNvSpPr txBox="1"/>
          <p:nvPr/>
        </p:nvSpPr>
        <p:spPr>
          <a:xfrm>
            <a:off x="16611600" y="2009921"/>
            <a:ext cx="8274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X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9DED616-BF05-4C19-BB29-6318433C9C39}"/>
              </a:ext>
            </a:extLst>
          </p:cNvPr>
          <p:cNvSpPr txBox="1"/>
          <p:nvPr/>
        </p:nvSpPr>
        <p:spPr>
          <a:xfrm>
            <a:off x="6096000" y="3098459"/>
            <a:ext cx="9589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0B07535-F70D-4B9B-96E0-B40A030A4CE5}"/>
              </a:ext>
            </a:extLst>
          </p:cNvPr>
          <p:cNvSpPr txBox="1"/>
          <p:nvPr/>
        </p:nvSpPr>
        <p:spPr>
          <a:xfrm>
            <a:off x="7818970" y="3059619"/>
            <a:ext cx="6687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D64F520-9C99-4459-BFD6-441111D183F4}"/>
              </a:ext>
            </a:extLst>
          </p:cNvPr>
          <p:cNvSpPr txBox="1"/>
          <p:nvPr/>
        </p:nvSpPr>
        <p:spPr>
          <a:xfrm>
            <a:off x="9264227" y="3086997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B6254D50-016F-4B08-AF56-D84B1EF55206}"/>
              </a:ext>
            </a:extLst>
          </p:cNvPr>
          <p:cNvSpPr txBox="1"/>
          <p:nvPr/>
        </p:nvSpPr>
        <p:spPr>
          <a:xfrm>
            <a:off x="10668000" y="3048157"/>
            <a:ext cx="8883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CD4DDCF-EE68-4D3E-9999-02FADD468803}"/>
              </a:ext>
            </a:extLst>
          </p:cNvPr>
          <p:cNvSpPr txBox="1"/>
          <p:nvPr/>
        </p:nvSpPr>
        <p:spPr>
          <a:xfrm>
            <a:off x="12344400" y="3066913"/>
            <a:ext cx="457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I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064C83B-7033-49E9-965D-9DA5F30A1EFA}"/>
              </a:ext>
            </a:extLst>
          </p:cNvPr>
          <p:cNvSpPr txBox="1"/>
          <p:nvPr/>
        </p:nvSpPr>
        <p:spPr>
          <a:xfrm>
            <a:off x="13716000" y="3028073"/>
            <a:ext cx="8226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H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DD9E085-C560-4EA9-B063-9342C67001D6}"/>
              </a:ext>
            </a:extLst>
          </p:cNvPr>
          <p:cNvSpPr txBox="1"/>
          <p:nvPr/>
        </p:nvSpPr>
        <p:spPr>
          <a:xfrm>
            <a:off x="15142249" y="3092916"/>
            <a:ext cx="8130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2916048-27D0-49DD-B1D6-1A54736B85A4}"/>
              </a:ext>
            </a:extLst>
          </p:cNvPr>
          <p:cNvSpPr txBox="1"/>
          <p:nvPr/>
        </p:nvSpPr>
        <p:spPr>
          <a:xfrm>
            <a:off x="16611600" y="3054076"/>
            <a:ext cx="8274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2816C1A-F1E3-4FB7-B5C6-8AE5AF316651}"/>
              </a:ext>
            </a:extLst>
          </p:cNvPr>
          <p:cNvSpPr txBox="1"/>
          <p:nvPr/>
        </p:nvSpPr>
        <p:spPr>
          <a:xfrm>
            <a:off x="6227549" y="4114506"/>
            <a:ext cx="5966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L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FE74759-A0B1-4C37-B405-66DA4CAF3D2C}"/>
              </a:ext>
            </a:extLst>
          </p:cNvPr>
          <p:cNvSpPr txBox="1"/>
          <p:nvPr/>
        </p:nvSpPr>
        <p:spPr>
          <a:xfrm>
            <a:off x="7772400" y="4075666"/>
            <a:ext cx="7377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R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E9CFEEF-9327-471E-A37B-087C8B8A3893}"/>
              </a:ext>
            </a:extLst>
          </p:cNvPr>
          <p:cNvSpPr txBox="1"/>
          <p:nvPr/>
        </p:nvSpPr>
        <p:spPr>
          <a:xfrm>
            <a:off x="9220200" y="4103044"/>
            <a:ext cx="9044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O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A52E0954-FFC5-41EC-8889-2B44CB6DC415}"/>
              </a:ext>
            </a:extLst>
          </p:cNvPr>
          <p:cNvSpPr txBox="1"/>
          <p:nvPr/>
        </p:nvSpPr>
        <p:spPr>
          <a:xfrm>
            <a:off x="10756533" y="4064204"/>
            <a:ext cx="8258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73CD7C69-3BCE-4428-9AB9-536A7DF4C0B4}"/>
              </a:ext>
            </a:extLst>
          </p:cNvPr>
          <p:cNvSpPr txBox="1"/>
          <p:nvPr/>
        </p:nvSpPr>
        <p:spPr>
          <a:xfrm>
            <a:off x="12252827" y="4082960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V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04478C4-FF1B-44EC-8AFC-31C2EA05FA04}"/>
              </a:ext>
            </a:extLst>
          </p:cNvPr>
          <p:cNvSpPr txBox="1"/>
          <p:nvPr/>
        </p:nvSpPr>
        <p:spPr>
          <a:xfrm>
            <a:off x="13792200" y="4044120"/>
            <a:ext cx="7328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Y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84AB3A3-17DC-47EE-9A43-A619FF8C8972}"/>
              </a:ext>
            </a:extLst>
          </p:cNvPr>
          <p:cNvSpPr txBox="1"/>
          <p:nvPr/>
        </p:nvSpPr>
        <p:spPr>
          <a:xfrm>
            <a:off x="15240024" y="4108963"/>
            <a:ext cx="457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I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454FCD6-5D77-486F-A098-FCD5658DA3A4}"/>
              </a:ext>
            </a:extLst>
          </p:cNvPr>
          <p:cNvSpPr txBox="1"/>
          <p:nvPr/>
        </p:nvSpPr>
        <p:spPr>
          <a:xfrm>
            <a:off x="16687800" y="4070123"/>
            <a:ext cx="8258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151D4664-C066-4654-9243-4326D780BC1D}"/>
              </a:ext>
            </a:extLst>
          </p:cNvPr>
          <p:cNvSpPr txBox="1"/>
          <p:nvPr/>
        </p:nvSpPr>
        <p:spPr>
          <a:xfrm>
            <a:off x="6214575" y="5158661"/>
            <a:ext cx="8883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E53B2F28-3137-4C44-9712-DB94B47E32FE}"/>
              </a:ext>
            </a:extLst>
          </p:cNvPr>
          <p:cNvSpPr txBox="1"/>
          <p:nvPr/>
        </p:nvSpPr>
        <p:spPr>
          <a:xfrm>
            <a:off x="7711739" y="5119821"/>
            <a:ext cx="8226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H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6647FC3F-8349-4266-85FE-249E04885CB7}"/>
              </a:ext>
            </a:extLst>
          </p:cNvPr>
          <p:cNvSpPr txBox="1"/>
          <p:nvPr/>
        </p:nvSpPr>
        <p:spPr>
          <a:xfrm>
            <a:off x="9293048" y="5147199"/>
            <a:ext cx="782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U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D17DE1D-C7D4-49C6-8F49-3B856EE3F1BE}"/>
              </a:ext>
            </a:extLst>
          </p:cNvPr>
          <p:cNvSpPr txBox="1"/>
          <p:nvPr/>
        </p:nvSpPr>
        <p:spPr>
          <a:xfrm>
            <a:off x="10820400" y="5108359"/>
            <a:ext cx="782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K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66640EAF-5431-4267-AA59-F8AD67078414}"/>
              </a:ext>
            </a:extLst>
          </p:cNvPr>
          <p:cNvSpPr txBox="1"/>
          <p:nvPr/>
        </p:nvSpPr>
        <p:spPr>
          <a:xfrm>
            <a:off x="12344424" y="5127115"/>
            <a:ext cx="457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I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318A0E60-CE6D-4853-9ADA-15063A290B51}"/>
              </a:ext>
            </a:extLst>
          </p:cNvPr>
          <p:cNvSpPr txBox="1"/>
          <p:nvPr/>
        </p:nvSpPr>
        <p:spPr>
          <a:xfrm>
            <a:off x="13716000" y="5088275"/>
            <a:ext cx="8274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06CB85E-B7F1-42BF-B14F-EB29F6470697}"/>
              </a:ext>
            </a:extLst>
          </p:cNvPr>
          <p:cNvSpPr txBox="1"/>
          <p:nvPr/>
        </p:nvSpPr>
        <p:spPr>
          <a:xfrm>
            <a:off x="15171070" y="5153118"/>
            <a:ext cx="6319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E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7BC9914-AEF3-4CAD-8B65-C1A8CF657104}"/>
              </a:ext>
            </a:extLst>
          </p:cNvPr>
          <p:cNvSpPr txBox="1"/>
          <p:nvPr/>
        </p:nvSpPr>
        <p:spPr>
          <a:xfrm>
            <a:off x="16687800" y="5114278"/>
            <a:ext cx="7745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U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55DC39CB-F749-44E4-8C95-692DCB33F4CB}"/>
              </a:ext>
            </a:extLst>
          </p:cNvPr>
          <p:cNvSpPr txBox="1"/>
          <p:nvPr/>
        </p:nvSpPr>
        <p:spPr>
          <a:xfrm>
            <a:off x="6225591" y="6202384"/>
            <a:ext cx="782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K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2D838911-29D5-465C-9EB3-0B20BB16C612}"/>
              </a:ext>
            </a:extLst>
          </p:cNvPr>
          <p:cNvSpPr txBox="1"/>
          <p:nvPr/>
        </p:nvSpPr>
        <p:spPr>
          <a:xfrm>
            <a:off x="7858807" y="6163544"/>
            <a:ext cx="457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I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03EF1714-1C74-4000-A834-89E740CD5C5C}"/>
              </a:ext>
            </a:extLst>
          </p:cNvPr>
          <p:cNvSpPr txBox="1"/>
          <p:nvPr/>
        </p:nvSpPr>
        <p:spPr>
          <a:xfrm>
            <a:off x="9304064" y="6190922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T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09BEFA8-3FBF-4F6A-8792-E4E59C05328A}"/>
              </a:ext>
            </a:extLst>
          </p:cNvPr>
          <p:cNvSpPr txBox="1"/>
          <p:nvPr/>
        </p:nvSpPr>
        <p:spPr>
          <a:xfrm>
            <a:off x="10937280" y="6152082"/>
            <a:ext cx="457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I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CC49E54D-DC60-49B8-9190-20929E050309}"/>
              </a:ext>
            </a:extLst>
          </p:cNvPr>
          <p:cNvSpPr txBox="1"/>
          <p:nvPr/>
        </p:nvSpPr>
        <p:spPr>
          <a:xfrm>
            <a:off x="12250869" y="6170838"/>
            <a:ext cx="8883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D676D544-F484-423D-AFFF-2C360DBDE74D}"/>
              </a:ext>
            </a:extLst>
          </p:cNvPr>
          <p:cNvSpPr txBox="1"/>
          <p:nvPr/>
        </p:nvSpPr>
        <p:spPr>
          <a:xfrm>
            <a:off x="13716000" y="6131998"/>
            <a:ext cx="8226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H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F6F2134C-3AB5-438D-B4CE-56F380EB9AA4}"/>
              </a:ext>
            </a:extLst>
          </p:cNvPr>
          <p:cNvSpPr txBox="1"/>
          <p:nvPr/>
        </p:nvSpPr>
        <p:spPr>
          <a:xfrm>
            <a:off x="15182086" y="6196841"/>
            <a:ext cx="782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U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B742EC87-C63C-42D9-9C85-1A58DBB70B2C}"/>
              </a:ext>
            </a:extLst>
          </p:cNvPr>
          <p:cNvSpPr txBox="1"/>
          <p:nvPr/>
        </p:nvSpPr>
        <p:spPr>
          <a:xfrm>
            <a:off x="16611600" y="6158001"/>
            <a:ext cx="9172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Q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EB56A28-FDD9-4697-86E6-537BA6404CA9}"/>
              </a:ext>
            </a:extLst>
          </p:cNvPr>
          <p:cNvSpPr txBox="1"/>
          <p:nvPr/>
        </p:nvSpPr>
        <p:spPr>
          <a:xfrm>
            <a:off x="6236607" y="7220999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T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76C1E433-B801-4758-AD3E-B828DC830056}"/>
              </a:ext>
            </a:extLst>
          </p:cNvPr>
          <p:cNvSpPr txBox="1"/>
          <p:nvPr/>
        </p:nvSpPr>
        <p:spPr>
          <a:xfrm>
            <a:off x="7696200" y="7182159"/>
            <a:ext cx="8226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H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72E41A09-5011-4DCF-9570-CDB0F0152F3F}"/>
              </a:ext>
            </a:extLst>
          </p:cNvPr>
          <p:cNvSpPr txBox="1"/>
          <p:nvPr/>
        </p:nvSpPr>
        <p:spPr>
          <a:xfrm>
            <a:off x="9315080" y="7209537"/>
            <a:ext cx="9044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O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DDD25C51-576C-42C4-817E-B9D63920A284}"/>
              </a:ext>
            </a:extLst>
          </p:cNvPr>
          <p:cNvSpPr txBox="1"/>
          <p:nvPr/>
        </p:nvSpPr>
        <p:spPr>
          <a:xfrm>
            <a:off x="10948296" y="7170697"/>
            <a:ext cx="457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I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408A2DB-ABA6-4C0E-8C5E-4E6B86FB5558}"/>
              </a:ext>
            </a:extLst>
          </p:cNvPr>
          <p:cNvSpPr txBox="1"/>
          <p:nvPr/>
        </p:nvSpPr>
        <p:spPr>
          <a:xfrm>
            <a:off x="12261885" y="7189453"/>
            <a:ext cx="782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K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5E810242-A1AC-49E6-8A11-FBB5DDD92431}"/>
              </a:ext>
            </a:extLst>
          </p:cNvPr>
          <p:cNvSpPr txBox="1"/>
          <p:nvPr/>
        </p:nvSpPr>
        <p:spPr>
          <a:xfrm>
            <a:off x="13895101" y="7150613"/>
            <a:ext cx="457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I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5BDBE70-F898-4704-BBFE-21EB0CB22147}"/>
              </a:ext>
            </a:extLst>
          </p:cNvPr>
          <p:cNvSpPr txBox="1"/>
          <p:nvPr/>
        </p:nvSpPr>
        <p:spPr>
          <a:xfrm>
            <a:off x="15193102" y="7215456"/>
            <a:ext cx="7328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21ECEE8D-7E2E-4B97-9D8C-2777E3C467F0}"/>
              </a:ext>
            </a:extLst>
          </p:cNvPr>
          <p:cNvSpPr txBox="1"/>
          <p:nvPr/>
        </p:nvSpPr>
        <p:spPr>
          <a:xfrm>
            <a:off x="16826318" y="7176616"/>
            <a:ext cx="457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I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42205AAE-AB80-4CCD-8743-A62D2ECAC905}"/>
              </a:ext>
            </a:extLst>
          </p:cNvPr>
          <p:cNvSpPr txBox="1"/>
          <p:nvPr/>
        </p:nvSpPr>
        <p:spPr>
          <a:xfrm>
            <a:off x="6221027" y="8226504"/>
            <a:ext cx="8386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Đ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DF24A871-B131-40CD-8F89-F68C816CFA6B}"/>
              </a:ext>
            </a:extLst>
          </p:cNvPr>
          <p:cNvSpPr txBox="1"/>
          <p:nvPr/>
        </p:nvSpPr>
        <p:spPr>
          <a:xfrm>
            <a:off x="7854243" y="8187664"/>
            <a:ext cx="457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I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1D3D776-D619-49CC-9565-8EAD7AE9778C}"/>
              </a:ext>
            </a:extLst>
          </p:cNvPr>
          <p:cNvSpPr txBox="1"/>
          <p:nvPr/>
        </p:nvSpPr>
        <p:spPr>
          <a:xfrm>
            <a:off x="9299500" y="8215042"/>
            <a:ext cx="8274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2342025-23D6-4C6F-AEE8-75BF12C5DB79}"/>
              </a:ext>
            </a:extLst>
          </p:cNvPr>
          <p:cNvSpPr txBox="1"/>
          <p:nvPr/>
        </p:nvSpPr>
        <p:spPr>
          <a:xfrm>
            <a:off x="10896600" y="8176202"/>
            <a:ext cx="8226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H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649913DC-5AE3-4332-88DB-78F30DA8485C}"/>
              </a:ext>
            </a:extLst>
          </p:cNvPr>
          <p:cNvSpPr txBox="1"/>
          <p:nvPr/>
        </p:nvSpPr>
        <p:spPr>
          <a:xfrm>
            <a:off x="12246305" y="8194958"/>
            <a:ext cx="782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K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96B9CD6C-83F1-44A4-8B25-4810635026E1}"/>
              </a:ext>
            </a:extLst>
          </p:cNvPr>
          <p:cNvSpPr txBox="1"/>
          <p:nvPr/>
        </p:nvSpPr>
        <p:spPr>
          <a:xfrm>
            <a:off x="13879521" y="8156118"/>
            <a:ext cx="457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I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5A5C229D-AB02-4145-8EC6-064A46B78F4D}"/>
              </a:ext>
            </a:extLst>
          </p:cNvPr>
          <p:cNvSpPr txBox="1"/>
          <p:nvPr/>
        </p:nvSpPr>
        <p:spPr>
          <a:xfrm>
            <a:off x="15177522" y="8220961"/>
            <a:ext cx="8274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X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663FB4A-57D6-4301-AFCC-672CD83280F8}"/>
              </a:ext>
            </a:extLst>
          </p:cNvPr>
          <p:cNvSpPr txBox="1"/>
          <p:nvPr/>
        </p:nvSpPr>
        <p:spPr>
          <a:xfrm>
            <a:off x="16687800" y="8182121"/>
            <a:ext cx="782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UTM Avo" panose="02040603050506020204" pitchFamily="18" charset="0"/>
              </a:rPr>
              <a:t>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780" y="1626401"/>
            <a:ext cx="6912161" cy="101822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84" y="122133"/>
            <a:ext cx="616359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0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390900"/>
            <a:ext cx="1377154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2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48F42916-49FB-44B7-A2CC-B817A7018A21}"/>
              </a:ext>
            </a:extLst>
          </p:cNvPr>
          <p:cNvGrpSpPr/>
          <p:nvPr/>
        </p:nvGrpSpPr>
        <p:grpSpPr>
          <a:xfrm>
            <a:off x="1350126" y="876300"/>
            <a:ext cx="16099674" cy="1114570"/>
            <a:chOff x="1350126" y="876300"/>
            <a:chExt cx="16416960" cy="1114570"/>
          </a:xfrm>
        </p:grpSpPr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97D88B01-8BA5-451A-86C3-7A860B9CA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126" y="1014705"/>
              <a:ext cx="16416960" cy="976165"/>
            </a:xfrm>
            <a:custGeom>
              <a:avLst/>
              <a:gdLst>
                <a:gd name="connsiteX0" fmla="*/ 0 w 16416960"/>
                <a:gd name="connsiteY0" fmla="*/ 0 h 976165"/>
                <a:gd name="connsiteX1" fmla="*/ 16416960 w 16416960"/>
                <a:gd name="connsiteY1" fmla="*/ 0 h 976165"/>
                <a:gd name="connsiteX2" fmla="*/ 16416960 w 16416960"/>
                <a:gd name="connsiteY2" fmla="*/ 976165 h 976165"/>
                <a:gd name="connsiteX3" fmla="*/ 0 w 16416960"/>
                <a:gd name="connsiteY3" fmla="*/ 976165 h 976165"/>
                <a:gd name="connsiteX4" fmla="*/ 0 w 16416960"/>
                <a:gd name="connsiteY4" fmla="*/ 0 h 976165"/>
                <a:gd name="connsiteX0" fmla="*/ 0 w 16416960"/>
                <a:gd name="connsiteY0" fmla="*/ 0 h 976165"/>
                <a:gd name="connsiteX1" fmla="*/ 16416960 w 16416960"/>
                <a:gd name="connsiteY1" fmla="*/ 0 h 976165"/>
                <a:gd name="connsiteX2" fmla="*/ 16416960 w 16416960"/>
                <a:gd name="connsiteY2" fmla="*/ 976165 h 976165"/>
                <a:gd name="connsiteX3" fmla="*/ 0 w 16416960"/>
                <a:gd name="connsiteY3" fmla="*/ 976165 h 976165"/>
                <a:gd name="connsiteX4" fmla="*/ 0 w 16416960"/>
                <a:gd name="connsiteY4" fmla="*/ 0 h 97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16960" h="976165" fill="none" extrusionOk="0">
                  <a:moveTo>
                    <a:pt x="0" y="0"/>
                  </a:moveTo>
                  <a:cubicBezTo>
                    <a:pt x="6054038" y="-86956"/>
                    <a:pt x="9446850" y="-19116"/>
                    <a:pt x="16416960" y="0"/>
                  </a:cubicBezTo>
                  <a:cubicBezTo>
                    <a:pt x="16285744" y="225062"/>
                    <a:pt x="16817027" y="700532"/>
                    <a:pt x="16416960" y="976165"/>
                  </a:cubicBezTo>
                  <a:cubicBezTo>
                    <a:pt x="10268687" y="896473"/>
                    <a:pt x="4918733" y="970038"/>
                    <a:pt x="0" y="976165"/>
                  </a:cubicBezTo>
                  <a:cubicBezTo>
                    <a:pt x="-227119" y="801409"/>
                    <a:pt x="-381639" y="496656"/>
                    <a:pt x="0" y="0"/>
                  </a:cubicBezTo>
                  <a:close/>
                </a:path>
                <a:path w="16416960" h="976165" stroke="0" extrusionOk="0">
                  <a:moveTo>
                    <a:pt x="0" y="0"/>
                  </a:moveTo>
                  <a:cubicBezTo>
                    <a:pt x="6449086" y="1982"/>
                    <a:pt x="12274079" y="-24169"/>
                    <a:pt x="16416960" y="0"/>
                  </a:cubicBezTo>
                  <a:cubicBezTo>
                    <a:pt x="16979322" y="402920"/>
                    <a:pt x="15878916" y="775630"/>
                    <a:pt x="16416960" y="976165"/>
                  </a:cubicBezTo>
                  <a:cubicBezTo>
                    <a:pt x="13541761" y="1128963"/>
                    <a:pt x="7317977" y="1298553"/>
                    <a:pt x="0" y="976165"/>
                  </a:cubicBezTo>
                  <a:cubicBezTo>
                    <a:pt x="-634486" y="578590"/>
                    <a:pt x="-677563" y="214415"/>
                    <a:pt x="0" y="0"/>
                  </a:cubicBezTo>
                  <a:close/>
                </a:path>
                <a:path w="16416960" h="976165" fill="none" stroke="0" extrusionOk="0">
                  <a:moveTo>
                    <a:pt x="0" y="0"/>
                  </a:moveTo>
                  <a:cubicBezTo>
                    <a:pt x="4832049" y="58260"/>
                    <a:pt x="12281559" y="-159265"/>
                    <a:pt x="16416960" y="0"/>
                  </a:cubicBezTo>
                  <a:cubicBezTo>
                    <a:pt x="16354505" y="170441"/>
                    <a:pt x="16875752" y="708759"/>
                    <a:pt x="16416960" y="976165"/>
                  </a:cubicBezTo>
                  <a:cubicBezTo>
                    <a:pt x="12950911" y="912948"/>
                    <a:pt x="7777493" y="1073580"/>
                    <a:pt x="0" y="976165"/>
                  </a:cubicBezTo>
                  <a:cubicBezTo>
                    <a:pt x="-197855" y="870737"/>
                    <a:pt x="-361668" y="52321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4293693065">
                    <a:custGeom>
                      <a:avLst/>
                      <a:gdLst>
                        <a:gd name="connsiteX0" fmla="*/ 0 w 4249818"/>
                        <a:gd name="connsiteY0" fmla="*/ 0 h 1938992"/>
                        <a:gd name="connsiteX1" fmla="*/ 4249818 w 4249818"/>
                        <a:gd name="connsiteY1" fmla="*/ 0 h 1938992"/>
                        <a:gd name="connsiteX2" fmla="*/ 4249818 w 4249818"/>
                        <a:gd name="connsiteY2" fmla="*/ 1938992 h 1938992"/>
                        <a:gd name="connsiteX3" fmla="*/ 0 w 4249818"/>
                        <a:gd name="connsiteY3" fmla="*/ 1938992 h 1938992"/>
                        <a:gd name="connsiteX4" fmla="*/ 0 w 4249818"/>
                        <a:gd name="connsiteY4" fmla="*/ 0 h 19389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249818" h="1938992" fill="none" extrusionOk="0">
                          <a:moveTo>
                            <a:pt x="0" y="0"/>
                          </a:moveTo>
                          <a:cubicBezTo>
                            <a:pt x="1677233" y="-86956"/>
                            <a:pt x="2989427" y="-19116"/>
                            <a:pt x="4249818" y="0"/>
                          </a:cubicBezTo>
                          <a:cubicBezTo>
                            <a:pt x="4209701" y="427146"/>
                            <a:pt x="4375970" y="1434331"/>
                            <a:pt x="4249818" y="1938992"/>
                          </a:cubicBezTo>
                          <a:cubicBezTo>
                            <a:pt x="3192866" y="1859300"/>
                            <a:pt x="929122" y="1932865"/>
                            <a:pt x="0" y="1938992"/>
                          </a:cubicBezTo>
                          <a:cubicBezTo>
                            <a:pt x="-48350" y="1653261"/>
                            <a:pt x="-101657" y="942308"/>
                            <a:pt x="0" y="0"/>
                          </a:cubicBezTo>
                          <a:close/>
                        </a:path>
                        <a:path w="4249818" h="1938992" stroke="0" extrusionOk="0">
                          <a:moveTo>
                            <a:pt x="0" y="0"/>
                          </a:moveTo>
                          <a:cubicBezTo>
                            <a:pt x="892025" y="58260"/>
                            <a:pt x="2379473" y="-159265"/>
                            <a:pt x="4249818" y="0"/>
                          </a:cubicBezTo>
                          <a:cubicBezTo>
                            <a:pt x="4401979" y="809813"/>
                            <a:pt x="4117599" y="1638771"/>
                            <a:pt x="4249818" y="1938992"/>
                          </a:cubicBezTo>
                          <a:cubicBezTo>
                            <a:pt x="3586171" y="1875775"/>
                            <a:pt x="1913175" y="2036407"/>
                            <a:pt x="0" y="1938992"/>
                          </a:cubicBezTo>
                          <a:cubicBezTo>
                            <a:pt x="-166437" y="1135142"/>
                            <a:pt x="-168455" y="3513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altLang="en-US" sz="4400" b="1" i="1" dirty="0">
                <a:solidFill>
                  <a:srgbClr val="33236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74AC42F-6B3E-4069-AACE-2E3C877B2F58}"/>
                </a:ext>
              </a:extLst>
            </p:cNvPr>
            <p:cNvSpPr/>
            <p:nvPr/>
          </p:nvSpPr>
          <p:spPr>
            <a:xfrm>
              <a:off x="1371600" y="876300"/>
              <a:ext cx="16091265" cy="976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1.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Xếp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các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từ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có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tiếng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i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kì</a:t>
              </a:r>
              <a:r>
                <a:rPr lang="en-US" altLang="en-US" sz="4400" b="1" i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dưới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đây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vào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nhóm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thích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hợp</a:t>
              </a:r>
              <a:endParaRPr lang="en-US" altLang="en-US" sz="4400" b="1" i="1" dirty="0">
                <a:solidFill>
                  <a:srgbClr val="33236E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92CBDD2-0C40-4DB0-9AD3-6B5DAF3F0202}"/>
              </a:ext>
            </a:extLst>
          </p:cNvPr>
          <p:cNvSpPr/>
          <p:nvPr/>
        </p:nvSpPr>
        <p:spPr>
          <a:xfrm>
            <a:off x="1666673" y="2295532"/>
            <a:ext cx="148139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tài</a:t>
            </a:r>
            <a:r>
              <a:rPr lang="en-US" alt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, chu </a:t>
            </a:r>
            <a:r>
              <a:rPr lang="en-US" alt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diệu</a:t>
            </a:r>
            <a:r>
              <a:rPr lang="en-US" alt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thời</a:t>
            </a:r>
            <a:r>
              <a:rPr lang="en-US" alt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ảo</a:t>
            </a:r>
            <a:r>
              <a:rPr lang="en-US" alt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quan</a:t>
            </a:r>
            <a:r>
              <a:rPr lang="en-US" alt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tích</a:t>
            </a:r>
            <a:r>
              <a:rPr lang="en-US" alt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định</a:t>
            </a:r>
            <a:r>
              <a:rPr lang="en-US" alt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vĩ</a:t>
            </a:r>
            <a:endParaRPr lang="en-US" altLang="en-US" sz="4400" b="1" i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A969B1-79A9-4BF6-9BC9-CA5E55E662D0}"/>
              </a:ext>
            </a:extLst>
          </p:cNvPr>
          <p:cNvGrpSpPr/>
          <p:nvPr/>
        </p:nvGrpSpPr>
        <p:grpSpPr>
          <a:xfrm>
            <a:off x="2033537" y="4312952"/>
            <a:ext cx="7357101" cy="1816329"/>
            <a:chOff x="2033537" y="4312952"/>
            <a:chExt cx="7357101" cy="1816329"/>
          </a:xfrm>
        </p:grpSpPr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A7083224-CB14-4C38-A082-F647012096F0}"/>
                </a:ext>
              </a:extLst>
            </p:cNvPr>
            <p:cNvSpPr/>
            <p:nvPr/>
          </p:nvSpPr>
          <p:spPr>
            <a:xfrm>
              <a:off x="2033537" y="4312952"/>
              <a:ext cx="7357101" cy="1816329"/>
            </a:xfrm>
            <a:custGeom>
              <a:avLst/>
              <a:gdLst/>
              <a:ahLst/>
              <a:cxnLst/>
              <a:rect l="l" t="t" r="r" b="b"/>
              <a:pathLst>
                <a:path w="7285357" h="1366004">
                  <a:moveTo>
                    <a:pt x="0" y="0"/>
                  </a:moveTo>
                  <a:lnTo>
                    <a:pt x="7285358" y="0"/>
                  </a:lnTo>
                  <a:lnTo>
                    <a:pt x="7285358" y="1366004"/>
                  </a:lnTo>
                  <a:lnTo>
                    <a:pt x="0" y="1366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ACAF518-A1AF-4222-B67D-E22683EB5698}"/>
                </a:ext>
              </a:extLst>
            </p:cNvPr>
            <p:cNvSpPr/>
            <p:nvPr/>
          </p:nvSpPr>
          <p:spPr>
            <a:xfrm>
              <a:off x="2384409" y="4688528"/>
              <a:ext cx="69180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a, </a:t>
              </a:r>
              <a:r>
                <a:rPr lang="en-US" altLang="en-US" sz="4400" b="1" i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Kì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có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nghĩa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là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“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lạ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”.</a:t>
              </a:r>
              <a:endParaRPr lang="en-US" altLang="en-US" sz="4400" b="1" i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270F3DD-C2A7-4134-9A9F-5AEB1430304A}"/>
              </a:ext>
            </a:extLst>
          </p:cNvPr>
          <p:cNvGrpSpPr/>
          <p:nvPr/>
        </p:nvGrpSpPr>
        <p:grpSpPr>
          <a:xfrm>
            <a:off x="9907898" y="4341967"/>
            <a:ext cx="7357101" cy="1816329"/>
            <a:chOff x="2033537" y="4312952"/>
            <a:chExt cx="7357101" cy="1816329"/>
          </a:xfrm>
        </p:grpSpPr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0AE7575B-10ED-4F89-98FB-E0CCC776ED7D}"/>
                </a:ext>
              </a:extLst>
            </p:cNvPr>
            <p:cNvSpPr/>
            <p:nvPr/>
          </p:nvSpPr>
          <p:spPr>
            <a:xfrm>
              <a:off x="2033537" y="4312952"/>
              <a:ext cx="7357101" cy="1816329"/>
            </a:xfrm>
            <a:custGeom>
              <a:avLst/>
              <a:gdLst/>
              <a:ahLst/>
              <a:cxnLst/>
              <a:rect l="l" t="t" r="r" b="b"/>
              <a:pathLst>
                <a:path w="7285357" h="1366004">
                  <a:moveTo>
                    <a:pt x="0" y="0"/>
                  </a:moveTo>
                  <a:lnTo>
                    <a:pt x="7285358" y="0"/>
                  </a:lnTo>
                  <a:lnTo>
                    <a:pt x="7285358" y="1366004"/>
                  </a:lnTo>
                  <a:lnTo>
                    <a:pt x="0" y="1366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CD5DDB6-A28B-48BE-815F-95A026C4C0D3}"/>
                </a:ext>
              </a:extLst>
            </p:cNvPr>
            <p:cNvSpPr/>
            <p:nvPr/>
          </p:nvSpPr>
          <p:spPr>
            <a:xfrm>
              <a:off x="2256226" y="4424475"/>
              <a:ext cx="6918013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b, </a:t>
              </a:r>
              <a:r>
                <a:rPr lang="en-US" altLang="en-US" sz="4400" b="1" i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Kì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có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nghĩa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là</a:t>
              </a:r>
              <a:endParaRPr lang="en-US" altLang="en-US" sz="44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  <a:p>
              <a:pPr algn="ctr"/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“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thời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hạn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”.</a:t>
              </a:r>
              <a:endParaRPr lang="en-US" altLang="en-US" sz="4400" b="1" i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9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44DF0E8-EB27-430B-80D4-9FA6231BC6F4}"/>
              </a:ext>
            </a:extLst>
          </p:cNvPr>
          <p:cNvGrpSpPr/>
          <p:nvPr/>
        </p:nvGrpSpPr>
        <p:grpSpPr>
          <a:xfrm>
            <a:off x="1350126" y="876300"/>
            <a:ext cx="16099674" cy="1114570"/>
            <a:chOff x="1350126" y="876300"/>
            <a:chExt cx="16416960" cy="111457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533333A6-AC8D-48AE-B19E-B6A248F4B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126" y="1014705"/>
              <a:ext cx="16416960" cy="976165"/>
            </a:xfrm>
            <a:custGeom>
              <a:avLst/>
              <a:gdLst>
                <a:gd name="connsiteX0" fmla="*/ 0 w 16416960"/>
                <a:gd name="connsiteY0" fmla="*/ 0 h 976165"/>
                <a:gd name="connsiteX1" fmla="*/ 16416960 w 16416960"/>
                <a:gd name="connsiteY1" fmla="*/ 0 h 976165"/>
                <a:gd name="connsiteX2" fmla="*/ 16416960 w 16416960"/>
                <a:gd name="connsiteY2" fmla="*/ 976165 h 976165"/>
                <a:gd name="connsiteX3" fmla="*/ 0 w 16416960"/>
                <a:gd name="connsiteY3" fmla="*/ 976165 h 976165"/>
                <a:gd name="connsiteX4" fmla="*/ 0 w 16416960"/>
                <a:gd name="connsiteY4" fmla="*/ 0 h 976165"/>
                <a:gd name="connsiteX0" fmla="*/ 0 w 16416960"/>
                <a:gd name="connsiteY0" fmla="*/ 0 h 976165"/>
                <a:gd name="connsiteX1" fmla="*/ 16416960 w 16416960"/>
                <a:gd name="connsiteY1" fmla="*/ 0 h 976165"/>
                <a:gd name="connsiteX2" fmla="*/ 16416960 w 16416960"/>
                <a:gd name="connsiteY2" fmla="*/ 976165 h 976165"/>
                <a:gd name="connsiteX3" fmla="*/ 0 w 16416960"/>
                <a:gd name="connsiteY3" fmla="*/ 976165 h 976165"/>
                <a:gd name="connsiteX4" fmla="*/ 0 w 16416960"/>
                <a:gd name="connsiteY4" fmla="*/ 0 h 97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16960" h="976165" fill="none" extrusionOk="0">
                  <a:moveTo>
                    <a:pt x="0" y="0"/>
                  </a:moveTo>
                  <a:cubicBezTo>
                    <a:pt x="6054038" y="-86956"/>
                    <a:pt x="9446850" y="-19116"/>
                    <a:pt x="16416960" y="0"/>
                  </a:cubicBezTo>
                  <a:cubicBezTo>
                    <a:pt x="16285744" y="225062"/>
                    <a:pt x="16817027" y="700532"/>
                    <a:pt x="16416960" y="976165"/>
                  </a:cubicBezTo>
                  <a:cubicBezTo>
                    <a:pt x="10268687" y="896473"/>
                    <a:pt x="4918733" y="970038"/>
                    <a:pt x="0" y="976165"/>
                  </a:cubicBezTo>
                  <a:cubicBezTo>
                    <a:pt x="-227119" y="801409"/>
                    <a:pt x="-381639" y="496656"/>
                    <a:pt x="0" y="0"/>
                  </a:cubicBezTo>
                  <a:close/>
                </a:path>
                <a:path w="16416960" h="976165" stroke="0" extrusionOk="0">
                  <a:moveTo>
                    <a:pt x="0" y="0"/>
                  </a:moveTo>
                  <a:cubicBezTo>
                    <a:pt x="6449086" y="1982"/>
                    <a:pt x="12274079" y="-24169"/>
                    <a:pt x="16416960" y="0"/>
                  </a:cubicBezTo>
                  <a:cubicBezTo>
                    <a:pt x="16979322" y="402920"/>
                    <a:pt x="15878916" y="775630"/>
                    <a:pt x="16416960" y="976165"/>
                  </a:cubicBezTo>
                  <a:cubicBezTo>
                    <a:pt x="13541761" y="1128963"/>
                    <a:pt x="7317977" y="1298553"/>
                    <a:pt x="0" y="976165"/>
                  </a:cubicBezTo>
                  <a:cubicBezTo>
                    <a:pt x="-634486" y="578590"/>
                    <a:pt x="-677563" y="214415"/>
                    <a:pt x="0" y="0"/>
                  </a:cubicBezTo>
                  <a:close/>
                </a:path>
                <a:path w="16416960" h="976165" fill="none" stroke="0" extrusionOk="0">
                  <a:moveTo>
                    <a:pt x="0" y="0"/>
                  </a:moveTo>
                  <a:cubicBezTo>
                    <a:pt x="4832049" y="58260"/>
                    <a:pt x="12281559" y="-159265"/>
                    <a:pt x="16416960" y="0"/>
                  </a:cubicBezTo>
                  <a:cubicBezTo>
                    <a:pt x="16354505" y="170441"/>
                    <a:pt x="16875752" y="708759"/>
                    <a:pt x="16416960" y="976165"/>
                  </a:cubicBezTo>
                  <a:cubicBezTo>
                    <a:pt x="12950911" y="912948"/>
                    <a:pt x="7777493" y="1073580"/>
                    <a:pt x="0" y="976165"/>
                  </a:cubicBezTo>
                  <a:cubicBezTo>
                    <a:pt x="-197855" y="870737"/>
                    <a:pt x="-361668" y="52321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4293693065">
                    <a:custGeom>
                      <a:avLst/>
                      <a:gdLst>
                        <a:gd name="connsiteX0" fmla="*/ 0 w 4249818"/>
                        <a:gd name="connsiteY0" fmla="*/ 0 h 1938992"/>
                        <a:gd name="connsiteX1" fmla="*/ 4249818 w 4249818"/>
                        <a:gd name="connsiteY1" fmla="*/ 0 h 1938992"/>
                        <a:gd name="connsiteX2" fmla="*/ 4249818 w 4249818"/>
                        <a:gd name="connsiteY2" fmla="*/ 1938992 h 1938992"/>
                        <a:gd name="connsiteX3" fmla="*/ 0 w 4249818"/>
                        <a:gd name="connsiteY3" fmla="*/ 1938992 h 1938992"/>
                        <a:gd name="connsiteX4" fmla="*/ 0 w 4249818"/>
                        <a:gd name="connsiteY4" fmla="*/ 0 h 19389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249818" h="1938992" fill="none" extrusionOk="0">
                          <a:moveTo>
                            <a:pt x="0" y="0"/>
                          </a:moveTo>
                          <a:cubicBezTo>
                            <a:pt x="1677233" y="-86956"/>
                            <a:pt x="2989427" y="-19116"/>
                            <a:pt x="4249818" y="0"/>
                          </a:cubicBezTo>
                          <a:cubicBezTo>
                            <a:pt x="4209701" y="427146"/>
                            <a:pt x="4375970" y="1434331"/>
                            <a:pt x="4249818" y="1938992"/>
                          </a:cubicBezTo>
                          <a:cubicBezTo>
                            <a:pt x="3192866" y="1859300"/>
                            <a:pt x="929122" y="1932865"/>
                            <a:pt x="0" y="1938992"/>
                          </a:cubicBezTo>
                          <a:cubicBezTo>
                            <a:pt x="-48350" y="1653261"/>
                            <a:pt x="-101657" y="942308"/>
                            <a:pt x="0" y="0"/>
                          </a:cubicBezTo>
                          <a:close/>
                        </a:path>
                        <a:path w="4249818" h="1938992" stroke="0" extrusionOk="0">
                          <a:moveTo>
                            <a:pt x="0" y="0"/>
                          </a:moveTo>
                          <a:cubicBezTo>
                            <a:pt x="892025" y="58260"/>
                            <a:pt x="2379473" y="-159265"/>
                            <a:pt x="4249818" y="0"/>
                          </a:cubicBezTo>
                          <a:cubicBezTo>
                            <a:pt x="4401979" y="809813"/>
                            <a:pt x="4117599" y="1638771"/>
                            <a:pt x="4249818" y="1938992"/>
                          </a:cubicBezTo>
                          <a:cubicBezTo>
                            <a:pt x="3586171" y="1875775"/>
                            <a:pt x="1913175" y="2036407"/>
                            <a:pt x="0" y="1938992"/>
                          </a:cubicBezTo>
                          <a:cubicBezTo>
                            <a:pt x="-166437" y="1135142"/>
                            <a:pt x="-168455" y="3513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altLang="en-US" sz="4400" b="1" i="1" dirty="0">
                <a:solidFill>
                  <a:srgbClr val="33236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8723393-8D69-41E8-9E7A-6A1CCBCA708D}"/>
                </a:ext>
              </a:extLst>
            </p:cNvPr>
            <p:cNvSpPr/>
            <p:nvPr/>
          </p:nvSpPr>
          <p:spPr>
            <a:xfrm>
              <a:off x="1371600" y="876300"/>
              <a:ext cx="16091265" cy="976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1.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Xếp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các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từ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có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tiếng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i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kì</a:t>
              </a:r>
              <a:r>
                <a:rPr lang="en-US" altLang="en-US" sz="4400" b="1" i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dưới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đây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vào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nhóm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thích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hợp</a:t>
              </a:r>
              <a:endParaRPr lang="en-US" altLang="en-US" sz="4400" b="1" i="1" dirty="0">
                <a:solidFill>
                  <a:srgbClr val="33236E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38B55AD-61FD-4C50-B59C-6A57A6FCA263}"/>
              </a:ext>
            </a:extLst>
          </p:cNvPr>
          <p:cNvSpPr/>
          <p:nvPr/>
        </p:nvSpPr>
        <p:spPr>
          <a:xfrm>
            <a:off x="9978448" y="4973580"/>
            <a:ext cx="62835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5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chu </a:t>
            </a:r>
            <a:r>
              <a:rPr lang="en-US" altLang="en-US" sz="5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5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5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5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5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5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5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thời</a:t>
            </a:r>
            <a:r>
              <a:rPr lang="en-US" altLang="en-US" sz="5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5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5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5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định</a:t>
            </a:r>
            <a:r>
              <a:rPr lang="en-US" altLang="en-US" sz="5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5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endParaRPr lang="en-US" altLang="en-US" sz="5400" b="1" i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1E7E3B-C304-46F3-8FF9-120FB6D61226}"/>
              </a:ext>
            </a:extLst>
          </p:cNvPr>
          <p:cNvGrpSpPr/>
          <p:nvPr/>
        </p:nvGrpSpPr>
        <p:grpSpPr>
          <a:xfrm>
            <a:off x="1445352" y="2626417"/>
            <a:ext cx="7357101" cy="1816329"/>
            <a:chOff x="2033537" y="4312952"/>
            <a:chExt cx="7357101" cy="1816329"/>
          </a:xfrm>
        </p:grpSpPr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222BA8AC-3C2F-46FF-ACF3-A86F321CA76E}"/>
                </a:ext>
              </a:extLst>
            </p:cNvPr>
            <p:cNvSpPr/>
            <p:nvPr/>
          </p:nvSpPr>
          <p:spPr>
            <a:xfrm>
              <a:off x="2033537" y="4312952"/>
              <a:ext cx="7357101" cy="1816329"/>
            </a:xfrm>
            <a:custGeom>
              <a:avLst/>
              <a:gdLst/>
              <a:ahLst/>
              <a:cxnLst/>
              <a:rect l="l" t="t" r="r" b="b"/>
              <a:pathLst>
                <a:path w="7285357" h="1366004">
                  <a:moveTo>
                    <a:pt x="0" y="0"/>
                  </a:moveTo>
                  <a:lnTo>
                    <a:pt x="7285358" y="0"/>
                  </a:lnTo>
                  <a:lnTo>
                    <a:pt x="7285358" y="1366004"/>
                  </a:lnTo>
                  <a:lnTo>
                    <a:pt x="0" y="1366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2AD7636-6429-42B3-861C-BF2DBF0B0A83}"/>
                </a:ext>
              </a:extLst>
            </p:cNvPr>
            <p:cNvSpPr/>
            <p:nvPr/>
          </p:nvSpPr>
          <p:spPr>
            <a:xfrm>
              <a:off x="2384409" y="4688528"/>
              <a:ext cx="69180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a, </a:t>
              </a:r>
              <a:r>
                <a:rPr lang="en-US" altLang="en-US" sz="4400" b="1" i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Kì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có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nghĩa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là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“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lạ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”.</a:t>
              </a:r>
              <a:endParaRPr lang="en-US" altLang="en-US" sz="4400" b="1" i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DDA1213-33BB-41D8-B59C-9B7C0BE261CA}"/>
              </a:ext>
            </a:extLst>
          </p:cNvPr>
          <p:cNvGrpSpPr/>
          <p:nvPr/>
        </p:nvGrpSpPr>
        <p:grpSpPr>
          <a:xfrm>
            <a:off x="9679481" y="2610809"/>
            <a:ext cx="7357101" cy="1816329"/>
            <a:chOff x="2033537" y="4312952"/>
            <a:chExt cx="7357101" cy="1816329"/>
          </a:xfrm>
        </p:grpSpPr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09AE29D1-81AD-4573-9DCD-BC29B216D7DE}"/>
                </a:ext>
              </a:extLst>
            </p:cNvPr>
            <p:cNvSpPr/>
            <p:nvPr/>
          </p:nvSpPr>
          <p:spPr>
            <a:xfrm>
              <a:off x="2033537" y="4312952"/>
              <a:ext cx="7357101" cy="1816329"/>
            </a:xfrm>
            <a:custGeom>
              <a:avLst/>
              <a:gdLst/>
              <a:ahLst/>
              <a:cxnLst/>
              <a:rect l="l" t="t" r="r" b="b"/>
              <a:pathLst>
                <a:path w="7285357" h="1366004">
                  <a:moveTo>
                    <a:pt x="0" y="0"/>
                  </a:moveTo>
                  <a:lnTo>
                    <a:pt x="7285358" y="0"/>
                  </a:lnTo>
                  <a:lnTo>
                    <a:pt x="7285358" y="1366004"/>
                  </a:lnTo>
                  <a:lnTo>
                    <a:pt x="0" y="1366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E59491C-685D-4E9F-9E30-A827B81C2D81}"/>
                </a:ext>
              </a:extLst>
            </p:cNvPr>
            <p:cNvSpPr/>
            <p:nvPr/>
          </p:nvSpPr>
          <p:spPr>
            <a:xfrm>
              <a:off x="2256226" y="4424475"/>
              <a:ext cx="6918013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b, </a:t>
              </a:r>
              <a:r>
                <a:rPr lang="en-US" altLang="en-US" sz="4400" b="1" i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Kì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có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nghĩa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là</a:t>
              </a:r>
              <a:endParaRPr lang="en-US" altLang="en-US" sz="44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  <a:p>
              <a:pPr algn="ctr"/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“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thời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hạn</a:t>
              </a:r>
              <a:r>
                <a:rPr lang="en-US" alt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”.</a:t>
              </a:r>
              <a:endParaRPr lang="en-US" altLang="en-US" sz="4400" b="1" i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0E5FD9D-0B99-4BF5-A0FC-CB490CE82E36}"/>
              </a:ext>
            </a:extLst>
          </p:cNvPr>
          <p:cNvSpPr/>
          <p:nvPr/>
        </p:nvSpPr>
        <p:spPr>
          <a:xfrm>
            <a:off x="2779136" y="4623615"/>
            <a:ext cx="55304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5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5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5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tài</a:t>
            </a:r>
            <a:r>
              <a:rPr lang="en-US" altLang="en-US" sz="5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5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5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5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diệu</a:t>
            </a:r>
            <a:r>
              <a:rPr lang="en-US" altLang="en-US" sz="5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5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5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5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ảo</a:t>
            </a:r>
            <a:r>
              <a:rPr lang="en-US" altLang="en-US" sz="5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5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5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5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quan</a:t>
            </a:r>
            <a:r>
              <a:rPr lang="en-US" altLang="en-US" sz="5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5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5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5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tích</a:t>
            </a:r>
            <a:r>
              <a:rPr lang="en-US" altLang="en-US" sz="5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5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altLang="en-US" sz="5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5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vĩ</a:t>
            </a:r>
            <a:endParaRPr lang="en-US" altLang="en-US" sz="5400" b="1" i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85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086100"/>
            <a:ext cx="14630400" cy="538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0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94DEC45-B5B6-46B3-9D03-179EB81DF9F5}"/>
              </a:ext>
            </a:extLst>
          </p:cNvPr>
          <p:cNvGrpSpPr/>
          <p:nvPr/>
        </p:nvGrpSpPr>
        <p:grpSpPr>
          <a:xfrm>
            <a:off x="1843355" y="869815"/>
            <a:ext cx="15881782" cy="1627873"/>
            <a:chOff x="-591546" y="1014705"/>
            <a:chExt cx="20828937" cy="1627873"/>
          </a:xfrm>
        </p:grpSpPr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50A07391-DBD5-4C1A-A132-C7C94B003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91546" y="1014705"/>
              <a:ext cx="20828937" cy="1627873"/>
            </a:xfrm>
            <a:custGeom>
              <a:avLst/>
              <a:gdLst>
                <a:gd name="connsiteX0" fmla="*/ 0 w 20828937"/>
                <a:gd name="connsiteY0" fmla="*/ 0 h 1627873"/>
                <a:gd name="connsiteX1" fmla="*/ 20828937 w 20828937"/>
                <a:gd name="connsiteY1" fmla="*/ 0 h 1627873"/>
                <a:gd name="connsiteX2" fmla="*/ 20828937 w 20828937"/>
                <a:gd name="connsiteY2" fmla="*/ 1627873 h 1627873"/>
                <a:gd name="connsiteX3" fmla="*/ 0 w 20828937"/>
                <a:gd name="connsiteY3" fmla="*/ 1627873 h 1627873"/>
                <a:gd name="connsiteX4" fmla="*/ 0 w 20828937"/>
                <a:gd name="connsiteY4" fmla="*/ 0 h 1627873"/>
                <a:gd name="connsiteX0" fmla="*/ 0 w 20828937"/>
                <a:gd name="connsiteY0" fmla="*/ 0 h 1627873"/>
                <a:gd name="connsiteX1" fmla="*/ 20828937 w 20828937"/>
                <a:gd name="connsiteY1" fmla="*/ 0 h 1627873"/>
                <a:gd name="connsiteX2" fmla="*/ 20828937 w 20828937"/>
                <a:gd name="connsiteY2" fmla="*/ 1627873 h 1627873"/>
                <a:gd name="connsiteX3" fmla="*/ 0 w 20828937"/>
                <a:gd name="connsiteY3" fmla="*/ 1627873 h 1627873"/>
                <a:gd name="connsiteX4" fmla="*/ 0 w 20828937"/>
                <a:gd name="connsiteY4" fmla="*/ 0 h 1627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28937" h="1627873" fill="none" extrusionOk="0">
                  <a:moveTo>
                    <a:pt x="0" y="0"/>
                  </a:moveTo>
                  <a:cubicBezTo>
                    <a:pt x="6666331" y="-86956"/>
                    <a:pt x="16957665" y="-19116"/>
                    <a:pt x="20828937" y="0"/>
                  </a:cubicBezTo>
                  <a:cubicBezTo>
                    <a:pt x="20741491" y="404656"/>
                    <a:pt x="21371647" y="1185506"/>
                    <a:pt x="20828937" y="1627873"/>
                  </a:cubicBezTo>
                  <a:cubicBezTo>
                    <a:pt x="15839043" y="1116670"/>
                    <a:pt x="5183952" y="1137508"/>
                    <a:pt x="0" y="1627873"/>
                  </a:cubicBezTo>
                  <a:cubicBezTo>
                    <a:pt x="-315042" y="1328177"/>
                    <a:pt x="-485248" y="817251"/>
                    <a:pt x="0" y="0"/>
                  </a:cubicBezTo>
                  <a:close/>
                </a:path>
                <a:path w="20828937" h="1627873" stroke="0" extrusionOk="0">
                  <a:moveTo>
                    <a:pt x="0" y="0"/>
                  </a:moveTo>
                  <a:cubicBezTo>
                    <a:pt x="4639540" y="-762603"/>
                    <a:pt x="11425215" y="-558282"/>
                    <a:pt x="20828937" y="0"/>
                  </a:cubicBezTo>
                  <a:cubicBezTo>
                    <a:pt x="21546655" y="674614"/>
                    <a:pt x="20137921" y="1297997"/>
                    <a:pt x="20828937" y="1627873"/>
                  </a:cubicBezTo>
                  <a:cubicBezTo>
                    <a:pt x="16684542" y="2103272"/>
                    <a:pt x="8990319" y="3164977"/>
                    <a:pt x="0" y="1627873"/>
                  </a:cubicBezTo>
                  <a:cubicBezTo>
                    <a:pt x="-727789" y="1026985"/>
                    <a:pt x="-835795" y="309221"/>
                    <a:pt x="0" y="0"/>
                  </a:cubicBezTo>
                  <a:close/>
                </a:path>
                <a:path w="20828937" h="1627873" fill="none" stroke="0" extrusionOk="0">
                  <a:moveTo>
                    <a:pt x="0" y="0"/>
                  </a:moveTo>
                  <a:cubicBezTo>
                    <a:pt x="7950314" y="58260"/>
                    <a:pt x="12650277" y="-159265"/>
                    <a:pt x="20828937" y="0"/>
                  </a:cubicBezTo>
                  <a:cubicBezTo>
                    <a:pt x="20681934" y="334689"/>
                    <a:pt x="21418728" y="1190862"/>
                    <a:pt x="20828937" y="1627873"/>
                  </a:cubicBezTo>
                  <a:cubicBezTo>
                    <a:pt x="15728666" y="1286905"/>
                    <a:pt x="4816088" y="1550642"/>
                    <a:pt x="0" y="1627873"/>
                  </a:cubicBezTo>
                  <a:cubicBezTo>
                    <a:pt x="-245069" y="1416074"/>
                    <a:pt x="-465943" y="84191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4293693065">
                    <a:custGeom>
                      <a:avLst/>
                      <a:gdLst>
                        <a:gd name="connsiteX0" fmla="*/ 0 w 4249818"/>
                        <a:gd name="connsiteY0" fmla="*/ 0 h 1938992"/>
                        <a:gd name="connsiteX1" fmla="*/ 4249818 w 4249818"/>
                        <a:gd name="connsiteY1" fmla="*/ 0 h 1938992"/>
                        <a:gd name="connsiteX2" fmla="*/ 4249818 w 4249818"/>
                        <a:gd name="connsiteY2" fmla="*/ 1938992 h 1938992"/>
                        <a:gd name="connsiteX3" fmla="*/ 0 w 4249818"/>
                        <a:gd name="connsiteY3" fmla="*/ 1938992 h 1938992"/>
                        <a:gd name="connsiteX4" fmla="*/ 0 w 4249818"/>
                        <a:gd name="connsiteY4" fmla="*/ 0 h 19389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249818" h="1938992" fill="none" extrusionOk="0">
                          <a:moveTo>
                            <a:pt x="0" y="0"/>
                          </a:moveTo>
                          <a:cubicBezTo>
                            <a:pt x="1677233" y="-86956"/>
                            <a:pt x="2989427" y="-19116"/>
                            <a:pt x="4249818" y="0"/>
                          </a:cubicBezTo>
                          <a:cubicBezTo>
                            <a:pt x="4209701" y="427146"/>
                            <a:pt x="4375970" y="1434331"/>
                            <a:pt x="4249818" y="1938992"/>
                          </a:cubicBezTo>
                          <a:cubicBezTo>
                            <a:pt x="3192866" y="1859300"/>
                            <a:pt x="929122" y="1932865"/>
                            <a:pt x="0" y="1938992"/>
                          </a:cubicBezTo>
                          <a:cubicBezTo>
                            <a:pt x="-48350" y="1653261"/>
                            <a:pt x="-101657" y="942308"/>
                            <a:pt x="0" y="0"/>
                          </a:cubicBezTo>
                          <a:close/>
                        </a:path>
                        <a:path w="4249818" h="1938992" stroke="0" extrusionOk="0">
                          <a:moveTo>
                            <a:pt x="0" y="0"/>
                          </a:moveTo>
                          <a:cubicBezTo>
                            <a:pt x="892025" y="58260"/>
                            <a:pt x="2379473" y="-159265"/>
                            <a:pt x="4249818" y="0"/>
                          </a:cubicBezTo>
                          <a:cubicBezTo>
                            <a:pt x="4401979" y="809813"/>
                            <a:pt x="4117599" y="1638771"/>
                            <a:pt x="4249818" y="1938992"/>
                          </a:cubicBezTo>
                          <a:cubicBezTo>
                            <a:pt x="3586171" y="1875775"/>
                            <a:pt x="1913175" y="2036407"/>
                            <a:pt x="0" y="1938992"/>
                          </a:cubicBezTo>
                          <a:cubicBezTo>
                            <a:pt x="-166437" y="1135142"/>
                            <a:pt x="-168455" y="3513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altLang="en-US" sz="4400" b="1" i="1" dirty="0">
                <a:solidFill>
                  <a:srgbClr val="33236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2DBA310-576E-4783-AEDE-A4FDC82898C6}"/>
                </a:ext>
              </a:extLst>
            </p:cNvPr>
            <p:cNvSpPr/>
            <p:nvPr/>
          </p:nvSpPr>
          <p:spPr>
            <a:xfrm>
              <a:off x="-53978" y="1066063"/>
              <a:ext cx="19753801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2.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Từ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nào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ở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bài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tập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1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có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thể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thay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cho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bông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hoa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trong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mỗi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câu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d</a:t>
              </a:r>
              <a:r>
                <a:rPr lang="vi-VN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ư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ới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đây</a:t>
              </a:r>
              <a:endParaRPr lang="en-US" altLang="en-US" sz="4400" b="1" i="1" dirty="0">
                <a:solidFill>
                  <a:srgbClr val="33236E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425DE52-65C7-4EC5-9F86-901EF6F45F55}"/>
              </a:ext>
            </a:extLst>
          </p:cNvPr>
          <p:cNvSpPr/>
          <p:nvPr/>
        </p:nvSpPr>
        <p:spPr>
          <a:xfrm>
            <a:off x="901235" y="2721078"/>
            <a:ext cx="16525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a,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Vịnh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Hạ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Long (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Quảng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Ninh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) đ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ợc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UNESCO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công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nhận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       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thiên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nhiên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thế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giới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2" name="Freeform 10">
            <a:extLst>
              <a:ext uri="{FF2B5EF4-FFF2-40B4-BE49-F238E27FC236}">
                <a16:creationId xmlns:a16="http://schemas.microsoft.com/office/drawing/2014/main" id="{36C90907-A098-4A09-8478-40483E85DA04}"/>
              </a:ext>
            </a:extLst>
          </p:cNvPr>
          <p:cNvSpPr/>
          <p:nvPr/>
        </p:nvSpPr>
        <p:spPr>
          <a:xfrm>
            <a:off x="8499256" y="3480060"/>
            <a:ext cx="1272957" cy="1090452"/>
          </a:xfrm>
          <a:custGeom>
            <a:avLst/>
            <a:gdLst/>
            <a:ahLst/>
            <a:cxnLst/>
            <a:rect l="l" t="t" r="r" b="b"/>
            <a:pathLst>
              <a:path w="3423996" h="3262134">
                <a:moveTo>
                  <a:pt x="0" y="0"/>
                </a:moveTo>
                <a:lnTo>
                  <a:pt x="3423996" y="0"/>
                </a:lnTo>
                <a:lnTo>
                  <a:pt x="3423996" y="3262134"/>
                </a:lnTo>
                <a:lnTo>
                  <a:pt x="0" y="3262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34113A-BA27-457C-8724-9ABF2D49C5CE}"/>
              </a:ext>
            </a:extLst>
          </p:cNvPr>
          <p:cNvSpPr/>
          <p:nvPr/>
        </p:nvSpPr>
        <p:spPr>
          <a:xfrm>
            <a:off x="901235" y="5066159"/>
            <a:ext cx="16525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b,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Chinh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phục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đ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ợc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ngọn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núi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E-v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ơ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-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rét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      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đoàn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thám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hiểm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4" name="Freeform 10">
            <a:extLst>
              <a:ext uri="{FF2B5EF4-FFF2-40B4-BE49-F238E27FC236}">
                <a16:creationId xmlns:a16="http://schemas.microsoft.com/office/drawing/2014/main" id="{C99F534D-BA4D-470E-BF3E-99EA4E7E7107}"/>
              </a:ext>
            </a:extLst>
          </p:cNvPr>
          <p:cNvSpPr/>
          <p:nvPr/>
        </p:nvSpPr>
        <p:spPr>
          <a:xfrm>
            <a:off x="14797354" y="4938411"/>
            <a:ext cx="1272957" cy="1090452"/>
          </a:xfrm>
          <a:custGeom>
            <a:avLst/>
            <a:gdLst/>
            <a:ahLst/>
            <a:cxnLst/>
            <a:rect l="l" t="t" r="r" b="b"/>
            <a:pathLst>
              <a:path w="3423996" h="3262134">
                <a:moveTo>
                  <a:pt x="0" y="0"/>
                </a:moveTo>
                <a:lnTo>
                  <a:pt x="3423996" y="0"/>
                </a:lnTo>
                <a:lnTo>
                  <a:pt x="3423996" y="3262134"/>
                </a:lnTo>
                <a:lnTo>
                  <a:pt x="0" y="3262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9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1CAF65E-5847-4D15-8506-20CB4988ACD2}"/>
              </a:ext>
            </a:extLst>
          </p:cNvPr>
          <p:cNvGrpSpPr/>
          <p:nvPr/>
        </p:nvGrpSpPr>
        <p:grpSpPr>
          <a:xfrm>
            <a:off x="1804388" y="1617658"/>
            <a:ext cx="15881782" cy="1627873"/>
            <a:chOff x="-591546" y="1014705"/>
            <a:chExt cx="20828937" cy="1627873"/>
          </a:xfrm>
        </p:grpSpPr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ACEE6C2B-5D7B-490A-B337-0B5267ED6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91546" y="1014705"/>
              <a:ext cx="20828937" cy="1627873"/>
            </a:xfrm>
            <a:custGeom>
              <a:avLst/>
              <a:gdLst>
                <a:gd name="connsiteX0" fmla="*/ 0 w 20828937"/>
                <a:gd name="connsiteY0" fmla="*/ 0 h 1627873"/>
                <a:gd name="connsiteX1" fmla="*/ 20828937 w 20828937"/>
                <a:gd name="connsiteY1" fmla="*/ 0 h 1627873"/>
                <a:gd name="connsiteX2" fmla="*/ 20828937 w 20828937"/>
                <a:gd name="connsiteY2" fmla="*/ 1627873 h 1627873"/>
                <a:gd name="connsiteX3" fmla="*/ 0 w 20828937"/>
                <a:gd name="connsiteY3" fmla="*/ 1627873 h 1627873"/>
                <a:gd name="connsiteX4" fmla="*/ 0 w 20828937"/>
                <a:gd name="connsiteY4" fmla="*/ 0 h 1627873"/>
                <a:gd name="connsiteX0" fmla="*/ 0 w 20828937"/>
                <a:gd name="connsiteY0" fmla="*/ 0 h 1627873"/>
                <a:gd name="connsiteX1" fmla="*/ 20828937 w 20828937"/>
                <a:gd name="connsiteY1" fmla="*/ 0 h 1627873"/>
                <a:gd name="connsiteX2" fmla="*/ 20828937 w 20828937"/>
                <a:gd name="connsiteY2" fmla="*/ 1627873 h 1627873"/>
                <a:gd name="connsiteX3" fmla="*/ 0 w 20828937"/>
                <a:gd name="connsiteY3" fmla="*/ 1627873 h 1627873"/>
                <a:gd name="connsiteX4" fmla="*/ 0 w 20828937"/>
                <a:gd name="connsiteY4" fmla="*/ 0 h 1627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28937" h="1627873" fill="none" extrusionOk="0">
                  <a:moveTo>
                    <a:pt x="0" y="0"/>
                  </a:moveTo>
                  <a:cubicBezTo>
                    <a:pt x="6666331" y="-86956"/>
                    <a:pt x="16957665" y="-19116"/>
                    <a:pt x="20828937" y="0"/>
                  </a:cubicBezTo>
                  <a:cubicBezTo>
                    <a:pt x="20741491" y="404656"/>
                    <a:pt x="21371647" y="1185506"/>
                    <a:pt x="20828937" y="1627873"/>
                  </a:cubicBezTo>
                  <a:cubicBezTo>
                    <a:pt x="15839043" y="1116670"/>
                    <a:pt x="5183952" y="1137508"/>
                    <a:pt x="0" y="1627873"/>
                  </a:cubicBezTo>
                  <a:cubicBezTo>
                    <a:pt x="-315042" y="1328177"/>
                    <a:pt x="-485248" y="817251"/>
                    <a:pt x="0" y="0"/>
                  </a:cubicBezTo>
                  <a:close/>
                </a:path>
                <a:path w="20828937" h="1627873" stroke="0" extrusionOk="0">
                  <a:moveTo>
                    <a:pt x="0" y="0"/>
                  </a:moveTo>
                  <a:cubicBezTo>
                    <a:pt x="4639540" y="-762603"/>
                    <a:pt x="11425215" y="-558282"/>
                    <a:pt x="20828937" y="0"/>
                  </a:cubicBezTo>
                  <a:cubicBezTo>
                    <a:pt x="21546655" y="674614"/>
                    <a:pt x="20137921" y="1297997"/>
                    <a:pt x="20828937" y="1627873"/>
                  </a:cubicBezTo>
                  <a:cubicBezTo>
                    <a:pt x="16684542" y="2103272"/>
                    <a:pt x="8990319" y="3164977"/>
                    <a:pt x="0" y="1627873"/>
                  </a:cubicBezTo>
                  <a:cubicBezTo>
                    <a:pt x="-727789" y="1026985"/>
                    <a:pt x="-835795" y="309221"/>
                    <a:pt x="0" y="0"/>
                  </a:cubicBezTo>
                  <a:close/>
                </a:path>
                <a:path w="20828937" h="1627873" fill="none" stroke="0" extrusionOk="0">
                  <a:moveTo>
                    <a:pt x="0" y="0"/>
                  </a:moveTo>
                  <a:cubicBezTo>
                    <a:pt x="7950314" y="58260"/>
                    <a:pt x="12650277" y="-159265"/>
                    <a:pt x="20828937" y="0"/>
                  </a:cubicBezTo>
                  <a:cubicBezTo>
                    <a:pt x="20681934" y="334689"/>
                    <a:pt x="21418728" y="1190862"/>
                    <a:pt x="20828937" y="1627873"/>
                  </a:cubicBezTo>
                  <a:cubicBezTo>
                    <a:pt x="15728666" y="1286905"/>
                    <a:pt x="4816088" y="1550642"/>
                    <a:pt x="0" y="1627873"/>
                  </a:cubicBezTo>
                  <a:cubicBezTo>
                    <a:pt x="-245069" y="1416074"/>
                    <a:pt x="-465943" y="84191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4293693065">
                    <a:custGeom>
                      <a:avLst/>
                      <a:gdLst>
                        <a:gd name="connsiteX0" fmla="*/ 0 w 4249818"/>
                        <a:gd name="connsiteY0" fmla="*/ 0 h 1938992"/>
                        <a:gd name="connsiteX1" fmla="*/ 4249818 w 4249818"/>
                        <a:gd name="connsiteY1" fmla="*/ 0 h 1938992"/>
                        <a:gd name="connsiteX2" fmla="*/ 4249818 w 4249818"/>
                        <a:gd name="connsiteY2" fmla="*/ 1938992 h 1938992"/>
                        <a:gd name="connsiteX3" fmla="*/ 0 w 4249818"/>
                        <a:gd name="connsiteY3" fmla="*/ 1938992 h 1938992"/>
                        <a:gd name="connsiteX4" fmla="*/ 0 w 4249818"/>
                        <a:gd name="connsiteY4" fmla="*/ 0 h 19389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249818" h="1938992" fill="none" extrusionOk="0">
                          <a:moveTo>
                            <a:pt x="0" y="0"/>
                          </a:moveTo>
                          <a:cubicBezTo>
                            <a:pt x="1677233" y="-86956"/>
                            <a:pt x="2989427" y="-19116"/>
                            <a:pt x="4249818" y="0"/>
                          </a:cubicBezTo>
                          <a:cubicBezTo>
                            <a:pt x="4209701" y="427146"/>
                            <a:pt x="4375970" y="1434331"/>
                            <a:pt x="4249818" y="1938992"/>
                          </a:cubicBezTo>
                          <a:cubicBezTo>
                            <a:pt x="3192866" y="1859300"/>
                            <a:pt x="929122" y="1932865"/>
                            <a:pt x="0" y="1938992"/>
                          </a:cubicBezTo>
                          <a:cubicBezTo>
                            <a:pt x="-48350" y="1653261"/>
                            <a:pt x="-101657" y="942308"/>
                            <a:pt x="0" y="0"/>
                          </a:cubicBezTo>
                          <a:close/>
                        </a:path>
                        <a:path w="4249818" h="1938992" stroke="0" extrusionOk="0">
                          <a:moveTo>
                            <a:pt x="0" y="0"/>
                          </a:moveTo>
                          <a:cubicBezTo>
                            <a:pt x="892025" y="58260"/>
                            <a:pt x="2379473" y="-159265"/>
                            <a:pt x="4249818" y="0"/>
                          </a:cubicBezTo>
                          <a:cubicBezTo>
                            <a:pt x="4401979" y="809813"/>
                            <a:pt x="4117599" y="1638771"/>
                            <a:pt x="4249818" y="1938992"/>
                          </a:cubicBezTo>
                          <a:cubicBezTo>
                            <a:pt x="3586171" y="1875775"/>
                            <a:pt x="1913175" y="2036407"/>
                            <a:pt x="0" y="1938992"/>
                          </a:cubicBezTo>
                          <a:cubicBezTo>
                            <a:pt x="-166437" y="1135142"/>
                            <a:pt x="-168455" y="3513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altLang="en-US" sz="4400" b="1" i="1" dirty="0">
                <a:solidFill>
                  <a:srgbClr val="33236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A847D0E-4028-49F6-B47B-2752F9C2F374}"/>
                </a:ext>
              </a:extLst>
            </p:cNvPr>
            <p:cNvSpPr/>
            <p:nvPr/>
          </p:nvSpPr>
          <p:spPr>
            <a:xfrm>
              <a:off x="-53978" y="1066063"/>
              <a:ext cx="19753801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2.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Từ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nào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ở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bài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tập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1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có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thể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thay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cho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bông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hoa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trong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mỗi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câu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d</a:t>
              </a:r>
              <a:r>
                <a:rPr lang="vi-VN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ư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ới</a:t>
              </a:r>
              <a:r>
                <a:rPr lang="en-US" altLang="en-US" sz="4400" b="1" dirty="0">
                  <a:solidFill>
                    <a:srgbClr val="33236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33236E"/>
                  </a:solidFill>
                  <a:latin typeface="UTM Avo" panose="02040603050506020204" pitchFamily="18" charset="0"/>
                </a:rPr>
                <a:t>đây</a:t>
              </a:r>
              <a:endParaRPr lang="en-US" altLang="en-US" sz="4400" b="1" i="1" dirty="0">
                <a:solidFill>
                  <a:srgbClr val="33236E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80B2EAF-1FF5-41E7-939D-0A52D820A73C}"/>
              </a:ext>
            </a:extLst>
          </p:cNvPr>
          <p:cNvSpPr/>
          <p:nvPr/>
        </p:nvSpPr>
        <p:spPr>
          <a:xfrm>
            <a:off x="655144" y="3467128"/>
            <a:ext cx="16525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c, Ng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ời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Ai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Cập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cổ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đại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công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nhân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xây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dựng</a:t>
            </a:r>
            <a:endParaRPr lang="en-US" altLang="en-US" sz="4800" dirty="0">
              <a:solidFill>
                <a:srgbClr val="732525"/>
              </a:solidFill>
              <a:latin typeface="UTM Avo" panose="02040603050506020204" pitchFamily="18" charset="0"/>
            </a:endParaRPr>
          </a:p>
          <a:p>
            <a:pPr algn="just"/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Chỉ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công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cụ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lao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đ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ơ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n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giản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họ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đã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xây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dựng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đ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ợc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công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trình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đồ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sộ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bằng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đá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độ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chính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xác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cao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.           </a:t>
            </a:r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B901493F-D3A3-424E-8250-B3A2A14FF6AC}"/>
              </a:ext>
            </a:extLst>
          </p:cNvPr>
          <p:cNvSpPr/>
          <p:nvPr/>
        </p:nvSpPr>
        <p:spPr>
          <a:xfrm>
            <a:off x="16768273" y="3439314"/>
            <a:ext cx="1272957" cy="1090452"/>
          </a:xfrm>
          <a:custGeom>
            <a:avLst/>
            <a:gdLst/>
            <a:ahLst/>
            <a:cxnLst/>
            <a:rect l="l" t="t" r="r" b="b"/>
            <a:pathLst>
              <a:path w="3423996" h="3262134">
                <a:moveTo>
                  <a:pt x="0" y="0"/>
                </a:moveTo>
                <a:lnTo>
                  <a:pt x="3423996" y="0"/>
                </a:lnTo>
                <a:lnTo>
                  <a:pt x="3423996" y="3262134"/>
                </a:lnTo>
                <a:lnTo>
                  <a:pt x="0" y="3262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BC0A8EF-BEDC-41FD-B182-89B1EB26A70D}"/>
              </a:ext>
            </a:extLst>
          </p:cNvPr>
          <p:cNvSpPr/>
          <p:nvPr/>
        </p:nvSpPr>
        <p:spPr>
          <a:xfrm>
            <a:off x="655144" y="6630227"/>
            <a:ext cx="16525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d, Ở       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tiền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sử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, con ng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ời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dùng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đá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làm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công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cụ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cắt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gọt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ph</a:t>
            </a:r>
            <a:r>
              <a:rPr lang="vi-VN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ư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ơng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tiện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săn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bắt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dirty="0" err="1">
                <a:solidFill>
                  <a:srgbClr val="732525"/>
                </a:solidFill>
                <a:latin typeface="UTM Avo" panose="02040603050506020204" pitchFamily="18" charset="0"/>
              </a:rPr>
              <a:t>vật</a:t>
            </a:r>
            <a:r>
              <a:rPr lang="en-US" altLang="en-US" sz="4800" dirty="0">
                <a:solidFill>
                  <a:srgbClr val="732525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3" name="Freeform 10">
            <a:extLst>
              <a:ext uri="{FF2B5EF4-FFF2-40B4-BE49-F238E27FC236}">
                <a16:creationId xmlns:a16="http://schemas.microsoft.com/office/drawing/2014/main" id="{17836573-F5E4-4393-A430-2D3EBFDF90B4}"/>
              </a:ext>
            </a:extLst>
          </p:cNvPr>
          <p:cNvSpPr/>
          <p:nvPr/>
        </p:nvSpPr>
        <p:spPr>
          <a:xfrm>
            <a:off x="2249938" y="6337942"/>
            <a:ext cx="1272957" cy="1090452"/>
          </a:xfrm>
          <a:custGeom>
            <a:avLst/>
            <a:gdLst/>
            <a:ahLst/>
            <a:cxnLst/>
            <a:rect l="l" t="t" r="r" b="b"/>
            <a:pathLst>
              <a:path w="3423996" h="3262134">
                <a:moveTo>
                  <a:pt x="0" y="0"/>
                </a:moveTo>
                <a:lnTo>
                  <a:pt x="3423996" y="0"/>
                </a:lnTo>
                <a:lnTo>
                  <a:pt x="3423996" y="3262134"/>
                </a:lnTo>
                <a:lnTo>
                  <a:pt x="0" y="3262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4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819</Words>
  <Application>Microsoft Office PowerPoint</Application>
  <PresentationFormat>Custom</PresentationFormat>
  <Paragraphs>112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UTM Avo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 Luachontungu</dc:title>
  <cp:lastModifiedBy>Administrator</cp:lastModifiedBy>
  <cp:revision>34</cp:revision>
  <dcterms:created xsi:type="dcterms:W3CDTF">2006-08-16T00:00:00Z</dcterms:created>
  <dcterms:modified xsi:type="dcterms:W3CDTF">2024-05-03T04:09:52Z</dcterms:modified>
  <dc:identifier>DAGCTNHvqSQ</dc:identifier>
</cp:coreProperties>
</file>