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81" r:id="rId4"/>
    <p:sldId id="258" r:id="rId5"/>
    <p:sldId id="262" r:id="rId6"/>
    <p:sldId id="263" r:id="rId7"/>
    <p:sldId id="286" r:id="rId8"/>
    <p:sldId id="287" r:id="rId9"/>
    <p:sldId id="288" r:id="rId10"/>
    <p:sldId id="264" r:id="rId11"/>
    <p:sldId id="265" r:id="rId12"/>
    <p:sldId id="282" r:id="rId13"/>
    <p:sldId id="267" r:id="rId14"/>
    <p:sldId id="283" r:id="rId15"/>
    <p:sldId id="272" r:id="rId16"/>
  </p:sldIdLst>
  <p:sldSz cx="18288000" cy="10287000"/>
  <p:notesSz cx="6858000" cy="9144000"/>
  <p:embeddedFontLst>
    <p:embeddedFont>
      <p:font typeface="#9Slide07 HoneyCream" panose="020B0604020202020204" charset="0"/>
      <p:regular r:id="rId18"/>
    </p:embeddedFont>
    <p:embeddedFont>
      <p:font typeface="Cambria" panose="02040503050406030204" pitchFamily="18" charset="0"/>
      <p:regular r:id="rId19"/>
      <p:bold r:id="rId20"/>
      <p:italic r:id="rId21"/>
      <p:boldItalic r:id="rId22"/>
    </p:embeddedFont>
    <p:embeddedFont>
      <p:font typeface="Cambria Bold" panose="02040803050406030204" pitchFamily="18"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A71"/>
    <a:srgbClr val="A586B2"/>
    <a:srgbClr val="FEBF3C"/>
    <a:srgbClr val="BE3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319" autoAdjust="0"/>
  </p:normalViewPr>
  <p:slideViewPr>
    <p:cSldViewPr>
      <p:cViewPr varScale="1">
        <p:scale>
          <a:sx n="40" d="100"/>
          <a:sy n="40" d="100"/>
        </p:scale>
        <p:origin x="24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83B03-D8C4-49DD-8207-404610C5DE35}" type="datetimeFigureOut">
              <a:rPr lang="en-SG" smtClean="0"/>
              <a:t>3/5/2024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7C068-31AE-4F43-9E89-931C7909E918}" type="slidenum">
              <a:rPr lang="en-SG" smtClean="0"/>
              <a:t>‹#›</a:t>
            </a:fld>
            <a:endParaRPr lang="en-SG"/>
          </a:p>
        </p:txBody>
      </p:sp>
    </p:spTree>
    <p:extLst>
      <p:ext uri="{BB962C8B-B14F-4D97-AF65-F5344CB8AC3E}">
        <p14:creationId xmlns:p14="http://schemas.microsoft.com/office/powerpoint/2010/main" val="2298320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477C068-31AE-4F43-9E89-931C7909E918}" type="slidenum">
              <a:rPr lang="en-SG" smtClean="0"/>
              <a:t>12</a:t>
            </a:fld>
            <a:endParaRPr lang="en-SG"/>
          </a:p>
        </p:txBody>
      </p:sp>
    </p:spTree>
    <p:extLst>
      <p:ext uri="{BB962C8B-B14F-4D97-AF65-F5344CB8AC3E}">
        <p14:creationId xmlns:p14="http://schemas.microsoft.com/office/powerpoint/2010/main" val="52284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6108084" y="9563100"/>
            <a:ext cx="2288771" cy="7239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E17A7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E17A71"/>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557F5278-6F52-323A-BE8E-E926F143824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6" name="Picture 15">
            <a:extLst>
              <a:ext uri="{FF2B5EF4-FFF2-40B4-BE49-F238E27FC236}">
                <a16:creationId xmlns:a16="http://schemas.microsoft.com/office/drawing/2014/main" id="{222334C1-8FB5-8E45-1E4D-04BD76B01B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7" name="Picture 16">
            <a:extLst>
              <a:ext uri="{FF2B5EF4-FFF2-40B4-BE49-F238E27FC236}">
                <a16:creationId xmlns:a16="http://schemas.microsoft.com/office/drawing/2014/main" id="{66CBD59F-2428-1DCD-6EAC-05A95B3A87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8" name="Picture 17">
            <a:extLst>
              <a:ext uri="{FF2B5EF4-FFF2-40B4-BE49-F238E27FC236}">
                <a16:creationId xmlns:a16="http://schemas.microsoft.com/office/drawing/2014/main" id="{BCD347FA-7CC3-3249-E46F-1BA6135035E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21" name="Picture 20">
            <a:extLst>
              <a:ext uri="{FF2B5EF4-FFF2-40B4-BE49-F238E27FC236}">
                <a16:creationId xmlns:a16="http://schemas.microsoft.com/office/drawing/2014/main" id="{2363F54F-9F18-486E-F2B9-41DFC0FEE90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2" name="Picture 21">
            <a:extLst>
              <a:ext uri="{FF2B5EF4-FFF2-40B4-BE49-F238E27FC236}">
                <a16:creationId xmlns:a16="http://schemas.microsoft.com/office/drawing/2014/main" id="{55113AFD-401D-CF1B-3C3A-968585B1E70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3" name="Picture 22">
            <a:extLst>
              <a:ext uri="{FF2B5EF4-FFF2-40B4-BE49-F238E27FC236}">
                <a16:creationId xmlns:a16="http://schemas.microsoft.com/office/drawing/2014/main" id="{6304AC0E-F059-4C33-401B-C82BC2E73F7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4" name="Picture 23">
            <a:extLst>
              <a:ext uri="{FF2B5EF4-FFF2-40B4-BE49-F238E27FC236}">
                <a16:creationId xmlns:a16="http://schemas.microsoft.com/office/drawing/2014/main" id="{F38E520F-56E5-EF68-3815-13D449BA823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3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3.png"/><Relationship Id="rId5" Type="http://schemas.openxmlformats.org/officeDocument/2006/relationships/image" Target="../media/image14.png"/><Relationship Id="rId10" Type="http://schemas.openxmlformats.org/officeDocument/2006/relationships/image" Target="../media/image10.svg"/><Relationship Id="rId4" Type="http://schemas.openxmlformats.org/officeDocument/2006/relationships/image" Target="../media/image13.sv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18.svg"/><Relationship Id="rId21" Type="http://schemas.openxmlformats.org/officeDocument/2006/relationships/image" Target="../media/image28.png"/><Relationship Id="rId7" Type="http://schemas.openxmlformats.org/officeDocument/2006/relationships/image" Target="../media/image13.svg"/><Relationship Id="rId12" Type="http://schemas.openxmlformats.org/officeDocument/2006/relationships/image" Target="../media/image9.png"/><Relationship Id="rId17" Type="http://schemas.openxmlformats.org/officeDocument/2006/relationships/image" Target="../media/image24.svg"/><Relationship Id="rId2" Type="http://schemas.openxmlformats.org/officeDocument/2006/relationships/image" Target="../media/image17.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20.svg"/><Relationship Id="rId15" Type="http://schemas.openxmlformats.org/officeDocument/2006/relationships/image" Target="../media/image22.svg"/><Relationship Id="rId10" Type="http://schemas.openxmlformats.org/officeDocument/2006/relationships/image" Target="../media/image7.png"/><Relationship Id="rId19" Type="http://schemas.openxmlformats.org/officeDocument/2006/relationships/image" Target="../media/image26.svg"/><Relationship Id="rId4" Type="http://schemas.openxmlformats.org/officeDocument/2006/relationships/image" Target="../media/image19.png"/><Relationship Id="rId9" Type="http://schemas.openxmlformats.org/officeDocument/2006/relationships/image" Target="../media/image15.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3.svg"/><Relationship Id="rId18" Type="http://schemas.openxmlformats.org/officeDocument/2006/relationships/image" Target="../media/image19.png"/><Relationship Id="rId3" Type="http://schemas.openxmlformats.org/officeDocument/2006/relationships/image" Target="../media/image8.svg"/><Relationship Id="rId7" Type="http://schemas.openxmlformats.org/officeDocument/2006/relationships/image" Target="../media/image26.svg"/><Relationship Id="rId12" Type="http://schemas.openxmlformats.org/officeDocument/2006/relationships/image" Target="../media/image12.png"/><Relationship Id="rId17" Type="http://schemas.openxmlformats.org/officeDocument/2006/relationships/image" Target="../media/image18.svg"/><Relationship Id="rId2" Type="http://schemas.openxmlformats.org/officeDocument/2006/relationships/image" Target="../media/image7.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2.svg"/><Relationship Id="rId5" Type="http://schemas.openxmlformats.org/officeDocument/2006/relationships/image" Target="../media/image22.svg"/><Relationship Id="rId15" Type="http://schemas.openxmlformats.org/officeDocument/2006/relationships/image" Target="../media/image15.svg"/><Relationship Id="rId10" Type="http://schemas.openxmlformats.org/officeDocument/2006/relationships/image" Target="../media/image31.png"/><Relationship Id="rId19" Type="http://schemas.openxmlformats.org/officeDocument/2006/relationships/image" Target="../media/image20.svg"/><Relationship Id="rId4" Type="http://schemas.openxmlformats.org/officeDocument/2006/relationships/image" Target="../media/image21.png"/><Relationship Id="rId9" Type="http://schemas.openxmlformats.org/officeDocument/2006/relationships/image" Target="../media/image30.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13.svg"/><Relationship Id="rId12" Type="http://schemas.openxmlformats.org/officeDocument/2006/relationships/image" Target="../media/image9.png"/><Relationship Id="rId17" Type="http://schemas.openxmlformats.org/officeDocument/2006/relationships/image" Target="../media/image24.svg"/><Relationship Id="rId2" Type="http://schemas.openxmlformats.org/officeDocument/2006/relationships/image" Target="../media/image17.png"/><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20.svg"/><Relationship Id="rId15" Type="http://schemas.openxmlformats.org/officeDocument/2006/relationships/image" Target="../media/image22.svg"/><Relationship Id="rId10" Type="http://schemas.openxmlformats.org/officeDocument/2006/relationships/image" Target="../media/image7.png"/><Relationship Id="rId19" Type="http://schemas.openxmlformats.org/officeDocument/2006/relationships/image" Target="../media/image26.svg"/><Relationship Id="rId4" Type="http://schemas.openxmlformats.org/officeDocument/2006/relationships/image" Target="../media/image19.png"/><Relationship Id="rId9" Type="http://schemas.openxmlformats.org/officeDocument/2006/relationships/image" Target="../media/image15.svg"/><Relationship Id="rId14" Type="http://schemas.openxmlformats.org/officeDocument/2006/relationships/image" Target="../media/image21.png"/><Relationship Id="rId22"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2954000" y="1790700"/>
            <a:ext cx="1869224" cy="1850718"/>
          </a:xfrm>
          <a:prstGeom prst="rect">
            <a:avLst/>
          </a:prstGeom>
        </p:spPr>
      </p:pic>
      <p:pic>
        <p:nvPicPr>
          <p:cNvPr id="26" name="Picture 25">
            <a:extLst>
              <a:ext uri="{FF2B5EF4-FFF2-40B4-BE49-F238E27FC236}">
                <a16:creationId xmlns:a16="http://schemas.microsoft.com/office/drawing/2014/main" id="{3AB8A984-B47A-216D-1A9C-12B363486619}"/>
              </a:ext>
            </a:extLst>
          </p:cNvPr>
          <p:cNvPicPr>
            <a:picLocks noChangeAspect="1"/>
          </p:cNvPicPr>
          <p:nvPr/>
        </p:nvPicPr>
        <p:blipFill>
          <a:blip r:embed="rId3"/>
          <a:stretch>
            <a:fillRect/>
          </a:stretch>
        </p:blipFill>
        <p:spPr>
          <a:xfrm>
            <a:off x="-3429000" y="1638300"/>
            <a:ext cx="25831977" cy="5847925"/>
          </a:xfrm>
          <a:prstGeom prst="rect">
            <a:avLst/>
          </a:prstGeom>
        </p:spPr>
      </p:pic>
      <p:pic>
        <p:nvPicPr>
          <p:cNvPr id="2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0600" y="7284223"/>
            <a:ext cx="6076950" cy="29534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3"/>
          <p:cNvSpPr/>
          <p:nvPr/>
        </p:nvSpPr>
        <p:spPr>
          <a:xfrm>
            <a:off x="1429952" y="529801"/>
            <a:ext cx="15860348" cy="9009781"/>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9"/>
          <p:cNvSpPr/>
          <p:nvPr/>
        </p:nvSpPr>
        <p:spPr>
          <a:xfrm rot="1013048">
            <a:off x="14740702" y="-14560"/>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1" name="Freeform 11"/>
          <p:cNvSpPr/>
          <p:nvPr/>
        </p:nvSpPr>
        <p:spPr>
          <a:xfrm>
            <a:off x="4975457" y="8956960"/>
            <a:ext cx="1115771" cy="102372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3" name="Freeform 13"/>
          <p:cNvSpPr/>
          <p:nvPr/>
        </p:nvSpPr>
        <p:spPr>
          <a:xfrm>
            <a:off x="11829107" y="8956960"/>
            <a:ext cx="856105" cy="785476"/>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6" name="TextBox 16"/>
          <p:cNvSpPr txBox="1"/>
          <p:nvPr/>
        </p:nvSpPr>
        <p:spPr>
          <a:xfrm>
            <a:off x="3088534" y="1148235"/>
            <a:ext cx="11029591" cy="948208"/>
          </a:xfrm>
          <a:prstGeom prst="rect">
            <a:avLst/>
          </a:prstGeom>
        </p:spPr>
        <p:txBody>
          <a:bodyPr lIns="0" tIns="0" rIns="0" bIns="0" rtlCol="0" anchor="t">
            <a:spAutoFit/>
          </a:bodyPr>
          <a:lstStyle/>
          <a:p>
            <a:pPr algn="ctr">
              <a:lnSpc>
                <a:spcPts val="8119"/>
              </a:lnSpc>
            </a:pPr>
            <a:r>
              <a:rPr lang="en-US" sz="5799" dirty="0" err="1">
                <a:solidFill>
                  <a:srgbClr val="C00000"/>
                </a:solidFill>
                <a:latin typeface="Cambria Bold"/>
              </a:rPr>
              <a:t>Viết</a:t>
            </a:r>
            <a:r>
              <a:rPr lang="en-US" sz="5799" dirty="0">
                <a:solidFill>
                  <a:srgbClr val="C00000"/>
                </a:solidFill>
                <a:latin typeface="Cambria Bold"/>
              </a:rPr>
              <a:t> </a:t>
            </a:r>
            <a:r>
              <a:rPr lang="en-US" sz="5799" dirty="0" err="1">
                <a:solidFill>
                  <a:srgbClr val="C00000"/>
                </a:solidFill>
                <a:latin typeface="Cambria Bold"/>
              </a:rPr>
              <a:t>phiếu</a:t>
            </a:r>
            <a:r>
              <a:rPr lang="en-US" sz="5799" dirty="0">
                <a:solidFill>
                  <a:srgbClr val="C00000"/>
                </a:solidFill>
                <a:latin typeface="Cambria Bold"/>
              </a:rPr>
              <a:t> </a:t>
            </a:r>
            <a:r>
              <a:rPr lang="en-US" sz="5799" dirty="0" err="1">
                <a:solidFill>
                  <a:srgbClr val="C00000"/>
                </a:solidFill>
                <a:latin typeface="Cambria Bold"/>
              </a:rPr>
              <a:t>đọc</a:t>
            </a:r>
            <a:r>
              <a:rPr lang="en-US" sz="5799" dirty="0">
                <a:solidFill>
                  <a:srgbClr val="C00000"/>
                </a:solidFill>
                <a:latin typeface="Cambria Bold"/>
              </a:rPr>
              <a:t> </a:t>
            </a:r>
            <a:r>
              <a:rPr lang="en-US" sz="5799" dirty="0" err="1">
                <a:solidFill>
                  <a:srgbClr val="C00000"/>
                </a:solidFill>
                <a:latin typeface="Cambria Bold"/>
              </a:rPr>
              <a:t>sách</a:t>
            </a:r>
            <a:r>
              <a:rPr lang="en-US" sz="5799" dirty="0">
                <a:solidFill>
                  <a:srgbClr val="C00000"/>
                </a:solidFill>
                <a:latin typeface="Cambria Bold"/>
              </a:rPr>
              <a:t> </a:t>
            </a:r>
            <a:r>
              <a:rPr lang="en-US" sz="5799" dirty="0" err="1">
                <a:solidFill>
                  <a:srgbClr val="C00000"/>
                </a:solidFill>
                <a:latin typeface="Cambria Bold"/>
              </a:rPr>
              <a:t>theo</a:t>
            </a:r>
            <a:r>
              <a:rPr lang="en-US" sz="5799" dirty="0">
                <a:solidFill>
                  <a:srgbClr val="C00000"/>
                </a:solidFill>
                <a:latin typeface="Cambria Bold"/>
              </a:rPr>
              <a:t> </a:t>
            </a:r>
            <a:r>
              <a:rPr lang="en-US" sz="5799" dirty="0" err="1">
                <a:solidFill>
                  <a:srgbClr val="C00000"/>
                </a:solidFill>
                <a:latin typeface="Cambria Bold"/>
              </a:rPr>
              <a:t>mẫu</a:t>
            </a:r>
            <a:r>
              <a:rPr lang="en-US" sz="5799" dirty="0">
                <a:solidFill>
                  <a:srgbClr val="405269"/>
                </a:solidFill>
                <a:latin typeface="Cambria Bold"/>
              </a:rPr>
              <a:t>. </a:t>
            </a:r>
          </a:p>
        </p:txBody>
      </p:sp>
      <p:graphicFrame>
        <p:nvGraphicFramePr>
          <p:cNvPr id="17" name="Table 16"/>
          <p:cNvGraphicFramePr>
            <a:graphicFrameLocks noGrp="1"/>
          </p:cNvGraphicFramePr>
          <p:nvPr>
            <p:extLst>
              <p:ext uri="{D42A27DB-BD31-4B8C-83A1-F6EECF244321}">
                <p14:modId xmlns:p14="http://schemas.microsoft.com/office/powerpoint/2010/main" val="868483003"/>
              </p:ext>
            </p:extLst>
          </p:nvPr>
        </p:nvGraphicFramePr>
        <p:xfrm>
          <a:off x="1362676" y="2311728"/>
          <a:ext cx="15927624" cy="7772400"/>
        </p:xfrm>
        <a:graphic>
          <a:graphicData uri="http://schemas.openxmlformats.org/drawingml/2006/table">
            <a:tbl>
              <a:tblPr firstRow="1" bandRow="1">
                <a:tableStyleId>{5C22544A-7EE6-4342-B048-85BDC9FD1C3A}</a:tableStyleId>
              </a:tblPr>
              <a:tblGrid>
                <a:gridCol w="7963812">
                  <a:extLst>
                    <a:ext uri="{9D8B030D-6E8A-4147-A177-3AD203B41FA5}">
                      <a16:colId xmlns:a16="http://schemas.microsoft.com/office/drawing/2014/main" val="59904040"/>
                    </a:ext>
                  </a:extLst>
                </a:gridCol>
                <a:gridCol w="7963812">
                  <a:extLst>
                    <a:ext uri="{9D8B030D-6E8A-4147-A177-3AD203B41FA5}">
                      <a16:colId xmlns:a16="http://schemas.microsoft.com/office/drawing/2014/main" val="3241546650"/>
                    </a:ext>
                  </a:extLst>
                </a:gridCol>
              </a:tblGrid>
              <a:tr h="370840">
                <a:tc gridSpan="2">
                  <a:txBody>
                    <a:bodyPr/>
                    <a:lstStyle/>
                    <a:p>
                      <a:pPr algn="ctr"/>
                      <a:r>
                        <a:rPr lang="en-GB" sz="6000" b="1" dirty="0">
                          <a:solidFill>
                            <a:srgbClr val="002060"/>
                          </a:solidFill>
                          <a:latin typeface="Cambria" panose="02040503050406030204" pitchFamily="18" charset="0"/>
                          <a:ea typeface="Cambria" panose="02040503050406030204" pitchFamily="18" charset="0"/>
                        </a:rPr>
                        <a:t>PHIẾU</a:t>
                      </a:r>
                      <a:r>
                        <a:rPr lang="en-GB" sz="6000" b="1" baseline="0" dirty="0">
                          <a:solidFill>
                            <a:srgbClr val="002060"/>
                          </a:solidFill>
                          <a:latin typeface="Cambria" panose="02040503050406030204" pitchFamily="18" charset="0"/>
                          <a:ea typeface="Cambria" panose="02040503050406030204" pitchFamily="18" charset="0"/>
                        </a:rPr>
                        <a:t> ĐỌC SÁCH</a:t>
                      </a:r>
                      <a:endParaRPr lang="en-GB" sz="6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40000"/>
                        <a:lumOff val="60000"/>
                      </a:schemeClr>
                    </a:solidFill>
                  </a:tcPr>
                </a:tc>
                <a:tc hMerge="1">
                  <a:txBody>
                    <a:bodyPr/>
                    <a:lstStyle/>
                    <a:p>
                      <a:endParaRPr lang="en-GB" dirty="0"/>
                    </a:p>
                  </a:txBody>
                  <a:tcPr/>
                </a:tc>
                <a:extLst>
                  <a:ext uri="{0D108BD9-81ED-4DB2-BD59-A6C34878D82A}">
                    <a16:rowId xmlns:a16="http://schemas.microsoft.com/office/drawing/2014/main" val="3655733864"/>
                  </a:ext>
                </a:extLst>
              </a:tr>
              <a:tr h="370840">
                <a:tc>
                  <a:txBody>
                    <a:bodyPr/>
                    <a:lstStyle/>
                    <a:p>
                      <a:r>
                        <a:rPr lang="en-GB" sz="6000" b="1" dirty="0" err="1">
                          <a:solidFill>
                            <a:srgbClr val="002060"/>
                          </a:solidFill>
                          <a:latin typeface="Cambria" panose="02040503050406030204" pitchFamily="18" charset="0"/>
                          <a:ea typeface="Cambria" panose="02040503050406030204" pitchFamily="18" charset="0"/>
                        </a:rPr>
                        <a:t>Tên</a:t>
                      </a:r>
                      <a:r>
                        <a:rPr lang="vi-VN" sz="6000" b="1" dirty="0">
                          <a:solidFill>
                            <a:srgbClr val="002060"/>
                          </a:solidFill>
                          <a:latin typeface="Cambria" panose="02040503050406030204" pitchFamily="18" charset="0"/>
                          <a:ea typeface="Cambria" panose="02040503050406030204" pitchFamily="18" charset="0"/>
                        </a:rPr>
                        <a:t> sách báo: </a:t>
                      </a:r>
                      <a:endParaRPr lang="en-GB" sz="6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20000"/>
                        <a:lumOff val="80000"/>
                      </a:schemeClr>
                    </a:solidFill>
                  </a:tcPr>
                </a:tc>
                <a:tc>
                  <a:txBody>
                    <a:bodyPr/>
                    <a:lstStyle/>
                    <a:p>
                      <a:r>
                        <a:rPr lang="en-GB" sz="6000" b="1" dirty="0" err="1">
                          <a:solidFill>
                            <a:srgbClr val="002060"/>
                          </a:solidFill>
                          <a:latin typeface="Cambria" panose="02040503050406030204" pitchFamily="18" charset="0"/>
                          <a:ea typeface="Cambria" panose="02040503050406030204" pitchFamily="18" charset="0"/>
                        </a:rPr>
                        <a:t>Ngày</a:t>
                      </a:r>
                      <a:r>
                        <a:rPr lang="en-GB" sz="6000" b="1" baseline="0" dirty="0">
                          <a:solidFill>
                            <a:srgbClr val="002060"/>
                          </a:solidFill>
                          <a:latin typeface="Cambria" panose="02040503050406030204" pitchFamily="18" charset="0"/>
                          <a:ea typeface="Cambria" panose="02040503050406030204" pitchFamily="18" charset="0"/>
                        </a:rPr>
                        <a:t> </a:t>
                      </a:r>
                      <a:r>
                        <a:rPr lang="en-GB" sz="6000" b="1" baseline="0" dirty="0" err="1">
                          <a:solidFill>
                            <a:srgbClr val="002060"/>
                          </a:solidFill>
                          <a:latin typeface="Cambria" panose="02040503050406030204" pitchFamily="18" charset="0"/>
                          <a:ea typeface="Cambria" panose="02040503050406030204" pitchFamily="18" charset="0"/>
                        </a:rPr>
                        <a:t>đọc</a:t>
                      </a:r>
                      <a:r>
                        <a:rPr lang="en-GB" sz="6000" b="1" baseline="0" dirty="0">
                          <a:solidFill>
                            <a:srgbClr val="002060"/>
                          </a:solidFill>
                          <a:latin typeface="Cambria" panose="02040503050406030204" pitchFamily="18" charset="0"/>
                          <a:ea typeface="Cambria" panose="02040503050406030204" pitchFamily="18" charset="0"/>
                        </a:rPr>
                        <a:t>:</a:t>
                      </a:r>
                      <a:endParaRPr lang="en-GB" sz="6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44404299"/>
                  </a:ext>
                </a:extLst>
              </a:tr>
              <a:tr h="370840">
                <a:tc gridSpan="2">
                  <a:txBody>
                    <a:bodyPr/>
                    <a:lstStyle/>
                    <a:p>
                      <a:r>
                        <a:rPr lang="en-GB" sz="6000" b="1" dirty="0" err="1">
                          <a:solidFill>
                            <a:srgbClr val="002060"/>
                          </a:solidFill>
                          <a:latin typeface="Cambria" panose="02040503050406030204" pitchFamily="18" charset="0"/>
                          <a:ea typeface="Cambria" panose="02040503050406030204" pitchFamily="18" charset="0"/>
                        </a:rPr>
                        <a:t>Tác</a:t>
                      </a:r>
                      <a:r>
                        <a:rPr lang="en-GB" sz="6000" b="1" baseline="0" dirty="0">
                          <a:solidFill>
                            <a:srgbClr val="002060"/>
                          </a:solidFill>
                          <a:latin typeface="Cambria" panose="02040503050406030204" pitchFamily="18" charset="0"/>
                          <a:ea typeface="Cambria" panose="02040503050406030204" pitchFamily="18" charset="0"/>
                        </a:rPr>
                        <a:t> </a:t>
                      </a:r>
                      <a:r>
                        <a:rPr lang="en-GB" sz="6000" b="1" baseline="0" dirty="0" err="1">
                          <a:solidFill>
                            <a:srgbClr val="002060"/>
                          </a:solidFill>
                          <a:latin typeface="Cambria" panose="02040503050406030204" pitchFamily="18" charset="0"/>
                          <a:ea typeface="Cambria" panose="02040503050406030204" pitchFamily="18" charset="0"/>
                        </a:rPr>
                        <a:t>giả</a:t>
                      </a:r>
                      <a:r>
                        <a:rPr lang="en-GB" sz="6000" b="1" baseline="0" dirty="0">
                          <a:solidFill>
                            <a:srgbClr val="002060"/>
                          </a:solidFill>
                          <a:latin typeface="Cambria" panose="02040503050406030204" pitchFamily="18" charset="0"/>
                          <a:ea typeface="Cambria" panose="02040503050406030204" pitchFamily="18" charset="0"/>
                        </a:rPr>
                        <a:t>:</a:t>
                      </a:r>
                      <a:endParaRPr lang="en-GB" sz="6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20000"/>
                        <a:lumOff val="80000"/>
                      </a:schemeClr>
                    </a:solidFill>
                  </a:tcPr>
                </a:tc>
                <a:tc hMerge="1">
                  <a:txBody>
                    <a:bodyPr/>
                    <a:lstStyle/>
                    <a:p>
                      <a:pPr algn="just"/>
                      <a:endParaRPr lang="en-GB" sz="4000" dirty="0">
                        <a:latin typeface="Cambria" panose="02040503050406030204" pitchFamily="18" charset="0"/>
                        <a:ea typeface="Cambria" panose="02040503050406030204" pitchFamily="18"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68610221"/>
                  </a:ext>
                </a:extLst>
              </a:tr>
              <a:tr h="370840">
                <a:tc gridSpan="2">
                  <a:txBody>
                    <a:bodyPr/>
                    <a:lstStyle/>
                    <a:p>
                      <a:r>
                        <a:rPr lang="vi-VN" sz="6000" b="1" dirty="0">
                          <a:solidFill>
                            <a:srgbClr val="002060"/>
                          </a:solidFill>
                          <a:latin typeface="Cambria" panose="02040503050406030204" pitchFamily="18" charset="0"/>
                          <a:ea typeface="Cambria" panose="02040503050406030204" pitchFamily="18" charset="0"/>
                        </a:rPr>
                        <a:t>Thông tin về công trình kiến trúc nổi tiếng:</a:t>
                      </a:r>
                    </a:p>
                    <a:p>
                      <a:r>
                        <a:rPr lang="vi-VN" sz="6000" b="1" dirty="0">
                          <a:solidFill>
                            <a:srgbClr val="002060"/>
                          </a:solidFill>
                          <a:latin typeface="Cambria" panose="02040503050406030204" pitchFamily="18" charset="0"/>
                          <a:ea typeface="Cambria" panose="02040503050406030204" pitchFamily="18" charset="0"/>
                        </a:rPr>
                        <a:t>+ Tên công trình kiến trúc:</a:t>
                      </a:r>
                    </a:p>
                    <a:p>
                      <a:r>
                        <a:rPr lang="vi-VN" sz="6000" b="1" dirty="0">
                          <a:solidFill>
                            <a:srgbClr val="002060"/>
                          </a:solidFill>
                          <a:latin typeface="Cambria" panose="02040503050406030204" pitchFamily="18" charset="0"/>
                          <a:ea typeface="Cambria" panose="02040503050406030204" pitchFamily="18" charset="0"/>
                        </a:rPr>
                        <a:t>+ Thuộc quốc gia:</a:t>
                      </a:r>
                    </a:p>
                    <a:p>
                      <a:r>
                        <a:rPr lang="vi-VN" sz="6000" b="1" dirty="0">
                          <a:solidFill>
                            <a:srgbClr val="002060"/>
                          </a:solidFill>
                          <a:latin typeface="Cambria" panose="02040503050406030204" pitchFamily="18" charset="0"/>
                          <a:ea typeface="Cambria" panose="02040503050406030204" pitchFamily="18" charset="0"/>
                        </a:rPr>
                        <a:t>+ Điểm độc đáo của công trình:</a:t>
                      </a:r>
                      <a:endParaRPr lang="en-GB" sz="6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20000"/>
                        <a:lumOff val="80000"/>
                      </a:schemeClr>
                    </a:solidFill>
                  </a:tcPr>
                </a:tc>
                <a:tc hMerge="1">
                  <a:txBody>
                    <a:bodyPr/>
                    <a:lstStyle/>
                    <a:p>
                      <a:endParaRPr lang="en-GB" sz="4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589930614"/>
                  </a:ext>
                </a:extLst>
              </a:tr>
              <a:tr h="370840">
                <a:tc gridSpan="2">
                  <a:txBody>
                    <a:bodyPr/>
                    <a:lstStyle/>
                    <a:p>
                      <a:r>
                        <a:rPr lang="en-GB" sz="6000" b="1" dirty="0" err="1">
                          <a:solidFill>
                            <a:srgbClr val="002060"/>
                          </a:solidFill>
                          <a:latin typeface="Cambria" panose="02040503050406030204" pitchFamily="18" charset="0"/>
                          <a:ea typeface="Cambria" panose="02040503050406030204" pitchFamily="18" charset="0"/>
                        </a:rPr>
                        <a:t>Mức</a:t>
                      </a:r>
                      <a:r>
                        <a:rPr lang="en-GB" sz="6000" b="1" baseline="0" dirty="0">
                          <a:solidFill>
                            <a:srgbClr val="002060"/>
                          </a:solidFill>
                          <a:latin typeface="Cambria" panose="02040503050406030204" pitchFamily="18" charset="0"/>
                          <a:ea typeface="Cambria" panose="02040503050406030204" pitchFamily="18" charset="0"/>
                        </a:rPr>
                        <a:t> </a:t>
                      </a:r>
                      <a:r>
                        <a:rPr lang="en-GB" sz="6000" b="1" baseline="0" dirty="0" err="1">
                          <a:solidFill>
                            <a:srgbClr val="002060"/>
                          </a:solidFill>
                          <a:latin typeface="Cambria" panose="02040503050406030204" pitchFamily="18" charset="0"/>
                          <a:ea typeface="Cambria" panose="02040503050406030204" pitchFamily="18" charset="0"/>
                        </a:rPr>
                        <a:t>độ</a:t>
                      </a:r>
                      <a:r>
                        <a:rPr lang="en-GB" sz="6000" b="1" baseline="0" dirty="0">
                          <a:solidFill>
                            <a:srgbClr val="002060"/>
                          </a:solidFill>
                          <a:latin typeface="Cambria" panose="02040503050406030204" pitchFamily="18" charset="0"/>
                          <a:ea typeface="Cambria" panose="02040503050406030204" pitchFamily="18" charset="0"/>
                        </a:rPr>
                        <a:t> </a:t>
                      </a:r>
                      <a:r>
                        <a:rPr lang="en-GB" sz="6000" b="1" baseline="0" dirty="0" err="1">
                          <a:solidFill>
                            <a:srgbClr val="002060"/>
                          </a:solidFill>
                          <a:latin typeface="Cambria" panose="02040503050406030204" pitchFamily="18" charset="0"/>
                          <a:ea typeface="Cambria" panose="02040503050406030204" pitchFamily="18" charset="0"/>
                        </a:rPr>
                        <a:t>yêu</a:t>
                      </a:r>
                      <a:r>
                        <a:rPr lang="en-GB" sz="6000" b="1" baseline="0" dirty="0">
                          <a:solidFill>
                            <a:srgbClr val="002060"/>
                          </a:solidFill>
                          <a:latin typeface="Cambria" panose="02040503050406030204" pitchFamily="18" charset="0"/>
                          <a:ea typeface="Cambria" panose="02040503050406030204" pitchFamily="18" charset="0"/>
                        </a:rPr>
                        <a:t> </a:t>
                      </a:r>
                      <a:r>
                        <a:rPr lang="en-GB" sz="6000" b="1" baseline="0" dirty="0" err="1">
                          <a:solidFill>
                            <a:srgbClr val="002060"/>
                          </a:solidFill>
                          <a:latin typeface="Cambria" panose="02040503050406030204" pitchFamily="18" charset="0"/>
                          <a:ea typeface="Cambria" panose="02040503050406030204" pitchFamily="18" charset="0"/>
                        </a:rPr>
                        <a:t>thích</a:t>
                      </a:r>
                      <a:r>
                        <a:rPr lang="en-GB" sz="6000" b="1" baseline="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2837441571"/>
                  </a:ext>
                </a:extLst>
              </a:tr>
            </a:tbl>
          </a:graphicData>
        </a:graphic>
      </p:graphicFrame>
      <p:sp>
        <p:nvSpPr>
          <p:cNvPr id="2" name="Freeform 14"/>
          <p:cNvSpPr/>
          <p:nvPr/>
        </p:nvSpPr>
        <p:spPr>
          <a:xfrm>
            <a:off x="1288625" y="725647"/>
            <a:ext cx="2131027" cy="2212139"/>
          </a:xfrm>
          <a:custGeom>
            <a:avLst/>
            <a:gdLst/>
            <a:ahLst/>
            <a:cxnLst/>
            <a:rect l="l" t="t" r="r" b="b"/>
            <a:pathLst>
              <a:path w="2131027" h="2212139">
                <a:moveTo>
                  <a:pt x="0" y="0"/>
                </a:moveTo>
                <a:lnTo>
                  <a:pt x="2131027" y="0"/>
                </a:lnTo>
                <a:lnTo>
                  <a:pt x="2131027" y="2212139"/>
                </a:lnTo>
                <a:lnTo>
                  <a:pt x="0" y="2212139"/>
                </a:lnTo>
                <a:lnTo>
                  <a:pt x="0" y="0"/>
                </a:lnTo>
                <a:close/>
              </a:path>
            </a:pathLst>
          </a:custGeom>
          <a:blipFill>
            <a:blip r:embed="rId6"/>
            <a:stretch>
              <a:fillRect/>
            </a:stretch>
          </a:blipFill>
        </p:spPr>
        <p:txBody>
          <a:bodyPr/>
          <a:lstStyle/>
          <a:p>
            <a:endParaRPr lang="en-SG"/>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3"/>
          <p:cNvSpPr/>
          <p:nvPr/>
        </p:nvSpPr>
        <p:spPr>
          <a:xfrm>
            <a:off x="1371599" y="306320"/>
            <a:ext cx="15509581" cy="9610865"/>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7294731" y="3404990"/>
            <a:ext cx="7945342" cy="4480672"/>
            <a:chOff x="8036635" y="2549948"/>
            <a:chExt cx="8495108" cy="5097065"/>
          </a:xfrm>
        </p:grpSpPr>
        <p:sp>
          <p:nvSpPr>
            <p:cNvPr id="14" name="Freeform 14"/>
            <p:cNvSpPr/>
            <p:nvPr/>
          </p:nvSpPr>
          <p:spPr>
            <a:xfrm>
              <a:off x="8036635" y="2549948"/>
              <a:ext cx="8495108" cy="5097065"/>
            </a:xfrm>
            <a:custGeom>
              <a:avLst/>
              <a:gdLst/>
              <a:ahLst/>
              <a:cxnLst/>
              <a:rect l="l" t="t" r="r" b="b"/>
              <a:pathLst>
                <a:path w="8495108" h="5097065">
                  <a:moveTo>
                    <a:pt x="0" y="0"/>
                  </a:moveTo>
                  <a:lnTo>
                    <a:pt x="8495109" y="0"/>
                  </a:lnTo>
                  <a:lnTo>
                    <a:pt x="8495109" y="5097065"/>
                  </a:lnTo>
                  <a:lnTo>
                    <a:pt x="0" y="50970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6" name="TextBox 16"/>
            <p:cNvSpPr txBox="1"/>
            <p:nvPr/>
          </p:nvSpPr>
          <p:spPr>
            <a:xfrm>
              <a:off x="8710379" y="3128520"/>
              <a:ext cx="7257159" cy="3077766"/>
            </a:xfrm>
            <a:prstGeom prst="rect">
              <a:avLst/>
            </a:prstGeom>
          </p:spPr>
          <p:txBody>
            <a:bodyPr wrap="square" lIns="0" tIns="0" rIns="0" bIns="0" rtlCol="0" anchor="t">
              <a:spAutoFit/>
            </a:bodyPr>
            <a:lstStyle/>
            <a:p>
              <a:pPr algn="ctr"/>
              <a:r>
                <a:rPr lang="en-US" sz="10000" b="1" dirty="0" err="1">
                  <a:solidFill>
                    <a:srgbClr val="C00000"/>
                  </a:solidFill>
                  <a:latin typeface="Cambria"/>
                </a:rPr>
                <a:t>Làm</a:t>
              </a:r>
              <a:r>
                <a:rPr lang="en-US" sz="10000" b="1" dirty="0">
                  <a:solidFill>
                    <a:srgbClr val="C00000"/>
                  </a:solidFill>
                  <a:latin typeface="Cambria"/>
                </a:rPr>
                <a:t> </a:t>
              </a:r>
              <a:r>
                <a:rPr lang="en-US" sz="10000" b="1" dirty="0" err="1">
                  <a:solidFill>
                    <a:srgbClr val="C00000"/>
                  </a:solidFill>
                  <a:latin typeface="Cambria"/>
                </a:rPr>
                <a:t>việc</a:t>
              </a:r>
              <a:r>
                <a:rPr lang="en-US" sz="10000" b="1" dirty="0">
                  <a:solidFill>
                    <a:srgbClr val="C00000"/>
                  </a:solidFill>
                  <a:latin typeface="Cambria"/>
                </a:rPr>
                <a:t> </a:t>
              </a:r>
              <a:endParaRPr lang="vi-VN" sz="10000" b="1" dirty="0">
                <a:solidFill>
                  <a:srgbClr val="C00000"/>
                </a:solidFill>
                <a:latin typeface="Cambria"/>
              </a:endParaRPr>
            </a:p>
            <a:p>
              <a:pPr algn="ctr"/>
              <a:r>
                <a:rPr lang="en-US" sz="10000" b="1" dirty="0" err="1">
                  <a:solidFill>
                    <a:srgbClr val="C00000"/>
                  </a:solidFill>
                  <a:latin typeface="Cambria"/>
                </a:rPr>
                <a:t>cá</a:t>
              </a:r>
              <a:r>
                <a:rPr lang="en-US" sz="10000" b="1" dirty="0">
                  <a:solidFill>
                    <a:srgbClr val="C00000"/>
                  </a:solidFill>
                  <a:latin typeface="Cambria"/>
                </a:rPr>
                <a:t> </a:t>
              </a:r>
              <a:r>
                <a:rPr lang="en-US" sz="10000" b="1" dirty="0" err="1">
                  <a:solidFill>
                    <a:srgbClr val="C00000"/>
                  </a:solidFill>
                  <a:latin typeface="Cambria"/>
                </a:rPr>
                <a:t>nhân</a:t>
              </a:r>
              <a:r>
                <a:rPr lang="en-US" sz="10000" b="1" dirty="0">
                  <a:solidFill>
                    <a:srgbClr val="C00000"/>
                  </a:solidFill>
                  <a:latin typeface="Cambria"/>
                </a:rPr>
                <a:t>.</a:t>
              </a:r>
            </a:p>
          </p:txBody>
        </p:sp>
      </p:grpSp>
      <p:sp>
        <p:nvSpPr>
          <p:cNvPr id="19" name="Freeform 16"/>
          <p:cNvSpPr/>
          <p:nvPr/>
        </p:nvSpPr>
        <p:spPr>
          <a:xfrm>
            <a:off x="1630109" y="1770232"/>
            <a:ext cx="5259465" cy="7821685"/>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4">
              <a:extLst>
                <a:ext uri="{BEBA8EAE-BF5A-486C-A8C5-ECC9F3942E4B}">
                  <a14:imgProps xmlns:a14="http://schemas.microsoft.com/office/drawing/2010/main">
                    <a14:imgLayer r:embed="rId5">
                      <a14:imgEffect>
                        <a14:backgroundRemoval t="4308" b="100000" l="0" r="65457"/>
                      </a14:imgEffect>
                    </a14:imgLayer>
                  </a14:imgProps>
                </a:ext>
              </a:extLst>
            </a:blip>
            <a:srcRect/>
            <a:stretch>
              <a:fillRect t="-5217" r="-53538" b="2"/>
            </a:stretch>
          </a:blipFill>
        </p:spPr>
        <p:txBody>
          <a:bodyPr/>
          <a:lstStyle/>
          <a:p>
            <a:endParaRPr lang="en-SG"/>
          </a:p>
        </p:txBody>
      </p:sp>
      <p:pic>
        <p:nvPicPr>
          <p:cNvPr id="23" name="Picture 22"/>
          <p:cNvPicPr>
            <a:picLocks noChangeAspect="1"/>
          </p:cNvPicPr>
          <p:nvPr/>
        </p:nvPicPr>
        <p:blipFill>
          <a:blip r:embed="rId6"/>
          <a:stretch>
            <a:fillRect/>
          </a:stretch>
        </p:blipFill>
        <p:spPr>
          <a:xfrm>
            <a:off x="7869466" y="1122288"/>
            <a:ext cx="6303810" cy="3188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3"/>
          <p:cNvSpPr/>
          <p:nvPr/>
        </p:nvSpPr>
        <p:spPr>
          <a:xfrm>
            <a:off x="1429952" y="529801"/>
            <a:ext cx="15860348" cy="9009781"/>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6"/>
          <p:cNvGrpSpPr/>
          <p:nvPr/>
        </p:nvGrpSpPr>
        <p:grpSpPr>
          <a:xfrm>
            <a:off x="1549628" y="6122871"/>
            <a:ext cx="4175284" cy="3969752"/>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grpSp>
      <p:sp>
        <p:nvSpPr>
          <p:cNvPr id="9" name="Freeform 9"/>
          <p:cNvSpPr/>
          <p:nvPr/>
        </p:nvSpPr>
        <p:spPr>
          <a:xfrm rot="1013048">
            <a:off x="13802129" y="241049"/>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0" name="Freeform 10"/>
          <p:cNvSpPr/>
          <p:nvPr/>
        </p:nvSpPr>
        <p:spPr>
          <a:xfrm>
            <a:off x="1302802" y="203964"/>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5" name="Freeform 15"/>
          <p:cNvSpPr/>
          <p:nvPr/>
        </p:nvSpPr>
        <p:spPr>
          <a:xfrm>
            <a:off x="6004540" y="4394485"/>
            <a:ext cx="7285225" cy="4726290"/>
          </a:xfrm>
          <a:custGeom>
            <a:avLst/>
            <a:gdLst/>
            <a:ahLst/>
            <a:cxnLst/>
            <a:rect l="l" t="t" r="r" b="b"/>
            <a:pathLst>
              <a:path w="7285225" h="4726290">
                <a:moveTo>
                  <a:pt x="0" y="0"/>
                </a:moveTo>
                <a:lnTo>
                  <a:pt x="7285226" y="0"/>
                </a:lnTo>
                <a:lnTo>
                  <a:pt x="7285226" y="4726289"/>
                </a:lnTo>
                <a:lnTo>
                  <a:pt x="0" y="47262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pic>
        <p:nvPicPr>
          <p:cNvPr id="18" name="Picture 17"/>
          <p:cNvPicPr>
            <a:picLocks noChangeAspect="1"/>
          </p:cNvPicPr>
          <p:nvPr/>
        </p:nvPicPr>
        <p:blipFill>
          <a:blip r:embed="rId13"/>
          <a:stretch>
            <a:fillRect/>
          </a:stretch>
        </p:blipFill>
        <p:spPr>
          <a:xfrm>
            <a:off x="2008013" y="480998"/>
            <a:ext cx="14271973" cy="5468586"/>
          </a:xfrm>
          <a:prstGeom prst="rect">
            <a:avLst/>
          </a:prstGeom>
        </p:spPr>
      </p:pic>
    </p:spTree>
    <p:extLst>
      <p:ext uri="{BB962C8B-B14F-4D97-AF65-F5344CB8AC3E}">
        <p14:creationId xmlns:p14="http://schemas.microsoft.com/office/powerpoint/2010/main" val="16251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3"/>
          <p:cNvSpPr/>
          <p:nvPr/>
        </p:nvSpPr>
        <p:spPr>
          <a:xfrm>
            <a:off x="685800" y="529801"/>
            <a:ext cx="16604500" cy="9033299"/>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4"/>
          <p:cNvSpPr/>
          <p:nvPr/>
        </p:nvSpPr>
        <p:spPr>
          <a:xfrm>
            <a:off x="8287900" y="395665"/>
            <a:ext cx="3004811" cy="2899643"/>
          </a:xfrm>
          <a:custGeom>
            <a:avLst/>
            <a:gdLst/>
            <a:ahLst/>
            <a:cxnLst/>
            <a:rect l="l" t="t" r="r" b="b"/>
            <a:pathLst>
              <a:path w="3004811" h="2899643">
                <a:moveTo>
                  <a:pt x="0" y="0"/>
                </a:moveTo>
                <a:lnTo>
                  <a:pt x="3004811" y="0"/>
                </a:lnTo>
                <a:lnTo>
                  <a:pt x="3004811" y="2899643"/>
                </a:lnTo>
                <a:lnTo>
                  <a:pt x="0" y="2899643"/>
                </a:lnTo>
                <a:lnTo>
                  <a:pt x="0" y="0"/>
                </a:lnTo>
                <a:close/>
              </a:path>
            </a:pathLst>
          </a:custGeom>
          <a:blipFill>
            <a:blip r:embed="rId2"/>
            <a:stretch>
              <a:fillRect/>
            </a:stretch>
          </a:blipFill>
        </p:spPr>
        <p:txBody>
          <a:bodyPr/>
          <a:lstStyle/>
          <a:p>
            <a:endParaRPr lang="en-SG"/>
          </a:p>
        </p:txBody>
      </p:sp>
      <p:sp>
        <p:nvSpPr>
          <p:cNvPr id="15" name="Freeform 15"/>
          <p:cNvSpPr/>
          <p:nvPr/>
        </p:nvSpPr>
        <p:spPr>
          <a:xfrm>
            <a:off x="-87648" y="-42967"/>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6" name="Freeform 16"/>
          <p:cNvSpPr/>
          <p:nvPr/>
        </p:nvSpPr>
        <p:spPr>
          <a:xfrm>
            <a:off x="227800" y="1333500"/>
            <a:ext cx="8075295" cy="82296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5"/>
            <a:stretch>
              <a:fillRect/>
            </a:stretch>
          </a:blipFill>
        </p:spPr>
        <p:txBody>
          <a:bodyPr/>
          <a:lstStyle/>
          <a:p>
            <a:endParaRPr lang="en-SG" dirty="0"/>
          </a:p>
        </p:txBody>
      </p:sp>
      <p:sp>
        <p:nvSpPr>
          <p:cNvPr id="17" name="TextBox 17"/>
          <p:cNvSpPr txBox="1"/>
          <p:nvPr/>
        </p:nvSpPr>
        <p:spPr>
          <a:xfrm>
            <a:off x="6172200" y="3086100"/>
            <a:ext cx="10542645" cy="6155531"/>
          </a:xfrm>
          <a:prstGeom prst="rect">
            <a:avLst/>
          </a:prstGeom>
        </p:spPr>
        <p:txBody>
          <a:bodyPr wrap="square" lIns="0" tIns="0" rIns="0" bIns="0" rtlCol="0" anchor="t">
            <a:spAutoFit/>
          </a:bodyPr>
          <a:lstStyle/>
          <a:p>
            <a:pPr algn="ctr"/>
            <a:r>
              <a:rPr lang="en-SG" sz="8000" b="1" dirty="0">
                <a:solidFill>
                  <a:srgbClr val="002060"/>
                </a:solidFill>
                <a:latin typeface="Cambria" panose="02040503050406030204" pitchFamily="18" charset="0"/>
                <a:ea typeface="Cambria" panose="02040503050406030204" pitchFamily="18" charset="0"/>
              </a:rPr>
              <a:t>Trao </a:t>
            </a:r>
            <a:r>
              <a:rPr lang="en-SG" sz="8000" b="1" dirty="0" err="1">
                <a:solidFill>
                  <a:srgbClr val="002060"/>
                </a:solidFill>
                <a:latin typeface="Cambria" panose="02040503050406030204" pitchFamily="18" charset="0"/>
                <a:ea typeface="Cambria" panose="02040503050406030204" pitchFamily="18" charset="0"/>
              </a:rPr>
              <a:t>đổi</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với</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bạn</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những</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suy</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nghĩ</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của</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em</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về</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công</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trình</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kiến</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trúc</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nổi</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tiếng</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trong</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bài</a:t>
            </a:r>
            <a:r>
              <a:rPr lang="en-SG" sz="8000" b="1" dirty="0">
                <a:solidFill>
                  <a:srgbClr val="002060"/>
                </a:solidFill>
                <a:latin typeface="Cambria" panose="02040503050406030204" pitchFamily="18" charset="0"/>
                <a:ea typeface="Cambria" panose="02040503050406030204" pitchFamily="18" charset="0"/>
              </a:rPr>
              <a:t> </a:t>
            </a:r>
            <a:r>
              <a:rPr lang="en-SG" sz="8000" b="1" dirty="0" err="1">
                <a:solidFill>
                  <a:srgbClr val="002060"/>
                </a:solidFill>
                <a:latin typeface="Cambria" panose="02040503050406030204" pitchFamily="18" charset="0"/>
                <a:ea typeface="Cambria" panose="02040503050406030204" pitchFamily="18" charset="0"/>
              </a:rPr>
              <a:t>đọc</a:t>
            </a:r>
            <a:r>
              <a:rPr lang="en-SG" sz="8000" b="1" dirty="0">
                <a:solidFill>
                  <a:srgbClr val="002060"/>
                </a:solidFill>
                <a:latin typeface="Cambria" panose="02040503050406030204" pitchFamily="18" charset="0"/>
                <a:ea typeface="Cambria" panose="02040503050406030204" pitchFamily="18" charset="0"/>
              </a:rPr>
              <a:t>.</a:t>
            </a:r>
            <a:endParaRPr lang="en-US" sz="8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3"/>
          <p:cNvSpPr/>
          <p:nvPr/>
        </p:nvSpPr>
        <p:spPr>
          <a:xfrm>
            <a:off x="1752600" y="529801"/>
            <a:ext cx="15537700" cy="9009781"/>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9"/>
          <p:cNvSpPr/>
          <p:nvPr/>
        </p:nvSpPr>
        <p:spPr>
          <a:xfrm rot="1013048">
            <a:off x="13802129" y="241049"/>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p:cNvSpPr/>
          <p:nvPr/>
        </p:nvSpPr>
        <p:spPr>
          <a:xfrm>
            <a:off x="1302802" y="203964"/>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5" name="Freeform 15"/>
          <p:cNvSpPr/>
          <p:nvPr/>
        </p:nvSpPr>
        <p:spPr>
          <a:xfrm>
            <a:off x="5878837" y="5522218"/>
            <a:ext cx="7285225" cy="4726290"/>
          </a:xfrm>
          <a:custGeom>
            <a:avLst/>
            <a:gdLst/>
            <a:ahLst/>
            <a:cxnLst/>
            <a:rect l="l" t="t" r="r" b="b"/>
            <a:pathLst>
              <a:path w="7285225" h="4726290">
                <a:moveTo>
                  <a:pt x="0" y="0"/>
                </a:moveTo>
                <a:lnTo>
                  <a:pt x="7285226" y="0"/>
                </a:lnTo>
                <a:lnTo>
                  <a:pt x="7285226" y="4726289"/>
                </a:lnTo>
                <a:lnTo>
                  <a:pt x="0" y="47262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pic>
        <p:nvPicPr>
          <p:cNvPr id="18" name="Picture 17"/>
          <p:cNvPicPr>
            <a:picLocks noChangeAspect="1"/>
          </p:cNvPicPr>
          <p:nvPr/>
        </p:nvPicPr>
        <p:blipFill>
          <a:blip r:embed="rId8"/>
          <a:stretch>
            <a:fillRect/>
          </a:stretch>
        </p:blipFill>
        <p:spPr>
          <a:xfrm>
            <a:off x="2454370" y="557484"/>
            <a:ext cx="14807175" cy="5673659"/>
          </a:xfrm>
          <a:prstGeom prst="rect">
            <a:avLst/>
          </a:prstGeom>
        </p:spPr>
      </p:pic>
    </p:spTree>
    <p:extLst>
      <p:ext uri="{BB962C8B-B14F-4D97-AF65-F5344CB8AC3E}">
        <p14:creationId xmlns:p14="http://schemas.microsoft.com/office/powerpoint/2010/main" val="38383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3"/>
          <p:cNvSpPr/>
          <p:nvPr/>
        </p:nvSpPr>
        <p:spPr>
          <a:xfrm>
            <a:off x="1496392" y="896799"/>
            <a:ext cx="16592723" cy="9421112"/>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9"/>
          <p:cNvSpPr/>
          <p:nvPr/>
        </p:nvSpPr>
        <p:spPr>
          <a:xfrm rot="1013048">
            <a:off x="14740702" y="-14560"/>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p:cNvSpPr/>
          <p:nvPr/>
        </p:nvSpPr>
        <p:spPr>
          <a:xfrm>
            <a:off x="-87648" y="-42967"/>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5" name="Freeform 15"/>
          <p:cNvSpPr/>
          <p:nvPr/>
        </p:nvSpPr>
        <p:spPr>
          <a:xfrm>
            <a:off x="78336" y="2314874"/>
            <a:ext cx="6290312" cy="6799045"/>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6"/>
            <a:stretch>
              <a:fillRect/>
            </a:stretch>
          </a:blipFill>
        </p:spPr>
        <p:txBody>
          <a:bodyPr/>
          <a:lstStyle/>
          <a:p>
            <a:endParaRPr lang="en-SG" dirty="0"/>
          </a:p>
        </p:txBody>
      </p:sp>
      <p:sp>
        <p:nvSpPr>
          <p:cNvPr id="16" name="TextBox 16"/>
          <p:cNvSpPr txBox="1"/>
          <p:nvPr/>
        </p:nvSpPr>
        <p:spPr>
          <a:xfrm>
            <a:off x="6019800" y="3420053"/>
            <a:ext cx="11430000" cy="5693866"/>
          </a:xfrm>
          <a:prstGeom prst="rect">
            <a:avLst/>
          </a:prstGeom>
        </p:spPr>
        <p:txBody>
          <a:bodyPr wrap="square" lIns="0" tIns="0" rIns="0" bIns="0" rtlCol="0" anchor="t">
            <a:spAutoFit/>
          </a:bodyPr>
          <a:lstStyle/>
          <a:p>
            <a:pPr algn="just"/>
            <a:r>
              <a:rPr lang="en-US" sz="7400" b="1" dirty="0">
                <a:solidFill>
                  <a:srgbClr val="DD5C89"/>
                </a:solidFill>
                <a:latin typeface="Cambria Bold"/>
              </a:rPr>
              <a:t>+ Chia </a:t>
            </a:r>
            <a:r>
              <a:rPr lang="en-US" sz="7400" b="1" dirty="0" err="1">
                <a:solidFill>
                  <a:srgbClr val="DD5C89"/>
                </a:solidFill>
                <a:latin typeface="Cambria Bold"/>
              </a:rPr>
              <a:t>sẻ</a:t>
            </a:r>
            <a:r>
              <a:rPr lang="en-US" sz="7400" b="1" dirty="0">
                <a:solidFill>
                  <a:srgbClr val="DD5C89"/>
                </a:solidFill>
                <a:latin typeface="Cambria Bold"/>
              </a:rPr>
              <a:t> </a:t>
            </a:r>
            <a:r>
              <a:rPr lang="en-US" sz="7400" b="1" dirty="0" err="1">
                <a:solidFill>
                  <a:srgbClr val="DD5C89"/>
                </a:solidFill>
                <a:latin typeface="Cambria Bold"/>
              </a:rPr>
              <a:t>câu</a:t>
            </a:r>
            <a:r>
              <a:rPr lang="en-US" sz="7400" b="1" dirty="0">
                <a:solidFill>
                  <a:srgbClr val="DD5C89"/>
                </a:solidFill>
                <a:latin typeface="Cambria Bold"/>
              </a:rPr>
              <a:t> </a:t>
            </a:r>
            <a:r>
              <a:rPr lang="en-US" sz="7400" b="1" dirty="0" err="1">
                <a:solidFill>
                  <a:srgbClr val="DD5C89"/>
                </a:solidFill>
                <a:latin typeface="Cambria Bold"/>
              </a:rPr>
              <a:t>chuyện</a:t>
            </a:r>
            <a:r>
              <a:rPr lang="en-US" sz="7400" b="1" dirty="0">
                <a:solidFill>
                  <a:srgbClr val="DD5C89"/>
                </a:solidFill>
                <a:latin typeface="Cambria Bold"/>
              </a:rPr>
              <a:t> </a:t>
            </a:r>
            <a:r>
              <a:rPr lang="en-US" sz="7400" b="1" dirty="0" err="1">
                <a:solidFill>
                  <a:srgbClr val="DD5C89"/>
                </a:solidFill>
                <a:latin typeface="Cambria Bold"/>
              </a:rPr>
              <a:t>em</a:t>
            </a:r>
            <a:r>
              <a:rPr lang="en-US" sz="7400" b="1" dirty="0">
                <a:solidFill>
                  <a:srgbClr val="DD5C89"/>
                </a:solidFill>
                <a:latin typeface="Cambria Bold"/>
              </a:rPr>
              <a:t> </a:t>
            </a:r>
            <a:r>
              <a:rPr lang="en-US" sz="7400" b="1" dirty="0" err="1">
                <a:solidFill>
                  <a:srgbClr val="DD5C89"/>
                </a:solidFill>
                <a:latin typeface="Cambria Bold"/>
              </a:rPr>
              <a:t>đọc</a:t>
            </a:r>
            <a:r>
              <a:rPr lang="en-US" sz="7400" b="1" dirty="0">
                <a:solidFill>
                  <a:srgbClr val="DD5C89"/>
                </a:solidFill>
                <a:latin typeface="Cambria Bold"/>
              </a:rPr>
              <a:t> </a:t>
            </a:r>
            <a:r>
              <a:rPr lang="en-US" sz="7400" b="1" dirty="0" err="1">
                <a:solidFill>
                  <a:srgbClr val="DD5C89"/>
                </a:solidFill>
                <a:latin typeface="Cambria Bold"/>
              </a:rPr>
              <a:t>được</a:t>
            </a:r>
            <a:r>
              <a:rPr lang="en-US" sz="7400" b="1" dirty="0">
                <a:solidFill>
                  <a:srgbClr val="DD5C89"/>
                </a:solidFill>
                <a:latin typeface="Cambria Bold"/>
              </a:rPr>
              <a:t> </a:t>
            </a:r>
            <a:r>
              <a:rPr lang="en-US" sz="7400" b="1" dirty="0" err="1">
                <a:solidFill>
                  <a:srgbClr val="DD5C89"/>
                </a:solidFill>
                <a:latin typeface="Cambria Bold"/>
              </a:rPr>
              <a:t>với</a:t>
            </a:r>
            <a:r>
              <a:rPr lang="en-US" sz="7400" b="1" dirty="0">
                <a:solidFill>
                  <a:srgbClr val="DD5C89"/>
                </a:solidFill>
                <a:latin typeface="Cambria Bold"/>
              </a:rPr>
              <a:t> </a:t>
            </a:r>
            <a:r>
              <a:rPr lang="en-US" sz="7400" b="1" dirty="0" err="1">
                <a:solidFill>
                  <a:srgbClr val="DD5C89"/>
                </a:solidFill>
                <a:latin typeface="Cambria Bold"/>
              </a:rPr>
              <a:t>người</a:t>
            </a:r>
            <a:r>
              <a:rPr lang="en-US" sz="7400" b="1" dirty="0">
                <a:solidFill>
                  <a:srgbClr val="DD5C89"/>
                </a:solidFill>
                <a:latin typeface="Cambria Bold"/>
              </a:rPr>
              <a:t> </a:t>
            </a:r>
            <a:r>
              <a:rPr lang="en-US" sz="7400" b="1" dirty="0" err="1">
                <a:solidFill>
                  <a:srgbClr val="DD5C89"/>
                </a:solidFill>
                <a:latin typeface="Cambria Bold"/>
              </a:rPr>
              <a:t>thân</a:t>
            </a:r>
            <a:r>
              <a:rPr lang="en-US" sz="7400" b="1" dirty="0">
                <a:solidFill>
                  <a:srgbClr val="DD5C89"/>
                </a:solidFill>
                <a:latin typeface="Cambria Bold"/>
              </a:rPr>
              <a:t>.</a:t>
            </a:r>
          </a:p>
          <a:p>
            <a:pPr algn="just"/>
            <a:r>
              <a:rPr lang="en-US" sz="7400" b="1" dirty="0">
                <a:solidFill>
                  <a:srgbClr val="DD5C89"/>
                </a:solidFill>
                <a:latin typeface="Cambria Bold"/>
              </a:rPr>
              <a:t>+ Hoàn </a:t>
            </a:r>
            <a:r>
              <a:rPr lang="en-US" sz="7400" b="1" dirty="0" err="1">
                <a:solidFill>
                  <a:srgbClr val="DD5C89"/>
                </a:solidFill>
                <a:latin typeface="Cambria Bold"/>
              </a:rPr>
              <a:t>thành</a:t>
            </a:r>
            <a:r>
              <a:rPr lang="en-US" sz="7400" b="1" dirty="0">
                <a:solidFill>
                  <a:srgbClr val="DD5C89"/>
                </a:solidFill>
                <a:latin typeface="Cambria Bold"/>
              </a:rPr>
              <a:t> </a:t>
            </a:r>
            <a:r>
              <a:rPr lang="en-US" sz="7400" b="1" dirty="0" err="1">
                <a:solidFill>
                  <a:srgbClr val="DD5C89"/>
                </a:solidFill>
                <a:latin typeface="Cambria Bold"/>
              </a:rPr>
              <a:t>Phiếu</a:t>
            </a:r>
            <a:r>
              <a:rPr lang="en-US" sz="7400" b="1" dirty="0">
                <a:solidFill>
                  <a:srgbClr val="DD5C89"/>
                </a:solidFill>
                <a:latin typeface="Cambria Bold"/>
              </a:rPr>
              <a:t> </a:t>
            </a:r>
            <a:r>
              <a:rPr lang="en-US" sz="7400" b="1" dirty="0" err="1">
                <a:solidFill>
                  <a:srgbClr val="DD5C89"/>
                </a:solidFill>
                <a:latin typeface="Cambria Bold"/>
              </a:rPr>
              <a:t>Đọc</a:t>
            </a:r>
            <a:r>
              <a:rPr lang="en-US" sz="7400" b="1" dirty="0">
                <a:solidFill>
                  <a:srgbClr val="DD5C89"/>
                </a:solidFill>
                <a:latin typeface="Cambria Bold"/>
              </a:rPr>
              <a:t> </a:t>
            </a:r>
            <a:r>
              <a:rPr lang="en-US" sz="7400" b="1" dirty="0" err="1">
                <a:solidFill>
                  <a:srgbClr val="DD5C89"/>
                </a:solidFill>
                <a:latin typeface="Cambria Bold"/>
              </a:rPr>
              <a:t>mở</a:t>
            </a:r>
            <a:r>
              <a:rPr lang="en-US" sz="7400" b="1" dirty="0">
                <a:solidFill>
                  <a:srgbClr val="DD5C89"/>
                </a:solidFill>
                <a:latin typeface="Cambria Bold"/>
              </a:rPr>
              <a:t> </a:t>
            </a:r>
            <a:r>
              <a:rPr lang="en-US" sz="7400" b="1" dirty="0" err="1">
                <a:solidFill>
                  <a:srgbClr val="DD5C89"/>
                </a:solidFill>
                <a:latin typeface="Cambria Bold"/>
              </a:rPr>
              <a:t>rộng</a:t>
            </a:r>
            <a:r>
              <a:rPr lang="en-US" sz="7400" b="1" dirty="0">
                <a:solidFill>
                  <a:srgbClr val="DD5C89"/>
                </a:solidFill>
                <a:latin typeface="Cambria Bold"/>
              </a:rPr>
              <a:t>.</a:t>
            </a:r>
          </a:p>
          <a:p>
            <a:pPr algn="just"/>
            <a:r>
              <a:rPr lang="en-US" sz="7400" b="1" dirty="0">
                <a:solidFill>
                  <a:srgbClr val="DD5C89"/>
                </a:solidFill>
                <a:latin typeface="Cambria Bold"/>
              </a:rPr>
              <a:t>+ </a:t>
            </a:r>
            <a:r>
              <a:rPr lang="en-US" sz="7400" b="1" dirty="0" err="1">
                <a:solidFill>
                  <a:srgbClr val="DD5C89"/>
                </a:solidFill>
                <a:latin typeface="Cambria Bold"/>
              </a:rPr>
              <a:t>Chuẩn</a:t>
            </a:r>
            <a:r>
              <a:rPr lang="en-US" sz="7400" b="1" dirty="0">
                <a:solidFill>
                  <a:srgbClr val="DD5C89"/>
                </a:solidFill>
                <a:latin typeface="Cambria Bold"/>
              </a:rPr>
              <a:t> </a:t>
            </a:r>
            <a:r>
              <a:rPr lang="en-US" sz="7400" b="1" dirty="0" err="1">
                <a:solidFill>
                  <a:srgbClr val="DD5C89"/>
                </a:solidFill>
                <a:latin typeface="Cambria Bold"/>
              </a:rPr>
              <a:t>bị</a:t>
            </a:r>
            <a:r>
              <a:rPr lang="en-US" sz="7400" b="1" dirty="0">
                <a:solidFill>
                  <a:srgbClr val="DD5C89"/>
                </a:solidFill>
                <a:latin typeface="Cambria Bold"/>
              </a:rPr>
              <a:t> </a:t>
            </a:r>
            <a:r>
              <a:rPr lang="en-US" sz="7400" b="1" dirty="0" err="1">
                <a:solidFill>
                  <a:srgbClr val="DD5C89"/>
                </a:solidFill>
                <a:latin typeface="Cambria Bold"/>
              </a:rPr>
              <a:t>bài</a:t>
            </a:r>
            <a:r>
              <a:rPr lang="en-US" sz="7400" b="1" dirty="0">
                <a:solidFill>
                  <a:srgbClr val="DD5C89"/>
                </a:solidFill>
                <a:latin typeface="Cambria Bold"/>
              </a:rPr>
              <a:t> </a:t>
            </a:r>
            <a:r>
              <a:rPr lang="en-US" sz="7400" b="1" dirty="0" err="1">
                <a:solidFill>
                  <a:srgbClr val="DD5C89"/>
                </a:solidFill>
                <a:latin typeface="Cambria Bold"/>
              </a:rPr>
              <a:t>sau</a:t>
            </a:r>
            <a:r>
              <a:rPr lang="en-US" sz="7400" b="1" dirty="0">
                <a:solidFill>
                  <a:srgbClr val="DD5C89"/>
                </a:solidFill>
                <a:latin typeface="Cambria Bold"/>
              </a:rPr>
              <a:t>.</a:t>
            </a:r>
          </a:p>
        </p:txBody>
      </p:sp>
      <p:pic>
        <p:nvPicPr>
          <p:cNvPr id="18" name="Picture 17"/>
          <p:cNvPicPr>
            <a:picLocks noChangeAspect="1"/>
          </p:cNvPicPr>
          <p:nvPr/>
        </p:nvPicPr>
        <p:blipFill>
          <a:blip r:embed="rId7"/>
          <a:stretch>
            <a:fillRect/>
          </a:stretch>
        </p:blipFill>
        <p:spPr>
          <a:xfrm>
            <a:off x="8030850" y="260876"/>
            <a:ext cx="6526529" cy="3905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3"/>
          <p:cNvSpPr/>
          <p:nvPr/>
        </p:nvSpPr>
        <p:spPr>
          <a:xfrm>
            <a:off x="1600200" y="1213331"/>
            <a:ext cx="14696554" cy="7860338"/>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9"/>
          <p:cNvSpPr/>
          <p:nvPr/>
        </p:nvSpPr>
        <p:spPr>
          <a:xfrm rot="1013048">
            <a:off x="12276560" y="962857"/>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p:cNvSpPr/>
          <p:nvPr/>
        </p:nvSpPr>
        <p:spPr>
          <a:xfrm>
            <a:off x="1326672" y="1213331"/>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pic>
        <p:nvPicPr>
          <p:cNvPr id="19" name="Picture 18"/>
          <p:cNvPicPr>
            <a:picLocks noChangeAspect="1"/>
          </p:cNvPicPr>
          <p:nvPr/>
        </p:nvPicPr>
        <p:blipFill>
          <a:blip r:embed="rId6"/>
          <a:stretch>
            <a:fillRect/>
          </a:stretch>
        </p:blipFill>
        <p:spPr>
          <a:xfrm>
            <a:off x="457200" y="2448464"/>
            <a:ext cx="17624334" cy="6625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3"/>
          <p:cNvSpPr/>
          <p:nvPr/>
        </p:nvSpPr>
        <p:spPr>
          <a:xfrm>
            <a:off x="665006" y="635962"/>
            <a:ext cx="15860348" cy="9009781"/>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6"/>
          <p:cNvGrpSpPr/>
          <p:nvPr/>
        </p:nvGrpSpPr>
        <p:grpSpPr>
          <a:xfrm>
            <a:off x="1424792" y="6839534"/>
            <a:ext cx="3604577" cy="33362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grpSp>
      <p:sp>
        <p:nvSpPr>
          <p:cNvPr id="9" name="Freeform 9"/>
          <p:cNvSpPr/>
          <p:nvPr/>
        </p:nvSpPr>
        <p:spPr>
          <a:xfrm rot="1013048">
            <a:off x="13378019" y="517434"/>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0" name="Freeform 10"/>
          <p:cNvSpPr/>
          <p:nvPr/>
        </p:nvSpPr>
        <p:spPr>
          <a:xfrm>
            <a:off x="304407" y="393789"/>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pic>
        <p:nvPicPr>
          <p:cNvPr id="2" name="Picture 1"/>
          <p:cNvPicPr>
            <a:picLocks noChangeAspect="1"/>
          </p:cNvPicPr>
          <p:nvPr/>
        </p:nvPicPr>
        <p:blipFill>
          <a:blip r:embed="rId10"/>
          <a:stretch>
            <a:fillRect/>
          </a:stretch>
        </p:blipFill>
        <p:spPr>
          <a:xfrm>
            <a:off x="-288450" y="2811469"/>
            <a:ext cx="17767260" cy="6364855"/>
          </a:xfrm>
          <a:prstGeom prst="rect">
            <a:avLst/>
          </a:prstGeom>
        </p:spPr>
      </p:pic>
    </p:spTree>
    <p:extLst>
      <p:ext uri="{BB962C8B-B14F-4D97-AF65-F5344CB8AC3E}">
        <p14:creationId xmlns:p14="http://schemas.microsoft.com/office/powerpoint/2010/main" val="2215278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3"/>
          <p:cNvSpPr/>
          <p:nvPr/>
        </p:nvSpPr>
        <p:spPr>
          <a:xfrm>
            <a:off x="1429952" y="529801"/>
            <a:ext cx="15860348" cy="9009781"/>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p:cNvGrpSpPr/>
          <p:nvPr/>
        </p:nvGrpSpPr>
        <p:grpSpPr>
          <a:xfrm>
            <a:off x="15214067" y="7283680"/>
            <a:ext cx="2575193" cy="2758231"/>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grpSp>
      <p:grpSp>
        <p:nvGrpSpPr>
          <p:cNvPr id="6" name="Group 6"/>
          <p:cNvGrpSpPr/>
          <p:nvPr/>
        </p:nvGrpSpPr>
        <p:grpSpPr>
          <a:xfrm>
            <a:off x="-23078" y="7647013"/>
            <a:ext cx="3604577" cy="33362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grpSp>
      <p:sp>
        <p:nvSpPr>
          <p:cNvPr id="9" name="Freeform 9"/>
          <p:cNvSpPr/>
          <p:nvPr/>
        </p:nvSpPr>
        <p:spPr>
          <a:xfrm rot="1013048">
            <a:off x="14740702" y="-14560"/>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0" name="Freeform 10"/>
          <p:cNvSpPr/>
          <p:nvPr/>
        </p:nvSpPr>
        <p:spPr>
          <a:xfrm>
            <a:off x="-87648" y="-42967"/>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1" name="Freeform 11"/>
          <p:cNvSpPr/>
          <p:nvPr/>
        </p:nvSpPr>
        <p:spPr>
          <a:xfrm>
            <a:off x="288458" y="4299886"/>
            <a:ext cx="1061708" cy="1120536"/>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12" name="Freeform 12"/>
          <p:cNvSpPr/>
          <p:nvPr/>
        </p:nvSpPr>
        <p:spPr>
          <a:xfrm>
            <a:off x="4975457" y="8956960"/>
            <a:ext cx="1115771" cy="102372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13" name="Freeform 13"/>
          <p:cNvSpPr/>
          <p:nvPr/>
        </p:nvSpPr>
        <p:spPr>
          <a:xfrm>
            <a:off x="16729340" y="4605924"/>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14" name="Freeform 14"/>
          <p:cNvSpPr/>
          <p:nvPr/>
        </p:nvSpPr>
        <p:spPr>
          <a:xfrm>
            <a:off x="11829107" y="635962"/>
            <a:ext cx="856105" cy="785476"/>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15" name="Freeform 15"/>
          <p:cNvSpPr/>
          <p:nvPr/>
        </p:nvSpPr>
        <p:spPr>
          <a:xfrm flipH="1">
            <a:off x="887813" y="3103043"/>
            <a:ext cx="8073309" cy="7165062"/>
          </a:xfrm>
          <a:custGeom>
            <a:avLst/>
            <a:gdLst/>
            <a:ahLst/>
            <a:cxnLst/>
            <a:rect l="l" t="t" r="r" b="b"/>
            <a:pathLst>
              <a:path w="8073309" h="7165062">
                <a:moveTo>
                  <a:pt x="8073309" y="0"/>
                </a:moveTo>
                <a:lnTo>
                  <a:pt x="0" y="0"/>
                </a:lnTo>
                <a:lnTo>
                  <a:pt x="0" y="7165062"/>
                </a:lnTo>
                <a:lnTo>
                  <a:pt x="8073309" y="7165062"/>
                </a:lnTo>
                <a:lnTo>
                  <a:pt x="8073309" y="0"/>
                </a:lnTo>
                <a:close/>
              </a:path>
            </a:pathLst>
          </a:custGeom>
          <a:blipFill>
            <a:blip r:embed="rId20"/>
            <a:stretch>
              <a:fillRect/>
            </a:stretch>
          </a:blipFill>
        </p:spPr>
        <p:txBody>
          <a:bodyPr/>
          <a:lstStyle/>
          <a:p>
            <a:endParaRPr lang="en-SG"/>
          </a:p>
        </p:txBody>
      </p:sp>
      <p:sp>
        <p:nvSpPr>
          <p:cNvPr id="17" name="TextBox 17"/>
          <p:cNvSpPr txBox="1"/>
          <p:nvPr/>
        </p:nvSpPr>
        <p:spPr>
          <a:xfrm>
            <a:off x="9060932" y="3445493"/>
            <a:ext cx="6373292" cy="936154"/>
          </a:xfrm>
          <a:prstGeom prst="rect">
            <a:avLst/>
          </a:prstGeom>
        </p:spPr>
        <p:txBody>
          <a:bodyPr wrap="square" lIns="0" tIns="0" rIns="0" bIns="0" rtlCol="0" anchor="t">
            <a:spAutoFit/>
          </a:bodyPr>
          <a:lstStyle/>
          <a:p>
            <a:pPr algn="ctr">
              <a:lnSpc>
                <a:spcPts val="7280"/>
              </a:lnSpc>
            </a:pPr>
            <a:endParaRPr lang="en-US" sz="8000" dirty="0">
              <a:solidFill>
                <a:srgbClr val="DD5C89"/>
              </a:solidFill>
              <a:latin typeface="Cambria"/>
            </a:endParaRPr>
          </a:p>
        </p:txBody>
      </p:sp>
      <p:sp>
        <p:nvSpPr>
          <p:cNvPr id="20" name="TextBox 19">
            <a:extLst>
              <a:ext uri="{FF2B5EF4-FFF2-40B4-BE49-F238E27FC236}">
                <a16:creationId xmlns:a16="http://schemas.microsoft.com/office/drawing/2014/main" id="{4D7BB9ED-0663-A305-6E68-F665A505B10A}"/>
              </a:ext>
            </a:extLst>
          </p:cNvPr>
          <p:cNvSpPr txBox="1"/>
          <p:nvPr/>
        </p:nvSpPr>
        <p:spPr>
          <a:xfrm>
            <a:off x="5202689" y="2101246"/>
            <a:ext cx="11393790" cy="5940088"/>
          </a:xfrm>
          <a:prstGeom prst="rect">
            <a:avLst/>
          </a:prstGeom>
          <a:noFill/>
        </p:spPr>
        <p:txBody>
          <a:bodyPr wrap="square">
            <a:spAutoFit/>
          </a:bodyPr>
          <a:lstStyle/>
          <a:p>
            <a:pPr algn="ctr"/>
            <a:r>
              <a:rPr lang="vi-VN" sz="9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Đọc</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sách</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báo</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viết</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về</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những</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công</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trình</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kiến</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trúc</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nổi</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tiếng</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trên</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thế</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9500" b="1" i="0" dirty="0" err="1">
                <a:solidFill>
                  <a:srgbClr val="002060"/>
                </a:solidFill>
                <a:effectLst/>
                <a:highlight>
                  <a:srgbClr val="FFFFFF"/>
                </a:highlight>
                <a:latin typeface="Cambria" panose="02040503050406030204" pitchFamily="18" charset="0"/>
                <a:ea typeface="Cambria" panose="02040503050406030204" pitchFamily="18" charset="0"/>
              </a:rPr>
              <a:t>giới</a:t>
            </a:r>
            <a:r>
              <a:rPr lang="en-SG" sz="9500" b="1" i="0" dirty="0">
                <a:solidFill>
                  <a:srgbClr val="002060"/>
                </a:solidFill>
                <a:effectLst/>
                <a:highlight>
                  <a:srgbClr val="FFFFFF"/>
                </a:highlight>
                <a:latin typeface="Cambria" panose="02040503050406030204" pitchFamily="18" charset="0"/>
                <a:ea typeface="Cambria" panose="02040503050406030204" pitchFamily="18" charset="0"/>
              </a:rPr>
              <a:t>.</a:t>
            </a:r>
            <a:endParaRPr lang="en-SG" sz="9500" b="1" dirty="0">
              <a:solidFill>
                <a:srgbClr val="00206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E9DA06CB-BD83-B574-8CB4-0C311EDA5EFA}"/>
              </a:ext>
            </a:extLst>
          </p:cNvPr>
          <p:cNvPicPr>
            <a:picLocks noChangeAspect="1"/>
          </p:cNvPicPr>
          <p:nvPr/>
        </p:nvPicPr>
        <p:blipFill>
          <a:blip r:embed="rId21"/>
          <a:stretch>
            <a:fillRect/>
          </a:stretch>
        </p:blipFill>
        <p:spPr>
          <a:xfrm>
            <a:off x="2650573" y="430451"/>
            <a:ext cx="3634529" cy="3630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3"/>
          <p:cNvSpPr/>
          <p:nvPr/>
        </p:nvSpPr>
        <p:spPr>
          <a:xfrm>
            <a:off x="1522765" y="315164"/>
            <a:ext cx="16535831" cy="9272882"/>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9"/>
          <p:cNvSpPr/>
          <p:nvPr/>
        </p:nvSpPr>
        <p:spPr>
          <a:xfrm rot="1013048">
            <a:off x="13808376" y="-27958"/>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p:cNvSpPr/>
          <p:nvPr/>
        </p:nvSpPr>
        <p:spPr>
          <a:xfrm>
            <a:off x="288458" y="4299886"/>
            <a:ext cx="1061708" cy="1120536"/>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2" name="Freeform 12"/>
          <p:cNvSpPr/>
          <p:nvPr/>
        </p:nvSpPr>
        <p:spPr>
          <a:xfrm>
            <a:off x="16729340" y="4605924"/>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grpSp>
        <p:nvGrpSpPr>
          <p:cNvPr id="20" name="Group 19"/>
          <p:cNvGrpSpPr/>
          <p:nvPr/>
        </p:nvGrpSpPr>
        <p:grpSpPr>
          <a:xfrm>
            <a:off x="5078297" y="698954"/>
            <a:ext cx="12328061" cy="8559346"/>
            <a:chOff x="6899133" y="3035688"/>
            <a:chExt cx="10722740" cy="6778155"/>
          </a:xfrm>
        </p:grpSpPr>
        <p:sp>
          <p:nvSpPr>
            <p:cNvPr id="15" name="Freeform 15"/>
            <p:cNvSpPr/>
            <p:nvPr/>
          </p:nvSpPr>
          <p:spPr>
            <a:xfrm>
              <a:off x="6899133" y="3035688"/>
              <a:ext cx="10722740" cy="6778155"/>
            </a:xfrm>
            <a:custGeom>
              <a:avLst/>
              <a:gdLst/>
              <a:ahLst/>
              <a:cxnLst/>
              <a:rect l="l" t="t" r="r" b="b"/>
              <a:pathLst>
                <a:path w="10018010" h="6010806">
                  <a:moveTo>
                    <a:pt x="0" y="0"/>
                  </a:moveTo>
                  <a:lnTo>
                    <a:pt x="10018011" y="0"/>
                  </a:lnTo>
                  <a:lnTo>
                    <a:pt x="10018011" y="6010807"/>
                  </a:lnTo>
                  <a:lnTo>
                    <a:pt x="0" y="6010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dirty="0"/>
            </a:p>
          </p:txBody>
        </p:sp>
        <p:sp>
          <p:nvSpPr>
            <p:cNvPr id="16" name="TextBox 16"/>
            <p:cNvSpPr txBox="1"/>
            <p:nvPr/>
          </p:nvSpPr>
          <p:spPr>
            <a:xfrm>
              <a:off x="7928164" y="3669719"/>
              <a:ext cx="9340833" cy="5459520"/>
            </a:xfrm>
            <a:prstGeom prst="rect">
              <a:avLst/>
            </a:prstGeom>
          </p:spPr>
          <p:txBody>
            <a:bodyPr wrap="square" lIns="0" tIns="0" rIns="0" bIns="0" rtlCol="0" anchor="t">
              <a:spAutoFit/>
            </a:bodyPr>
            <a:lstStyle/>
            <a:p>
              <a:pPr algn="just"/>
              <a:r>
                <a:rPr lang="en-US" sz="6400" b="1" dirty="0" err="1">
                  <a:solidFill>
                    <a:srgbClr val="002060"/>
                  </a:solidFill>
                  <a:latin typeface="Cambria"/>
                </a:rPr>
                <a:t>Làm</a:t>
              </a:r>
              <a:r>
                <a:rPr lang="en-US" sz="6400" b="1" dirty="0">
                  <a:solidFill>
                    <a:srgbClr val="002060"/>
                  </a:solidFill>
                  <a:latin typeface="Cambria"/>
                </a:rPr>
                <a:t> </a:t>
              </a:r>
              <a:r>
                <a:rPr lang="en-US" sz="6400" b="1" dirty="0" err="1">
                  <a:solidFill>
                    <a:srgbClr val="002060"/>
                  </a:solidFill>
                  <a:latin typeface="Cambria"/>
                </a:rPr>
                <a:t>việc</a:t>
              </a:r>
              <a:r>
                <a:rPr lang="en-US" sz="6400" b="1" dirty="0">
                  <a:solidFill>
                    <a:srgbClr val="002060"/>
                  </a:solidFill>
                  <a:latin typeface="Cambria"/>
                </a:rPr>
                <a:t> </a:t>
              </a:r>
              <a:r>
                <a:rPr lang="en-US" sz="6400" b="1" dirty="0" err="1">
                  <a:solidFill>
                    <a:srgbClr val="002060"/>
                  </a:solidFill>
                  <a:latin typeface="Cambria"/>
                </a:rPr>
                <a:t>nhóm</a:t>
              </a:r>
              <a:r>
                <a:rPr lang="en-US" sz="6400" b="1" dirty="0">
                  <a:solidFill>
                    <a:srgbClr val="002060"/>
                  </a:solidFill>
                  <a:latin typeface="Cambria"/>
                </a:rPr>
                <a:t> 4, </a:t>
              </a:r>
              <a:r>
                <a:rPr lang="en-US" sz="6400" b="1" dirty="0" err="1">
                  <a:solidFill>
                    <a:srgbClr val="002060"/>
                  </a:solidFill>
                  <a:latin typeface="Cambria"/>
                </a:rPr>
                <a:t>đọc</a:t>
              </a:r>
              <a:r>
                <a:rPr lang="en-US" sz="6400" b="1" dirty="0">
                  <a:solidFill>
                    <a:srgbClr val="002060"/>
                  </a:solidFill>
                  <a:latin typeface="Cambria"/>
                </a:rPr>
                <a:t> </a:t>
              </a:r>
              <a:r>
                <a:rPr lang="en-US" sz="6400" b="1" dirty="0" err="1">
                  <a:solidFill>
                    <a:srgbClr val="002060"/>
                  </a:solidFill>
                  <a:latin typeface="Cambria"/>
                </a:rPr>
                <a:t>và</a:t>
              </a:r>
              <a:r>
                <a:rPr lang="en-US" sz="6400" b="1" dirty="0">
                  <a:solidFill>
                    <a:srgbClr val="002060"/>
                  </a:solidFill>
                  <a:latin typeface="Cambria"/>
                </a:rPr>
                <a:t> </a:t>
              </a:r>
              <a:r>
                <a:rPr lang="en-US" sz="6400" b="1" dirty="0" err="1">
                  <a:solidFill>
                    <a:srgbClr val="002060"/>
                  </a:solidFill>
                  <a:latin typeface="Cambria"/>
                </a:rPr>
                <a:t>giới</a:t>
              </a:r>
              <a:r>
                <a:rPr lang="en-US" sz="6400" b="1" dirty="0">
                  <a:solidFill>
                    <a:srgbClr val="002060"/>
                  </a:solidFill>
                  <a:latin typeface="Cambria"/>
                </a:rPr>
                <a:t> </a:t>
              </a:r>
              <a:r>
                <a:rPr lang="en-US" sz="6400" b="1" dirty="0" err="1">
                  <a:solidFill>
                    <a:srgbClr val="002060"/>
                  </a:solidFill>
                  <a:latin typeface="Cambria"/>
                </a:rPr>
                <a:t>thiệu</a:t>
              </a:r>
              <a:r>
                <a:rPr lang="en-US" sz="6400" b="1" dirty="0">
                  <a:solidFill>
                    <a:srgbClr val="002060"/>
                  </a:solidFill>
                  <a:latin typeface="Cambria"/>
                </a:rPr>
                <a:t> </a:t>
              </a:r>
              <a:r>
                <a:rPr lang="vi-VN" sz="6400" b="1" dirty="0">
                  <a:solidFill>
                    <a:srgbClr val="002060"/>
                  </a:solidFill>
                  <a:latin typeface="Cambria"/>
                </a:rPr>
                <a:t>các công trình kiến trúc nổi tiếng trên thế giới.</a:t>
              </a:r>
              <a:endParaRPr lang="en-US" sz="6400" b="1" dirty="0">
                <a:solidFill>
                  <a:srgbClr val="002060"/>
                </a:solidFill>
                <a:latin typeface="Cambria"/>
              </a:endParaRPr>
            </a:p>
            <a:p>
              <a:r>
                <a:rPr lang="en-US" sz="6400" b="1" dirty="0">
                  <a:solidFill>
                    <a:srgbClr val="002060"/>
                  </a:solidFill>
                  <a:latin typeface="Cambria"/>
                </a:rPr>
                <a:t>+ </a:t>
              </a:r>
              <a:r>
                <a:rPr lang="vi-VN" sz="6400" b="1" dirty="0">
                  <a:solidFill>
                    <a:srgbClr val="002060"/>
                  </a:solidFill>
                  <a:latin typeface="Cambria"/>
                </a:rPr>
                <a:t>Công trình đó  là gì? </a:t>
              </a:r>
            </a:p>
            <a:p>
              <a:r>
                <a:rPr lang="vi-VN" sz="6400" b="1" dirty="0">
                  <a:solidFill>
                    <a:srgbClr val="002060"/>
                  </a:solidFill>
                  <a:latin typeface="Cambria"/>
                </a:rPr>
                <a:t>Ở đâu?</a:t>
              </a:r>
            </a:p>
            <a:p>
              <a:pPr algn="just"/>
              <a:r>
                <a:rPr lang="vi-VN" sz="6400" b="1" dirty="0">
                  <a:solidFill>
                    <a:srgbClr val="002060"/>
                  </a:solidFill>
                  <a:latin typeface="Cambria"/>
                </a:rPr>
                <a:t>+Có kiến trúc độc đáo như thế nào?</a:t>
              </a:r>
            </a:p>
          </p:txBody>
        </p:sp>
      </p:grpSp>
      <p:sp>
        <p:nvSpPr>
          <p:cNvPr id="17" name="Freeform 17"/>
          <p:cNvSpPr/>
          <p:nvPr/>
        </p:nvSpPr>
        <p:spPr>
          <a:xfrm>
            <a:off x="-448465" y="3338269"/>
            <a:ext cx="6721617" cy="5226057"/>
          </a:xfrm>
          <a:custGeom>
            <a:avLst/>
            <a:gdLst/>
            <a:ahLst/>
            <a:cxnLst/>
            <a:rect l="l" t="t" r="r" b="b"/>
            <a:pathLst>
              <a:path w="6721617" h="5226057">
                <a:moveTo>
                  <a:pt x="0" y="0"/>
                </a:moveTo>
                <a:lnTo>
                  <a:pt x="6721616" y="0"/>
                </a:lnTo>
                <a:lnTo>
                  <a:pt x="6721616" y="5226057"/>
                </a:lnTo>
                <a:lnTo>
                  <a:pt x="0" y="5226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grpSp>
        <p:nvGrpSpPr>
          <p:cNvPr id="6" name="Group 6"/>
          <p:cNvGrpSpPr/>
          <p:nvPr/>
        </p:nvGrpSpPr>
        <p:grpSpPr>
          <a:xfrm>
            <a:off x="29524" y="7091247"/>
            <a:ext cx="3604577" cy="3336299"/>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grpSp>
      <p:grpSp>
        <p:nvGrpSpPr>
          <p:cNvPr id="3" name="Group 3"/>
          <p:cNvGrpSpPr/>
          <p:nvPr/>
        </p:nvGrpSpPr>
        <p:grpSpPr>
          <a:xfrm>
            <a:off x="15358833" y="7595427"/>
            <a:ext cx="2761293" cy="2555786"/>
            <a:chOff x="125455" y="368833"/>
            <a:chExt cx="3681723" cy="3407716"/>
          </a:xfrm>
        </p:grpSpPr>
        <p:sp>
          <p:nvSpPr>
            <p:cNvPr id="4" name="Freeform 4"/>
            <p:cNvSpPr/>
            <p:nvPr/>
          </p:nvSpPr>
          <p:spPr>
            <a:xfrm>
              <a:off x="1557588" y="368833"/>
              <a:ext cx="2249590" cy="2862679"/>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dirty="0"/>
            </a:p>
          </p:txBody>
        </p:sp>
        <p:sp>
          <p:nvSpPr>
            <p:cNvPr id="5" name="Freeform 5"/>
            <p:cNvSpPr/>
            <p:nvPr/>
          </p:nvSpPr>
          <p:spPr>
            <a:xfrm>
              <a:off x="125455" y="933544"/>
              <a:ext cx="1843216"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3"/>
          <p:cNvSpPr/>
          <p:nvPr/>
        </p:nvSpPr>
        <p:spPr>
          <a:xfrm>
            <a:off x="685800" y="529801"/>
            <a:ext cx="16604500" cy="9033299"/>
          </a:xfrm>
          <a:custGeom>
            <a:avLst/>
            <a:gdLst>
              <a:gd name="connsiteX0" fmla="*/ 0 w 13986583"/>
              <a:gd name="connsiteY0" fmla="*/ 0 h 8154601"/>
              <a:gd name="connsiteX1" fmla="*/ 13986583 w 13986583"/>
              <a:gd name="connsiteY1" fmla="*/ 0 h 8154601"/>
              <a:gd name="connsiteX2" fmla="*/ 13986583 w 13986583"/>
              <a:gd name="connsiteY2" fmla="*/ 8154601 h 8154601"/>
              <a:gd name="connsiteX3" fmla="*/ 0 w 13986583"/>
              <a:gd name="connsiteY3" fmla="*/ 8154601 h 8154601"/>
              <a:gd name="connsiteX4" fmla="*/ 0 w 13986583"/>
              <a:gd name="connsiteY4" fmla="*/ 0 h 8154601"/>
              <a:gd name="connsiteX0" fmla="*/ 0 w 13986583"/>
              <a:gd name="connsiteY0" fmla="*/ 264632 h 8419233"/>
              <a:gd name="connsiteX1" fmla="*/ 13986583 w 13986583"/>
              <a:gd name="connsiteY1" fmla="*/ 264632 h 8419233"/>
              <a:gd name="connsiteX2" fmla="*/ 13986583 w 13986583"/>
              <a:gd name="connsiteY2" fmla="*/ 8419233 h 8419233"/>
              <a:gd name="connsiteX3" fmla="*/ 0 w 13986583"/>
              <a:gd name="connsiteY3" fmla="*/ 8419233 h 8419233"/>
              <a:gd name="connsiteX4" fmla="*/ 0 w 13986583"/>
              <a:gd name="connsiteY4" fmla="*/ 264632 h 8419233"/>
              <a:gd name="connsiteX0" fmla="*/ 0 w 13986583"/>
              <a:gd name="connsiteY0" fmla="*/ 587901 h 8742502"/>
              <a:gd name="connsiteX1" fmla="*/ 3408960 w 13986583"/>
              <a:gd name="connsiteY1" fmla="*/ 727231 h 8742502"/>
              <a:gd name="connsiteX2" fmla="*/ 13986583 w 13986583"/>
              <a:gd name="connsiteY2" fmla="*/ 587901 h 8742502"/>
              <a:gd name="connsiteX3" fmla="*/ 13986583 w 13986583"/>
              <a:gd name="connsiteY3" fmla="*/ 8742502 h 8742502"/>
              <a:gd name="connsiteX4" fmla="*/ 0 w 13986583"/>
              <a:gd name="connsiteY4" fmla="*/ 8742502 h 8742502"/>
              <a:gd name="connsiteX5" fmla="*/ 0 w 13986583"/>
              <a:gd name="connsiteY5" fmla="*/ 587901 h 8742502"/>
              <a:gd name="connsiteX0" fmla="*/ 415851 w 14402434"/>
              <a:gd name="connsiteY0" fmla="*/ 587901 h 8742502"/>
              <a:gd name="connsiteX1" fmla="*/ 3824811 w 14402434"/>
              <a:gd name="connsiteY1" fmla="*/ 727231 h 8742502"/>
              <a:gd name="connsiteX2" fmla="*/ 14402434 w 14402434"/>
              <a:gd name="connsiteY2" fmla="*/ 587901 h 8742502"/>
              <a:gd name="connsiteX3" fmla="*/ 14402434 w 14402434"/>
              <a:gd name="connsiteY3" fmla="*/ 8742502 h 8742502"/>
              <a:gd name="connsiteX4" fmla="*/ 415851 w 14402434"/>
              <a:gd name="connsiteY4" fmla="*/ 8742502 h 8742502"/>
              <a:gd name="connsiteX5" fmla="*/ 415851 w 14402434"/>
              <a:gd name="connsiteY5" fmla="*/ 587901 h 8742502"/>
              <a:gd name="connsiteX0" fmla="*/ 758595 w 14745178"/>
              <a:gd name="connsiteY0" fmla="*/ 587901 h 8742502"/>
              <a:gd name="connsiteX1" fmla="*/ 4167555 w 14745178"/>
              <a:gd name="connsiteY1" fmla="*/ 727231 h 8742502"/>
              <a:gd name="connsiteX2" fmla="*/ 14745178 w 14745178"/>
              <a:gd name="connsiteY2" fmla="*/ 587901 h 8742502"/>
              <a:gd name="connsiteX3" fmla="*/ 14745178 w 14745178"/>
              <a:gd name="connsiteY3" fmla="*/ 8742502 h 8742502"/>
              <a:gd name="connsiteX4" fmla="*/ 758595 w 14745178"/>
              <a:gd name="connsiteY4" fmla="*/ 8742502 h 8742502"/>
              <a:gd name="connsiteX5" fmla="*/ 758595 w 14745178"/>
              <a:gd name="connsiteY5" fmla="*/ 587901 h 8742502"/>
              <a:gd name="connsiteX0" fmla="*/ 758595 w 14745178"/>
              <a:gd name="connsiteY0" fmla="*/ 587901 h 9016586"/>
              <a:gd name="connsiteX1" fmla="*/ 4167555 w 14745178"/>
              <a:gd name="connsiteY1" fmla="*/ 727231 h 9016586"/>
              <a:gd name="connsiteX2" fmla="*/ 14745178 w 14745178"/>
              <a:gd name="connsiteY2" fmla="*/ 587901 h 9016586"/>
              <a:gd name="connsiteX3" fmla="*/ 14745178 w 14745178"/>
              <a:gd name="connsiteY3" fmla="*/ 8742502 h 9016586"/>
              <a:gd name="connsiteX4" fmla="*/ 758595 w 14745178"/>
              <a:gd name="connsiteY4" fmla="*/ 8742502 h 9016586"/>
              <a:gd name="connsiteX5" fmla="*/ 758595 w 14745178"/>
              <a:gd name="connsiteY5" fmla="*/ 587901 h 9016586"/>
              <a:gd name="connsiteX0" fmla="*/ 758595 w 15075968"/>
              <a:gd name="connsiteY0" fmla="*/ 587901 h 9016586"/>
              <a:gd name="connsiteX1" fmla="*/ 4167555 w 15075968"/>
              <a:gd name="connsiteY1" fmla="*/ 727231 h 9016586"/>
              <a:gd name="connsiteX2" fmla="*/ 14745178 w 15075968"/>
              <a:gd name="connsiteY2" fmla="*/ 587901 h 9016586"/>
              <a:gd name="connsiteX3" fmla="*/ 14745178 w 15075968"/>
              <a:gd name="connsiteY3" fmla="*/ 8742502 h 9016586"/>
              <a:gd name="connsiteX4" fmla="*/ 758595 w 15075968"/>
              <a:gd name="connsiteY4" fmla="*/ 8742502 h 9016586"/>
              <a:gd name="connsiteX5" fmla="*/ 758595 w 15075968"/>
              <a:gd name="connsiteY5" fmla="*/ 587901 h 9016586"/>
              <a:gd name="connsiteX0" fmla="*/ 758595 w 15075968"/>
              <a:gd name="connsiteY0" fmla="*/ 587901 h 9331148"/>
              <a:gd name="connsiteX1" fmla="*/ 4167555 w 15075968"/>
              <a:gd name="connsiteY1" fmla="*/ 727231 h 9331148"/>
              <a:gd name="connsiteX2" fmla="*/ 14745178 w 15075968"/>
              <a:gd name="connsiteY2" fmla="*/ 587901 h 9331148"/>
              <a:gd name="connsiteX3" fmla="*/ 14745178 w 15075968"/>
              <a:gd name="connsiteY3" fmla="*/ 8742502 h 9331148"/>
              <a:gd name="connsiteX4" fmla="*/ 4656652 w 15075968"/>
              <a:gd name="connsiteY4" fmla="*/ 8595324 h 9331148"/>
              <a:gd name="connsiteX5" fmla="*/ 758595 w 15075968"/>
              <a:gd name="connsiteY5" fmla="*/ 8742502 h 9331148"/>
              <a:gd name="connsiteX6" fmla="*/ 758595 w 15075968"/>
              <a:gd name="connsiteY6" fmla="*/ 587901 h 9331148"/>
              <a:gd name="connsiteX0" fmla="*/ 758595 w 15687597"/>
              <a:gd name="connsiteY0" fmla="*/ 587901 h 9331148"/>
              <a:gd name="connsiteX1" fmla="*/ 4167555 w 15687597"/>
              <a:gd name="connsiteY1" fmla="*/ 727231 h 9331148"/>
              <a:gd name="connsiteX2" fmla="*/ 14745178 w 15687597"/>
              <a:gd name="connsiteY2" fmla="*/ 587901 h 9331148"/>
              <a:gd name="connsiteX3" fmla="*/ 15204150 w 15687597"/>
              <a:gd name="connsiteY3" fmla="*/ 4214710 h 9331148"/>
              <a:gd name="connsiteX4" fmla="*/ 14745178 w 15687597"/>
              <a:gd name="connsiteY4" fmla="*/ 8742502 h 9331148"/>
              <a:gd name="connsiteX5" fmla="*/ 4656652 w 15687597"/>
              <a:gd name="connsiteY5" fmla="*/ 8595324 h 9331148"/>
              <a:gd name="connsiteX6" fmla="*/ 758595 w 15687597"/>
              <a:gd name="connsiteY6" fmla="*/ 8742502 h 9331148"/>
              <a:gd name="connsiteX7" fmla="*/ 758595 w 15687597"/>
              <a:gd name="connsiteY7"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758595 w 15652478"/>
              <a:gd name="connsiteY0" fmla="*/ 587901 h 9331148"/>
              <a:gd name="connsiteX1" fmla="*/ 4167555 w 15652478"/>
              <a:gd name="connsiteY1" fmla="*/ 727231 h 9331148"/>
              <a:gd name="connsiteX2" fmla="*/ 9228652 w 15652478"/>
              <a:gd name="connsiteY2" fmla="*/ 472050 h 9331148"/>
              <a:gd name="connsiteX3" fmla="*/ 14745178 w 15652478"/>
              <a:gd name="connsiteY3" fmla="*/ 587901 h 9331148"/>
              <a:gd name="connsiteX4" fmla="*/ 15204150 w 15652478"/>
              <a:gd name="connsiteY4" fmla="*/ 4214710 h 9331148"/>
              <a:gd name="connsiteX5" fmla="*/ 14745178 w 15652478"/>
              <a:gd name="connsiteY5" fmla="*/ 8742502 h 9331148"/>
              <a:gd name="connsiteX6" fmla="*/ 4656652 w 15652478"/>
              <a:gd name="connsiteY6" fmla="*/ 8595324 h 9331148"/>
              <a:gd name="connsiteX7" fmla="*/ 758595 w 15652478"/>
              <a:gd name="connsiteY7" fmla="*/ 8742502 h 9331148"/>
              <a:gd name="connsiteX8" fmla="*/ 758595 w 15652478"/>
              <a:gd name="connsiteY8" fmla="*/ 587901 h 9331148"/>
              <a:gd name="connsiteX0" fmla="*/ 583693 w 15860348"/>
              <a:gd name="connsiteY0" fmla="*/ 713102 h 9009781"/>
              <a:gd name="connsiteX1" fmla="*/ 4375425 w 15860348"/>
              <a:gd name="connsiteY1" fmla="*/ 405864 h 9009781"/>
              <a:gd name="connsiteX2" fmla="*/ 9436522 w 15860348"/>
              <a:gd name="connsiteY2" fmla="*/ 150683 h 9009781"/>
              <a:gd name="connsiteX3" fmla="*/ 14953048 w 15860348"/>
              <a:gd name="connsiteY3" fmla="*/ 266534 h 9009781"/>
              <a:gd name="connsiteX4" fmla="*/ 15412020 w 15860348"/>
              <a:gd name="connsiteY4" fmla="*/ 3893343 h 9009781"/>
              <a:gd name="connsiteX5" fmla="*/ 14953048 w 15860348"/>
              <a:gd name="connsiteY5" fmla="*/ 8421135 h 9009781"/>
              <a:gd name="connsiteX6" fmla="*/ 4864522 w 15860348"/>
              <a:gd name="connsiteY6" fmla="*/ 8273957 h 9009781"/>
              <a:gd name="connsiteX7" fmla="*/ 966465 w 15860348"/>
              <a:gd name="connsiteY7" fmla="*/ 8421135 h 9009781"/>
              <a:gd name="connsiteX8" fmla="*/ 583693 w 15860348"/>
              <a:gd name="connsiteY8" fmla="*/ 713102 h 90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0348" h="9009781">
                <a:moveTo>
                  <a:pt x="583693" y="713102"/>
                </a:moveTo>
                <a:cubicBezTo>
                  <a:pt x="1208560" y="-686572"/>
                  <a:pt x="2044328" y="405864"/>
                  <a:pt x="4375425" y="405864"/>
                </a:cubicBezTo>
                <a:cubicBezTo>
                  <a:pt x="5787101" y="386556"/>
                  <a:pt x="7673585" y="173905"/>
                  <a:pt x="9436522" y="150683"/>
                </a:cubicBezTo>
                <a:cubicBezTo>
                  <a:pt x="11199459" y="361377"/>
                  <a:pt x="13957132" y="-357243"/>
                  <a:pt x="14953048" y="266534"/>
                </a:cubicBezTo>
                <a:cubicBezTo>
                  <a:pt x="15948964" y="890311"/>
                  <a:pt x="15412020" y="2534243"/>
                  <a:pt x="15412020" y="3893343"/>
                </a:cubicBezTo>
                <a:cubicBezTo>
                  <a:pt x="15412020" y="5252443"/>
                  <a:pt x="16679067" y="7680400"/>
                  <a:pt x="14953048" y="8421135"/>
                </a:cubicBezTo>
                <a:cubicBezTo>
                  <a:pt x="13285804" y="9826589"/>
                  <a:pt x="7195619" y="8273957"/>
                  <a:pt x="4864522" y="8273957"/>
                </a:cubicBezTo>
                <a:cubicBezTo>
                  <a:pt x="2533425" y="8273957"/>
                  <a:pt x="1630318" y="9826589"/>
                  <a:pt x="966465" y="8421135"/>
                </a:cubicBezTo>
                <a:cubicBezTo>
                  <a:pt x="-118056" y="5851791"/>
                  <a:pt x="-351972" y="3282446"/>
                  <a:pt x="583693" y="7131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p:cNvGrpSpPr/>
          <p:nvPr/>
        </p:nvGrpSpPr>
        <p:grpSpPr>
          <a:xfrm>
            <a:off x="14303309" y="5947433"/>
            <a:ext cx="3534463" cy="4035905"/>
            <a:chOff x="0" y="0"/>
            <a:chExt cx="3433590" cy="3677642"/>
          </a:xfrm>
        </p:grpSpPr>
        <p:sp>
          <p:nvSpPr>
            <p:cNvPr id="4" name="Freeform 4"/>
            <p:cNvSpPr/>
            <p:nvPr/>
          </p:nvSpPr>
          <p:spPr>
            <a:xfrm>
              <a:off x="1184000" y="0"/>
              <a:ext cx="2249590" cy="2862680"/>
            </a:xfrm>
            <a:custGeom>
              <a:avLst/>
              <a:gdLst/>
              <a:ahLst/>
              <a:cxnLst/>
              <a:rect l="l" t="t" r="r" b="b"/>
              <a:pathLst>
                <a:path w="2249590" h="2862680">
                  <a:moveTo>
                    <a:pt x="0" y="0"/>
                  </a:moveTo>
                  <a:lnTo>
                    <a:pt x="2249590" y="0"/>
                  </a:lnTo>
                  <a:lnTo>
                    <a:pt x="2249590" y="2862680"/>
                  </a:lnTo>
                  <a:lnTo>
                    <a:pt x="0" y="286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5" name="Freeform 5"/>
            <p:cNvSpPr/>
            <p:nvPr/>
          </p:nvSpPr>
          <p:spPr>
            <a:xfrm>
              <a:off x="0" y="834637"/>
              <a:ext cx="1843215" cy="2843005"/>
            </a:xfrm>
            <a:custGeom>
              <a:avLst/>
              <a:gdLst/>
              <a:ahLst/>
              <a:cxnLst/>
              <a:rect l="l" t="t" r="r" b="b"/>
              <a:pathLst>
                <a:path w="1843215" h="2843005">
                  <a:moveTo>
                    <a:pt x="0" y="0"/>
                  </a:moveTo>
                  <a:lnTo>
                    <a:pt x="1843215" y="0"/>
                  </a:lnTo>
                  <a:lnTo>
                    <a:pt x="1843215" y="2843005"/>
                  </a:lnTo>
                  <a:lnTo>
                    <a:pt x="0" y="28430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grpSp>
      <p:grpSp>
        <p:nvGrpSpPr>
          <p:cNvPr id="6" name="Group 6"/>
          <p:cNvGrpSpPr/>
          <p:nvPr/>
        </p:nvGrpSpPr>
        <p:grpSpPr>
          <a:xfrm>
            <a:off x="1549628" y="6122871"/>
            <a:ext cx="4175284" cy="3969752"/>
            <a:chOff x="0" y="0"/>
            <a:chExt cx="4806103" cy="4448399"/>
          </a:xfrm>
        </p:grpSpPr>
        <p:sp>
          <p:nvSpPr>
            <p:cNvPr id="7" name="Freeform 7"/>
            <p:cNvSpPr/>
            <p:nvPr/>
          </p:nvSpPr>
          <p:spPr>
            <a:xfrm>
              <a:off x="0" y="0"/>
              <a:ext cx="2921416" cy="4216115"/>
            </a:xfrm>
            <a:custGeom>
              <a:avLst/>
              <a:gdLst/>
              <a:ahLst/>
              <a:cxnLst/>
              <a:rect l="l" t="t" r="r" b="b"/>
              <a:pathLst>
                <a:path w="2921416" h="4216115">
                  <a:moveTo>
                    <a:pt x="0" y="0"/>
                  </a:moveTo>
                  <a:lnTo>
                    <a:pt x="2921416" y="0"/>
                  </a:lnTo>
                  <a:lnTo>
                    <a:pt x="2921416" y="4216115"/>
                  </a:lnTo>
                  <a:lnTo>
                    <a:pt x="0" y="4216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8" name="Freeform 8"/>
            <p:cNvSpPr/>
            <p:nvPr/>
          </p:nvSpPr>
          <p:spPr>
            <a:xfrm rot="3574541">
              <a:off x="1712136" y="1182971"/>
              <a:ext cx="2418562" cy="2950965"/>
            </a:xfrm>
            <a:custGeom>
              <a:avLst/>
              <a:gdLst/>
              <a:ahLst/>
              <a:cxnLst/>
              <a:rect l="l" t="t" r="r" b="b"/>
              <a:pathLst>
                <a:path w="2418562" h="2950965">
                  <a:moveTo>
                    <a:pt x="0" y="0"/>
                  </a:moveTo>
                  <a:lnTo>
                    <a:pt x="2418561" y="0"/>
                  </a:lnTo>
                  <a:lnTo>
                    <a:pt x="2418561" y="2950965"/>
                  </a:lnTo>
                  <a:lnTo>
                    <a:pt x="0" y="2950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grpSp>
      <p:sp>
        <p:nvSpPr>
          <p:cNvPr id="9" name="Freeform 9"/>
          <p:cNvSpPr/>
          <p:nvPr/>
        </p:nvSpPr>
        <p:spPr>
          <a:xfrm rot="1013048">
            <a:off x="13802129" y="241049"/>
            <a:ext cx="4126406" cy="2573846"/>
          </a:xfrm>
          <a:custGeom>
            <a:avLst/>
            <a:gdLst/>
            <a:ahLst/>
            <a:cxnLst/>
            <a:rect l="l" t="t" r="r" b="b"/>
            <a:pathLst>
              <a:path w="4126406" h="2573846">
                <a:moveTo>
                  <a:pt x="0" y="0"/>
                </a:moveTo>
                <a:lnTo>
                  <a:pt x="4126406" y="0"/>
                </a:lnTo>
                <a:lnTo>
                  <a:pt x="4126406" y="2573845"/>
                </a:lnTo>
                <a:lnTo>
                  <a:pt x="0" y="25738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0" name="Freeform 10"/>
          <p:cNvSpPr/>
          <p:nvPr/>
        </p:nvSpPr>
        <p:spPr>
          <a:xfrm>
            <a:off x="1302802" y="203964"/>
            <a:ext cx="4013347" cy="2357841"/>
          </a:xfrm>
          <a:custGeom>
            <a:avLst/>
            <a:gdLst/>
            <a:ahLst/>
            <a:cxnLst/>
            <a:rect l="l" t="t" r="r" b="b"/>
            <a:pathLst>
              <a:path w="4013347" h="2357841">
                <a:moveTo>
                  <a:pt x="0" y="0"/>
                </a:moveTo>
                <a:lnTo>
                  <a:pt x="4013347" y="0"/>
                </a:lnTo>
                <a:lnTo>
                  <a:pt x="4013347" y="2357841"/>
                </a:lnTo>
                <a:lnTo>
                  <a:pt x="0" y="2357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1" name="Freeform 11"/>
          <p:cNvSpPr/>
          <p:nvPr/>
        </p:nvSpPr>
        <p:spPr>
          <a:xfrm>
            <a:off x="7510920" y="203964"/>
            <a:ext cx="1061708" cy="1120536"/>
          </a:xfrm>
          <a:custGeom>
            <a:avLst/>
            <a:gdLst/>
            <a:ahLst/>
            <a:cxnLst/>
            <a:rect l="l" t="t" r="r" b="b"/>
            <a:pathLst>
              <a:path w="1061708" h="1120536">
                <a:moveTo>
                  <a:pt x="0" y="0"/>
                </a:moveTo>
                <a:lnTo>
                  <a:pt x="1061708" y="0"/>
                </a:lnTo>
                <a:lnTo>
                  <a:pt x="1061708" y="1120536"/>
                </a:lnTo>
                <a:lnTo>
                  <a:pt x="0" y="11205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12" name="Freeform 12"/>
          <p:cNvSpPr/>
          <p:nvPr/>
        </p:nvSpPr>
        <p:spPr>
          <a:xfrm>
            <a:off x="1071163" y="3184420"/>
            <a:ext cx="1115771" cy="1023720"/>
          </a:xfrm>
          <a:custGeom>
            <a:avLst/>
            <a:gdLst/>
            <a:ahLst/>
            <a:cxnLst/>
            <a:rect l="l" t="t" r="r" b="b"/>
            <a:pathLst>
              <a:path w="1115771" h="1023720">
                <a:moveTo>
                  <a:pt x="0" y="0"/>
                </a:moveTo>
                <a:lnTo>
                  <a:pt x="1115771" y="0"/>
                </a:lnTo>
                <a:lnTo>
                  <a:pt x="1115771" y="1023720"/>
                </a:lnTo>
                <a:lnTo>
                  <a:pt x="0" y="10237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13" name="Freeform 13"/>
          <p:cNvSpPr/>
          <p:nvPr/>
        </p:nvSpPr>
        <p:spPr>
          <a:xfrm>
            <a:off x="16729340" y="4605924"/>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sp>
        <p:nvSpPr>
          <p:cNvPr id="14" name="Freeform 14"/>
          <p:cNvSpPr/>
          <p:nvPr/>
        </p:nvSpPr>
        <p:spPr>
          <a:xfrm>
            <a:off x="11829107" y="635962"/>
            <a:ext cx="856105" cy="785476"/>
          </a:xfrm>
          <a:custGeom>
            <a:avLst/>
            <a:gdLst/>
            <a:ahLst/>
            <a:cxnLst/>
            <a:rect l="l" t="t" r="r" b="b"/>
            <a:pathLst>
              <a:path w="856105" h="785476">
                <a:moveTo>
                  <a:pt x="0" y="0"/>
                </a:moveTo>
                <a:lnTo>
                  <a:pt x="856104" y="0"/>
                </a:lnTo>
                <a:lnTo>
                  <a:pt x="856104" y="785476"/>
                </a:lnTo>
                <a:lnTo>
                  <a:pt x="0" y="7854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15" name="Freeform 15"/>
          <p:cNvSpPr/>
          <p:nvPr/>
        </p:nvSpPr>
        <p:spPr>
          <a:xfrm>
            <a:off x="6004540" y="4394485"/>
            <a:ext cx="7285225" cy="4726290"/>
          </a:xfrm>
          <a:custGeom>
            <a:avLst/>
            <a:gdLst/>
            <a:ahLst/>
            <a:cxnLst/>
            <a:rect l="l" t="t" r="r" b="b"/>
            <a:pathLst>
              <a:path w="7285225" h="4726290">
                <a:moveTo>
                  <a:pt x="0" y="0"/>
                </a:moveTo>
                <a:lnTo>
                  <a:pt x="7285226" y="0"/>
                </a:lnTo>
                <a:lnTo>
                  <a:pt x="7285226" y="4726289"/>
                </a:lnTo>
                <a:lnTo>
                  <a:pt x="0" y="47262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SG"/>
          </a:p>
        </p:txBody>
      </p:sp>
      <p:pic>
        <p:nvPicPr>
          <p:cNvPr id="18" name="Picture 17"/>
          <p:cNvPicPr>
            <a:picLocks noChangeAspect="1"/>
          </p:cNvPicPr>
          <p:nvPr/>
        </p:nvPicPr>
        <p:blipFill>
          <a:blip r:embed="rId22"/>
          <a:stretch>
            <a:fillRect/>
          </a:stretch>
        </p:blipFill>
        <p:spPr>
          <a:xfrm>
            <a:off x="1847975" y="635962"/>
            <a:ext cx="14271973" cy="5468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rot="10800000" flipV="1">
            <a:off x="761999" y="266700"/>
            <a:ext cx="17106899" cy="9726161"/>
          </a:xfrm>
          <a:prstGeom prst="round2Diag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6000" b="1" dirty="0">
                <a:solidFill>
                  <a:srgbClr val="C00000"/>
                </a:solidFill>
                <a:latin typeface="Cambria" panose="02040503050406030204" pitchFamily="18" charset="0"/>
                <a:ea typeface="Cambria" panose="02040503050406030204" pitchFamily="18" charset="0"/>
              </a:rPr>
              <a:t>Kim </a:t>
            </a:r>
            <a:r>
              <a:rPr lang="en-SG" sz="6000" b="1" dirty="0" err="1">
                <a:solidFill>
                  <a:srgbClr val="C00000"/>
                </a:solidFill>
                <a:latin typeface="Cambria" panose="02040503050406030204" pitchFamily="18" charset="0"/>
                <a:ea typeface="Cambria" panose="02040503050406030204" pitchFamily="18" charset="0"/>
              </a:rPr>
              <a:t>tự</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tháp</a:t>
            </a:r>
            <a:r>
              <a:rPr lang="en-SG" sz="6000" b="1" dirty="0">
                <a:solidFill>
                  <a:srgbClr val="C00000"/>
                </a:solidFill>
                <a:latin typeface="Cambria" panose="02040503050406030204" pitchFamily="18" charset="0"/>
                <a:ea typeface="Cambria" panose="02040503050406030204" pitchFamily="18" charset="0"/>
              </a:rPr>
              <a:t> Ai </a:t>
            </a:r>
            <a:r>
              <a:rPr lang="en-SG" sz="6000" b="1" dirty="0" err="1">
                <a:solidFill>
                  <a:srgbClr val="C00000"/>
                </a:solidFill>
                <a:latin typeface="Cambria" panose="02040503050406030204" pitchFamily="18" charset="0"/>
                <a:ea typeface="Cambria" panose="02040503050406030204" pitchFamily="18" charset="0"/>
              </a:rPr>
              <a:t>Cập</a:t>
            </a:r>
            <a:r>
              <a:rPr lang="en-SG" sz="5200" b="1" dirty="0">
                <a:solidFill>
                  <a:srgbClr val="C00000"/>
                </a:solidFill>
                <a:latin typeface="Cambria" panose="02040503050406030204" pitchFamily="18" charset="0"/>
                <a:ea typeface="Cambria" panose="02040503050406030204" pitchFamily="18" charset="0"/>
              </a:rPr>
              <a:t>   </a:t>
            </a:r>
            <a:endParaRPr lang="vi-VN" sz="5200" b="1" dirty="0">
              <a:solidFill>
                <a:srgbClr val="C00000"/>
              </a:solidFill>
              <a:latin typeface="Cambria" panose="02040503050406030204" pitchFamily="18" charset="0"/>
              <a:ea typeface="Cambria" panose="02040503050406030204" pitchFamily="18" charset="0"/>
            </a:endParaRPr>
          </a:p>
          <a:p>
            <a:pPr algn="just"/>
            <a:r>
              <a:rPr lang="en-SG" sz="5200" b="1" dirty="0">
                <a:solidFill>
                  <a:srgbClr val="C00000"/>
                </a:solidFill>
                <a:latin typeface="Cambria" panose="02040503050406030204" pitchFamily="18" charset="0"/>
                <a:ea typeface="Cambria" panose="02040503050406030204" pitchFamily="18" charset="0"/>
              </a:rPr>
              <a:t> </a:t>
            </a:r>
            <a:r>
              <a:rPr lang="en-SG" sz="5400" dirty="0">
                <a:solidFill>
                  <a:srgbClr val="C00000"/>
                </a:solidFill>
                <a:latin typeface="Cambria" panose="02040503050406030204" pitchFamily="18" charset="0"/>
                <a:ea typeface="Cambria" panose="02040503050406030204" pitchFamily="18" charset="0"/>
              </a:rPr>
              <a:t>      </a:t>
            </a:r>
            <a:r>
              <a:rPr lang="en-SG" sz="5400" dirty="0">
                <a:solidFill>
                  <a:srgbClr val="002060"/>
                </a:solidFill>
                <a:latin typeface="Cambria" panose="02040503050406030204" pitchFamily="18" charset="0"/>
                <a:ea typeface="Cambria" panose="02040503050406030204" pitchFamily="18" charset="0"/>
              </a:rPr>
              <a:t>Kim </a:t>
            </a:r>
            <a:r>
              <a:rPr lang="en-SG" sz="5400" dirty="0" err="1">
                <a:solidFill>
                  <a:srgbClr val="002060"/>
                </a:solidFill>
                <a:latin typeface="Cambria" panose="02040503050406030204" pitchFamily="18" charset="0"/>
                <a:ea typeface="Cambria" panose="02040503050406030204" pitchFamily="18" charset="0"/>
              </a:rPr>
              <a:t>tự</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tháp</a:t>
            </a:r>
            <a:r>
              <a:rPr lang="en-SG" sz="5400" dirty="0">
                <a:solidFill>
                  <a:srgbClr val="002060"/>
                </a:solidFill>
                <a:latin typeface="Cambria" panose="02040503050406030204" pitchFamily="18" charset="0"/>
                <a:ea typeface="Cambria" panose="02040503050406030204" pitchFamily="18" charset="0"/>
              </a:rPr>
              <a:t> Ai </a:t>
            </a:r>
            <a:r>
              <a:rPr lang="en-SG" sz="5400" dirty="0" err="1">
                <a:solidFill>
                  <a:srgbClr val="002060"/>
                </a:solidFill>
                <a:latin typeface="Cambria" panose="02040503050406030204" pitchFamily="18" charset="0"/>
                <a:ea typeface="Cambria" panose="02040503050406030204" pitchFamily="18" charset="0"/>
              </a:rPr>
              <a:t>Cập</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là</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lăng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mộ</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của</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các</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hoàng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đế</a:t>
            </a:r>
            <a:r>
              <a:rPr lang="en-SG" sz="5400" dirty="0">
                <a:solidFill>
                  <a:srgbClr val="002060"/>
                </a:solidFill>
                <a:latin typeface="Cambria" panose="02040503050406030204" pitchFamily="18" charset="0"/>
                <a:ea typeface="Cambria" panose="02040503050406030204" pitchFamily="18" charset="0"/>
              </a:rPr>
              <a:t> Ai </a:t>
            </a:r>
            <a:r>
              <a:rPr lang="en-SG" sz="5400" dirty="0" err="1">
                <a:solidFill>
                  <a:srgbClr val="002060"/>
                </a:solidFill>
                <a:latin typeface="Cambria" panose="02040503050406030204" pitchFamily="18" charset="0"/>
                <a:ea typeface="Cambria" panose="02040503050406030204" pitchFamily="18" charset="0"/>
              </a:rPr>
              <a:t>Cập</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cổ</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đại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Đó</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là</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những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công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trình</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kiến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trúc</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xây</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dựng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toàn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bằng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đá</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tảng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Từ</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cửa</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kim</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tự</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tháp</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vào</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là</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một</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hành</a:t>
            </a:r>
            <a:r>
              <a:rPr lang="en-SG" sz="5400" dirty="0">
                <a:solidFill>
                  <a:srgbClr val="002060"/>
                </a:solidFill>
                <a:latin typeface="Cambria" panose="02040503050406030204" pitchFamily="18" charset="0"/>
                <a:ea typeface="Cambria" panose="02040503050406030204" pitchFamily="18" charset="0"/>
              </a:rPr>
              <a:t> lang </a:t>
            </a:r>
            <a:r>
              <a:rPr lang="en-SG" sz="5400" dirty="0" err="1">
                <a:solidFill>
                  <a:srgbClr val="002060"/>
                </a:solidFill>
                <a:latin typeface="Cambria" panose="02040503050406030204" pitchFamily="18" charset="0"/>
                <a:ea typeface="Cambria" panose="02040503050406030204" pitchFamily="18" charset="0"/>
              </a:rPr>
              <a:t>tối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và</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hẹp</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đường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càng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càng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nhằng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nhịt</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dẫn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tới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những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giếng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sâu</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phòng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chứa</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quan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tài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buồng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để</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đồ</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Thăm</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kim</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tự</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tháp</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người</a:t>
            </a:r>
            <a:r>
              <a:rPr lang="en-SG" sz="5400" dirty="0">
                <a:solidFill>
                  <a:srgbClr val="002060"/>
                </a:solidFill>
                <a:latin typeface="Cambria" panose="02040503050406030204" pitchFamily="18" charset="0"/>
                <a:ea typeface="Cambria" panose="02040503050406030204" pitchFamily="18" charset="0"/>
              </a:rPr>
              <a:t> ta </a:t>
            </a:r>
            <a:r>
              <a:rPr lang="en-SG" sz="5400" dirty="0" err="1">
                <a:solidFill>
                  <a:srgbClr val="002060"/>
                </a:solidFill>
                <a:latin typeface="Cambria" panose="02040503050406030204" pitchFamily="18" charset="0"/>
                <a:ea typeface="Cambria" panose="02040503050406030204" pitchFamily="18" charset="0"/>
              </a:rPr>
              <a:t>không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khỏi</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ngạc</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nhiên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Người</a:t>
            </a:r>
            <a:r>
              <a:rPr lang="en-SG" sz="5400" dirty="0">
                <a:solidFill>
                  <a:srgbClr val="002060"/>
                </a:solidFill>
                <a:latin typeface="Cambria" panose="02040503050406030204" pitchFamily="18" charset="0"/>
                <a:ea typeface="Cambria" panose="02040503050406030204" pitchFamily="18" charset="0"/>
              </a:rPr>
              <a:t> Ai </a:t>
            </a:r>
            <a:r>
              <a:rPr lang="en-SG" sz="5400" dirty="0" err="1">
                <a:solidFill>
                  <a:srgbClr val="002060"/>
                </a:solidFill>
                <a:latin typeface="Cambria" panose="02040503050406030204" pitchFamily="18" charset="0"/>
                <a:ea typeface="Cambria" panose="02040503050406030204" pitchFamily="18" charset="0"/>
              </a:rPr>
              <a:t>Cập</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cổ</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không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có</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những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phương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tiện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chuyên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chở</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vật</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liệu</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như</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hiện</a:t>
            </a:r>
            <a:r>
              <a:rPr lang="en-SG" sz="5400" dirty="0">
                <a:solidFill>
                  <a:srgbClr val="002060"/>
                </a:solidFill>
                <a:latin typeface="Cambria" panose="02040503050406030204" pitchFamily="18" charset="0"/>
                <a:ea typeface="Cambria" panose="02040503050406030204" pitchFamily="18" charset="0"/>
              </a:rPr>
              <a:t> nay, </a:t>
            </a:r>
            <a:r>
              <a:rPr lang="en-SG" sz="5400" dirty="0" err="1">
                <a:solidFill>
                  <a:srgbClr val="002060"/>
                </a:solidFill>
                <a:latin typeface="Cambria" panose="02040503050406030204" pitchFamily="18" charset="0"/>
                <a:ea typeface="Cambria" panose="02040503050406030204" pitchFamily="18" charset="0"/>
              </a:rPr>
              <a:t>làm</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thế</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nào</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mà</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họ</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đã</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vận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chuyển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được</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những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tảng</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đá</a:t>
            </a:r>
            <a:r>
              <a:rPr lang="en-SG" sz="5400" dirty="0">
                <a:solidFill>
                  <a:srgbClr val="002060"/>
                </a:solidFill>
                <a:latin typeface="Cambria" panose="02040503050406030204" pitchFamily="18" charset="0"/>
                <a:ea typeface="Cambria" panose="02040503050406030204" pitchFamily="18" charset="0"/>
              </a:rPr>
              <a:t> to </a:t>
            </a:r>
            <a:r>
              <a:rPr lang="en-SG" sz="5400" dirty="0" err="1">
                <a:solidFill>
                  <a:srgbClr val="002060"/>
                </a:solidFill>
                <a:latin typeface="Cambria" panose="02040503050406030204" pitchFamily="18" charset="0"/>
                <a:ea typeface="Cambria" panose="02040503050406030204" pitchFamily="18" charset="0"/>
              </a:rPr>
              <a:t>như</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vậy</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lên</a:t>
            </a:r>
            <a:r>
              <a:rPr lang="en-SG" sz="5400" dirty="0">
                <a:solidFill>
                  <a:srgbClr val="002060"/>
                </a:solidFill>
                <a:latin typeface="Cambria" panose="02040503050406030204" pitchFamily="18" charset="0"/>
                <a:ea typeface="Cambria" panose="02040503050406030204" pitchFamily="18" charset="0"/>
              </a:rPr>
              <a:t> </a:t>
            </a:r>
            <a:r>
              <a:rPr lang="en-SG" sz="5400" dirty="0" err="1">
                <a:solidFill>
                  <a:srgbClr val="002060"/>
                </a:solidFill>
                <a:latin typeface="Cambria" panose="02040503050406030204" pitchFamily="18" charset="0"/>
                <a:ea typeface="Cambria" panose="02040503050406030204" pitchFamily="18" charset="0"/>
              </a:rPr>
              <a:t>cao</a:t>
            </a:r>
            <a:r>
              <a:rPr lang="en-SG" sz="5400" dirty="0">
                <a:solidFill>
                  <a:srgbClr val="002060"/>
                </a:solidFill>
                <a:latin typeface="Cambria" panose="02040503050406030204" pitchFamily="18" charset="0"/>
                <a:ea typeface="Cambria" panose="02040503050406030204" pitchFamily="18" charset="0"/>
              </a:rPr>
              <a:t>?</a:t>
            </a:r>
            <a:endParaRPr lang="vi-VN" sz="5400" dirty="0">
              <a:solidFill>
                <a:srgbClr val="002060"/>
              </a:solidFill>
              <a:latin typeface="Cambria" panose="02040503050406030204" pitchFamily="18" charset="0"/>
              <a:ea typeface="Cambria" panose="02040503050406030204" pitchFamily="18" charset="0"/>
            </a:endParaRPr>
          </a:p>
          <a:p>
            <a:pPr algn="r"/>
            <a:r>
              <a:rPr lang="vi-VN" sz="5200" dirty="0">
                <a:solidFill>
                  <a:srgbClr val="002060"/>
                </a:solidFill>
                <a:latin typeface="Cambria" panose="02040503050406030204" pitchFamily="18" charset="0"/>
                <a:ea typeface="Cambria" panose="02040503050406030204" pitchFamily="18" charset="0"/>
              </a:rPr>
              <a:t>							</a:t>
            </a:r>
            <a:r>
              <a:rPr lang="en-SG" sz="4400" dirty="0">
                <a:solidFill>
                  <a:srgbClr val="002060"/>
                </a:solidFill>
                <a:latin typeface="Cambria" panose="02040503050406030204" pitchFamily="18" charset="0"/>
                <a:ea typeface="Cambria" panose="02040503050406030204" pitchFamily="18" charset="0"/>
              </a:rPr>
              <a:t>Theo NHỮNG KÌ QUAN THẾ GIỚI</a:t>
            </a:r>
          </a:p>
          <a:p>
            <a:pPr algn="ct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6824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rot="10800000" flipV="1">
            <a:off x="761997" y="190500"/>
            <a:ext cx="17106899" cy="9906000"/>
          </a:xfrm>
          <a:prstGeom prst="round2Diag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Ăng-co Vát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Ăng-co Vát là một công trình kiến trúc và điêu khắc tuyệt diệu của nhân dân Cam-pu-chia được xây dựng từ đầu thế kỉ XII.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Khu đền chính gồm ba tầng với những ngọn tháp lớn. Muốn thăm hết khu đền chính phải đi qua ba tầng hành lang dài gần 1500 mét và vào thăm 398 gian phòng. Suốt cuộc dạo xem kì thú đó, du khách sẽ cảm thấy như lạc vào thế giới của nghệ thuật chạm khắc và kiến trúc cổ đại. Đây, những cây tháp lớn được dựng bằng đá ong và bọc ngoài bằng đá nhẵn. Đây, những bức tường buồng nhẵn bóng như mặt ghế đá, hoàn toàn được ghép bằng những tảng đá lớn đẽo gọt vuông vức và lựa ghép vào nhau kín khít như xây gạch vữa.</a:t>
            </a:r>
          </a:p>
        </p:txBody>
      </p:sp>
    </p:spTree>
    <p:extLst>
      <p:ext uri="{BB962C8B-B14F-4D97-AF65-F5344CB8AC3E}">
        <p14:creationId xmlns:p14="http://schemas.microsoft.com/office/powerpoint/2010/main" val="19832092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rot="10800000" flipV="1">
            <a:off x="342899" y="1181100"/>
            <a:ext cx="17602201" cy="8763000"/>
          </a:xfrm>
          <a:prstGeom prst="round2Diag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Theo NHỮNG KÌ QUAN THẾ GIỚI</a:t>
            </a:r>
            <a:endPar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62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204</TotalTime>
  <Words>558</Words>
  <Application>Microsoft Office PowerPoint</Application>
  <PresentationFormat>Custom</PresentationFormat>
  <Paragraphs>30</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Cambria</vt:lpstr>
      <vt:lpstr>Cambria Bold</vt:lpstr>
      <vt:lpstr>#9Slide07 HoneyCream</vt:lpstr>
      <vt:lpstr>Aptos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T15_Docmorong_MNT</dc:title>
  <dc:creator>Măng non</dc:creator>
  <cp:keywords>MĂNG NON TEAM</cp:keywords>
  <cp:lastModifiedBy>Administrator</cp:lastModifiedBy>
  <cp:revision>19</cp:revision>
  <dcterms:created xsi:type="dcterms:W3CDTF">2006-08-16T00:00:00Z</dcterms:created>
  <dcterms:modified xsi:type="dcterms:W3CDTF">2024-05-03T04:54:16Z</dcterms:modified>
  <dc:identifier>DAFxuE4cROM</dc:identifier>
</cp:coreProperties>
</file>