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9" r:id="rId11"/>
    <p:sldId id="264" r:id="rId12"/>
  </p:sldIdLst>
  <p:sldSz cx="18288000" cy="10287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Mango AC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D5DC5-9721-4CA1-B6A6-AC54B1E2815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162A-D68F-42E6-B7B8-FC131671F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162A-D68F-42E6-B7B8-FC131671F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3" y="-39788341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7" y="-39788341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2" y="43764962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10" y="43764962"/>
            <a:ext cx="3279371" cy="5576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5" y="-28990132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5" y="35507731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6" y="-28990132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3" y="35507731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6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6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sv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4.jpeg"/><Relationship Id="rId5" Type="http://schemas.openxmlformats.org/officeDocument/2006/relationships/image" Target="../media/image35.png"/><Relationship Id="rId10" Type="http://schemas.openxmlformats.org/officeDocument/2006/relationships/image" Target="../media/image43.jpeg"/><Relationship Id="rId4" Type="http://schemas.openxmlformats.org/officeDocument/2006/relationships/image" Target="../media/image20.sv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svg"/><Relationship Id="rId7" Type="http://schemas.openxmlformats.org/officeDocument/2006/relationships/image" Target="../media/image4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2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svg"/><Relationship Id="rId7" Type="http://schemas.openxmlformats.org/officeDocument/2006/relationships/image" Target="../media/image5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svg"/><Relationship Id="rId7" Type="http://schemas.openxmlformats.org/officeDocument/2006/relationships/image" Target="../media/image1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264165" y="1011988"/>
            <a:ext cx="4186809" cy="8229600"/>
          </a:xfrm>
          <a:custGeom>
            <a:avLst/>
            <a:gdLst/>
            <a:ahLst/>
            <a:cxnLst/>
            <a:rect l="l" t="t" r="r" b="b"/>
            <a:pathLst>
              <a:path w="4186809" h="8229600">
                <a:moveTo>
                  <a:pt x="4186809" y="0"/>
                </a:moveTo>
                <a:lnTo>
                  <a:pt x="0" y="0"/>
                </a:lnTo>
                <a:lnTo>
                  <a:pt x="0" y="8229600"/>
                </a:lnTo>
                <a:lnTo>
                  <a:pt x="4186809" y="8229600"/>
                </a:lnTo>
                <a:lnTo>
                  <a:pt x="418680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636" y="2389524"/>
            <a:ext cx="18288000" cy="8486218"/>
          </a:xfrm>
          <a:custGeom>
            <a:avLst/>
            <a:gdLst/>
            <a:ahLst/>
            <a:cxnLst/>
            <a:rect l="l" t="t" r="r" b="b"/>
            <a:pathLst>
              <a:path w="18288000" h="8486218">
                <a:moveTo>
                  <a:pt x="0" y="0"/>
                </a:moveTo>
                <a:lnTo>
                  <a:pt x="18288000" y="0"/>
                </a:lnTo>
                <a:lnTo>
                  <a:pt x="18288000" y="8486218"/>
                </a:lnTo>
                <a:lnTo>
                  <a:pt x="0" y="8486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11" b="-441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01033" y="-1069761"/>
            <a:ext cx="5812913" cy="4163499"/>
          </a:xfrm>
          <a:custGeom>
            <a:avLst/>
            <a:gdLst/>
            <a:ahLst/>
            <a:cxnLst/>
            <a:rect l="l" t="t" r="r" b="b"/>
            <a:pathLst>
              <a:path w="5812913" h="4163499">
                <a:moveTo>
                  <a:pt x="0" y="0"/>
                </a:moveTo>
                <a:lnTo>
                  <a:pt x="5812913" y="0"/>
                </a:lnTo>
                <a:lnTo>
                  <a:pt x="5812913" y="4163498"/>
                </a:lnTo>
                <a:lnTo>
                  <a:pt x="0" y="416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85381" y="5830739"/>
            <a:ext cx="6404860" cy="4809467"/>
          </a:xfrm>
          <a:custGeom>
            <a:avLst/>
            <a:gdLst/>
            <a:ahLst/>
            <a:cxnLst/>
            <a:rect l="l" t="t" r="r" b="b"/>
            <a:pathLst>
              <a:path w="6404860" h="4809467">
                <a:moveTo>
                  <a:pt x="0" y="0"/>
                </a:moveTo>
                <a:lnTo>
                  <a:pt x="6404860" y="0"/>
                </a:lnTo>
                <a:lnTo>
                  <a:pt x="6404860" y="4809468"/>
                </a:lnTo>
                <a:lnTo>
                  <a:pt x="0" y="4809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047" y="180871"/>
            <a:ext cx="13101440" cy="5986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" y="-39893"/>
            <a:ext cx="2103762" cy="210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104" y="9241588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723900"/>
            <a:ext cx="11887200" cy="1585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10800000">
            <a:off x="-1957524" y="-2138294"/>
            <a:ext cx="6475266" cy="6333988"/>
          </a:xfrm>
          <a:custGeom>
            <a:avLst/>
            <a:gdLst/>
            <a:ahLst/>
            <a:cxnLst/>
            <a:rect l="l" t="t" r="r" b="b"/>
            <a:pathLst>
              <a:path w="6475266" h="6333988">
                <a:moveTo>
                  <a:pt x="0" y="0"/>
                </a:moveTo>
                <a:lnTo>
                  <a:pt x="6475267" y="0"/>
                </a:lnTo>
                <a:lnTo>
                  <a:pt x="6475267" y="6333988"/>
                </a:lnTo>
                <a:lnTo>
                  <a:pt x="0" y="633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83550">
            <a:off x="15116327" y="6069605"/>
            <a:ext cx="4285945" cy="5036902"/>
          </a:xfrm>
          <a:custGeom>
            <a:avLst/>
            <a:gdLst/>
            <a:ahLst/>
            <a:cxnLst/>
            <a:rect l="l" t="t" r="r" b="b"/>
            <a:pathLst>
              <a:path w="4285945" h="5036902">
                <a:moveTo>
                  <a:pt x="0" y="0"/>
                </a:moveTo>
                <a:lnTo>
                  <a:pt x="4285946" y="0"/>
                </a:lnTo>
                <a:lnTo>
                  <a:pt x="4285946" y="5036902"/>
                </a:lnTo>
                <a:lnTo>
                  <a:pt x="0" y="5036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46318" y="717368"/>
            <a:ext cx="10510014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hoạt động bảo vệ động vật. 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374072" y="974974"/>
            <a:ext cx="5580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5989" dirty="0" err="1">
                <a:solidFill>
                  <a:srgbClr val="FFFFFF"/>
                </a:solidFill>
                <a:latin typeface="Mango AC"/>
              </a:rPr>
              <a:t>Câu</a:t>
            </a:r>
            <a:r>
              <a:rPr lang="en-US" sz="5989" dirty="0">
                <a:solidFill>
                  <a:srgbClr val="FFFFFF"/>
                </a:solidFill>
                <a:latin typeface="Mango AC"/>
              </a:rPr>
              <a:t> 1</a:t>
            </a:r>
          </a:p>
        </p:txBody>
      </p:sp>
      <p:sp>
        <p:nvSpPr>
          <p:cNvPr id="9" name="Freeform 2"/>
          <p:cNvSpPr/>
          <p:nvPr/>
        </p:nvSpPr>
        <p:spPr>
          <a:xfrm>
            <a:off x="14173200" y="5959196"/>
            <a:ext cx="4130039" cy="4262744"/>
          </a:xfrm>
          <a:custGeom>
            <a:avLst/>
            <a:gdLst/>
            <a:ahLst/>
            <a:cxnLst/>
            <a:rect l="l" t="t" r="r" b="b"/>
            <a:pathLst>
              <a:path w="7515171" h="7200900">
                <a:moveTo>
                  <a:pt x="0" y="0"/>
                </a:moveTo>
                <a:lnTo>
                  <a:pt x="7515171" y="0"/>
                </a:lnTo>
                <a:lnTo>
                  <a:pt x="751517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2133600" y="2379766"/>
            <a:ext cx="13335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ý: </a:t>
            </a:r>
            <a:endParaRPr lang="en-US" sz="5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làm gì để bảo vệ động </a:t>
            </a:r>
            <a:r>
              <a:rPr lang="en-US" sz="5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446768"/>
            <a:ext cx="12572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574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723900"/>
            <a:ext cx="11887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10800000">
            <a:off x="-1957524" y="-2138294"/>
            <a:ext cx="6475266" cy="6333988"/>
          </a:xfrm>
          <a:custGeom>
            <a:avLst/>
            <a:gdLst/>
            <a:ahLst/>
            <a:cxnLst/>
            <a:rect l="l" t="t" r="r" b="b"/>
            <a:pathLst>
              <a:path w="6475266" h="6333988">
                <a:moveTo>
                  <a:pt x="0" y="0"/>
                </a:moveTo>
                <a:lnTo>
                  <a:pt x="6475267" y="0"/>
                </a:lnTo>
                <a:lnTo>
                  <a:pt x="6475267" y="6333988"/>
                </a:lnTo>
                <a:lnTo>
                  <a:pt x="0" y="633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83550">
            <a:off x="15116327" y="6069605"/>
            <a:ext cx="4285945" cy="5036902"/>
          </a:xfrm>
          <a:custGeom>
            <a:avLst/>
            <a:gdLst/>
            <a:ahLst/>
            <a:cxnLst/>
            <a:rect l="l" t="t" r="r" b="b"/>
            <a:pathLst>
              <a:path w="4285945" h="5036902">
                <a:moveTo>
                  <a:pt x="0" y="0"/>
                </a:moveTo>
                <a:lnTo>
                  <a:pt x="4285946" y="0"/>
                </a:lnTo>
                <a:lnTo>
                  <a:pt x="4285946" y="5036902"/>
                </a:lnTo>
                <a:lnTo>
                  <a:pt x="0" y="5036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32928" y="896289"/>
            <a:ext cx="11198607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đọc sách báo viết về những công trình kiến trúc nổi tiếng trên thế giới. 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447479" y="1146810"/>
            <a:ext cx="5580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5989" dirty="0" err="1">
                <a:solidFill>
                  <a:srgbClr val="FFFFFF"/>
                </a:solidFill>
                <a:latin typeface="Mango AC"/>
              </a:rPr>
              <a:t>Câu</a:t>
            </a:r>
            <a:r>
              <a:rPr lang="en-US" sz="5989" dirty="0">
                <a:solidFill>
                  <a:srgbClr val="FFFFFF"/>
                </a:solidFill>
                <a:latin typeface="Mango AC"/>
              </a:rPr>
              <a:t> 2</a:t>
            </a:r>
          </a:p>
        </p:txBody>
      </p:sp>
      <p:sp>
        <p:nvSpPr>
          <p:cNvPr id="9" name="Freeform 2"/>
          <p:cNvSpPr/>
          <p:nvPr/>
        </p:nvSpPr>
        <p:spPr>
          <a:xfrm>
            <a:off x="14173200" y="5959196"/>
            <a:ext cx="4130039" cy="4262744"/>
          </a:xfrm>
          <a:custGeom>
            <a:avLst/>
            <a:gdLst/>
            <a:ahLst/>
            <a:cxnLst/>
            <a:rect l="l" t="t" r="r" b="b"/>
            <a:pathLst>
              <a:path w="7515171" h="7200900">
                <a:moveTo>
                  <a:pt x="0" y="0"/>
                </a:moveTo>
                <a:lnTo>
                  <a:pt x="7515171" y="0"/>
                </a:lnTo>
                <a:lnTo>
                  <a:pt x="751517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838200" y="3292778"/>
            <a:ext cx="13335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ý: </a:t>
            </a:r>
            <a:endParaRPr lang="en-US" sz="5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công trình kiến trúc nổi tiếng thế giới – Đặng Thái Hoàng.</a:t>
            </a:r>
            <a:endParaRPr lang="en-US" sz="5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giới những điều chưa biết - Các công trình kiến trúc – Nhiều tác giả, Tuệ Văn dịch.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43380"/>
            <a:ext cx="12557760" cy="68858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4876253" y="4011211"/>
            <a:ext cx="3411747" cy="6275789"/>
          </a:xfrm>
          <a:custGeom>
            <a:avLst/>
            <a:gdLst/>
            <a:ahLst/>
            <a:cxnLst/>
            <a:rect l="l" t="t" r="r" b="b"/>
            <a:pathLst>
              <a:path w="3411747" h="6275789">
                <a:moveTo>
                  <a:pt x="0" y="0"/>
                </a:moveTo>
                <a:lnTo>
                  <a:pt x="3411747" y="0"/>
                </a:lnTo>
                <a:lnTo>
                  <a:pt x="3411747" y="6275789"/>
                </a:lnTo>
                <a:lnTo>
                  <a:pt x="0" y="62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537944" y="537944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65674" flipH="1">
            <a:off x="12948412" y="5997243"/>
            <a:ext cx="5763492" cy="4130471"/>
          </a:xfrm>
          <a:custGeom>
            <a:avLst/>
            <a:gdLst/>
            <a:ahLst/>
            <a:cxnLst/>
            <a:rect l="l" t="t" r="r" b="b"/>
            <a:pathLst>
              <a:path w="8310667" h="7026292">
                <a:moveTo>
                  <a:pt x="0" y="0"/>
                </a:moveTo>
                <a:lnTo>
                  <a:pt x="8310668" y="0"/>
                </a:lnTo>
                <a:lnTo>
                  <a:pt x="8310668" y="7026292"/>
                </a:lnTo>
                <a:lnTo>
                  <a:pt x="0" y="70262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95441" y="589579"/>
            <a:ext cx="5580407" cy="78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Yêu</a:t>
            </a:r>
            <a:r>
              <a:rPr lang="en-US" sz="7200" dirty="0">
                <a:solidFill>
                  <a:srgbClr val="FFFFFF"/>
                </a:solidFill>
                <a:latin typeface="SVN-Comic Sans MS" panose="0204060305050602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cầu</a:t>
            </a:r>
            <a:endParaRPr lang="en-US" sz="7200" dirty="0">
              <a:solidFill>
                <a:srgbClr val="FFFFFF"/>
              </a:solidFill>
              <a:latin typeface="SVN-Comic Sans MS" panose="020406030505060202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3815" y="3089354"/>
            <a:ext cx="1004607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Girl in safari outfit cartoon character sticke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" y="2354552"/>
            <a:ext cx="3948451" cy="82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439398" cy="2833335"/>
          </a:xfrm>
          <a:custGeom>
            <a:avLst/>
            <a:gdLst/>
            <a:ahLst/>
            <a:cxnLst/>
            <a:rect l="l" t="t" r="r" b="b"/>
            <a:pathLst>
              <a:path w="6439398" h="2833335">
                <a:moveTo>
                  <a:pt x="0" y="0"/>
                </a:moveTo>
                <a:lnTo>
                  <a:pt x="6439398" y="0"/>
                </a:lnTo>
                <a:lnTo>
                  <a:pt x="6439398" y="2833335"/>
                </a:lnTo>
                <a:lnTo>
                  <a:pt x="0" y="28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308" y="2390825"/>
            <a:ext cx="8495692" cy="9516560"/>
          </a:xfrm>
          <a:custGeom>
            <a:avLst/>
            <a:gdLst/>
            <a:ahLst/>
            <a:cxnLst/>
            <a:rect l="l" t="t" r="r" b="b"/>
            <a:pathLst>
              <a:path w="8495692" h="9516560">
                <a:moveTo>
                  <a:pt x="0" y="0"/>
                </a:moveTo>
                <a:lnTo>
                  <a:pt x="8495692" y="0"/>
                </a:lnTo>
                <a:lnTo>
                  <a:pt x="8495692" y="9516560"/>
                </a:lnTo>
                <a:lnTo>
                  <a:pt x="0" y="951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127310" y="45890"/>
            <a:ext cx="4206580" cy="4114800"/>
          </a:xfrm>
          <a:custGeom>
            <a:avLst/>
            <a:gdLst/>
            <a:ahLst/>
            <a:cxnLst/>
            <a:rect l="l" t="t" r="r" b="b"/>
            <a:pathLst>
              <a:path w="4206580" h="411480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1001024"/>
            <a:ext cx="7139035" cy="213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800" y="3774816"/>
            <a:ext cx="7139035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0" y="7235581"/>
            <a:ext cx="9211854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37267" y="4592322"/>
            <a:ext cx="6369115" cy="7485071"/>
          </a:xfrm>
          <a:custGeom>
            <a:avLst/>
            <a:gdLst/>
            <a:ahLst/>
            <a:cxnLst/>
            <a:rect l="l" t="t" r="r" b="b"/>
            <a:pathLst>
              <a:path w="6369115" h="7485071">
                <a:moveTo>
                  <a:pt x="0" y="0"/>
                </a:moveTo>
                <a:lnTo>
                  <a:pt x="6369115" y="0"/>
                </a:lnTo>
                <a:lnTo>
                  <a:pt x="6369115" y="7485071"/>
                </a:lnTo>
                <a:lnTo>
                  <a:pt x="0" y="7485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08426">
            <a:off x="-2142973" y="2825661"/>
            <a:ext cx="4285945" cy="5036902"/>
          </a:xfrm>
          <a:custGeom>
            <a:avLst/>
            <a:gdLst/>
            <a:ahLst/>
            <a:cxnLst/>
            <a:rect l="l" t="t" r="r" b="b"/>
            <a:pathLst>
              <a:path w="4285945" h="5036902">
                <a:moveTo>
                  <a:pt x="0" y="0"/>
                </a:moveTo>
                <a:lnTo>
                  <a:pt x="4285946" y="0"/>
                </a:lnTo>
                <a:lnTo>
                  <a:pt x="4285946" y="5036901"/>
                </a:lnTo>
                <a:lnTo>
                  <a:pt x="0" y="5036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1000" y="3068610"/>
            <a:ext cx="5732536" cy="7180290"/>
          </a:xfrm>
          <a:custGeom>
            <a:avLst/>
            <a:gdLst/>
            <a:ahLst/>
            <a:cxnLst/>
            <a:rect l="l" t="t" r="r" b="b"/>
            <a:pathLst>
              <a:path w="7583005" h="10400630">
                <a:moveTo>
                  <a:pt x="0" y="0"/>
                </a:moveTo>
                <a:lnTo>
                  <a:pt x="7583005" y="0"/>
                </a:lnTo>
                <a:lnTo>
                  <a:pt x="7583005" y="10400631"/>
                </a:lnTo>
                <a:lnTo>
                  <a:pt x="0" y="10400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2504012" y="0"/>
            <a:ext cx="5783988" cy="4585125"/>
          </a:xfrm>
          <a:custGeom>
            <a:avLst/>
            <a:gdLst/>
            <a:ahLst/>
            <a:cxnLst/>
            <a:rect l="l" t="t" r="r" b="b"/>
            <a:pathLst>
              <a:path w="5783988" h="4585125">
                <a:moveTo>
                  <a:pt x="5783988" y="4585125"/>
                </a:moveTo>
                <a:lnTo>
                  <a:pt x="0" y="4585125"/>
                </a:lnTo>
                <a:lnTo>
                  <a:pt x="0" y="0"/>
                </a:lnTo>
                <a:lnTo>
                  <a:pt x="5783988" y="0"/>
                </a:lnTo>
                <a:lnTo>
                  <a:pt x="5783988" y="458512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36" y="205865"/>
            <a:ext cx="7139035" cy="2139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2468663"/>
            <a:ext cx="10838814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video,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,...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35" y="6087014"/>
            <a:ext cx="5407621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13135061" y="2003921"/>
            <a:ext cx="7156860" cy="3149018"/>
          </a:xfrm>
          <a:custGeom>
            <a:avLst/>
            <a:gdLst/>
            <a:ahLst/>
            <a:cxnLst/>
            <a:rect l="l" t="t" r="r" b="b"/>
            <a:pathLst>
              <a:path w="7156860" h="3149018">
                <a:moveTo>
                  <a:pt x="7156860" y="3149018"/>
                </a:moveTo>
                <a:lnTo>
                  <a:pt x="0" y="3149018"/>
                </a:lnTo>
                <a:lnTo>
                  <a:pt x="0" y="0"/>
                </a:lnTo>
                <a:lnTo>
                  <a:pt x="7156860" y="0"/>
                </a:lnTo>
                <a:lnTo>
                  <a:pt x="7156860" y="31490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214805" y="-826848"/>
            <a:ext cx="7354015" cy="5174552"/>
          </a:xfrm>
          <a:custGeom>
            <a:avLst/>
            <a:gdLst/>
            <a:ahLst/>
            <a:cxnLst/>
            <a:rect l="l" t="t" r="r" b="b"/>
            <a:pathLst>
              <a:path w="7354015" h="5174552">
                <a:moveTo>
                  <a:pt x="0" y="5174552"/>
                </a:moveTo>
                <a:lnTo>
                  <a:pt x="7354014" y="5174552"/>
                </a:lnTo>
                <a:lnTo>
                  <a:pt x="7354014" y="0"/>
                </a:lnTo>
                <a:lnTo>
                  <a:pt x="0" y="0"/>
                </a:lnTo>
                <a:lnTo>
                  <a:pt x="0" y="51745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612"/>
            <a:ext cx="14980248" cy="8763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2165146"/>
            <a:ext cx="1280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  <p:sp>
        <p:nvSpPr>
          <p:cNvPr id="4" name="Freeform 4"/>
          <p:cNvSpPr/>
          <p:nvPr/>
        </p:nvSpPr>
        <p:spPr>
          <a:xfrm rot="-174092">
            <a:off x="-1723" y="5392430"/>
            <a:ext cx="4732243" cy="4785484"/>
          </a:xfrm>
          <a:custGeom>
            <a:avLst/>
            <a:gdLst/>
            <a:ahLst/>
            <a:cxnLst/>
            <a:rect l="l" t="t" r="r" b="b"/>
            <a:pathLst>
              <a:path w="7233423" h="7940884">
                <a:moveTo>
                  <a:pt x="0" y="0"/>
                </a:moveTo>
                <a:lnTo>
                  <a:pt x="7233423" y="0"/>
                </a:lnTo>
                <a:lnTo>
                  <a:pt x="7233423" y="7940883"/>
                </a:lnTo>
                <a:lnTo>
                  <a:pt x="0" y="7940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13135061" y="2003921"/>
            <a:ext cx="7156860" cy="3149018"/>
          </a:xfrm>
          <a:custGeom>
            <a:avLst/>
            <a:gdLst/>
            <a:ahLst/>
            <a:cxnLst/>
            <a:rect l="l" t="t" r="r" b="b"/>
            <a:pathLst>
              <a:path w="7156860" h="3149018">
                <a:moveTo>
                  <a:pt x="7156860" y="3149018"/>
                </a:moveTo>
                <a:lnTo>
                  <a:pt x="0" y="3149018"/>
                </a:lnTo>
                <a:lnTo>
                  <a:pt x="0" y="0"/>
                </a:lnTo>
                <a:lnTo>
                  <a:pt x="7156860" y="0"/>
                </a:lnTo>
                <a:lnTo>
                  <a:pt x="7156860" y="314901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214805" y="-826848"/>
            <a:ext cx="7354015" cy="5174552"/>
          </a:xfrm>
          <a:custGeom>
            <a:avLst/>
            <a:gdLst/>
            <a:ahLst/>
            <a:cxnLst/>
            <a:rect l="l" t="t" r="r" b="b"/>
            <a:pathLst>
              <a:path w="7354015" h="5174552">
                <a:moveTo>
                  <a:pt x="0" y="5174552"/>
                </a:moveTo>
                <a:lnTo>
                  <a:pt x="7354014" y="5174552"/>
                </a:lnTo>
                <a:lnTo>
                  <a:pt x="7354014" y="0"/>
                </a:lnTo>
                <a:lnTo>
                  <a:pt x="0" y="0"/>
                </a:lnTo>
                <a:lnTo>
                  <a:pt x="0" y="517455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https://img.loigiaihay.com/picture/2023/0503/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1" y="6066922"/>
            <a:ext cx="6010275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oigiaihay.com/picture/2023/0503/4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62" y="1035390"/>
            <a:ext cx="4429125" cy="642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loigiaihay.com/picture/2023/0503/4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2" y="566781"/>
            <a:ext cx="4209668" cy="532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ớ về 9 tháng đầu năm 2020 với những chiến dịch bảo vệ động vật của người  Việt trẻ - The Millennials L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61">
            <a:off x="11972575" y="896526"/>
            <a:ext cx="5768504" cy="399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ến Dịch Bảo Vệ Tê Giá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75">
            <a:off x="12513882" y="4768695"/>
            <a:ext cx="5011368" cy="477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1669" y="7886700"/>
            <a:ext cx="506011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700160" y="700160"/>
            <a:ext cx="6755927" cy="5355607"/>
          </a:xfrm>
          <a:custGeom>
            <a:avLst/>
            <a:gdLst/>
            <a:ahLst/>
            <a:cxnLst/>
            <a:rect l="l" t="t" r="r" b="b"/>
            <a:pathLst>
              <a:path w="6755927" h="5355607">
                <a:moveTo>
                  <a:pt x="0" y="0"/>
                </a:moveTo>
                <a:lnTo>
                  <a:pt x="6755927" y="0"/>
                </a:lnTo>
                <a:lnTo>
                  <a:pt x="6755927" y="5355607"/>
                </a:lnTo>
                <a:lnTo>
                  <a:pt x="0" y="5355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33138" y="6277457"/>
            <a:ext cx="4206580" cy="4114800"/>
          </a:xfrm>
          <a:custGeom>
            <a:avLst/>
            <a:gdLst/>
            <a:ahLst/>
            <a:cxnLst/>
            <a:rect l="l" t="t" r="r" b="b"/>
            <a:pathLst>
              <a:path w="4206580" h="411480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2850453" y="-287601"/>
            <a:ext cx="5889265" cy="4143901"/>
          </a:xfrm>
          <a:custGeom>
            <a:avLst/>
            <a:gdLst/>
            <a:ahLst/>
            <a:cxnLst/>
            <a:rect l="l" t="t" r="r" b="b"/>
            <a:pathLst>
              <a:path w="5889265" h="4143901">
                <a:moveTo>
                  <a:pt x="0" y="0"/>
                </a:moveTo>
                <a:lnTo>
                  <a:pt x="5889265" y="0"/>
                </a:lnTo>
                <a:lnTo>
                  <a:pt x="5889265" y="4143902"/>
                </a:lnTo>
                <a:lnTo>
                  <a:pt x="0" y="4143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52263" y="2962735"/>
            <a:ext cx="6972215" cy="7586383"/>
          </a:xfrm>
          <a:custGeom>
            <a:avLst/>
            <a:gdLst/>
            <a:ahLst/>
            <a:cxnLst/>
            <a:rect l="l" t="t" r="r" b="b"/>
            <a:pathLst>
              <a:path w="8804955" h="8500783">
                <a:moveTo>
                  <a:pt x="0" y="0"/>
                </a:moveTo>
                <a:lnTo>
                  <a:pt x="8804954" y="0"/>
                </a:lnTo>
                <a:lnTo>
                  <a:pt x="8804954" y="8500784"/>
                </a:lnTo>
                <a:lnTo>
                  <a:pt x="0" y="8500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56643" y="312219"/>
            <a:ext cx="6377035" cy="1911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3576" y="1999372"/>
            <a:ext cx="1108044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070" y="3377963"/>
            <a:ext cx="12285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0335" y="8134518"/>
            <a:ext cx="12082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4455" y="7256768"/>
            <a:ext cx="115658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070" y="584020"/>
            <a:ext cx="1073113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44" y="5695772"/>
            <a:ext cx="4505334" cy="445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8851" y="3325043"/>
            <a:ext cx="10842998" cy="7629528"/>
          </a:xfrm>
          <a:custGeom>
            <a:avLst/>
            <a:gdLst/>
            <a:ahLst/>
            <a:cxnLst/>
            <a:rect l="l" t="t" r="r" b="b"/>
            <a:pathLst>
              <a:path w="10842998" h="7629528">
                <a:moveTo>
                  <a:pt x="0" y="0"/>
                </a:moveTo>
                <a:lnTo>
                  <a:pt x="10842998" y="0"/>
                </a:lnTo>
                <a:lnTo>
                  <a:pt x="10842998" y="7629528"/>
                </a:lnTo>
                <a:lnTo>
                  <a:pt x="0" y="7629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24200" y="3655853"/>
            <a:ext cx="5123730" cy="6967908"/>
          </a:xfrm>
          <a:custGeom>
            <a:avLst/>
            <a:gdLst/>
            <a:ahLst/>
            <a:cxnLst/>
            <a:rect l="l" t="t" r="r" b="b"/>
            <a:pathLst>
              <a:path w="6067278" h="8735609">
                <a:moveTo>
                  <a:pt x="0" y="0"/>
                </a:moveTo>
                <a:lnTo>
                  <a:pt x="6067277" y="0"/>
                </a:lnTo>
                <a:lnTo>
                  <a:pt x="6067277" y="8735609"/>
                </a:lnTo>
                <a:lnTo>
                  <a:pt x="0" y="873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3148" y="-1234775"/>
            <a:ext cx="4490914" cy="41148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" y="245318"/>
            <a:ext cx="9211854" cy="21398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0" y="723900"/>
            <a:ext cx="11125200" cy="7294259"/>
            <a:chOff x="8382000" y="723900"/>
            <a:chExt cx="11125200" cy="72942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723900"/>
              <a:ext cx="11125200" cy="72942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67800" y="3232169"/>
              <a:ext cx="82004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bổ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sung.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66166" y="66166"/>
            <a:ext cx="6065242" cy="5932909"/>
          </a:xfrm>
          <a:custGeom>
            <a:avLst/>
            <a:gdLst/>
            <a:ahLst/>
            <a:cxnLst/>
            <a:rect l="l" t="t" r="r" b="b"/>
            <a:pathLst>
              <a:path w="6065242" h="5932909">
                <a:moveTo>
                  <a:pt x="6065241" y="0"/>
                </a:moveTo>
                <a:lnTo>
                  <a:pt x="0" y="0"/>
                </a:lnTo>
                <a:lnTo>
                  <a:pt x="0" y="5932909"/>
                </a:lnTo>
                <a:lnTo>
                  <a:pt x="6065241" y="5932909"/>
                </a:lnTo>
                <a:lnTo>
                  <a:pt x="6065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21190" y="1987977"/>
            <a:ext cx="6102840" cy="7897793"/>
          </a:xfrm>
          <a:custGeom>
            <a:avLst/>
            <a:gdLst/>
            <a:ahLst/>
            <a:cxnLst/>
            <a:rect l="l" t="t" r="r" b="b"/>
            <a:pathLst>
              <a:path w="6102840" h="7897793">
                <a:moveTo>
                  <a:pt x="0" y="0"/>
                </a:moveTo>
                <a:lnTo>
                  <a:pt x="6102840" y="0"/>
                </a:lnTo>
                <a:lnTo>
                  <a:pt x="6102840" y="7897793"/>
                </a:lnTo>
                <a:lnTo>
                  <a:pt x="0" y="7897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635256" y="5681444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-571500"/>
            <a:ext cx="12540559" cy="120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375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Mango AC</vt:lpstr>
      <vt:lpstr>Arial</vt:lpstr>
      <vt:lpstr>Cambria</vt:lpstr>
      <vt:lpstr>SVN-Comic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Wild Animals Illustrative Activity Presentation</dc:title>
  <cp:lastModifiedBy>Administrator</cp:lastModifiedBy>
  <cp:revision>12</cp:revision>
  <dcterms:created xsi:type="dcterms:W3CDTF">2006-08-16T00:00:00Z</dcterms:created>
  <dcterms:modified xsi:type="dcterms:W3CDTF">2024-04-26T09:37:22Z</dcterms:modified>
  <dc:identifier>DAGBj1PUQzI</dc:identifier>
</cp:coreProperties>
</file>