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1" r:id="rId3"/>
    <p:sldId id="262" r:id="rId4"/>
    <p:sldId id="266" r:id="rId5"/>
    <p:sldId id="282" r:id="rId6"/>
    <p:sldId id="362" r:id="rId7"/>
    <p:sldId id="363" r:id="rId8"/>
    <p:sldId id="365" r:id="rId9"/>
    <p:sldId id="366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82"/>
    <a:srgbClr val="971DA9"/>
    <a:srgbClr val="000000"/>
    <a:srgbClr val="3CC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1AB4-4097-4299-A2E4-E5BB14D7C77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B8C8A-21F0-41F5-8F6C-A33F2ABC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91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03be3818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03be3818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9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82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 userDrawn="1"/>
        </p:nvGrpSpPr>
        <p:grpSpPr>
          <a:xfrm>
            <a:off x="21626" y="0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6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308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subTitle" idx="1"/>
          </p:nvPr>
        </p:nvSpPr>
        <p:spPr>
          <a:xfrm>
            <a:off x="4712400" y="4442400"/>
            <a:ext cx="6519600" cy="58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title" hasCustomPrompt="1"/>
          </p:nvPr>
        </p:nvSpPr>
        <p:spPr>
          <a:xfrm rot="422">
            <a:off x="4712367" y="1828800"/>
            <a:ext cx="6519600" cy="2410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grpSp>
        <p:nvGrpSpPr>
          <p:cNvPr id="243" name="Google Shape;243;p11"/>
          <p:cNvGrpSpPr/>
          <p:nvPr/>
        </p:nvGrpSpPr>
        <p:grpSpPr>
          <a:xfrm>
            <a:off x="0" y="2"/>
            <a:ext cx="12192000" cy="6858003"/>
            <a:chOff x="0" y="2"/>
            <a:chExt cx="9144000" cy="5143502"/>
          </a:xfrm>
        </p:grpSpPr>
        <p:pic>
          <p:nvPicPr>
            <p:cNvPr id="244" name="Google Shape;244;p11"/>
            <p:cNvPicPr preferRelativeResize="0"/>
            <p:nvPr/>
          </p:nvPicPr>
          <p:blipFill rotWithShape="1">
            <a:blip r:embed="rId2">
              <a:alphaModFix/>
            </a:blip>
            <a:srcRect l="53761" b="27330"/>
            <a:stretch/>
          </p:blipFill>
          <p:spPr>
            <a:xfrm flipH="1">
              <a:off x="7792149" y="2956750"/>
              <a:ext cx="1351849" cy="2179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1"/>
            <p:cNvPicPr preferRelativeResize="0"/>
            <p:nvPr/>
          </p:nvPicPr>
          <p:blipFill rotWithShape="1">
            <a:blip r:embed="rId3">
              <a:alphaModFix/>
            </a:blip>
            <a:srcRect t="50663"/>
            <a:stretch/>
          </p:blipFill>
          <p:spPr>
            <a:xfrm>
              <a:off x="3896175" y="2"/>
              <a:ext cx="3125501" cy="103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1"/>
            <p:cNvPicPr preferRelativeResize="0"/>
            <p:nvPr/>
          </p:nvPicPr>
          <p:blipFill rotWithShape="1">
            <a:blip r:embed="rId4">
              <a:alphaModFix/>
            </a:blip>
            <a:srcRect l="49176" b="8483"/>
            <a:stretch/>
          </p:blipFill>
          <p:spPr>
            <a:xfrm>
              <a:off x="0" y="790125"/>
              <a:ext cx="1307601" cy="43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1"/>
            <p:cNvPicPr preferRelativeResize="0"/>
            <p:nvPr/>
          </p:nvPicPr>
          <p:blipFill rotWithShape="1">
            <a:blip r:embed="rId5">
              <a:alphaModFix/>
            </a:blip>
            <a:srcRect l="34798" t="-3449" b="37495"/>
            <a:stretch/>
          </p:blipFill>
          <p:spPr>
            <a:xfrm>
              <a:off x="0" y="2910904"/>
              <a:ext cx="2817625" cy="223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1"/>
            <p:cNvPicPr preferRelativeResize="0"/>
            <p:nvPr/>
          </p:nvPicPr>
          <p:blipFill rotWithShape="1">
            <a:blip r:embed="rId5">
              <a:alphaModFix/>
            </a:blip>
            <a:srcRect r="28515" b="69399"/>
            <a:stretch/>
          </p:blipFill>
          <p:spPr>
            <a:xfrm>
              <a:off x="6054775" y="4099900"/>
              <a:ext cx="3089225" cy="103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11"/>
          <p:cNvGrpSpPr/>
          <p:nvPr/>
        </p:nvGrpSpPr>
        <p:grpSpPr>
          <a:xfrm>
            <a:off x="793502" y="211733"/>
            <a:ext cx="11043041" cy="6348603"/>
            <a:chOff x="595126" y="158800"/>
            <a:chExt cx="8282281" cy="4761452"/>
          </a:xfrm>
        </p:grpSpPr>
        <p:sp>
          <p:nvSpPr>
            <p:cNvPr id="250" name="Google Shape;250;p11"/>
            <p:cNvSpPr/>
            <p:nvPr/>
          </p:nvSpPr>
          <p:spPr>
            <a:xfrm>
              <a:off x="3233730" y="4661997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618534" y="172770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95126" y="330361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858225" y="4624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717500" y="3034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857550" y="2140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927100" y="158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96052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618525" y="1303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8813275" y="1069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754700" y="4662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8776075" y="225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6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0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subTitle" idx="1"/>
          </p:nvPr>
        </p:nvSpPr>
        <p:spPr>
          <a:xfrm>
            <a:off x="6917251" y="3452817"/>
            <a:ext cx="37604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8" name="Google Shape;348;p15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349" name="Google Shape;349;p15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5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5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5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5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15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355" name="Google Shape;355;p15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356" name="Google Shape;356;p15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15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7" name="Google Shape;367;p15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368" name="Google Shape;368;p15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3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5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1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935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72" r:id="rId4"/>
    <p:sldLayoutId id="2147483684" r:id="rId5"/>
    <p:sldLayoutId id="2147483685" r:id="rId6"/>
    <p:sldLayoutId id="2147483693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microsoft.com/office/2007/relationships/hdphoto" Target="../media/hdphoto3.wdp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5B3099-0FAE-C00C-B671-1433F5B4DB0F}"/>
              </a:ext>
            </a:extLst>
          </p:cNvPr>
          <p:cNvSpPr/>
          <p:nvPr/>
        </p:nvSpPr>
        <p:spPr>
          <a:xfrm>
            <a:off x="4396620" y="1255799"/>
            <a:ext cx="7576457" cy="35571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645" y="-498736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89" y="321564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00;p29">
            <a:extLst>
              <a:ext uri="{FF2B5EF4-FFF2-40B4-BE49-F238E27FC236}">
                <a16:creationId xmlns:a16="http://schemas.microsoft.com/office/drawing/2014/main" id="{2E0303B2-20EB-55A7-B2E8-FE73627492CF}"/>
              </a:ext>
            </a:extLst>
          </p:cNvPr>
          <p:cNvSpPr txBox="1">
            <a:spLocks/>
          </p:cNvSpPr>
          <p:nvPr/>
        </p:nvSpPr>
        <p:spPr>
          <a:xfrm>
            <a:off x="5848013" y="5094153"/>
            <a:ext cx="3173158" cy="124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BFFF"/>
              </a:buClr>
              <a:buSzPts val="1400"/>
              <a:buFont typeface="Lato"/>
              <a:buNone/>
              <a:tabLst/>
              <a:defRPr/>
            </a:pPr>
            <a:r>
              <a:rPr kumimoji="0" lang="vi-VN" sz="6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#9Slide03 SVNLifehack Sans" panose="00000500000000000000" pitchFamily="2" charset="0"/>
                <a:sym typeface="Lato"/>
              </a:rPr>
              <a:t>TRANG 114</a:t>
            </a:r>
            <a:endParaRPr kumimoji="0" lang="en-US" sz="6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#9Slide03 SVNLifehack Sans" panose="00000500000000000000" pitchFamily="2" charset="0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06"/>
            <a:ext cx="2316681" cy="23166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786E4C-CBEE-7E44-E4BB-8E6DBB2FE0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9880" y="2393319"/>
            <a:ext cx="10554582" cy="23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CAE095-B2E8-CF55-8F5A-0ED6639DAC33}"/>
              </a:ext>
            </a:extLst>
          </p:cNvPr>
          <p:cNvSpPr txBox="1"/>
          <p:nvPr/>
        </p:nvSpPr>
        <p:spPr>
          <a:xfrm>
            <a:off x="973163" y="148375"/>
            <a:ext cx="10360830" cy="146423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4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từ phù hợp thay cho ô vuông để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4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 văn tạo được ấn tượng với người đọc.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6C511-DF50-8CC0-88BD-17F0111CBE59}"/>
              </a:ext>
            </a:extLst>
          </p:cNvPr>
          <p:cNvSpPr txBox="1"/>
          <p:nvPr/>
        </p:nvSpPr>
        <p:spPr>
          <a:xfrm>
            <a:off x="133061" y="218379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Arial"/>
                <a:sym typeface="Arial"/>
              </a:rPr>
              <a:t>4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14284" y="2797912"/>
            <a:ext cx="10091339" cy="34244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1CDAF-211D-0090-2662-EE9390EB7DF8}"/>
              </a:ext>
            </a:extLst>
          </p:cNvPr>
          <p:cNvSpPr txBox="1"/>
          <p:nvPr/>
        </p:nvSpPr>
        <p:spPr>
          <a:xfrm>
            <a:off x="2229136" y="3027122"/>
            <a:ext cx="9461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a, Giọt sương </a:t>
            </a:r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pt-BR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trên phiến lá.</a:t>
            </a:r>
            <a:endParaRPr lang="vi-VN" sz="4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b, Trăng                    với những vì sao đêm.</a:t>
            </a:r>
          </a:p>
          <a:p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c, Nắng ban mai              lụa tơ vàng óng trên cánh đồng.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6DB7A9-9091-3153-6DB5-6B63BAC5603F}"/>
              </a:ext>
            </a:extLst>
          </p:cNvPr>
          <p:cNvSpPr/>
          <p:nvPr/>
        </p:nvSpPr>
        <p:spPr>
          <a:xfrm>
            <a:off x="6153578" y="3138077"/>
            <a:ext cx="853440" cy="4728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90F44B-91D1-7F0E-C56F-FE4C88556715}"/>
              </a:ext>
            </a:extLst>
          </p:cNvPr>
          <p:cNvSpPr/>
          <p:nvPr/>
        </p:nvSpPr>
        <p:spPr>
          <a:xfrm>
            <a:off x="4998853" y="3806440"/>
            <a:ext cx="853440" cy="4728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617CDE-8BDF-8907-36C8-C866AFCAD11D}"/>
              </a:ext>
            </a:extLst>
          </p:cNvPr>
          <p:cNvSpPr/>
          <p:nvPr/>
        </p:nvSpPr>
        <p:spPr>
          <a:xfrm>
            <a:off x="6204508" y="4325730"/>
            <a:ext cx="853440" cy="4728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448FB-000D-6E00-5960-1F84404A8FA9}"/>
              </a:ext>
            </a:extLst>
          </p:cNvPr>
          <p:cNvSpPr txBox="1"/>
          <p:nvPr/>
        </p:nvSpPr>
        <p:spPr>
          <a:xfrm>
            <a:off x="5425573" y="3020542"/>
            <a:ext cx="27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44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 ngơi</a:t>
            </a:r>
            <a:endParaRPr lang="en-SG" sz="4000" b="1" dirty="0">
              <a:solidFill>
                <a:srgbClr val="FF448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E4073-D989-7904-2850-856768E67ECA}"/>
              </a:ext>
            </a:extLst>
          </p:cNvPr>
          <p:cNvSpPr txBox="1"/>
          <p:nvPr/>
        </p:nvSpPr>
        <p:spPr>
          <a:xfrm>
            <a:off x="4185221" y="3642802"/>
            <a:ext cx="27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44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chơi</a:t>
            </a:r>
            <a:endParaRPr lang="en-SG" sz="4000" b="1" dirty="0">
              <a:solidFill>
                <a:srgbClr val="FF448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74DC5-117E-CCB4-C76C-F9AF2080C1FF}"/>
              </a:ext>
            </a:extLst>
          </p:cNvPr>
          <p:cNvSpPr txBox="1"/>
          <p:nvPr/>
        </p:nvSpPr>
        <p:spPr>
          <a:xfrm>
            <a:off x="6107218" y="4240104"/>
            <a:ext cx="27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44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</a:t>
            </a:r>
            <a:endParaRPr lang="en-SG" sz="4000" b="1" dirty="0">
              <a:solidFill>
                <a:srgbClr val="FF448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8;p48">
            <a:extLst>
              <a:ext uri="{FF2B5EF4-FFF2-40B4-BE49-F238E27FC236}">
                <a16:creationId xmlns:a16="http://schemas.microsoft.com/office/drawing/2014/main" id="{A138C623-ECF2-6D4D-3870-406C9FBA5B26}"/>
              </a:ext>
            </a:extLst>
          </p:cNvPr>
          <p:cNvSpPr/>
          <p:nvPr/>
        </p:nvSpPr>
        <p:spPr>
          <a:xfrm flipH="1">
            <a:off x="3436480" y="3863970"/>
            <a:ext cx="7828420" cy="1662640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Ủy ban Bảo vệ và chăm sóc Trẻ em Việt</a:t>
            </a:r>
            <a:r>
              <a:rPr kumimoji="0" lang="vi-VN" sz="45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Nam.</a:t>
            </a:r>
            <a:endParaRPr kumimoji="0" sz="4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Google Shape;629;p48">
            <a:extLst>
              <a:ext uri="{FF2B5EF4-FFF2-40B4-BE49-F238E27FC236}">
                <a16:creationId xmlns:a16="http://schemas.microsoft.com/office/drawing/2014/main" id="{14982C3E-9D51-B16F-9DCE-7B36FD30FA75}"/>
              </a:ext>
            </a:extLst>
          </p:cNvPr>
          <p:cNvSpPr/>
          <p:nvPr/>
        </p:nvSpPr>
        <p:spPr>
          <a:xfrm flipH="1">
            <a:off x="3706652" y="5706162"/>
            <a:ext cx="7288076" cy="1298540"/>
          </a:xfrm>
          <a:prstGeom prst="snip1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Ủy ban Bảo vệ và chăm sóc Trẻ em Việt Nam.</a:t>
            </a:r>
          </a:p>
        </p:txBody>
      </p:sp>
      <p:sp>
        <p:nvSpPr>
          <p:cNvPr id="6" name="Google Shape;630;p48">
            <a:extLst>
              <a:ext uri="{FF2B5EF4-FFF2-40B4-BE49-F238E27FC236}">
                <a16:creationId xmlns:a16="http://schemas.microsoft.com/office/drawing/2014/main" id="{A867B970-275F-00C4-4B6C-4F19F7D37369}"/>
              </a:ext>
            </a:extLst>
          </p:cNvPr>
          <p:cNvSpPr/>
          <p:nvPr/>
        </p:nvSpPr>
        <p:spPr>
          <a:xfrm flipH="1">
            <a:off x="2872146" y="2085996"/>
            <a:ext cx="9151374" cy="1662640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Ủy ban Bảo vệ và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Chăm sóc trẻ em Việt Nam</a:t>
            </a:r>
            <a:endParaRPr kumimoji="0" sz="4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id="{7CCC7ABD-C84D-82DE-A844-3BBE63BBB1CA}"/>
              </a:ext>
            </a:extLst>
          </p:cNvPr>
          <p:cNvSpPr/>
          <p:nvPr/>
        </p:nvSpPr>
        <p:spPr>
          <a:xfrm flipH="1">
            <a:off x="2785983" y="159216"/>
            <a:ext cx="8750301" cy="1662640"/>
          </a:xfrm>
          <a:prstGeom prst="wedgeRoundRectCallout">
            <a:avLst>
              <a:gd name="adj1" fmla="val 53694"/>
              <a:gd name="adj2" fmla="val 3692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cơ quan, tổ chức nào dưới đây viết đúng?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E3C4B06E-F3E0-C7CF-FE46-979AA4622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686" b="97187" l="65898" r="89915"/>
                    </a14:imgEffect>
                  </a14:imgLayer>
                </a14:imgProps>
              </a:ext>
            </a:extLst>
          </a:blip>
          <a:srcRect l="69450" t="71873" r="7083" b="2991"/>
          <a:stretch/>
        </p:blipFill>
        <p:spPr>
          <a:xfrm>
            <a:off x="600245" y="4909605"/>
            <a:ext cx="1959191" cy="2146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E8C6B5-D109-DCE9-4FF4-8685596C9F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4" b="21790" l="6431" r="18957">
                        <a14:foregroundMark x1="17325" y1="17759" x2="18829" y2="20254"/>
                        <a14:foregroundMark x1="18957" y1="19606" x2="18957" y2="19606"/>
                      </a14:backgroundRemoval>
                    </a14:imgEffect>
                  </a14:imgLayer>
                </a14:imgProps>
              </a:ext>
            </a:extLst>
          </a:blip>
          <a:srcRect l="4939" r="80041" b="75756"/>
          <a:stretch/>
        </p:blipFill>
        <p:spPr>
          <a:xfrm>
            <a:off x="2307959" y="2243782"/>
            <a:ext cx="1357213" cy="146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43D491-B2D3-2171-45B7-1488CF1414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44" b="21934" l="21629" r="34490">
                        <a14:foregroundMark x1="22044" y1="19534" x2="21629" y2="9407"/>
                      </a14:backgroundRemoval>
                    </a14:imgEffect>
                  </a14:imgLayer>
                </a14:imgProps>
              </a:ext>
            </a:extLst>
          </a:blip>
          <a:srcRect l="20985" t="127" r="63995" b="75629"/>
          <a:stretch/>
        </p:blipFill>
        <p:spPr>
          <a:xfrm>
            <a:off x="2048313" y="3648563"/>
            <a:ext cx="1388167" cy="14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9307A2-AC24-555F-E067-561051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6" b="20662" l="36234" r="48248">
                        <a14:foregroundMark x1="39546" y1="18623" x2="45193" y2="16343"/>
                        <a14:foregroundMark x1="41881" y1="20686" x2="46984" y2="14471"/>
                        <a14:foregroundMark x1="46984" y1="14471" x2="46984" y2="14279"/>
                        <a14:foregroundMark x1="42153" y1="4152" x2="42153" y2="4152"/>
                        <a14:foregroundMark x1="42153" y1="4152" x2="42841" y2="4344"/>
                        <a14:foregroundMark x1="41193" y1="3936" x2="42713" y2="4968"/>
                      </a14:backgroundRemoval>
                    </a14:imgEffect>
                  </a14:imgLayer>
                </a14:imgProps>
              </a:ext>
            </a:extLst>
          </a:blip>
          <a:srcRect l="34753" t="2120" r="50227" b="77848"/>
          <a:stretch/>
        </p:blipFill>
        <p:spPr>
          <a:xfrm>
            <a:off x="2706181" y="5586380"/>
            <a:ext cx="1460597" cy="1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8;p48">
            <a:extLst>
              <a:ext uri="{FF2B5EF4-FFF2-40B4-BE49-F238E27FC236}">
                <a16:creationId xmlns:a16="http://schemas.microsoft.com/office/drawing/2014/main" id="{A138C623-ECF2-6D4D-3870-406C9FBA5B26}"/>
              </a:ext>
            </a:extLst>
          </p:cNvPr>
          <p:cNvSpPr/>
          <p:nvPr/>
        </p:nvSpPr>
        <p:spPr>
          <a:xfrm flipH="1">
            <a:off x="2923612" y="3822085"/>
            <a:ext cx="8849288" cy="120726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Sở Giáo dục và Đào tạo Hà Nội</a:t>
            </a: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Google Shape;629;p48">
            <a:extLst>
              <a:ext uri="{FF2B5EF4-FFF2-40B4-BE49-F238E27FC236}">
                <a16:creationId xmlns:a16="http://schemas.microsoft.com/office/drawing/2014/main" id="{14982C3E-9D51-B16F-9DCE-7B36FD30FA75}"/>
              </a:ext>
            </a:extLst>
          </p:cNvPr>
          <p:cNvSpPr/>
          <p:nvPr/>
        </p:nvSpPr>
        <p:spPr>
          <a:xfrm flipH="1">
            <a:off x="3837124" y="5333105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Nguyễn Thái Học</a:t>
            </a: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Google Shape;630;p48">
            <a:extLst>
              <a:ext uri="{FF2B5EF4-FFF2-40B4-BE49-F238E27FC236}">
                <a16:creationId xmlns:a16="http://schemas.microsoft.com/office/drawing/2014/main" id="{A867B970-275F-00C4-4B6C-4F19F7D37369}"/>
              </a:ext>
            </a:extLst>
          </p:cNvPr>
          <p:cNvSpPr/>
          <p:nvPr/>
        </p:nvSpPr>
        <p:spPr>
          <a:xfrm flipH="1">
            <a:off x="3837124" y="2350997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Ngô Quyền</a:t>
            </a: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id="{7CCC7ABD-C84D-82DE-A844-3BBE63BBB1CA}"/>
              </a:ext>
            </a:extLst>
          </p:cNvPr>
          <p:cNvSpPr/>
          <p:nvPr/>
        </p:nvSpPr>
        <p:spPr>
          <a:xfrm flipH="1">
            <a:off x="2770972" y="266288"/>
            <a:ext cx="8750301" cy="1662640"/>
          </a:xfrm>
          <a:prstGeom prst="wedgeRoundRectCallout">
            <a:avLst>
              <a:gd name="adj1" fmla="val 53694"/>
              <a:gd name="adj2" fmla="val 3692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Dòng nào dưới đây là tên cơ quan, tổ chức?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E3C4B06E-F3E0-C7CF-FE46-979AA4622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686" b="97187" l="65898" r="89915"/>
                    </a14:imgEffect>
                  </a14:imgLayer>
                </a14:imgProps>
              </a:ext>
            </a:extLst>
          </a:blip>
          <a:srcRect l="69450" t="71873" r="7083" b="2991"/>
          <a:stretch/>
        </p:blipFill>
        <p:spPr>
          <a:xfrm>
            <a:off x="600245" y="4909605"/>
            <a:ext cx="1959191" cy="2146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E8C6B5-D109-DCE9-4FF4-8685596C9F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4" b="21790" l="6431" r="18957">
                        <a14:foregroundMark x1="17325" y1="17759" x2="18829" y2="20254"/>
                        <a14:foregroundMark x1="18957" y1="19606" x2="18957" y2="19606"/>
                      </a14:backgroundRemoval>
                    </a14:imgEffect>
                  </a14:imgLayer>
                </a14:imgProps>
              </a:ext>
            </a:extLst>
          </a:blip>
          <a:srcRect l="4939" r="80041" b="75756"/>
          <a:stretch/>
        </p:blipFill>
        <p:spPr>
          <a:xfrm>
            <a:off x="3275444" y="2222017"/>
            <a:ext cx="1357213" cy="146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43D491-B2D3-2171-45B7-1488CF1414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44" b="21934" l="21629" r="34490">
                        <a14:foregroundMark x1="22044" y1="19534" x2="21629" y2="9407"/>
                      </a14:backgroundRemoval>
                    </a14:imgEffect>
                  </a14:imgLayer>
                </a14:imgProps>
              </a:ext>
            </a:extLst>
          </a:blip>
          <a:srcRect l="20985" t="127" r="63995" b="75629"/>
          <a:stretch/>
        </p:blipFill>
        <p:spPr>
          <a:xfrm>
            <a:off x="2047441" y="3799566"/>
            <a:ext cx="1388167" cy="14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9307A2-AC24-555F-E067-561051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6" b="20662" l="36234" r="48248">
                        <a14:foregroundMark x1="39546" y1="18623" x2="45193" y2="16343"/>
                        <a14:foregroundMark x1="41881" y1="20686" x2="46984" y2="14471"/>
                        <a14:foregroundMark x1="46984" y1="14471" x2="46984" y2="14279"/>
                        <a14:foregroundMark x1="42153" y1="4152" x2="42153" y2="4152"/>
                        <a14:foregroundMark x1="42153" y1="4152" x2="42841" y2="4344"/>
                        <a14:foregroundMark x1="41193" y1="3936" x2="42713" y2="4968"/>
                      </a14:backgroundRemoval>
                    </a14:imgEffect>
                  </a14:imgLayer>
                </a14:imgProps>
              </a:ext>
            </a:extLst>
          </a:blip>
          <a:srcRect l="34753" t="2120" r="50227" b="77848"/>
          <a:stretch/>
        </p:blipFill>
        <p:spPr>
          <a:xfrm>
            <a:off x="3276333" y="5293173"/>
            <a:ext cx="1460597" cy="1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64;p30">
            <a:extLst>
              <a:ext uri="{FF2B5EF4-FFF2-40B4-BE49-F238E27FC236}">
                <a16:creationId xmlns:a16="http://schemas.microsoft.com/office/drawing/2014/main" id="{9D9FC806-4774-4A1D-C7EE-4100BCC367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093" y="5149328"/>
            <a:ext cx="4065732" cy="192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798786" y="95404"/>
            <a:ext cx="10984675" cy="17841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675" y="202661"/>
            <a:ext cx="11142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 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Xếp các từ có tiếng bình dưới đây vào nhóm thích hợp</a:t>
            </a:r>
            <a:r>
              <a:rPr lang="vi-VN" sz="3200" b="1" dirty="0">
                <a:solidFill>
                  <a:srgbClr val="002060"/>
                </a:solidFill>
              </a:rPr>
              <a:t>: </a:t>
            </a:r>
            <a:endParaRPr lang="vi-VN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vi-VN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1415BB-FC57-D573-10BE-5FF15D621D14}"/>
              </a:ext>
            </a:extLst>
          </p:cNvPr>
          <p:cNvSpPr/>
          <p:nvPr/>
        </p:nvSpPr>
        <p:spPr>
          <a:xfrm>
            <a:off x="1748908" y="2134370"/>
            <a:ext cx="5723948" cy="1070525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ổn</a:t>
            </a:r>
            <a:endParaRPr lang="en-SG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389F63C-E089-B455-14F9-51462269EFBB}"/>
              </a:ext>
            </a:extLst>
          </p:cNvPr>
          <p:cNvSpPr/>
          <p:nvPr/>
        </p:nvSpPr>
        <p:spPr>
          <a:xfrm>
            <a:off x="1748907" y="4614065"/>
            <a:ext cx="6144361" cy="1282238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endParaRPr lang="en-SG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2"/>
          <p:cNvGrpSpPr/>
          <p:nvPr/>
        </p:nvGrpSpPr>
        <p:grpSpPr>
          <a:xfrm rot="284758">
            <a:off x="5941313" y="2207254"/>
            <a:ext cx="5771502" cy="4257340"/>
            <a:chOff x="2113400" y="1706819"/>
            <a:chExt cx="6473864" cy="4013200"/>
          </a:xfrm>
        </p:grpSpPr>
        <p:sp>
          <p:nvSpPr>
            <p:cNvPr id="55" name="圆角矩形 1"/>
            <p:cNvSpPr/>
            <p:nvPr/>
          </p:nvSpPr>
          <p:spPr>
            <a:xfrm rot="21299948">
              <a:off x="2113400" y="1706819"/>
              <a:ext cx="6473864" cy="401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ea typeface="思源黑体 CN Normal"/>
                <a:cs typeface="+mn-cs"/>
              </a:endParaRPr>
            </a:p>
          </p:txBody>
        </p:sp>
        <p:sp>
          <p:nvSpPr>
            <p:cNvPr id="56" name="圆角矩形 24"/>
            <p:cNvSpPr/>
            <p:nvPr/>
          </p:nvSpPr>
          <p:spPr>
            <a:xfrm rot="21299948">
              <a:off x="2227519" y="1838956"/>
              <a:ext cx="6231568" cy="3748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A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ea typeface="思源黑体 CN Normal"/>
                <a:cs typeface="+mn-cs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 rot="284758">
            <a:off x="289142" y="2315384"/>
            <a:ext cx="5698077" cy="4290586"/>
            <a:chOff x="2113400" y="1706819"/>
            <a:chExt cx="6473864" cy="4013200"/>
          </a:xfrm>
        </p:grpSpPr>
        <p:sp>
          <p:nvSpPr>
            <p:cNvPr id="5" name="圆角矩形 1"/>
            <p:cNvSpPr/>
            <p:nvPr/>
          </p:nvSpPr>
          <p:spPr>
            <a:xfrm rot="21299948">
              <a:off x="2113400" y="1706819"/>
              <a:ext cx="6473864" cy="401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ea typeface="思源黑体 CN Normal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rot="21299948">
              <a:off x="2227519" y="1838956"/>
              <a:ext cx="6231568" cy="3748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A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ea typeface="思源黑体 CN Normal"/>
                <a:cs typeface="+mn-cs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" y="3868733"/>
            <a:ext cx="2259383" cy="29919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748" y="46168"/>
            <a:ext cx="4791871" cy="2261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35915" y="815358"/>
            <a:ext cx="2093651" cy="911560"/>
            <a:chOff x="1634477" y="2097401"/>
            <a:chExt cx="2195240" cy="911560"/>
          </a:xfrm>
        </p:grpSpPr>
        <p:sp>
          <p:nvSpPr>
            <p:cNvPr id="6" name="Cloud 5"/>
            <p:cNvSpPr/>
            <p:nvPr/>
          </p:nvSpPr>
          <p:spPr>
            <a:xfrm>
              <a:off x="1634477" y="2097401"/>
              <a:ext cx="2195240" cy="911560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203" y="2265418"/>
              <a:ext cx="1496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ình an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87243" y="1477481"/>
            <a:ext cx="2128764" cy="811273"/>
            <a:chOff x="36917" y="1636657"/>
            <a:chExt cx="2128764" cy="811273"/>
          </a:xfrm>
        </p:grpSpPr>
        <p:sp>
          <p:nvSpPr>
            <p:cNvPr id="24" name="Cloud 23"/>
            <p:cNvSpPr/>
            <p:nvPr/>
          </p:nvSpPr>
          <p:spPr>
            <a:xfrm>
              <a:off x="36917" y="1636657"/>
              <a:ext cx="1882652" cy="811273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970" y="1768882"/>
              <a:ext cx="20977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ình phẩm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0589" y="1439381"/>
            <a:ext cx="1808348" cy="811273"/>
            <a:chOff x="1777536" y="1545751"/>
            <a:chExt cx="1808348" cy="811273"/>
          </a:xfrm>
        </p:grpSpPr>
        <p:sp>
          <p:nvSpPr>
            <p:cNvPr id="27" name="Cloud 26"/>
            <p:cNvSpPr/>
            <p:nvPr/>
          </p:nvSpPr>
          <p:spPr>
            <a:xfrm>
              <a:off x="1777536" y="1545751"/>
              <a:ext cx="1808348" cy="811273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81047" y="1675768"/>
              <a:ext cx="1598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bình xét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73020" y="812684"/>
            <a:ext cx="1822935" cy="702239"/>
            <a:chOff x="965326" y="2237996"/>
            <a:chExt cx="1882521" cy="702239"/>
          </a:xfrm>
        </p:grpSpPr>
        <p:sp>
          <p:nvSpPr>
            <p:cNvPr id="30" name="Cloud 29"/>
            <p:cNvSpPr/>
            <p:nvPr/>
          </p:nvSpPr>
          <p:spPr>
            <a:xfrm>
              <a:off x="1299306" y="2237996"/>
              <a:ext cx="1417973" cy="702239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5326" y="2373083"/>
              <a:ext cx="18825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ình chọn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30617" y="1233957"/>
            <a:ext cx="1945474" cy="937866"/>
            <a:chOff x="3527564" y="1340327"/>
            <a:chExt cx="1945474" cy="937866"/>
          </a:xfrm>
        </p:grpSpPr>
        <p:sp>
          <p:nvSpPr>
            <p:cNvPr id="32" name="Cloud 31"/>
            <p:cNvSpPr/>
            <p:nvPr/>
          </p:nvSpPr>
          <p:spPr>
            <a:xfrm>
              <a:off x="3527564" y="1340327"/>
              <a:ext cx="1945474" cy="937866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97359" y="1619540"/>
              <a:ext cx="16305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hò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bình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51405" y="774530"/>
            <a:ext cx="1890290" cy="818971"/>
            <a:chOff x="1839378" y="2091862"/>
            <a:chExt cx="1952078" cy="818971"/>
          </a:xfrm>
        </p:grpSpPr>
        <p:sp>
          <p:nvSpPr>
            <p:cNvPr id="40" name="Cloud 39"/>
            <p:cNvSpPr/>
            <p:nvPr/>
          </p:nvSpPr>
          <p:spPr>
            <a:xfrm>
              <a:off x="1839378" y="2091862"/>
              <a:ext cx="1848180" cy="818971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00658" y="2273153"/>
              <a:ext cx="18907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bình luận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4952" y="805938"/>
            <a:ext cx="1974484" cy="879268"/>
            <a:chOff x="6781422" y="703937"/>
            <a:chExt cx="1974484" cy="879268"/>
          </a:xfrm>
        </p:grpSpPr>
        <p:sp>
          <p:nvSpPr>
            <p:cNvPr id="42" name="Cloud 41"/>
            <p:cNvSpPr/>
            <p:nvPr/>
          </p:nvSpPr>
          <p:spPr>
            <a:xfrm>
              <a:off x="6781422" y="703937"/>
              <a:ext cx="1974484" cy="879268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87825" y="926003"/>
              <a:ext cx="1605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ình yên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74010" y="857108"/>
            <a:ext cx="2123973" cy="1014631"/>
            <a:chOff x="8593295" y="606392"/>
            <a:chExt cx="2123973" cy="1014631"/>
          </a:xfrm>
        </p:grpSpPr>
        <p:sp>
          <p:nvSpPr>
            <p:cNvPr id="46" name="Cloud 45"/>
            <p:cNvSpPr/>
            <p:nvPr/>
          </p:nvSpPr>
          <p:spPr>
            <a:xfrm>
              <a:off x="8593295" y="606392"/>
              <a:ext cx="2123973" cy="1014631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766887" y="776682"/>
              <a:ext cx="185980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6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thanh bình</a:t>
              </a:r>
              <a:endParaRPr kumimoji="0" lang="en-US" sz="26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9" y="4244741"/>
            <a:ext cx="1799557" cy="2670371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398DB7BB-596E-47B4-2AD5-7B46BEE5C2EB}"/>
              </a:ext>
            </a:extLst>
          </p:cNvPr>
          <p:cNvSpPr/>
          <p:nvPr/>
        </p:nvSpPr>
        <p:spPr>
          <a:xfrm>
            <a:off x="6006881" y="2145868"/>
            <a:ext cx="6144361" cy="961852"/>
          </a:xfrm>
          <a:prstGeom prst="wedgeRoundRectCallout">
            <a:avLst>
              <a:gd name="adj1" fmla="val -7983"/>
              <a:gd name="adj2" fmla="val 77800"/>
              <a:gd name="adj3" fmla="val 16667"/>
            </a:avLst>
          </a:prstGeom>
          <a:solidFill>
            <a:srgbClr val="971DA9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endParaRPr lang="en-SG" sz="3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12E065DC-D021-270F-E8C5-31E1BB4FFD21}"/>
              </a:ext>
            </a:extLst>
          </p:cNvPr>
          <p:cNvSpPr/>
          <p:nvPr/>
        </p:nvSpPr>
        <p:spPr>
          <a:xfrm>
            <a:off x="156565" y="2195629"/>
            <a:ext cx="5723948" cy="876969"/>
          </a:xfrm>
          <a:prstGeom prst="wedgeRoundRectCallout">
            <a:avLst>
              <a:gd name="adj1" fmla="val -5972"/>
              <a:gd name="adj2" fmla="val 81550"/>
              <a:gd name="adj3" fmla="val 16667"/>
            </a:avLst>
          </a:prstGeom>
          <a:solidFill>
            <a:srgbClr val="971DA9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ổn</a:t>
            </a:r>
            <a:endParaRPr lang="en-SG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D597F8-3735-FEF4-65D1-49448543667D}"/>
              </a:ext>
            </a:extLst>
          </p:cNvPr>
          <p:cNvSpPr/>
          <p:nvPr/>
        </p:nvSpPr>
        <p:spPr>
          <a:xfrm>
            <a:off x="737582" y="117763"/>
            <a:ext cx="10984675" cy="734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F3403-9ECD-F6E5-768D-7130D900FFAD}"/>
              </a:ext>
            </a:extLst>
          </p:cNvPr>
          <p:cNvSpPr txBox="1"/>
          <p:nvPr/>
        </p:nvSpPr>
        <p:spPr>
          <a:xfrm>
            <a:off x="658526" y="187034"/>
            <a:ext cx="1114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 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Xếp các từ có tiếng bình dưới đây vào nhóm thích hợp</a:t>
            </a:r>
            <a:r>
              <a:rPr lang="vi-VN" sz="3200" b="1" dirty="0">
                <a:solidFill>
                  <a:srgbClr val="002060"/>
                </a:solidFill>
              </a:rPr>
              <a:t>: </a:t>
            </a:r>
            <a:endParaRPr lang="vi-VN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915" y="254034"/>
            <a:ext cx="1688868" cy="1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9336 0.3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24531 0.3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8216 0.4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77 0.0338 L -0.38164 0.38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48842 0.549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4629 L 0.29114 0.4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33724 0.45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46107 0.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CAE095-B2E8-CF55-8F5A-0ED6639DAC33}"/>
              </a:ext>
            </a:extLst>
          </p:cNvPr>
          <p:cNvSpPr txBox="1"/>
          <p:nvPr/>
        </p:nvSpPr>
        <p:spPr>
          <a:xfrm>
            <a:off x="1127779" y="445103"/>
            <a:ext cx="10360830" cy="7150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hợp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ở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tập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thay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cho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bông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hoa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C511-DF50-8CC0-88BD-17F0111CBE59}"/>
              </a:ext>
            </a:extLst>
          </p:cNvPr>
          <p:cNvSpPr txBox="1"/>
          <p:nvPr/>
        </p:nvSpPr>
        <p:spPr>
          <a:xfrm>
            <a:off x="133061" y="218379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D107827-1048-6DB8-5E1A-BDD9F8282B8A}"/>
              </a:ext>
            </a:extLst>
          </p:cNvPr>
          <p:cNvSpPr/>
          <p:nvPr/>
        </p:nvSpPr>
        <p:spPr>
          <a:xfrm>
            <a:off x="552479" y="1500278"/>
            <a:ext cx="9505921" cy="108526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A401C9-74BB-8665-0F11-2D1C41AC963C}"/>
              </a:ext>
            </a:extLst>
          </p:cNvPr>
          <p:cNvSpPr/>
          <p:nvPr/>
        </p:nvSpPr>
        <p:spPr>
          <a:xfrm>
            <a:off x="1802772" y="2801796"/>
            <a:ext cx="10179020" cy="125440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7AF3454-107E-F4A9-ED57-80984B19AB10}"/>
              </a:ext>
            </a:extLst>
          </p:cNvPr>
          <p:cNvSpPr/>
          <p:nvPr/>
        </p:nvSpPr>
        <p:spPr>
          <a:xfrm>
            <a:off x="2124163" y="4760045"/>
            <a:ext cx="7829520" cy="125440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026" name="Picture 2" descr="Descubrir 92+ imagen clipart transparent background flower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66" y="1505903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4969" y="1749840"/>
            <a:ext cx="1996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an.</a:t>
            </a:r>
            <a:endParaRPr lang="en-US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2A730-7560-1CDE-4204-3E7227D063A4}"/>
              </a:ext>
            </a:extLst>
          </p:cNvPr>
          <p:cNvSpPr txBox="1"/>
          <p:nvPr/>
        </p:nvSpPr>
        <p:spPr>
          <a:xfrm>
            <a:off x="714703" y="1734065"/>
            <a:ext cx="8124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Ai cũng mong ước có một cuộc sống  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endParaRPr lang="en-S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55328-C617-46A2-C80D-7189FFBEAE7C}"/>
              </a:ext>
            </a:extLst>
          </p:cNvPr>
          <p:cNvSpPr txBox="1"/>
          <p:nvPr/>
        </p:nvSpPr>
        <p:spPr>
          <a:xfrm>
            <a:off x="2124163" y="3026073"/>
            <a:ext cx="9192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Chim bồ câu là loài chim tượng trưng cho 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endParaRPr lang="en-S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Descubrir 92+ imagen clipart transparent background flower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56" y="2862697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12854" y="3026073"/>
            <a:ext cx="2168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 bình.</a:t>
            </a:r>
            <a:endParaRPr lang="en-US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706FD-F53B-3469-8A09-99528CFD1744}"/>
              </a:ext>
            </a:extLst>
          </p:cNvPr>
          <p:cNvSpPr txBox="1"/>
          <p:nvPr/>
        </p:nvSpPr>
        <p:spPr>
          <a:xfrm>
            <a:off x="2368768" y="5015469"/>
            <a:ext cx="71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Làng</a:t>
            </a:r>
            <a:r>
              <a:rPr lang="en-US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quê</a:t>
            </a:r>
            <a:r>
              <a:rPr lang="en-US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Việt</a:t>
            </a:r>
            <a:r>
              <a:rPr lang="en-US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Nam </a:t>
            </a:r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đẹp</a:t>
            </a:r>
            <a:r>
              <a:rPr lang="en-US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endParaRPr lang="en-SG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2" descr="Descubrir 92+ imagen clipart transparent background flowers ...">
            <a:extLst>
              <a:ext uri="{FF2B5EF4-FFF2-40B4-BE49-F238E27FC236}">
                <a16:creationId xmlns:a16="http://schemas.microsoft.com/office/drawing/2014/main" id="{C915F181-8FA3-B4BA-2FF2-248AA384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82" y="4852093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256A1F-D42C-901E-8658-93BB899525F4}"/>
              </a:ext>
            </a:extLst>
          </p:cNvPr>
          <p:cNvSpPr txBox="1"/>
          <p:nvPr/>
        </p:nvSpPr>
        <p:spPr>
          <a:xfrm>
            <a:off x="7432480" y="5015469"/>
            <a:ext cx="2168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yên.</a:t>
            </a:r>
            <a:endParaRPr lang="en-US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11">
            <a:extLst>
              <a:ext uri="{FF2B5EF4-FFF2-40B4-BE49-F238E27FC236}">
                <a16:creationId xmlns:a16="http://schemas.microsoft.com/office/drawing/2014/main" id="{3969286D-FFA6-DF8F-BB7C-F375E125C6DA}"/>
              </a:ext>
            </a:extLst>
          </p:cNvPr>
          <p:cNvGrpSpPr/>
          <p:nvPr/>
        </p:nvGrpSpPr>
        <p:grpSpPr>
          <a:xfrm>
            <a:off x="-3706115" y="5072965"/>
            <a:ext cx="12192832" cy="1938253"/>
            <a:chOff x="0" y="8532"/>
            <a:chExt cx="14658" cy="2330"/>
          </a:xfrm>
        </p:grpSpPr>
        <p:pic>
          <p:nvPicPr>
            <p:cNvPr id="31" name="图片 9" descr="15 (20)">
              <a:extLst>
                <a:ext uri="{FF2B5EF4-FFF2-40B4-BE49-F238E27FC236}">
                  <a16:creationId xmlns:a16="http://schemas.microsoft.com/office/drawing/2014/main" id="{1CB0DC8E-A694-FCA6-635A-2692A4C43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3246"/>
            <a:stretch>
              <a:fillRect/>
            </a:stretch>
          </p:blipFill>
          <p:spPr>
            <a:xfrm>
              <a:off x="0" y="8532"/>
              <a:ext cx="7329" cy="2330"/>
            </a:xfrm>
            <a:prstGeom prst="rect">
              <a:avLst/>
            </a:prstGeom>
          </p:spPr>
        </p:pic>
        <p:pic>
          <p:nvPicPr>
            <p:cNvPr id="32" name="图片 10" descr="15 (20)">
              <a:extLst>
                <a:ext uri="{FF2B5EF4-FFF2-40B4-BE49-F238E27FC236}">
                  <a16:creationId xmlns:a16="http://schemas.microsoft.com/office/drawing/2014/main" id="{C98C8586-5FC6-926D-3C38-628B88FB2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6199"/>
            <a:stretch>
              <a:fillRect/>
            </a:stretch>
          </p:blipFill>
          <p:spPr>
            <a:xfrm flipH="1">
              <a:off x="7329" y="8635"/>
              <a:ext cx="7329" cy="22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4873D9-8F6E-AF43-FF45-FECA34ABD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6218" y="3406420"/>
            <a:ext cx="3709722" cy="3478680"/>
          </a:xfrm>
          <a:prstGeom prst="rect">
            <a:avLst/>
          </a:prstGeom>
        </p:spPr>
      </p:pic>
      <p:pic>
        <p:nvPicPr>
          <p:cNvPr id="6" name="Google Shape;15;p2">
            <a:extLst>
              <a:ext uri="{FF2B5EF4-FFF2-40B4-BE49-F238E27FC236}">
                <a16:creationId xmlns:a16="http://schemas.microsoft.com/office/drawing/2014/main" id="{C710BA71-223E-A100-8646-911CFD12C26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326"/>
          <a:stretch/>
        </p:blipFill>
        <p:spPr>
          <a:xfrm>
            <a:off x="6889724" y="3728884"/>
            <a:ext cx="3490500" cy="154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;p2">
            <a:extLst>
              <a:ext uri="{FF2B5EF4-FFF2-40B4-BE49-F238E27FC236}">
                <a16:creationId xmlns:a16="http://schemas.microsoft.com/office/drawing/2014/main" id="{01AAB24D-F007-5CAC-CE98-30E7FB1DCCF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326"/>
          <a:stretch/>
        </p:blipFill>
        <p:spPr>
          <a:xfrm>
            <a:off x="6759961" y="4627033"/>
            <a:ext cx="3490500" cy="17829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004C7B6D-F161-F9D2-7BB8-1DFEF5097E01}"/>
              </a:ext>
            </a:extLst>
          </p:cNvPr>
          <p:cNvSpPr/>
          <p:nvPr/>
        </p:nvSpPr>
        <p:spPr>
          <a:xfrm>
            <a:off x="1194820" y="2007159"/>
            <a:ext cx="10437204" cy="857537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79D91-CBE8-A132-468B-F725A9BC0827}"/>
              </a:ext>
            </a:extLst>
          </p:cNvPr>
          <p:cNvGrpSpPr/>
          <p:nvPr/>
        </p:nvGrpSpPr>
        <p:grpSpPr>
          <a:xfrm>
            <a:off x="6145501" y="3395456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24">
              <a:extLst>
                <a:ext uri="{FF2B5EF4-FFF2-40B4-BE49-F238E27FC236}">
                  <a16:creationId xmlns:a16="http://schemas.microsoft.com/office/drawing/2014/main" id="{25DF50D1-6A73-140E-04C6-F75DD19500A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2F56E-C07A-7A09-62CC-319174390B5E}"/>
                </a:ext>
              </a:extLst>
            </p:cNvPr>
            <p:cNvSpPr txBox="1"/>
            <p:nvPr/>
          </p:nvSpPr>
          <p:spPr>
            <a:xfrm>
              <a:off x="7336729" y="3170710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Chao liệng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AB8177-9D10-CB77-98C1-DD1167CCC2AC}"/>
              </a:ext>
            </a:extLst>
          </p:cNvPr>
          <p:cNvGrpSpPr/>
          <p:nvPr/>
        </p:nvGrpSpPr>
        <p:grpSpPr>
          <a:xfrm>
            <a:off x="571971" y="3414989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564BF3C2-8513-B009-4B2F-86238600080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B5BE-0DEF-2085-0163-41C5E48B7AF1}"/>
                </a:ext>
              </a:extLst>
            </p:cNvPr>
            <p:cNvSpPr txBox="1"/>
            <p:nvPr/>
          </p:nvSpPr>
          <p:spPr>
            <a:xfrm>
              <a:off x="1436894" y="3181167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bay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83462-162F-AD36-66E3-5EAFC0926803}"/>
              </a:ext>
            </a:extLst>
          </p:cNvPr>
          <p:cNvGrpSpPr/>
          <p:nvPr/>
        </p:nvGrpSpPr>
        <p:grpSpPr>
          <a:xfrm>
            <a:off x="652195" y="5091639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83D73DAC-45DF-F02F-A20E-2B8A83FAB0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22EAC8-B01D-6E0F-6A20-AE9F2935FBA6}"/>
                </a:ext>
              </a:extLst>
            </p:cNvPr>
            <p:cNvSpPr txBox="1"/>
            <p:nvPr/>
          </p:nvSpPr>
          <p:spPr>
            <a:xfrm>
              <a:off x="1362175" y="5183281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lượn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46E9DDB-6DC0-4A2C-0577-B31C62300B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-143252" y="3424466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726845-FD14-D0EE-9543-3F2823A71D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5807398" y="3253072"/>
            <a:ext cx="957111" cy="13653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016E3-F994-13CF-0BE2-E75474B7F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-304740" y="510111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650CF-A261-0F48-D7A2-CA0E00E2C3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242187" y="3599467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53E739-4176-74E6-3A42-EF0FCAE52B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136176" y="3489499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38AE9A-4C99-7A10-6702-33CD027924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623676" y="5222200"/>
            <a:ext cx="891076" cy="8964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06294" y="2077685"/>
            <a:ext cx="934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Đàn chim én           giữa trời xanh.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 descr="Descubrir 92+ imagen clipart transparent background flowers ...">
            <a:extLst>
              <a:ext uri="{FF2B5EF4-FFF2-40B4-BE49-F238E27FC236}">
                <a16:creationId xmlns:a16="http://schemas.microsoft.com/office/drawing/2014/main" id="{7318860A-73BD-B142-D46B-1394D87C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17" y="2056613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AE095-B2E8-CF55-8F5A-0ED6639DAC33}"/>
              </a:ext>
            </a:extLst>
          </p:cNvPr>
          <p:cNvSpPr txBox="1"/>
          <p:nvPr/>
        </p:nvSpPr>
        <p:spPr>
          <a:xfrm>
            <a:off x="936369" y="53798"/>
            <a:ext cx="11082455" cy="129397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hoàn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thành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 </a:t>
            </a:r>
            <a:endParaRPr lang="vi-VN" sz="3500" b="1" kern="0" dirty="0">
              <a:solidFill>
                <a:srgbClr val="BBBF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lí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do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6C511-DF50-8CC0-88BD-17F0111CBE59}"/>
              </a:ext>
            </a:extLst>
          </p:cNvPr>
          <p:cNvSpPr txBox="1"/>
          <p:nvPr/>
        </p:nvSpPr>
        <p:spPr>
          <a:xfrm>
            <a:off x="0" y="126228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Arial"/>
                <a:sym typeface="Arial"/>
              </a:rPr>
              <a:t>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1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A61D5AC7-38C8-28E4-608E-D785F52CA2F9}"/>
              </a:ext>
            </a:extLst>
          </p:cNvPr>
          <p:cNvGrpSpPr/>
          <p:nvPr/>
        </p:nvGrpSpPr>
        <p:grpSpPr>
          <a:xfrm>
            <a:off x="-3685693" y="4975942"/>
            <a:ext cx="12192832" cy="1938253"/>
            <a:chOff x="0" y="8532"/>
            <a:chExt cx="14658" cy="2330"/>
          </a:xfrm>
        </p:grpSpPr>
        <p:pic>
          <p:nvPicPr>
            <p:cNvPr id="3" name="图片 9" descr="15 (20)">
              <a:extLst>
                <a:ext uri="{FF2B5EF4-FFF2-40B4-BE49-F238E27FC236}">
                  <a16:creationId xmlns:a16="http://schemas.microsoft.com/office/drawing/2014/main" id="{6B43290D-3DB3-A6C0-6441-F1A4B4C75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3246"/>
            <a:stretch>
              <a:fillRect/>
            </a:stretch>
          </p:blipFill>
          <p:spPr>
            <a:xfrm>
              <a:off x="0" y="8532"/>
              <a:ext cx="7329" cy="2330"/>
            </a:xfrm>
            <a:prstGeom prst="rect">
              <a:avLst/>
            </a:prstGeom>
          </p:spPr>
        </p:pic>
        <p:pic>
          <p:nvPicPr>
            <p:cNvPr id="4" name="图片 10" descr="15 (20)">
              <a:extLst>
                <a:ext uri="{FF2B5EF4-FFF2-40B4-BE49-F238E27FC236}">
                  <a16:creationId xmlns:a16="http://schemas.microsoft.com/office/drawing/2014/main" id="{E29F3343-F8F3-5D69-AB8D-188661E8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6199"/>
            <a:stretch>
              <a:fillRect/>
            </a:stretch>
          </p:blipFill>
          <p:spPr>
            <a:xfrm flipH="1">
              <a:off x="7329" y="8635"/>
              <a:ext cx="7329" cy="222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5247194-B6E1-4E42-8554-E16A7CB5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6218" y="3406420"/>
            <a:ext cx="3709722" cy="3478680"/>
          </a:xfrm>
          <a:prstGeom prst="rect">
            <a:avLst/>
          </a:prstGeom>
        </p:spPr>
      </p:pic>
      <p:pic>
        <p:nvPicPr>
          <p:cNvPr id="18" name="Google Shape;15;p2">
            <a:extLst>
              <a:ext uri="{FF2B5EF4-FFF2-40B4-BE49-F238E27FC236}">
                <a16:creationId xmlns:a16="http://schemas.microsoft.com/office/drawing/2014/main" id="{8197ACC3-9AA2-BA3A-7289-9A5E5A3FF36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326"/>
          <a:stretch/>
        </p:blipFill>
        <p:spPr>
          <a:xfrm>
            <a:off x="6889724" y="3728884"/>
            <a:ext cx="3490500" cy="154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5;p2">
            <a:extLst>
              <a:ext uri="{FF2B5EF4-FFF2-40B4-BE49-F238E27FC236}">
                <a16:creationId xmlns:a16="http://schemas.microsoft.com/office/drawing/2014/main" id="{41376DBB-6300-3473-2A5B-C04276435B8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326"/>
          <a:stretch/>
        </p:blipFill>
        <p:spPr>
          <a:xfrm>
            <a:off x="6759961" y="4627033"/>
            <a:ext cx="3490500" cy="17829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004C7B6D-F161-F9D2-7BB8-1DFEF5097E01}"/>
              </a:ext>
            </a:extLst>
          </p:cNvPr>
          <p:cNvSpPr/>
          <p:nvPr/>
        </p:nvSpPr>
        <p:spPr>
          <a:xfrm>
            <a:off x="1118314" y="1644045"/>
            <a:ext cx="10437204" cy="1462986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79D91-CBE8-A132-468B-F725A9BC0827}"/>
              </a:ext>
            </a:extLst>
          </p:cNvPr>
          <p:cNvGrpSpPr/>
          <p:nvPr/>
        </p:nvGrpSpPr>
        <p:grpSpPr>
          <a:xfrm>
            <a:off x="6336916" y="3349622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24">
              <a:extLst>
                <a:ext uri="{FF2B5EF4-FFF2-40B4-BE49-F238E27FC236}">
                  <a16:creationId xmlns:a16="http://schemas.microsoft.com/office/drawing/2014/main" id="{25DF50D1-6A73-140E-04C6-F75DD19500A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2F56E-C07A-7A09-62CC-319174390B5E}"/>
                </a:ext>
              </a:extLst>
            </p:cNvPr>
            <p:cNvSpPr txBox="1"/>
            <p:nvPr/>
          </p:nvSpPr>
          <p:spPr>
            <a:xfrm>
              <a:off x="7336729" y="31707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kê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u ran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AB8177-9D10-CB77-98C1-DD1167CCC2AC}"/>
              </a:ext>
            </a:extLst>
          </p:cNvPr>
          <p:cNvGrpSpPr/>
          <p:nvPr/>
        </p:nvGrpSpPr>
        <p:grpSpPr>
          <a:xfrm>
            <a:off x="748724" y="3408673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564BF3C2-8513-B009-4B2F-86238600080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B5BE-0DEF-2085-0163-41C5E48B7AF1}"/>
                </a:ext>
              </a:extLst>
            </p:cNvPr>
            <p:cNvSpPr txBox="1"/>
            <p:nvPr/>
          </p:nvSpPr>
          <p:spPr>
            <a:xfrm>
              <a:off x="1529451" y="3131624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kêu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83462-162F-AD36-66E3-5EAFC0926803}"/>
              </a:ext>
            </a:extLst>
          </p:cNvPr>
          <p:cNvGrpSpPr/>
          <p:nvPr/>
        </p:nvGrpSpPr>
        <p:grpSpPr>
          <a:xfrm>
            <a:off x="874095" y="5051339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83D73DAC-45DF-F02F-A20E-2B8A83FAB0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22EAC8-B01D-6E0F-6A20-AE9F2935FBA6}"/>
                </a:ext>
              </a:extLst>
            </p:cNvPr>
            <p:cNvSpPr txBox="1"/>
            <p:nvPr/>
          </p:nvSpPr>
          <p:spPr>
            <a:xfrm>
              <a:off x="1362175" y="5183281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 hát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46E9DDB-6DC0-4A2C-0577-B31C62300B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33501" y="341815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726845-FD14-D0EE-9543-3F2823A71D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5998813" y="3207238"/>
            <a:ext cx="957111" cy="13653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016E3-F994-13CF-0BE2-E75474B7F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-82840" y="506081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650CF-A261-0F48-D7A2-CA0E00E2C3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433602" y="3553633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53E739-4176-74E6-3A42-EF0FCAE52B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25619" y="3461871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38AE9A-4C99-7A10-6702-33CD027924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5576" y="5181900"/>
            <a:ext cx="891076" cy="8964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1991" y="1736152"/>
            <a:ext cx="10034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Ve sầu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trên những cành phượng vĩ để chào đón mùa hè.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 descr="Descubrir 92+ imagen clipart transparent background flowers ...">
            <a:extLst>
              <a:ext uri="{FF2B5EF4-FFF2-40B4-BE49-F238E27FC236}">
                <a16:creationId xmlns:a16="http://schemas.microsoft.com/office/drawing/2014/main" id="{7318860A-73BD-B142-D46B-1394D87C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94" y="1669151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57283-ABD8-113B-9077-FED36C51389A}"/>
              </a:ext>
            </a:extLst>
          </p:cNvPr>
          <p:cNvSpPr txBox="1"/>
          <p:nvPr/>
        </p:nvSpPr>
        <p:spPr>
          <a:xfrm>
            <a:off x="936369" y="53798"/>
            <a:ext cx="11082455" cy="129397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hoàn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thành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 </a:t>
            </a:r>
            <a:endParaRPr lang="vi-VN" sz="3500" b="1" kern="0" dirty="0">
              <a:solidFill>
                <a:srgbClr val="BBBF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lí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do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D0D30-8BEA-CECE-C5D6-2A85FF2F51F6}"/>
              </a:ext>
            </a:extLst>
          </p:cNvPr>
          <p:cNvSpPr txBox="1"/>
          <p:nvPr/>
        </p:nvSpPr>
        <p:spPr>
          <a:xfrm>
            <a:off x="0" y="126228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Arial"/>
                <a:sym typeface="Arial"/>
              </a:rPr>
              <a:t>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8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F77B7D7-247F-6863-79F9-01D84E014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405" y="3507105"/>
            <a:ext cx="3709722" cy="3478680"/>
          </a:xfrm>
          <a:prstGeom prst="rect">
            <a:avLst/>
          </a:prstGeom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004C7B6D-F161-F9D2-7BB8-1DFEF5097E01}"/>
              </a:ext>
            </a:extLst>
          </p:cNvPr>
          <p:cNvSpPr/>
          <p:nvPr/>
        </p:nvSpPr>
        <p:spPr>
          <a:xfrm>
            <a:off x="1054001" y="2022260"/>
            <a:ext cx="10855145" cy="999374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EA864E-C346-75CA-B0E2-00FACC133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86" b="92952" l="6867" r="95279">
                        <a14:foregroundMark x1="30687" y1="67429" x2="69957" y2="58667"/>
                        <a14:foregroundMark x1="39485" y1="59238" x2="39056" y2="68952"/>
                        <a14:foregroundMark x1="34979" y1="60381" x2="36481" y2="69714"/>
                        <a14:foregroundMark x1="42060" y1="66286" x2="41631" y2="68952"/>
                        <a14:foregroundMark x1="66524" y1="54286" x2="59657" y2="68571"/>
                        <a14:foregroundMark x1="60944" y1="56571" x2="69099" y2="67048"/>
                        <a14:foregroundMark x1="51717" y1="71810" x2="59657" y2="73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557" y="1396521"/>
            <a:ext cx="1575857" cy="1775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32169" y="2128732"/>
            <a:ext cx="1038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.Chú nghé con đang        mấy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nhánh cỏ non.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9" name="Picture 28" descr="Descubrir 92+ imagen clipart transparent background flowers ...">
            <a:extLst>
              <a:ext uri="{FF2B5EF4-FFF2-40B4-BE49-F238E27FC236}">
                <a16:creationId xmlns:a16="http://schemas.microsoft.com/office/drawing/2014/main" id="{7318860A-73BD-B142-D46B-1394D87C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18" y="2064883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69A2B-F6B8-5EE2-48F8-5437CCE8353A}"/>
              </a:ext>
            </a:extLst>
          </p:cNvPr>
          <p:cNvSpPr txBox="1"/>
          <p:nvPr/>
        </p:nvSpPr>
        <p:spPr>
          <a:xfrm>
            <a:off x="936369" y="53798"/>
            <a:ext cx="11082455" cy="129397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hoàn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thành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 </a:t>
            </a:r>
            <a:endParaRPr lang="vi-VN" sz="3500" b="1" kern="0" dirty="0">
              <a:solidFill>
                <a:srgbClr val="BBBF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lí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do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5DE12-2A6A-BD5B-93FC-2A83C4044CC9}"/>
              </a:ext>
            </a:extLst>
          </p:cNvPr>
          <p:cNvSpPr txBox="1"/>
          <p:nvPr/>
        </p:nvSpPr>
        <p:spPr>
          <a:xfrm>
            <a:off x="0" y="126228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Arial"/>
                <a:sym typeface="Arial"/>
              </a:rPr>
              <a:t>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4" name="Google Shape;15;p2">
            <a:extLst>
              <a:ext uri="{FF2B5EF4-FFF2-40B4-BE49-F238E27FC236}">
                <a16:creationId xmlns:a16="http://schemas.microsoft.com/office/drawing/2014/main" id="{64E02777-4F11-E289-857E-D5ABAF4486E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36326"/>
          <a:stretch/>
        </p:blipFill>
        <p:spPr>
          <a:xfrm>
            <a:off x="6886911" y="3829569"/>
            <a:ext cx="3490500" cy="154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5;p2">
            <a:extLst>
              <a:ext uri="{FF2B5EF4-FFF2-40B4-BE49-F238E27FC236}">
                <a16:creationId xmlns:a16="http://schemas.microsoft.com/office/drawing/2014/main" id="{3E5F5033-DD64-896D-09D2-22E469D33FE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36326"/>
          <a:stretch/>
        </p:blipFill>
        <p:spPr>
          <a:xfrm>
            <a:off x="6757148" y="4727718"/>
            <a:ext cx="3490500" cy="1782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组合 11">
            <a:extLst>
              <a:ext uri="{FF2B5EF4-FFF2-40B4-BE49-F238E27FC236}">
                <a16:creationId xmlns:a16="http://schemas.microsoft.com/office/drawing/2014/main" id="{8B228128-E257-2136-C7D5-B5D70A192DE4}"/>
              </a:ext>
            </a:extLst>
          </p:cNvPr>
          <p:cNvGrpSpPr/>
          <p:nvPr/>
        </p:nvGrpSpPr>
        <p:grpSpPr>
          <a:xfrm>
            <a:off x="-3729608" y="5179700"/>
            <a:ext cx="12192832" cy="1938253"/>
            <a:chOff x="0" y="8532"/>
            <a:chExt cx="14658" cy="2330"/>
          </a:xfrm>
        </p:grpSpPr>
        <p:pic>
          <p:nvPicPr>
            <p:cNvPr id="37" name="图片 9" descr="15 (20)">
              <a:extLst>
                <a:ext uri="{FF2B5EF4-FFF2-40B4-BE49-F238E27FC236}">
                  <a16:creationId xmlns:a16="http://schemas.microsoft.com/office/drawing/2014/main" id="{5071C00A-87D9-AB35-090F-8B5BBCFA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33246"/>
            <a:stretch>
              <a:fillRect/>
            </a:stretch>
          </p:blipFill>
          <p:spPr>
            <a:xfrm>
              <a:off x="0" y="8532"/>
              <a:ext cx="7329" cy="2330"/>
            </a:xfrm>
            <a:prstGeom prst="rect">
              <a:avLst/>
            </a:prstGeom>
          </p:spPr>
        </p:pic>
        <p:pic>
          <p:nvPicPr>
            <p:cNvPr id="38" name="图片 10" descr="15 (20)">
              <a:extLst>
                <a:ext uri="{FF2B5EF4-FFF2-40B4-BE49-F238E27FC236}">
                  <a16:creationId xmlns:a16="http://schemas.microsoft.com/office/drawing/2014/main" id="{7C6ED09D-5BC7-10E3-87EE-E219B7E33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36199"/>
            <a:stretch>
              <a:fillRect/>
            </a:stretch>
          </p:blipFill>
          <p:spPr>
            <a:xfrm flipH="1">
              <a:off x="7329" y="8635"/>
              <a:ext cx="7329" cy="222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79D91-CBE8-A132-468B-F725A9BC0827}"/>
              </a:ext>
            </a:extLst>
          </p:cNvPr>
          <p:cNvGrpSpPr/>
          <p:nvPr/>
        </p:nvGrpSpPr>
        <p:grpSpPr>
          <a:xfrm>
            <a:off x="6566629" y="3454103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24">
              <a:extLst>
                <a:ext uri="{FF2B5EF4-FFF2-40B4-BE49-F238E27FC236}">
                  <a16:creationId xmlns:a16="http://schemas.microsoft.com/office/drawing/2014/main" id="{25DF50D1-6A73-140E-04C6-F75DD19500A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2F56E-C07A-7A09-62CC-319174390B5E}"/>
                </a:ext>
              </a:extLst>
            </p:cNvPr>
            <p:cNvSpPr txBox="1"/>
            <p:nvPr/>
          </p:nvSpPr>
          <p:spPr>
            <a:xfrm>
              <a:off x="7336729" y="31707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gặm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AB8177-9D10-CB77-98C1-DD1167CCC2AC}"/>
              </a:ext>
            </a:extLst>
          </p:cNvPr>
          <p:cNvGrpSpPr/>
          <p:nvPr/>
        </p:nvGrpSpPr>
        <p:grpSpPr>
          <a:xfrm>
            <a:off x="717283" y="3454103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564BF3C2-8513-B009-4B2F-86238600080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B5BE-0DEF-2085-0163-41C5E48B7AF1}"/>
                </a:ext>
              </a:extLst>
            </p:cNvPr>
            <p:cNvSpPr txBox="1"/>
            <p:nvPr/>
          </p:nvSpPr>
          <p:spPr>
            <a:xfrm>
              <a:off x="1529451" y="3131624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n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hấm nháp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83462-162F-AD36-66E3-5EAFC0926803}"/>
              </a:ext>
            </a:extLst>
          </p:cNvPr>
          <p:cNvGrpSpPr/>
          <p:nvPr/>
        </p:nvGrpSpPr>
        <p:grpSpPr>
          <a:xfrm>
            <a:off x="766416" y="5019333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83D73DAC-45DF-F02F-A20E-2B8A83FAB0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22EAC8-B01D-6E0F-6A20-AE9F2935FBA6}"/>
                </a:ext>
              </a:extLst>
            </p:cNvPr>
            <p:cNvSpPr txBox="1"/>
            <p:nvPr/>
          </p:nvSpPr>
          <p:spPr>
            <a:xfrm>
              <a:off x="1362175" y="5183281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ăn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46E9DDB-6DC0-4A2C-0577-B31C62300B1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060" y="346358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726845-FD14-D0EE-9543-3F2823A71D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6228526" y="3311719"/>
            <a:ext cx="957111" cy="13653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016E3-F994-13CF-0BE2-E75474B7FA9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-190519" y="5028808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650CF-A261-0F48-D7A2-CA0E00E2C33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663315" y="3658114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53E739-4176-74E6-3A42-EF0FCAE52BF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45822" y="3515903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38AE9A-4C99-7A10-6702-33CD027924F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37897" y="5149894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394</Words>
  <Application>Microsoft Office PowerPoint</Application>
  <PresentationFormat>Widescreen</PresentationFormat>
  <Paragraphs>68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#9Slide03 SVNLifehack Sans</vt:lpstr>
      <vt:lpstr>Arial</vt:lpstr>
      <vt:lpstr>Calibri</vt:lpstr>
      <vt:lpstr>Cambria</vt:lpstr>
      <vt:lpstr>Lato</vt:lpstr>
      <vt:lpstr>Lilita One</vt:lpstr>
      <vt:lpstr>Quicksand</vt:lpstr>
      <vt:lpstr>SVN-Gretoon</vt:lpstr>
      <vt:lpstr>思源黑体 CN Normal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 NON TEAM</dc:creator>
  <cp:keywords>MĂNG NON TEAM</cp:keywords>
  <cp:lastModifiedBy>Administrator</cp:lastModifiedBy>
  <cp:revision>41</cp:revision>
  <dcterms:created xsi:type="dcterms:W3CDTF">2023-12-16T09:30:58Z</dcterms:created>
  <dcterms:modified xsi:type="dcterms:W3CDTF">2024-04-26T09:38:20Z</dcterms:modified>
</cp:coreProperties>
</file>