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71" r:id="rId6"/>
    <p:sldId id="259" r:id="rId7"/>
    <p:sldId id="260" r:id="rId8"/>
    <p:sldId id="261" r:id="rId9"/>
    <p:sldId id="262" r:id="rId10"/>
    <p:sldId id="263" r:id="rId11"/>
    <p:sldId id="264" r:id="rId12"/>
    <p:sldId id="265" r:id="rId13"/>
    <p:sldId id="266" r:id="rId14"/>
    <p:sldId id="267" r:id="rId15"/>
    <p:sldId id="268"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656C5-FBA7-1F83-CDF7-3FA671C4D0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26764D-3101-1EDD-BEE0-06F72FF75B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6B0B83-A503-E3B2-F963-6062C81707F0}"/>
              </a:ext>
            </a:extLst>
          </p:cNvPr>
          <p:cNvSpPr>
            <a:spLocks noGrp="1"/>
          </p:cNvSpPr>
          <p:nvPr>
            <p:ph type="dt" sz="half" idx="10"/>
          </p:nvPr>
        </p:nvSpPr>
        <p:spPr/>
        <p:txBody>
          <a:bodyPr/>
          <a:lstStyle/>
          <a:p>
            <a:fld id="{C5E7D302-AACF-498B-B03D-CECD2CD13ACC}" type="datetimeFigureOut">
              <a:rPr lang="en-US" smtClean="0"/>
              <a:t>2/23/2024</a:t>
            </a:fld>
            <a:endParaRPr lang="en-US"/>
          </a:p>
        </p:txBody>
      </p:sp>
      <p:sp>
        <p:nvSpPr>
          <p:cNvPr id="5" name="Footer Placeholder 4">
            <a:extLst>
              <a:ext uri="{FF2B5EF4-FFF2-40B4-BE49-F238E27FC236}">
                <a16:creationId xmlns:a16="http://schemas.microsoft.com/office/drawing/2014/main" id="{2FFC4A98-69F1-92D4-B0D4-0F1E06F4F4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74EB64-AAB0-C2F9-1767-66BC4AB9672A}"/>
              </a:ext>
            </a:extLst>
          </p:cNvPr>
          <p:cNvSpPr>
            <a:spLocks noGrp="1"/>
          </p:cNvSpPr>
          <p:nvPr>
            <p:ph type="sldNum" sz="quarter" idx="12"/>
          </p:nvPr>
        </p:nvSpPr>
        <p:spPr/>
        <p:txBody>
          <a:bodyPr/>
          <a:lstStyle/>
          <a:p>
            <a:fld id="{AAD9FFDA-41E4-4EE7-9BAC-A8F76ADC5D97}" type="slidenum">
              <a:rPr lang="en-US" smtClean="0"/>
              <a:t>‹#›</a:t>
            </a:fld>
            <a:endParaRPr lang="en-US"/>
          </a:p>
        </p:txBody>
      </p:sp>
    </p:spTree>
    <p:extLst>
      <p:ext uri="{BB962C8B-B14F-4D97-AF65-F5344CB8AC3E}">
        <p14:creationId xmlns:p14="http://schemas.microsoft.com/office/powerpoint/2010/main" val="3134393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03A03-C38F-94F0-2E6D-86B5B7831B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CF96E7-08F9-9B76-19AF-D9E6691ED5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4998BA-8068-8980-612D-8B83F7790942}"/>
              </a:ext>
            </a:extLst>
          </p:cNvPr>
          <p:cNvSpPr>
            <a:spLocks noGrp="1"/>
          </p:cNvSpPr>
          <p:nvPr>
            <p:ph type="dt" sz="half" idx="10"/>
          </p:nvPr>
        </p:nvSpPr>
        <p:spPr/>
        <p:txBody>
          <a:bodyPr/>
          <a:lstStyle/>
          <a:p>
            <a:fld id="{C5E7D302-AACF-498B-B03D-CECD2CD13ACC}" type="datetimeFigureOut">
              <a:rPr lang="en-US" smtClean="0"/>
              <a:t>2/23/2024</a:t>
            </a:fld>
            <a:endParaRPr lang="en-US"/>
          </a:p>
        </p:txBody>
      </p:sp>
      <p:sp>
        <p:nvSpPr>
          <p:cNvPr id="5" name="Footer Placeholder 4">
            <a:extLst>
              <a:ext uri="{FF2B5EF4-FFF2-40B4-BE49-F238E27FC236}">
                <a16:creationId xmlns:a16="http://schemas.microsoft.com/office/drawing/2014/main" id="{FB7E8661-99AC-666B-97B1-931CF1ADC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D2B78-E09A-9003-AEBE-B53A1A6E8EB9}"/>
              </a:ext>
            </a:extLst>
          </p:cNvPr>
          <p:cNvSpPr>
            <a:spLocks noGrp="1"/>
          </p:cNvSpPr>
          <p:nvPr>
            <p:ph type="sldNum" sz="quarter" idx="12"/>
          </p:nvPr>
        </p:nvSpPr>
        <p:spPr/>
        <p:txBody>
          <a:bodyPr/>
          <a:lstStyle/>
          <a:p>
            <a:fld id="{AAD9FFDA-41E4-4EE7-9BAC-A8F76ADC5D97}" type="slidenum">
              <a:rPr lang="en-US" smtClean="0"/>
              <a:t>‹#›</a:t>
            </a:fld>
            <a:endParaRPr lang="en-US"/>
          </a:p>
        </p:txBody>
      </p:sp>
    </p:spTree>
    <p:extLst>
      <p:ext uri="{BB962C8B-B14F-4D97-AF65-F5344CB8AC3E}">
        <p14:creationId xmlns:p14="http://schemas.microsoft.com/office/powerpoint/2010/main" val="3046339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714FCD-30F8-6ADC-2BC4-39808B4A53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932EDD-E696-2EA9-4E3E-C0A955EF34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0EE041-ED14-D800-BC28-6EB4CED43EB0}"/>
              </a:ext>
            </a:extLst>
          </p:cNvPr>
          <p:cNvSpPr>
            <a:spLocks noGrp="1"/>
          </p:cNvSpPr>
          <p:nvPr>
            <p:ph type="dt" sz="half" idx="10"/>
          </p:nvPr>
        </p:nvSpPr>
        <p:spPr/>
        <p:txBody>
          <a:bodyPr/>
          <a:lstStyle/>
          <a:p>
            <a:fld id="{C5E7D302-AACF-498B-B03D-CECD2CD13ACC}" type="datetimeFigureOut">
              <a:rPr lang="en-US" smtClean="0"/>
              <a:t>2/23/2024</a:t>
            </a:fld>
            <a:endParaRPr lang="en-US"/>
          </a:p>
        </p:txBody>
      </p:sp>
      <p:sp>
        <p:nvSpPr>
          <p:cNvPr id="5" name="Footer Placeholder 4">
            <a:extLst>
              <a:ext uri="{FF2B5EF4-FFF2-40B4-BE49-F238E27FC236}">
                <a16:creationId xmlns:a16="http://schemas.microsoft.com/office/drawing/2014/main" id="{E3AD4B8F-7ED5-23B7-A7C5-0A58716FA5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794F7-02D5-AA01-F6D5-785AE6343DD7}"/>
              </a:ext>
            </a:extLst>
          </p:cNvPr>
          <p:cNvSpPr>
            <a:spLocks noGrp="1"/>
          </p:cNvSpPr>
          <p:nvPr>
            <p:ph type="sldNum" sz="quarter" idx="12"/>
          </p:nvPr>
        </p:nvSpPr>
        <p:spPr/>
        <p:txBody>
          <a:bodyPr/>
          <a:lstStyle/>
          <a:p>
            <a:fld id="{AAD9FFDA-41E4-4EE7-9BAC-A8F76ADC5D97}" type="slidenum">
              <a:rPr lang="en-US" smtClean="0"/>
              <a:t>‹#›</a:t>
            </a:fld>
            <a:endParaRPr lang="en-US"/>
          </a:p>
        </p:txBody>
      </p:sp>
    </p:spTree>
    <p:extLst>
      <p:ext uri="{BB962C8B-B14F-4D97-AF65-F5344CB8AC3E}">
        <p14:creationId xmlns:p14="http://schemas.microsoft.com/office/powerpoint/2010/main" val="3179511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1319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6982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3759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8890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0167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1798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6997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1818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9BDB-EDFC-8601-CB12-A172292406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A6F727-41FB-B660-B6BC-3E7962430B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95BE17-3550-A27D-66AB-97039657146B}"/>
              </a:ext>
            </a:extLst>
          </p:cNvPr>
          <p:cNvSpPr>
            <a:spLocks noGrp="1"/>
          </p:cNvSpPr>
          <p:nvPr>
            <p:ph type="dt" sz="half" idx="10"/>
          </p:nvPr>
        </p:nvSpPr>
        <p:spPr/>
        <p:txBody>
          <a:bodyPr/>
          <a:lstStyle/>
          <a:p>
            <a:fld id="{C5E7D302-AACF-498B-B03D-CECD2CD13ACC}" type="datetimeFigureOut">
              <a:rPr lang="en-US" smtClean="0"/>
              <a:t>2/23/2024</a:t>
            </a:fld>
            <a:endParaRPr lang="en-US"/>
          </a:p>
        </p:txBody>
      </p:sp>
      <p:sp>
        <p:nvSpPr>
          <p:cNvPr id="5" name="Footer Placeholder 4">
            <a:extLst>
              <a:ext uri="{FF2B5EF4-FFF2-40B4-BE49-F238E27FC236}">
                <a16:creationId xmlns:a16="http://schemas.microsoft.com/office/drawing/2014/main" id="{76D75CA3-F41B-B8A2-F870-4D23F29145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40E9EE-8CF6-B405-428B-0E30FFA0C598}"/>
              </a:ext>
            </a:extLst>
          </p:cNvPr>
          <p:cNvSpPr>
            <a:spLocks noGrp="1"/>
          </p:cNvSpPr>
          <p:nvPr>
            <p:ph type="sldNum" sz="quarter" idx="12"/>
          </p:nvPr>
        </p:nvSpPr>
        <p:spPr/>
        <p:txBody>
          <a:bodyPr/>
          <a:lstStyle/>
          <a:p>
            <a:fld id="{AAD9FFDA-41E4-4EE7-9BAC-A8F76ADC5D97}" type="slidenum">
              <a:rPr lang="en-US" smtClean="0"/>
              <a:t>‹#›</a:t>
            </a:fld>
            <a:endParaRPr lang="en-US"/>
          </a:p>
        </p:txBody>
      </p:sp>
    </p:spTree>
    <p:extLst>
      <p:ext uri="{BB962C8B-B14F-4D97-AF65-F5344CB8AC3E}">
        <p14:creationId xmlns:p14="http://schemas.microsoft.com/office/powerpoint/2010/main" val="2509443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923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7897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955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D263B-20AE-B366-0EB5-9639A3D421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09A422-EC6A-7217-0986-338447BE6A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68ACD1-F51E-58D2-99E6-F806B8C59DA1}"/>
              </a:ext>
            </a:extLst>
          </p:cNvPr>
          <p:cNvSpPr>
            <a:spLocks noGrp="1"/>
          </p:cNvSpPr>
          <p:nvPr>
            <p:ph type="dt" sz="half" idx="10"/>
          </p:nvPr>
        </p:nvSpPr>
        <p:spPr/>
        <p:txBody>
          <a:bodyPr/>
          <a:lstStyle/>
          <a:p>
            <a:fld id="{C5E7D302-AACF-498B-B03D-CECD2CD13ACC}" type="datetimeFigureOut">
              <a:rPr lang="en-US" smtClean="0"/>
              <a:t>2/23/2024</a:t>
            </a:fld>
            <a:endParaRPr lang="en-US"/>
          </a:p>
        </p:txBody>
      </p:sp>
      <p:sp>
        <p:nvSpPr>
          <p:cNvPr id="5" name="Footer Placeholder 4">
            <a:extLst>
              <a:ext uri="{FF2B5EF4-FFF2-40B4-BE49-F238E27FC236}">
                <a16:creationId xmlns:a16="http://schemas.microsoft.com/office/drawing/2014/main" id="{05DEAED4-0890-548F-A375-FE056AF5EA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D3B532-F69E-AF7E-47A6-13E894EA9434}"/>
              </a:ext>
            </a:extLst>
          </p:cNvPr>
          <p:cNvSpPr>
            <a:spLocks noGrp="1"/>
          </p:cNvSpPr>
          <p:nvPr>
            <p:ph type="sldNum" sz="quarter" idx="12"/>
          </p:nvPr>
        </p:nvSpPr>
        <p:spPr/>
        <p:txBody>
          <a:bodyPr/>
          <a:lstStyle/>
          <a:p>
            <a:fld id="{AAD9FFDA-41E4-4EE7-9BAC-A8F76ADC5D97}" type="slidenum">
              <a:rPr lang="en-US" smtClean="0"/>
              <a:t>‹#›</a:t>
            </a:fld>
            <a:endParaRPr lang="en-US"/>
          </a:p>
        </p:txBody>
      </p:sp>
    </p:spTree>
    <p:extLst>
      <p:ext uri="{BB962C8B-B14F-4D97-AF65-F5344CB8AC3E}">
        <p14:creationId xmlns:p14="http://schemas.microsoft.com/office/powerpoint/2010/main" val="259175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F62C9-D0B8-E13A-12F7-64C5A6B157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CA08D4-3ED8-3357-D199-DCE1D49948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BE42B1-9F98-E5EE-EF88-B6C3A96B50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FDA408-4948-6590-34B4-C41B501D98B5}"/>
              </a:ext>
            </a:extLst>
          </p:cNvPr>
          <p:cNvSpPr>
            <a:spLocks noGrp="1"/>
          </p:cNvSpPr>
          <p:nvPr>
            <p:ph type="dt" sz="half" idx="10"/>
          </p:nvPr>
        </p:nvSpPr>
        <p:spPr/>
        <p:txBody>
          <a:bodyPr/>
          <a:lstStyle/>
          <a:p>
            <a:fld id="{C5E7D302-AACF-498B-B03D-CECD2CD13ACC}" type="datetimeFigureOut">
              <a:rPr lang="en-US" smtClean="0"/>
              <a:t>2/23/2024</a:t>
            </a:fld>
            <a:endParaRPr lang="en-US"/>
          </a:p>
        </p:txBody>
      </p:sp>
      <p:sp>
        <p:nvSpPr>
          <p:cNvPr id="6" name="Footer Placeholder 5">
            <a:extLst>
              <a:ext uri="{FF2B5EF4-FFF2-40B4-BE49-F238E27FC236}">
                <a16:creationId xmlns:a16="http://schemas.microsoft.com/office/drawing/2014/main" id="{6093A56C-0C33-DF6E-100C-6C75D6519A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D4FDE7-214F-4E9C-AA5D-53A0C25629EC}"/>
              </a:ext>
            </a:extLst>
          </p:cNvPr>
          <p:cNvSpPr>
            <a:spLocks noGrp="1"/>
          </p:cNvSpPr>
          <p:nvPr>
            <p:ph type="sldNum" sz="quarter" idx="12"/>
          </p:nvPr>
        </p:nvSpPr>
        <p:spPr/>
        <p:txBody>
          <a:bodyPr/>
          <a:lstStyle/>
          <a:p>
            <a:fld id="{AAD9FFDA-41E4-4EE7-9BAC-A8F76ADC5D97}" type="slidenum">
              <a:rPr lang="en-US" smtClean="0"/>
              <a:t>‹#›</a:t>
            </a:fld>
            <a:endParaRPr lang="en-US"/>
          </a:p>
        </p:txBody>
      </p:sp>
    </p:spTree>
    <p:extLst>
      <p:ext uri="{BB962C8B-B14F-4D97-AF65-F5344CB8AC3E}">
        <p14:creationId xmlns:p14="http://schemas.microsoft.com/office/powerpoint/2010/main" val="782207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A16EA-F126-1A67-2E62-1F6C4896E3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3162C6-9FCD-E28D-05F0-4AA5D857CE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3FAB84-81DA-DD65-353A-B7F6EF7843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658B84-5994-9DFF-4ABF-0ED29560DB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1FC147-6B73-6558-F13E-C8135B4694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D69C67-0528-2C2D-AD94-DE6A1AD1F801}"/>
              </a:ext>
            </a:extLst>
          </p:cNvPr>
          <p:cNvSpPr>
            <a:spLocks noGrp="1"/>
          </p:cNvSpPr>
          <p:nvPr>
            <p:ph type="dt" sz="half" idx="10"/>
          </p:nvPr>
        </p:nvSpPr>
        <p:spPr/>
        <p:txBody>
          <a:bodyPr/>
          <a:lstStyle/>
          <a:p>
            <a:fld id="{C5E7D302-AACF-498B-B03D-CECD2CD13ACC}" type="datetimeFigureOut">
              <a:rPr lang="en-US" smtClean="0"/>
              <a:t>2/23/2024</a:t>
            </a:fld>
            <a:endParaRPr lang="en-US"/>
          </a:p>
        </p:txBody>
      </p:sp>
      <p:sp>
        <p:nvSpPr>
          <p:cNvPr id="8" name="Footer Placeholder 7">
            <a:extLst>
              <a:ext uri="{FF2B5EF4-FFF2-40B4-BE49-F238E27FC236}">
                <a16:creationId xmlns:a16="http://schemas.microsoft.com/office/drawing/2014/main" id="{B286B6AF-4ABF-9118-985C-56B022002F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4ABBDB-0B13-124B-ABFF-78286C83AB7E}"/>
              </a:ext>
            </a:extLst>
          </p:cNvPr>
          <p:cNvSpPr>
            <a:spLocks noGrp="1"/>
          </p:cNvSpPr>
          <p:nvPr>
            <p:ph type="sldNum" sz="quarter" idx="12"/>
          </p:nvPr>
        </p:nvSpPr>
        <p:spPr/>
        <p:txBody>
          <a:bodyPr/>
          <a:lstStyle/>
          <a:p>
            <a:fld id="{AAD9FFDA-41E4-4EE7-9BAC-A8F76ADC5D97}" type="slidenum">
              <a:rPr lang="en-US" smtClean="0"/>
              <a:t>‹#›</a:t>
            </a:fld>
            <a:endParaRPr lang="en-US"/>
          </a:p>
        </p:txBody>
      </p:sp>
    </p:spTree>
    <p:extLst>
      <p:ext uri="{BB962C8B-B14F-4D97-AF65-F5344CB8AC3E}">
        <p14:creationId xmlns:p14="http://schemas.microsoft.com/office/powerpoint/2010/main" val="2347231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19B24-BE29-AE9C-EE73-241254F484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2608A8-A6FE-89F4-52FC-CFAF036383BC}"/>
              </a:ext>
            </a:extLst>
          </p:cNvPr>
          <p:cNvSpPr>
            <a:spLocks noGrp="1"/>
          </p:cNvSpPr>
          <p:nvPr>
            <p:ph type="dt" sz="half" idx="10"/>
          </p:nvPr>
        </p:nvSpPr>
        <p:spPr/>
        <p:txBody>
          <a:bodyPr/>
          <a:lstStyle/>
          <a:p>
            <a:fld id="{C5E7D302-AACF-498B-B03D-CECD2CD13ACC}" type="datetimeFigureOut">
              <a:rPr lang="en-US" smtClean="0"/>
              <a:t>2/23/2024</a:t>
            </a:fld>
            <a:endParaRPr lang="en-US"/>
          </a:p>
        </p:txBody>
      </p:sp>
      <p:sp>
        <p:nvSpPr>
          <p:cNvPr id="4" name="Footer Placeholder 3">
            <a:extLst>
              <a:ext uri="{FF2B5EF4-FFF2-40B4-BE49-F238E27FC236}">
                <a16:creationId xmlns:a16="http://schemas.microsoft.com/office/drawing/2014/main" id="{350A3634-1F98-C4DD-B2A8-7EF8830123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26021D-42FF-BE5D-FA22-99E221D55A7F}"/>
              </a:ext>
            </a:extLst>
          </p:cNvPr>
          <p:cNvSpPr>
            <a:spLocks noGrp="1"/>
          </p:cNvSpPr>
          <p:nvPr>
            <p:ph type="sldNum" sz="quarter" idx="12"/>
          </p:nvPr>
        </p:nvSpPr>
        <p:spPr/>
        <p:txBody>
          <a:bodyPr/>
          <a:lstStyle/>
          <a:p>
            <a:fld id="{AAD9FFDA-41E4-4EE7-9BAC-A8F76ADC5D97}" type="slidenum">
              <a:rPr lang="en-US" smtClean="0"/>
              <a:t>‹#›</a:t>
            </a:fld>
            <a:endParaRPr lang="en-US"/>
          </a:p>
        </p:txBody>
      </p:sp>
    </p:spTree>
    <p:extLst>
      <p:ext uri="{BB962C8B-B14F-4D97-AF65-F5344CB8AC3E}">
        <p14:creationId xmlns:p14="http://schemas.microsoft.com/office/powerpoint/2010/main" val="1938002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E73213-260A-0C95-E116-53179DCDDDC7}"/>
              </a:ext>
            </a:extLst>
          </p:cNvPr>
          <p:cNvSpPr>
            <a:spLocks noGrp="1"/>
          </p:cNvSpPr>
          <p:nvPr>
            <p:ph type="dt" sz="half" idx="10"/>
          </p:nvPr>
        </p:nvSpPr>
        <p:spPr/>
        <p:txBody>
          <a:bodyPr/>
          <a:lstStyle/>
          <a:p>
            <a:fld id="{C5E7D302-AACF-498B-B03D-CECD2CD13ACC}" type="datetimeFigureOut">
              <a:rPr lang="en-US" smtClean="0"/>
              <a:t>2/23/2024</a:t>
            </a:fld>
            <a:endParaRPr lang="en-US"/>
          </a:p>
        </p:txBody>
      </p:sp>
      <p:sp>
        <p:nvSpPr>
          <p:cNvPr id="3" name="Footer Placeholder 2">
            <a:extLst>
              <a:ext uri="{FF2B5EF4-FFF2-40B4-BE49-F238E27FC236}">
                <a16:creationId xmlns:a16="http://schemas.microsoft.com/office/drawing/2014/main" id="{43ABD776-B0F0-91E7-2116-5466C50033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C640B4-A4A1-AE58-4553-59E9981D19AB}"/>
              </a:ext>
            </a:extLst>
          </p:cNvPr>
          <p:cNvSpPr>
            <a:spLocks noGrp="1"/>
          </p:cNvSpPr>
          <p:nvPr>
            <p:ph type="sldNum" sz="quarter" idx="12"/>
          </p:nvPr>
        </p:nvSpPr>
        <p:spPr/>
        <p:txBody>
          <a:bodyPr/>
          <a:lstStyle/>
          <a:p>
            <a:fld id="{AAD9FFDA-41E4-4EE7-9BAC-A8F76ADC5D97}" type="slidenum">
              <a:rPr lang="en-US" smtClean="0"/>
              <a:t>‹#›</a:t>
            </a:fld>
            <a:endParaRPr lang="en-US"/>
          </a:p>
        </p:txBody>
      </p:sp>
    </p:spTree>
    <p:extLst>
      <p:ext uri="{BB962C8B-B14F-4D97-AF65-F5344CB8AC3E}">
        <p14:creationId xmlns:p14="http://schemas.microsoft.com/office/powerpoint/2010/main" val="371216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F847B-DD8E-34DF-EB94-3376317599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04CA71-22C4-166F-55D2-ECB9734967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4040A9-60F7-751E-50D3-CACFDF1C9B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B8A291-37AF-EDCD-E76F-8FF5414367A4}"/>
              </a:ext>
            </a:extLst>
          </p:cNvPr>
          <p:cNvSpPr>
            <a:spLocks noGrp="1"/>
          </p:cNvSpPr>
          <p:nvPr>
            <p:ph type="dt" sz="half" idx="10"/>
          </p:nvPr>
        </p:nvSpPr>
        <p:spPr/>
        <p:txBody>
          <a:bodyPr/>
          <a:lstStyle/>
          <a:p>
            <a:fld id="{C5E7D302-AACF-498B-B03D-CECD2CD13ACC}" type="datetimeFigureOut">
              <a:rPr lang="en-US" smtClean="0"/>
              <a:t>2/23/2024</a:t>
            </a:fld>
            <a:endParaRPr lang="en-US"/>
          </a:p>
        </p:txBody>
      </p:sp>
      <p:sp>
        <p:nvSpPr>
          <p:cNvPr id="6" name="Footer Placeholder 5">
            <a:extLst>
              <a:ext uri="{FF2B5EF4-FFF2-40B4-BE49-F238E27FC236}">
                <a16:creationId xmlns:a16="http://schemas.microsoft.com/office/drawing/2014/main" id="{0F9CA790-4C3C-4C54-D643-B31D00D0B7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DAED0D-769A-78E6-04E2-701CB0CD2831}"/>
              </a:ext>
            </a:extLst>
          </p:cNvPr>
          <p:cNvSpPr>
            <a:spLocks noGrp="1"/>
          </p:cNvSpPr>
          <p:nvPr>
            <p:ph type="sldNum" sz="quarter" idx="12"/>
          </p:nvPr>
        </p:nvSpPr>
        <p:spPr/>
        <p:txBody>
          <a:bodyPr/>
          <a:lstStyle/>
          <a:p>
            <a:fld id="{AAD9FFDA-41E4-4EE7-9BAC-A8F76ADC5D97}" type="slidenum">
              <a:rPr lang="en-US" smtClean="0"/>
              <a:t>‹#›</a:t>
            </a:fld>
            <a:endParaRPr lang="en-US"/>
          </a:p>
        </p:txBody>
      </p:sp>
    </p:spTree>
    <p:extLst>
      <p:ext uri="{BB962C8B-B14F-4D97-AF65-F5344CB8AC3E}">
        <p14:creationId xmlns:p14="http://schemas.microsoft.com/office/powerpoint/2010/main" val="1676738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AA562-2100-0B0F-7397-88C5E7957B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4F0670-6A4D-1807-E72B-74836164EA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8B7D61-7257-5C7F-D4ED-149A413494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B5D128-0028-7705-9A09-EC11B3380B44}"/>
              </a:ext>
            </a:extLst>
          </p:cNvPr>
          <p:cNvSpPr>
            <a:spLocks noGrp="1"/>
          </p:cNvSpPr>
          <p:nvPr>
            <p:ph type="dt" sz="half" idx="10"/>
          </p:nvPr>
        </p:nvSpPr>
        <p:spPr/>
        <p:txBody>
          <a:bodyPr/>
          <a:lstStyle/>
          <a:p>
            <a:fld id="{C5E7D302-AACF-498B-B03D-CECD2CD13ACC}" type="datetimeFigureOut">
              <a:rPr lang="en-US" smtClean="0"/>
              <a:t>2/23/2024</a:t>
            </a:fld>
            <a:endParaRPr lang="en-US"/>
          </a:p>
        </p:txBody>
      </p:sp>
      <p:sp>
        <p:nvSpPr>
          <p:cNvPr id="6" name="Footer Placeholder 5">
            <a:extLst>
              <a:ext uri="{FF2B5EF4-FFF2-40B4-BE49-F238E27FC236}">
                <a16:creationId xmlns:a16="http://schemas.microsoft.com/office/drawing/2014/main" id="{95654E79-EF89-145C-C47D-3FBB194C8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142A5-B8A1-2F85-7470-7B33EF631B9A}"/>
              </a:ext>
            </a:extLst>
          </p:cNvPr>
          <p:cNvSpPr>
            <a:spLocks noGrp="1"/>
          </p:cNvSpPr>
          <p:nvPr>
            <p:ph type="sldNum" sz="quarter" idx="12"/>
          </p:nvPr>
        </p:nvSpPr>
        <p:spPr/>
        <p:txBody>
          <a:bodyPr/>
          <a:lstStyle/>
          <a:p>
            <a:fld id="{AAD9FFDA-41E4-4EE7-9BAC-A8F76ADC5D97}" type="slidenum">
              <a:rPr lang="en-US" smtClean="0"/>
              <a:t>‹#›</a:t>
            </a:fld>
            <a:endParaRPr lang="en-US"/>
          </a:p>
        </p:txBody>
      </p:sp>
    </p:spTree>
    <p:extLst>
      <p:ext uri="{BB962C8B-B14F-4D97-AF65-F5344CB8AC3E}">
        <p14:creationId xmlns:p14="http://schemas.microsoft.com/office/powerpoint/2010/main" val="3761357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D67827-F198-0E3A-3FFB-C12F8F106C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284296-DDFF-08C5-60D1-2EF980DAB3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751A4-CDFA-65B2-4CFA-5434744308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7D302-AACF-498B-B03D-CECD2CD13ACC}" type="datetimeFigureOut">
              <a:rPr lang="en-US" smtClean="0"/>
              <a:t>2/23/2024</a:t>
            </a:fld>
            <a:endParaRPr lang="en-US"/>
          </a:p>
        </p:txBody>
      </p:sp>
      <p:sp>
        <p:nvSpPr>
          <p:cNvPr id="5" name="Footer Placeholder 4">
            <a:extLst>
              <a:ext uri="{FF2B5EF4-FFF2-40B4-BE49-F238E27FC236}">
                <a16:creationId xmlns:a16="http://schemas.microsoft.com/office/drawing/2014/main" id="{45832F1E-4163-A9F5-D90F-1967814723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0E21F7-AAE2-6F83-E7BC-5A7329800D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9FFDA-41E4-4EE7-9BAC-A8F76ADC5D97}" type="slidenum">
              <a:rPr lang="en-US" smtClean="0"/>
              <a:t>‹#›</a:t>
            </a:fld>
            <a:endParaRPr lang="en-US"/>
          </a:p>
        </p:txBody>
      </p:sp>
      <p:sp>
        <p:nvSpPr>
          <p:cNvPr id="7" name="Title 1">
            <a:extLst>
              <a:ext uri="{FF2B5EF4-FFF2-40B4-BE49-F238E27FC236}">
                <a16:creationId xmlns:a16="http://schemas.microsoft.com/office/drawing/2014/main" id="{89A814E8-8DAB-55AF-F05A-8180CC582EFA}"/>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bg1"/>
                </a:solidFill>
                <a:latin typeface="#9Slide07 HoneyCream" pitchFamily="2" charset="0"/>
              </a:rPr>
              <a:t>Măng</a:t>
            </a:r>
            <a:r>
              <a:rPr lang="en-US" sz="1100" b="0" dirty="0">
                <a:solidFill>
                  <a:schemeClr val="bg1"/>
                </a:solidFill>
                <a:latin typeface="#9Slide07 HoneyCream" pitchFamily="2" charset="0"/>
              </a:rPr>
              <a:t> Non</a:t>
            </a:r>
          </a:p>
        </p:txBody>
      </p:sp>
      <p:sp>
        <p:nvSpPr>
          <p:cNvPr id="8" name="Title 1">
            <a:extLst>
              <a:ext uri="{FF2B5EF4-FFF2-40B4-BE49-F238E27FC236}">
                <a16:creationId xmlns:a16="http://schemas.microsoft.com/office/drawing/2014/main" id="{E4C78EA6-3BBF-1872-DC4F-458CCDD3ED99}"/>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bg1"/>
                </a:solidFill>
                <a:latin typeface="#9Slide07 HoneyCream" pitchFamily="2" charset="0"/>
              </a:rPr>
              <a:t>Măng</a:t>
            </a:r>
            <a:r>
              <a:rPr lang="en-US" sz="990" b="0" dirty="0">
                <a:solidFill>
                  <a:schemeClr val="bg1"/>
                </a:solidFill>
                <a:latin typeface="#9Slide07 HoneyCream" pitchFamily="2" charset="0"/>
              </a:rPr>
              <a:t> Non</a:t>
            </a:r>
          </a:p>
        </p:txBody>
      </p:sp>
    </p:spTree>
    <p:extLst>
      <p:ext uri="{BB962C8B-B14F-4D97-AF65-F5344CB8AC3E}">
        <p14:creationId xmlns:p14="http://schemas.microsoft.com/office/powerpoint/2010/main" val="376553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2/23/2024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
        <p:nvSpPr>
          <p:cNvPr id="7" name="Title 1">
            <a:extLst>
              <a:ext uri="{FF2B5EF4-FFF2-40B4-BE49-F238E27FC236}">
                <a16:creationId xmlns:a16="http://schemas.microsoft.com/office/drawing/2014/main" id="{25801759-4B75-A85D-B42B-D51390E0B9EB}"/>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bg1"/>
                </a:solidFill>
                <a:latin typeface="#9Slide07 HoneyCream" pitchFamily="2" charset="0"/>
              </a:rPr>
              <a:t>Măng</a:t>
            </a:r>
            <a:r>
              <a:rPr lang="en-US" sz="1100" b="0" dirty="0">
                <a:solidFill>
                  <a:schemeClr val="bg1"/>
                </a:solidFill>
                <a:latin typeface="#9Slide07 HoneyCream" pitchFamily="2" charset="0"/>
              </a:rPr>
              <a:t> Non</a:t>
            </a:r>
          </a:p>
        </p:txBody>
      </p:sp>
      <p:sp>
        <p:nvSpPr>
          <p:cNvPr id="8" name="Title 1">
            <a:extLst>
              <a:ext uri="{FF2B5EF4-FFF2-40B4-BE49-F238E27FC236}">
                <a16:creationId xmlns:a16="http://schemas.microsoft.com/office/drawing/2014/main" id="{D4663B6F-2D64-BE34-88D9-8A4DD98F9937}"/>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bg1"/>
                </a:solidFill>
                <a:latin typeface="#9Slide07 HoneyCream" pitchFamily="2" charset="0"/>
              </a:rPr>
              <a:t>Măng</a:t>
            </a:r>
            <a:r>
              <a:rPr lang="en-US" sz="990" b="0" dirty="0">
                <a:solidFill>
                  <a:schemeClr val="bg1"/>
                </a:solidFill>
                <a:latin typeface="#9Slide07 HoneyCream" pitchFamily="2" charset="0"/>
              </a:rPr>
              <a:t> Non</a:t>
            </a:r>
          </a:p>
        </p:txBody>
      </p:sp>
    </p:spTree>
    <p:extLst>
      <p:ext uri="{BB962C8B-B14F-4D97-AF65-F5344CB8AC3E}">
        <p14:creationId xmlns:p14="http://schemas.microsoft.com/office/powerpoint/2010/main" val="2644726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6.svg"/><Relationship Id="rId18" Type="http://schemas.openxmlformats.org/officeDocument/2006/relationships/image" Target="../media/image9.png"/><Relationship Id="rId3" Type="http://schemas.openxmlformats.org/officeDocument/2006/relationships/image" Target="../media/image6.svg"/><Relationship Id="rId21" Type="http://schemas.openxmlformats.org/officeDocument/2006/relationships/image" Target="../media/image12.png"/><Relationship Id="rId7" Type="http://schemas.openxmlformats.org/officeDocument/2006/relationships/image" Target="../media/image10.svg"/><Relationship Id="rId12" Type="http://schemas.openxmlformats.org/officeDocument/2006/relationships/image" Target="../media/image6.png"/><Relationship Id="rId17" Type="http://schemas.openxmlformats.org/officeDocument/2006/relationships/image" Target="../media/image20.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image" Target="../media/image3.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5.png"/><Relationship Id="rId19"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12.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53.sv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2.pn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28.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28.svg"/><Relationship Id="rId7" Type="http://schemas.openxmlformats.org/officeDocument/2006/relationships/image" Target="../media/image35.png"/><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image" Target="../media/image34.png"/><Relationship Id="rId5" Type="http://schemas.openxmlformats.org/officeDocument/2006/relationships/image" Target="../media/image57.sv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4.png"/><Relationship Id="rId1" Type="http://schemas.openxmlformats.org/officeDocument/2006/relationships/slideLayout" Target="../slideLayouts/slideLayout18.xml"/><Relationship Id="rId5" Type="http://schemas.openxmlformats.org/officeDocument/2006/relationships/image" Target="../media/image62.sv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68.svg"/><Relationship Id="rId3" Type="http://schemas.openxmlformats.org/officeDocument/2006/relationships/image" Target="../media/image18.svg"/><Relationship Id="rId7" Type="http://schemas.openxmlformats.org/officeDocument/2006/relationships/image" Target="../media/image43.svg"/><Relationship Id="rId12" Type="http://schemas.openxmlformats.org/officeDocument/2006/relationships/image" Target="../media/image39.png"/><Relationship Id="rId2" Type="http://schemas.openxmlformats.org/officeDocument/2006/relationships/image" Target="../media/image7.png"/><Relationship Id="rId16" Type="http://schemas.openxmlformats.org/officeDocument/2006/relationships/image" Target="../media/image41.pn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66.svg"/><Relationship Id="rId5" Type="http://schemas.openxmlformats.org/officeDocument/2006/relationships/image" Target="../media/image26.svg"/><Relationship Id="rId15" Type="http://schemas.openxmlformats.org/officeDocument/2006/relationships/image" Target="../media/image70.svg"/><Relationship Id="rId10" Type="http://schemas.openxmlformats.org/officeDocument/2006/relationships/image" Target="../media/image38.png"/><Relationship Id="rId4" Type="http://schemas.openxmlformats.org/officeDocument/2006/relationships/image" Target="../media/image13.png"/><Relationship Id="rId9" Type="http://schemas.openxmlformats.org/officeDocument/2006/relationships/image" Target="../media/image64.svg"/><Relationship Id="rId14"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45.png"/><Relationship Id="rId3" Type="http://schemas.openxmlformats.org/officeDocument/2006/relationships/image" Target="../media/image73.svg"/><Relationship Id="rId7" Type="http://schemas.openxmlformats.org/officeDocument/2006/relationships/image" Target="../media/image75.svg"/><Relationship Id="rId12" Type="http://schemas.openxmlformats.org/officeDocument/2006/relationships/image" Target="../media/image9.png"/><Relationship Id="rId2" Type="http://schemas.openxmlformats.org/officeDocument/2006/relationships/image" Target="../media/image42.png"/><Relationship Id="rId1" Type="http://schemas.openxmlformats.org/officeDocument/2006/relationships/slideLayout" Target="../slideLayouts/slideLayout18.xml"/><Relationship Id="rId6" Type="http://schemas.openxmlformats.org/officeDocument/2006/relationships/image" Target="../media/image43.png"/><Relationship Id="rId11" Type="http://schemas.openxmlformats.org/officeDocument/2006/relationships/image" Target="../media/image77.svg"/><Relationship Id="rId5" Type="http://schemas.openxmlformats.org/officeDocument/2006/relationships/image" Target="../media/image35.svg"/><Relationship Id="rId10" Type="http://schemas.openxmlformats.org/officeDocument/2006/relationships/image" Target="../media/image44.png"/><Relationship Id="rId4" Type="http://schemas.openxmlformats.org/officeDocument/2006/relationships/image" Target="../media/image18.png"/><Relationship Id="rId9" Type="http://schemas.openxmlformats.org/officeDocument/2006/relationships/image" Target="../media/image28.sv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7.png"/><Relationship Id="rId3" Type="http://schemas.openxmlformats.org/officeDocument/2006/relationships/image" Target="../media/image18.svg"/><Relationship Id="rId7" Type="http://schemas.openxmlformats.org/officeDocument/2006/relationships/image" Target="../media/image28.svg"/><Relationship Id="rId12"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14.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30.svg"/></Relationships>
</file>

<file path=ppt/slides/_rels/slide3.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28.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9.svg"/><Relationship Id="rId7" Type="http://schemas.openxmlformats.org/officeDocument/2006/relationships/image" Target="../media/image41.svg"/><Relationship Id="rId2" Type="http://schemas.openxmlformats.org/officeDocument/2006/relationships/image" Target="../media/image21.png"/><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28.svg"/><Relationship Id="rId4" Type="http://schemas.openxmlformats.org/officeDocument/2006/relationships/image" Target="../media/image14.png"/><Relationship Id="rId9" Type="http://schemas.openxmlformats.org/officeDocument/2006/relationships/image" Target="../media/image43.svg"/></Relationships>
</file>

<file path=ppt/slides/_rels/slide5.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28.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9.svg"/><Relationship Id="rId7" Type="http://schemas.openxmlformats.org/officeDocument/2006/relationships/image" Target="../media/image41.svg"/><Relationship Id="rId2" Type="http://schemas.openxmlformats.org/officeDocument/2006/relationships/image" Target="../media/image21.png"/><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28.svg"/><Relationship Id="rId4" Type="http://schemas.openxmlformats.org/officeDocument/2006/relationships/image" Target="../media/image14.png"/><Relationship Id="rId9" Type="http://schemas.openxmlformats.org/officeDocument/2006/relationships/image" Target="../media/image46.svg"/></Relationships>
</file>

<file path=ppt/slides/_rels/slide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4.png"/><Relationship Id="rId1" Type="http://schemas.openxmlformats.org/officeDocument/2006/relationships/slideLayout" Target="../slideLayouts/slideLayout18.xml"/><Relationship Id="rId5" Type="http://schemas.openxmlformats.org/officeDocument/2006/relationships/image" Target="../media/image48.sv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image" Target="../media/image48.svg"/><Relationship Id="rId5" Type="http://schemas.openxmlformats.org/officeDocument/2006/relationships/image" Target="../media/image26.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4.png"/><Relationship Id="rId1" Type="http://schemas.openxmlformats.org/officeDocument/2006/relationships/slideLayout" Target="../slideLayouts/slideLayout18.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10103261" y="3570257"/>
            <a:ext cx="1594199" cy="511323"/>
            <a:chOff x="0" y="0"/>
            <a:chExt cx="629807" cy="202004"/>
          </a:xfrm>
        </p:grpSpPr>
        <p:sp>
          <p:nvSpPr>
            <p:cNvPr id="3" name="Freeform 3"/>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4" name="TextBox 4"/>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5" name="Group 5"/>
          <p:cNvGrpSpPr/>
          <p:nvPr/>
        </p:nvGrpSpPr>
        <p:grpSpPr>
          <a:xfrm>
            <a:off x="10103261" y="4364093"/>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3261" y="5157928"/>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3261" y="1188750"/>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3261" y="1982585"/>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3261" y="2776421"/>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267270" y="215090"/>
            <a:ext cx="11034032" cy="6502847"/>
            <a:chOff x="-34178" y="-76200"/>
            <a:chExt cx="4359124" cy="2569026"/>
          </a:xfrm>
        </p:grpSpPr>
        <p:sp>
          <p:nvSpPr>
            <p:cNvPr id="21" name="Freeform 21"/>
            <p:cNvSpPr/>
            <p:nvPr/>
          </p:nvSpPr>
          <p:spPr>
            <a:xfrm>
              <a:off x="-34178" y="-16455"/>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22" name="TextBox 22"/>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3" name="Group 23"/>
          <p:cNvGrpSpPr/>
          <p:nvPr/>
        </p:nvGrpSpPr>
        <p:grpSpPr>
          <a:xfrm>
            <a:off x="1802131" y="416640"/>
            <a:ext cx="209224" cy="205025"/>
            <a:chOff x="0" y="0"/>
            <a:chExt cx="81889" cy="80245"/>
          </a:xfrm>
        </p:grpSpPr>
        <p:sp>
          <p:nvSpPr>
            <p:cNvPr id="24" name="Freeform 2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5" name="TextBox 2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6" name="Group 26"/>
          <p:cNvGrpSpPr/>
          <p:nvPr/>
        </p:nvGrpSpPr>
        <p:grpSpPr>
          <a:xfrm>
            <a:off x="2134308"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3316529"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648705"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4830926"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5163103"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634532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677500"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7859721"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8191897"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9374118"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706295"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59" name="AutoShape 59"/>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0" name="AutoShape 60"/>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1" name="AutoShape 61"/>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2" name="AutoShape 62"/>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3" name="Freeform 83"/>
          <p:cNvSpPr/>
          <p:nvPr/>
        </p:nvSpPr>
        <p:spPr>
          <a:xfrm>
            <a:off x="456773" y="4841641"/>
            <a:ext cx="1739927" cy="1611608"/>
          </a:xfrm>
          <a:custGeom>
            <a:avLst/>
            <a:gdLst/>
            <a:ahLst/>
            <a:cxnLst/>
            <a:rect l="l" t="t" r="r" b="b"/>
            <a:pathLst>
              <a:path w="2609891" h="2417412">
                <a:moveTo>
                  <a:pt x="0" y="0"/>
                </a:moveTo>
                <a:lnTo>
                  <a:pt x="2609892" y="0"/>
                </a:lnTo>
                <a:lnTo>
                  <a:pt x="2609892" y="2417412"/>
                </a:lnTo>
                <a:lnTo>
                  <a:pt x="0" y="241741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4" name="Freeform 84"/>
          <p:cNvSpPr/>
          <p:nvPr/>
        </p:nvSpPr>
        <p:spPr>
          <a:xfrm>
            <a:off x="1802132" y="1635014"/>
            <a:ext cx="8430158" cy="3888411"/>
          </a:xfrm>
          <a:custGeom>
            <a:avLst/>
            <a:gdLst/>
            <a:ahLst/>
            <a:cxnLst/>
            <a:rect l="l" t="t" r="r" b="b"/>
            <a:pathLst>
              <a:path w="12645237" h="5832616">
                <a:moveTo>
                  <a:pt x="0" y="0"/>
                </a:moveTo>
                <a:lnTo>
                  <a:pt x="12645236" y="0"/>
                </a:lnTo>
                <a:lnTo>
                  <a:pt x="12645236" y="5832616"/>
                </a:lnTo>
                <a:lnTo>
                  <a:pt x="0" y="583261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6" name="Freeform 86"/>
          <p:cNvSpPr/>
          <p:nvPr/>
        </p:nvSpPr>
        <p:spPr>
          <a:xfrm rot="111923">
            <a:off x="4900626" y="5254936"/>
            <a:ext cx="3917431" cy="512827"/>
          </a:xfrm>
          <a:custGeom>
            <a:avLst/>
            <a:gdLst/>
            <a:ahLst/>
            <a:cxnLst/>
            <a:rect l="l" t="t" r="r" b="b"/>
            <a:pathLst>
              <a:path w="5876146" h="769241">
                <a:moveTo>
                  <a:pt x="0" y="0"/>
                </a:moveTo>
                <a:lnTo>
                  <a:pt x="5876147" y="0"/>
                </a:lnTo>
                <a:lnTo>
                  <a:pt x="5876147" y="769241"/>
                </a:lnTo>
                <a:lnTo>
                  <a:pt x="0" y="76924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7" name="Freeform 87"/>
          <p:cNvSpPr/>
          <p:nvPr/>
        </p:nvSpPr>
        <p:spPr>
          <a:xfrm rot="-948696">
            <a:off x="9567989" y="1965458"/>
            <a:ext cx="436508" cy="436508"/>
          </a:xfrm>
          <a:custGeom>
            <a:avLst/>
            <a:gdLst/>
            <a:ahLst/>
            <a:cxnLst/>
            <a:rect l="l" t="t" r="r" b="b"/>
            <a:pathLst>
              <a:path w="654762" h="654762">
                <a:moveTo>
                  <a:pt x="0" y="0"/>
                </a:moveTo>
                <a:lnTo>
                  <a:pt x="654762" y="0"/>
                </a:lnTo>
                <a:lnTo>
                  <a:pt x="654762" y="654762"/>
                </a:lnTo>
                <a:lnTo>
                  <a:pt x="0" y="65476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8" name="Freeform 88"/>
          <p:cNvSpPr/>
          <p:nvPr/>
        </p:nvSpPr>
        <p:spPr>
          <a:xfrm>
            <a:off x="10094708" y="861535"/>
            <a:ext cx="1237877" cy="654431"/>
          </a:xfrm>
          <a:custGeom>
            <a:avLst/>
            <a:gdLst/>
            <a:ahLst/>
            <a:cxnLst/>
            <a:rect l="l" t="t" r="r" b="b"/>
            <a:pathLst>
              <a:path w="1856816" h="981647">
                <a:moveTo>
                  <a:pt x="0" y="0"/>
                </a:moveTo>
                <a:lnTo>
                  <a:pt x="1856816" y="0"/>
                </a:lnTo>
                <a:lnTo>
                  <a:pt x="1856816" y="981646"/>
                </a:lnTo>
                <a:lnTo>
                  <a:pt x="0" y="981646"/>
                </a:lnTo>
                <a:lnTo>
                  <a:pt x="0" y="0"/>
                </a:lnTo>
                <a:close/>
              </a:path>
            </a:pathLst>
          </a:custGeom>
          <a:blipFill>
            <a:blip r:embed="rId10">
              <a:extLst>
                <a:ext uri="{96DAC541-7B7A-43D3-8B79-37D633B846F1}">
                  <asvg:svgBlip xmlns="" xmlns:asvg="http://schemas.microsoft.com/office/drawing/2016/SVG/main" r:embed="rId11"/>
                </a:ext>
              </a:extLst>
            </a:blip>
            <a:stretch>
              <a:fillRect t="-3624" r="-18131"/>
            </a:stretch>
          </a:blipFill>
        </p:spPr>
      </p:sp>
      <p:sp>
        <p:nvSpPr>
          <p:cNvPr id="89" name="Freeform 89"/>
          <p:cNvSpPr/>
          <p:nvPr/>
        </p:nvSpPr>
        <p:spPr>
          <a:xfrm>
            <a:off x="4330603" y="5694672"/>
            <a:ext cx="2508501" cy="944181"/>
          </a:xfrm>
          <a:custGeom>
            <a:avLst/>
            <a:gdLst/>
            <a:ahLst/>
            <a:cxnLst/>
            <a:rect l="l" t="t" r="r" b="b"/>
            <a:pathLst>
              <a:path w="3762752" h="1416272">
                <a:moveTo>
                  <a:pt x="0" y="0"/>
                </a:moveTo>
                <a:lnTo>
                  <a:pt x="3762753" y="0"/>
                </a:lnTo>
                <a:lnTo>
                  <a:pt x="3762753" y="1416273"/>
                </a:lnTo>
                <a:lnTo>
                  <a:pt x="0" y="1416273"/>
                </a:lnTo>
                <a:lnTo>
                  <a:pt x="0" y="0"/>
                </a:lnTo>
                <a:close/>
              </a:path>
            </a:pathLst>
          </a:custGeom>
          <a:blipFill>
            <a:blip r:embed="rId12">
              <a:extLst>
                <a:ext uri="{96DAC541-7B7A-43D3-8B79-37D633B846F1}">
                  <asvg:svgBlip xmlns="" xmlns:asvg="http://schemas.microsoft.com/office/drawing/2016/SVG/main" r:embed="rId13"/>
                </a:ext>
              </a:extLst>
            </a:blip>
            <a:stretch>
              <a:fillRect b="-23209"/>
            </a:stretch>
          </a:blipFill>
        </p:spPr>
      </p:sp>
      <p:sp>
        <p:nvSpPr>
          <p:cNvPr id="90" name="Freeform 90"/>
          <p:cNvSpPr/>
          <p:nvPr/>
        </p:nvSpPr>
        <p:spPr>
          <a:xfrm rot="4654281">
            <a:off x="7269966" y="1372692"/>
            <a:ext cx="766925" cy="436508"/>
          </a:xfrm>
          <a:custGeom>
            <a:avLst/>
            <a:gdLst/>
            <a:ahLst/>
            <a:cxnLst/>
            <a:rect l="l" t="t" r="r" b="b"/>
            <a:pathLst>
              <a:path w="1150388" h="654762">
                <a:moveTo>
                  <a:pt x="0" y="0"/>
                </a:moveTo>
                <a:lnTo>
                  <a:pt x="1150388" y="0"/>
                </a:lnTo>
                <a:lnTo>
                  <a:pt x="1150388" y="654762"/>
                </a:lnTo>
                <a:lnTo>
                  <a:pt x="0" y="65476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2" name="Freeform 92"/>
          <p:cNvSpPr/>
          <p:nvPr/>
        </p:nvSpPr>
        <p:spPr>
          <a:xfrm rot="-6208683">
            <a:off x="3701088" y="1397710"/>
            <a:ext cx="766925" cy="436508"/>
          </a:xfrm>
          <a:custGeom>
            <a:avLst/>
            <a:gdLst/>
            <a:ahLst/>
            <a:cxnLst/>
            <a:rect l="l" t="t" r="r" b="b"/>
            <a:pathLst>
              <a:path w="1150388" h="654762">
                <a:moveTo>
                  <a:pt x="0" y="0"/>
                </a:moveTo>
                <a:lnTo>
                  <a:pt x="1150388" y="0"/>
                </a:lnTo>
                <a:lnTo>
                  <a:pt x="1150388" y="654762"/>
                </a:lnTo>
                <a:lnTo>
                  <a:pt x="0" y="65476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txBody>
          <a:bodyPr/>
          <a:lstStyle/>
          <a:p>
            <a:endParaRPr lang="en-US" dirty="0"/>
          </a:p>
        </p:txBody>
      </p:sp>
      <p:sp>
        <p:nvSpPr>
          <p:cNvPr id="93" name="Freeform 93"/>
          <p:cNvSpPr/>
          <p:nvPr/>
        </p:nvSpPr>
        <p:spPr>
          <a:xfrm>
            <a:off x="6725998" y="54894"/>
            <a:ext cx="5481089" cy="1274353"/>
          </a:xfrm>
          <a:custGeom>
            <a:avLst/>
            <a:gdLst/>
            <a:ahLst/>
            <a:cxnLst/>
            <a:rect l="l" t="t" r="r" b="b"/>
            <a:pathLst>
              <a:path w="8221634" h="1911530">
                <a:moveTo>
                  <a:pt x="0" y="0"/>
                </a:moveTo>
                <a:lnTo>
                  <a:pt x="8221634" y="0"/>
                </a:lnTo>
                <a:lnTo>
                  <a:pt x="8221634" y="1911530"/>
                </a:lnTo>
                <a:lnTo>
                  <a:pt x="0" y="1911530"/>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94" name="Freeform 94"/>
          <p:cNvSpPr/>
          <p:nvPr/>
        </p:nvSpPr>
        <p:spPr>
          <a:xfrm flipH="1">
            <a:off x="128536" y="2944942"/>
            <a:ext cx="2583350" cy="3606771"/>
          </a:xfrm>
          <a:custGeom>
            <a:avLst/>
            <a:gdLst/>
            <a:ahLst/>
            <a:cxnLst/>
            <a:rect l="l" t="t" r="r" b="b"/>
            <a:pathLst>
              <a:path w="3875025" h="5410157">
                <a:moveTo>
                  <a:pt x="3875025" y="0"/>
                </a:moveTo>
                <a:lnTo>
                  <a:pt x="0" y="0"/>
                </a:lnTo>
                <a:lnTo>
                  <a:pt x="0" y="5410157"/>
                </a:lnTo>
                <a:lnTo>
                  <a:pt x="3875025" y="5410157"/>
                </a:lnTo>
                <a:lnTo>
                  <a:pt x="3875025" y="0"/>
                </a:lnTo>
                <a:close/>
              </a:path>
            </a:pathLst>
          </a:custGeom>
          <a:blipFill>
            <a:blip r:embed="rId18"/>
            <a:stretch>
              <a:fillRect/>
            </a:stretch>
          </a:blipFill>
        </p:spPr>
      </p:sp>
      <p:pic>
        <p:nvPicPr>
          <p:cNvPr id="96" name="Picture 95">
            <a:extLst>
              <a:ext uri="{FF2B5EF4-FFF2-40B4-BE49-F238E27FC236}">
                <a16:creationId xmlns:a16="http://schemas.microsoft.com/office/drawing/2014/main" id="{1952BDF3-6FDE-919F-7AE4-E19C3E5BEE1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35542" y="380907"/>
            <a:ext cx="1361662" cy="1361662"/>
          </a:xfrm>
          <a:prstGeom prst="rect">
            <a:avLst/>
          </a:prstGeom>
        </p:spPr>
      </p:pic>
      <p:pic>
        <p:nvPicPr>
          <p:cNvPr id="95" name="Picture 94">
            <a:extLst>
              <a:ext uri="{FF2B5EF4-FFF2-40B4-BE49-F238E27FC236}">
                <a16:creationId xmlns:a16="http://schemas.microsoft.com/office/drawing/2014/main" id="{CA388CDF-71E7-087C-5C0C-D94560EB3EEC}"/>
              </a:ext>
            </a:extLst>
          </p:cNvPr>
          <p:cNvPicPr>
            <a:picLocks noChangeAspect="1"/>
          </p:cNvPicPr>
          <p:nvPr/>
        </p:nvPicPr>
        <p:blipFill>
          <a:blip r:embed="rId20"/>
          <a:stretch>
            <a:fillRect/>
          </a:stretch>
        </p:blipFill>
        <p:spPr>
          <a:xfrm>
            <a:off x="3857929" y="1169496"/>
            <a:ext cx="3962743" cy="1146147"/>
          </a:xfrm>
          <a:prstGeom prst="rect">
            <a:avLst/>
          </a:prstGeom>
        </p:spPr>
      </p:pic>
      <p:pic>
        <p:nvPicPr>
          <p:cNvPr id="97" name="Picture 96">
            <a:extLst>
              <a:ext uri="{FF2B5EF4-FFF2-40B4-BE49-F238E27FC236}">
                <a16:creationId xmlns:a16="http://schemas.microsoft.com/office/drawing/2014/main" id="{AD3E5D69-2C27-5318-81E2-8FDB16A6A350}"/>
              </a:ext>
            </a:extLst>
          </p:cNvPr>
          <p:cNvPicPr>
            <a:picLocks noChangeAspect="1"/>
          </p:cNvPicPr>
          <p:nvPr/>
        </p:nvPicPr>
        <p:blipFill>
          <a:blip r:embed="rId21"/>
          <a:stretch>
            <a:fillRect/>
          </a:stretch>
        </p:blipFill>
        <p:spPr>
          <a:xfrm>
            <a:off x="2271580" y="2135888"/>
            <a:ext cx="8401016" cy="26763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7"/>
                                        </p:tgtEl>
                                        <p:attrNameLst>
                                          <p:attrName>style.visibility</p:attrName>
                                        </p:attrNameLst>
                                      </p:cBhvr>
                                      <p:to>
                                        <p:strVal val="visible"/>
                                      </p:to>
                                    </p:set>
                                    <p:anim calcmode="lin" valueType="num">
                                      <p:cBhvr>
                                        <p:cTn id="13" dur="500" fill="hold"/>
                                        <p:tgtEl>
                                          <p:spTgt spid="97"/>
                                        </p:tgtEl>
                                        <p:attrNameLst>
                                          <p:attrName>ppt_w</p:attrName>
                                        </p:attrNameLst>
                                      </p:cBhvr>
                                      <p:tavLst>
                                        <p:tav tm="0">
                                          <p:val>
                                            <p:fltVal val="0"/>
                                          </p:val>
                                        </p:tav>
                                        <p:tav tm="100000">
                                          <p:val>
                                            <p:strVal val="#ppt_w"/>
                                          </p:val>
                                        </p:tav>
                                      </p:tavLst>
                                    </p:anim>
                                    <p:anim calcmode="lin" valueType="num">
                                      <p:cBhvr>
                                        <p:cTn id="14" dur="500" fill="hold"/>
                                        <p:tgtEl>
                                          <p:spTgt spid="97"/>
                                        </p:tgtEl>
                                        <p:attrNameLst>
                                          <p:attrName>ppt_h</p:attrName>
                                        </p:attrNameLst>
                                      </p:cBhvr>
                                      <p:tavLst>
                                        <p:tav tm="0">
                                          <p:val>
                                            <p:fltVal val="0"/>
                                          </p:val>
                                        </p:tav>
                                        <p:tav tm="100000">
                                          <p:val>
                                            <p:strVal val="#ppt_h"/>
                                          </p:val>
                                        </p:tav>
                                      </p:tavLst>
                                    </p:anim>
                                    <p:animEffect transition="in" filter="fade">
                                      <p:cBhvr>
                                        <p:cTn id="1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3570257"/>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4364093"/>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5157928"/>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982585"/>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2776421"/>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473944" y="328888"/>
            <a:ext cx="10769763" cy="6309966"/>
            <a:chOff x="0" y="0"/>
            <a:chExt cx="4254721" cy="2492826"/>
          </a:xfrm>
        </p:grpSpPr>
        <p:sp>
          <p:nvSpPr>
            <p:cNvPr id="21" name="Freeform 21"/>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2" name="TextBox 22"/>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3" name="Group 23"/>
          <p:cNvGrpSpPr/>
          <p:nvPr/>
        </p:nvGrpSpPr>
        <p:grpSpPr>
          <a:xfrm>
            <a:off x="1802131" y="416640"/>
            <a:ext cx="209224" cy="205025"/>
            <a:chOff x="0" y="0"/>
            <a:chExt cx="81889" cy="80245"/>
          </a:xfrm>
        </p:grpSpPr>
        <p:sp>
          <p:nvSpPr>
            <p:cNvPr id="24" name="Freeform 2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5" name="TextBox 2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6" name="Group 26"/>
          <p:cNvGrpSpPr/>
          <p:nvPr/>
        </p:nvGrpSpPr>
        <p:grpSpPr>
          <a:xfrm>
            <a:off x="2134308"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3316529"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648705"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4830926"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5163103"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634532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677500"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7859721"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8191897"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9374118"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706295"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59" name="AutoShape 59"/>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0" name="AutoShape 60"/>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1" name="AutoShape 61"/>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2" name="AutoShape 62"/>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3" name="Freeform 83"/>
          <p:cNvSpPr/>
          <p:nvPr/>
        </p:nvSpPr>
        <p:spPr>
          <a:xfrm rot="-10800000">
            <a:off x="473944" y="606399"/>
            <a:ext cx="958436" cy="1268031"/>
          </a:xfrm>
          <a:custGeom>
            <a:avLst/>
            <a:gdLst/>
            <a:ahLst/>
            <a:cxnLst/>
            <a:rect l="l" t="t" r="r" b="b"/>
            <a:pathLst>
              <a:path w="1437654" h="1902047">
                <a:moveTo>
                  <a:pt x="0" y="0"/>
                </a:moveTo>
                <a:lnTo>
                  <a:pt x="1437654" y="0"/>
                </a:lnTo>
                <a:lnTo>
                  <a:pt x="1437654" y="1902046"/>
                </a:lnTo>
                <a:lnTo>
                  <a:pt x="0" y="1902046"/>
                </a:lnTo>
                <a:lnTo>
                  <a:pt x="0" y="0"/>
                </a:lnTo>
                <a:close/>
              </a:path>
            </a:pathLst>
          </a:custGeom>
          <a:blipFill>
            <a:blip r:embed="rId2">
              <a:extLst>
                <a:ext uri="{96DAC541-7B7A-43D3-8B79-37D633B846F1}">
                  <asvg:svgBlip xmlns="" xmlns:asvg="http://schemas.microsoft.com/office/drawing/2016/SVG/main" r:embed="rId3"/>
                </a:ext>
              </a:extLst>
            </a:blip>
            <a:stretch>
              <a:fillRect t="-4700" r="-22937"/>
            </a:stretch>
          </a:blipFill>
        </p:spPr>
      </p:sp>
      <p:grpSp>
        <p:nvGrpSpPr>
          <p:cNvPr id="84" name="Group 84"/>
          <p:cNvGrpSpPr/>
          <p:nvPr/>
        </p:nvGrpSpPr>
        <p:grpSpPr>
          <a:xfrm>
            <a:off x="10104957" y="1188750"/>
            <a:ext cx="1594199" cy="511323"/>
            <a:chOff x="0" y="0"/>
            <a:chExt cx="629807" cy="202004"/>
          </a:xfrm>
        </p:grpSpPr>
        <p:sp>
          <p:nvSpPr>
            <p:cNvPr id="85" name="Freeform 8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86" name="TextBox 8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87" name="Freeform 87"/>
          <p:cNvSpPr/>
          <p:nvPr/>
        </p:nvSpPr>
        <p:spPr>
          <a:xfrm>
            <a:off x="1551474" y="946173"/>
            <a:ext cx="710539" cy="928257"/>
          </a:xfrm>
          <a:custGeom>
            <a:avLst/>
            <a:gdLst/>
            <a:ahLst/>
            <a:cxnLst/>
            <a:rect l="l" t="t" r="r" b="b"/>
            <a:pathLst>
              <a:path w="1065808" h="1392385">
                <a:moveTo>
                  <a:pt x="0" y="0"/>
                </a:moveTo>
                <a:lnTo>
                  <a:pt x="1065807" y="0"/>
                </a:lnTo>
                <a:lnTo>
                  <a:pt x="1065807" y="1392385"/>
                </a:lnTo>
                <a:lnTo>
                  <a:pt x="0" y="139238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8" name="Freeform 88"/>
          <p:cNvSpPr/>
          <p:nvPr/>
        </p:nvSpPr>
        <p:spPr>
          <a:xfrm>
            <a:off x="5858826" y="1306145"/>
            <a:ext cx="5184029" cy="5262973"/>
          </a:xfrm>
          <a:custGeom>
            <a:avLst/>
            <a:gdLst/>
            <a:ahLst/>
            <a:cxnLst/>
            <a:rect l="l" t="t" r="r" b="b"/>
            <a:pathLst>
              <a:path w="7776043" h="7894460">
                <a:moveTo>
                  <a:pt x="0" y="0"/>
                </a:moveTo>
                <a:lnTo>
                  <a:pt x="7776043" y="0"/>
                </a:lnTo>
                <a:lnTo>
                  <a:pt x="7776043" y="7894460"/>
                </a:lnTo>
                <a:lnTo>
                  <a:pt x="0" y="7894460"/>
                </a:lnTo>
                <a:lnTo>
                  <a:pt x="0" y="0"/>
                </a:lnTo>
                <a:close/>
              </a:path>
            </a:pathLst>
          </a:custGeom>
          <a:blipFill>
            <a:blip r:embed="rId6"/>
            <a:stretch>
              <a:fillRect/>
            </a:stretch>
          </a:blipFill>
        </p:spPr>
      </p:sp>
      <p:sp>
        <p:nvSpPr>
          <p:cNvPr id="89" name="TextBox 89"/>
          <p:cNvSpPr txBox="1"/>
          <p:nvPr/>
        </p:nvSpPr>
        <p:spPr>
          <a:xfrm>
            <a:off x="2011356" y="1072556"/>
            <a:ext cx="4770757" cy="616387"/>
          </a:xfrm>
          <a:prstGeom prst="rect">
            <a:avLst/>
          </a:prstGeom>
        </p:spPr>
        <p:txBody>
          <a:bodyPr lIns="0" tIns="0" rIns="0" bIns="0" rtlCol="0" anchor="t">
            <a:spAutoFit/>
          </a:bodyPr>
          <a:lstStyle/>
          <a:p>
            <a:pPr algn="ctr" defTabSz="609630">
              <a:lnSpc>
                <a:spcPts val="5182"/>
              </a:lnSpc>
            </a:pPr>
            <a:r>
              <a:rPr lang="en-US" sz="3986">
                <a:solidFill>
                  <a:srgbClr val="C66400"/>
                </a:solidFill>
                <a:latin typeface="Cambria Bold"/>
              </a:rPr>
              <a:t>Trao đổi, góp ý.</a:t>
            </a:r>
          </a:p>
        </p:txBody>
      </p:sp>
      <p:sp>
        <p:nvSpPr>
          <p:cNvPr id="90" name="TextBox 90"/>
          <p:cNvSpPr txBox="1"/>
          <p:nvPr/>
        </p:nvSpPr>
        <p:spPr>
          <a:xfrm>
            <a:off x="894453" y="2219504"/>
            <a:ext cx="4844151" cy="3963906"/>
          </a:xfrm>
          <a:prstGeom prst="rect">
            <a:avLst/>
          </a:prstGeom>
        </p:spPr>
        <p:txBody>
          <a:bodyPr lIns="0" tIns="0" rIns="0" bIns="0" rtlCol="0" anchor="t">
            <a:spAutoFit/>
          </a:bodyPr>
          <a:lstStyle/>
          <a:p>
            <a:pPr algn="just" defTabSz="609630">
              <a:lnSpc>
                <a:spcPts val="3916"/>
              </a:lnSpc>
            </a:pPr>
            <a:r>
              <a:rPr lang="en-US" sz="3012" dirty="0">
                <a:solidFill>
                  <a:srgbClr val="000000"/>
                </a:solidFill>
                <a:latin typeface="Cambria"/>
              </a:rPr>
              <a:t> </a:t>
            </a:r>
            <a:r>
              <a:rPr lang="en-US" sz="3012" dirty="0" err="1">
                <a:solidFill>
                  <a:srgbClr val="000000"/>
                </a:solidFill>
                <a:latin typeface="Cambria"/>
              </a:rPr>
              <a:t>Nội</a:t>
            </a:r>
            <a:r>
              <a:rPr lang="en-US" sz="3012" dirty="0">
                <a:solidFill>
                  <a:srgbClr val="000000"/>
                </a:solidFill>
                <a:latin typeface="Cambria"/>
              </a:rPr>
              <a:t> dung </a:t>
            </a:r>
            <a:r>
              <a:rPr lang="en-US" sz="3012" dirty="0" err="1">
                <a:solidFill>
                  <a:srgbClr val="000000"/>
                </a:solidFill>
                <a:latin typeface="Cambria"/>
              </a:rPr>
              <a:t>sự</a:t>
            </a:r>
            <a:r>
              <a:rPr lang="en-US" sz="3012" dirty="0">
                <a:solidFill>
                  <a:srgbClr val="000000"/>
                </a:solidFill>
                <a:latin typeface="Cambria"/>
              </a:rPr>
              <a:t> </a:t>
            </a:r>
            <a:r>
              <a:rPr lang="en-US" sz="3012" dirty="0" err="1">
                <a:solidFill>
                  <a:srgbClr val="000000"/>
                </a:solidFill>
                <a:latin typeface="Cambria"/>
              </a:rPr>
              <a:t>việc</a:t>
            </a:r>
            <a:r>
              <a:rPr lang="en-US" sz="3012" dirty="0">
                <a:solidFill>
                  <a:srgbClr val="000000"/>
                </a:solidFill>
                <a:latin typeface="Cambria"/>
              </a:rPr>
              <a:t> </a:t>
            </a:r>
            <a:r>
              <a:rPr lang="en-US" sz="3012" dirty="0" err="1">
                <a:solidFill>
                  <a:srgbClr val="000000"/>
                </a:solidFill>
                <a:latin typeface="Cambria"/>
              </a:rPr>
              <a:t>thể</a:t>
            </a:r>
            <a:r>
              <a:rPr lang="en-US" sz="3012" dirty="0">
                <a:solidFill>
                  <a:srgbClr val="000000"/>
                </a:solidFill>
                <a:latin typeface="Cambria"/>
              </a:rPr>
              <a:t> </a:t>
            </a:r>
            <a:r>
              <a:rPr lang="en-US" sz="3012" dirty="0" err="1">
                <a:solidFill>
                  <a:srgbClr val="000000"/>
                </a:solidFill>
                <a:latin typeface="Cambria"/>
              </a:rPr>
              <a:t>hiện</a:t>
            </a:r>
            <a:r>
              <a:rPr lang="en-US" sz="3012" dirty="0">
                <a:solidFill>
                  <a:srgbClr val="000000"/>
                </a:solidFill>
                <a:latin typeface="Cambria"/>
              </a:rPr>
              <a:t> </a:t>
            </a:r>
            <a:r>
              <a:rPr lang="en-US" sz="3012" dirty="0" err="1">
                <a:solidFill>
                  <a:srgbClr val="000000"/>
                </a:solidFill>
                <a:latin typeface="Cambria"/>
              </a:rPr>
              <a:t>truyền</a:t>
            </a:r>
            <a:r>
              <a:rPr lang="en-US" sz="3012" dirty="0">
                <a:solidFill>
                  <a:srgbClr val="000000"/>
                </a:solidFill>
                <a:latin typeface="Cambria"/>
              </a:rPr>
              <a:t> </a:t>
            </a:r>
            <a:r>
              <a:rPr lang="en-US" sz="3012" dirty="0" err="1">
                <a:solidFill>
                  <a:srgbClr val="000000"/>
                </a:solidFill>
                <a:latin typeface="Cambria"/>
              </a:rPr>
              <a:t>thống</a:t>
            </a:r>
            <a:r>
              <a:rPr lang="en-US" sz="3012" dirty="0">
                <a:solidFill>
                  <a:srgbClr val="000000"/>
                </a:solidFill>
                <a:latin typeface="Cambria"/>
              </a:rPr>
              <a:t> </a:t>
            </a:r>
            <a:r>
              <a:rPr lang="en-US" sz="3012" dirty="0" err="1">
                <a:solidFill>
                  <a:srgbClr val="000000"/>
                </a:solidFill>
                <a:latin typeface="Cambria"/>
              </a:rPr>
              <a:t>Uống</a:t>
            </a:r>
            <a:r>
              <a:rPr lang="en-US" sz="3012" dirty="0">
                <a:solidFill>
                  <a:srgbClr val="000000"/>
                </a:solidFill>
                <a:latin typeface="Cambria"/>
              </a:rPr>
              <a:t> </a:t>
            </a:r>
            <a:r>
              <a:rPr lang="en-US" sz="3012" dirty="0" err="1">
                <a:solidFill>
                  <a:srgbClr val="000000"/>
                </a:solidFill>
                <a:latin typeface="Cambria"/>
              </a:rPr>
              <a:t>nước</a:t>
            </a:r>
            <a:r>
              <a:rPr lang="en-US" sz="3012" dirty="0">
                <a:solidFill>
                  <a:srgbClr val="000000"/>
                </a:solidFill>
                <a:latin typeface="Cambria"/>
              </a:rPr>
              <a:t> </a:t>
            </a:r>
            <a:r>
              <a:rPr lang="en-US" sz="3012" dirty="0" err="1">
                <a:solidFill>
                  <a:srgbClr val="000000"/>
                </a:solidFill>
                <a:latin typeface="Cambria"/>
              </a:rPr>
              <a:t>nhớ</a:t>
            </a:r>
            <a:r>
              <a:rPr lang="en-US" sz="3012" dirty="0">
                <a:solidFill>
                  <a:srgbClr val="000000"/>
                </a:solidFill>
                <a:latin typeface="Cambria"/>
              </a:rPr>
              <a:t> </a:t>
            </a:r>
            <a:r>
              <a:rPr lang="en-US" sz="3012" dirty="0" err="1">
                <a:solidFill>
                  <a:srgbClr val="000000"/>
                </a:solidFill>
                <a:latin typeface="Cambria"/>
              </a:rPr>
              <a:t>nguồn</a:t>
            </a:r>
            <a:r>
              <a:rPr lang="en-US" sz="3012" dirty="0">
                <a:solidFill>
                  <a:srgbClr val="000000"/>
                </a:solidFill>
                <a:latin typeface="Cambria"/>
              </a:rPr>
              <a:t>.</a:t>
            </a:r>
          </a:p>
          <a:p>
            <a:pPr algn="just" defTabSz="609630">
              <a:lnSpc>
                <a:spcPts val="3916"/>
              </a:lnSpc>
            </a:pPr>
            <a:r>
              <a:rPr lang="en-US" sz="3012" dirty="0">
                <a:solidFill>
                  <a:srgbClr val="000000"/>
                </a:solidFill>
                <a:latin typeface="Cambria"/>
              </a:rPr>
              <a:t>- </a:t>
            </a:r>
            <a:r>
              <a:rPr lang="en-US" sz="3012" dirty="0" err="1">
                <a:solidFill>
                  <a:srgbClr val="000000"/>
                </a:solidFill>
                <a:latin typeface="Cambria"/>
              </a:rPr>
              <a:t>Trình</a:t>
            </a:r>
            <a:r>
              <a:rPr lang="en-US" sz="3012" dirty="0">
                <a:solidFill>
                  <a:srgbClr val="000000"/>
                </a:solidFill>
                <a:latin typeface="Cambria"/>
              </a:rPr>
              <a:t> </a:t>
            </a:r>
            <a:r>
              <a:rPr lang="en-US" sz="3012" dirty="0" err="1">
                <a:solidFill>
                  <a:srgbClr val="000000"/>
                </a:solidFill>
                <a:latin typeface="Cambria"/>
              </a:rPr>
              <a:t>tự</a:t>
            </a:r>
            <a:r>
              <a:rPr lang="en-US" sz="3012" dirty="0">
                <a:solidFill>
                  <a:srgbClr val="000000"/>
                </a:solidFill>
                <a:latin typeface="Cambria"/>
              </a:rPr>
              <a:t> </a:t>
            </a:r>
            <a:r>
              <a:rPr lang="en-US" sz="3012" dirty="0" err="1">
                <a:solidFill>
                  <a:srgbClr val="000000"/>
                </a:solidFill>
                <a:latin typeface="Cambria"/>
              </a:rPr>
              <a:t>của</a:t>
            </a:r>
            <a:r>
              <a:rPr lang="en-US" sz="3012" dirty="0">
                <a:solidFill>
                  <a:srgbClr val="000000"/>
                </a:solidFill>
                <a:latin typeface="Cambria"/>
              </a:rPr>
              <a:t> </a:t>
            </a:r>
            <a:r>
              <a:rPr lang="en-US" sz="3012" dirty="0" err="1">
                <a:solidFill>
                  <a:srgbClr val="000000"/>
                </a:solidFill>
                <a:latin typeface="Cambria"/>
              </a:rPr>
              <a:t>sự</a:t>
            </a:r>
            <a:r>
              <a:rPr lang="en-US" sz="3012" dirty="0">
                <a:solidFill>
                  <a:srgbClr val="000000"/>
                </a:solidFill>
                <a:latin typeface="Cambria"/>
              </a:rPr>
              <a:t> </a:t>
            </a:r>
            <a:r>
              <a:rPr lang="en-US" sz="3012" dirty="0" err="1">
                <a:solidFill>
                  <a:srgbClr val="000000"/>
                </a:solidFill>
                <a:latin typeface="Cambria"/>
              </a:rPr>
              <a:t>việc</a:t>
            </a:r>
            <a:r>
              <a:rPr lang="en-US" sz="3012" dirty="0">
                <a:solidFill>
                  <a:srgbClr val="000000"/>
                </a:solidFill>
                <a:latin typeface="Cambria"/>
              </a:rPr>
              <a:t> </a:t>
            </a:r>
            <a:r>
              <a:rPr lang="en-US" sz="3012" dirty="0" err="1">
                <a:solidFill>
                  <a:srgbClr val="000000"/>
                </a:solidFill>
                <a:latin typeface="Cambria"/>
              </a:rPr>
              <a:t>đúng</a:t>
            </a:r>
            <a:r>
              <a:rPr lang="en-US" sz="3012" dirty="0">
                <a:solidFill>
                  <a:srgbClr val="000000"/>
                </a:solidFill>
                <a:latin typeface="Cambria"/>
              </a:rPr>
              <a:t> </a:t>
            </a:r>
            <a:r>
              <a:rPr lang="en-US" sz="3012" dirty="0" err="1">
                <a:solidFill>
                  <a:srgbClr val="000000"/>
                </a:solidFill>
                <a:latin typeface="Cambria"/>
              </a:rPr>
              <a:t>với</a:t>
            </a:r>
            <a:r>
              <a:rPr lang="en-US" sz="3012" dirty="0">
                <a:solidFill>
                  <a:srgbClr val="000000"/>
                </a:solidFill>
                <a:latin typeface="Cambria"/>
              </a:rPr>
              <a:t> </a:t>
            </a:r>
            <a:r>
              <a:rPr lang="en-US" sz="3012" dirty="0" err="1">
                <a:solidFill>
                  <a:srgbClr val="000000"/>
                </a:solidFill>
                <a:latin typeface="Cambria"/>
              </a:rPr>
              <a:t>thực</a:t>
            </a:r>
            <a:r>
              <a:rPr lang="en-US" sz="3012" dirty="0">
                <a:solidFill>
                  <a:srgbClr val="000000"/>
                </a:solidFill>
                <a:latin typeface="Cambria"/>
              </a:rPr>
              <a:t> </a:t>
            </a:r>
            <a:r>
              <a:rPr lang="en-US" sz="3012" dirty="0" err="1">
                <a:solidFill>
                  <a:srgbClr val="000000"/>
                </a:solidFill>
                <a:latin typeface="Cambria"/>
              </a:rPr>
              <a:t>tế</a:t>
            </a:r>
            <a:r>
              <a:rPr lang="en-US" sz="3012" dirty="0">
                <a:solidFill>
                  <a:srgbClr val="000000"/>
                </a:solidFill>
                <a:latin typeface="Cambria"/>
              </a:rPr>
              <a:t>.</a:t>
            </a:r>
          </a:p>
          <a:p>
            <a:pPr algn="just" defTabSz="609630">
              <a:lnSpc>
                <a:spcPts val="3916"/>
              </a:lnSpc>
            </a:pPr>
            <a:r>
              <a:rPr lang="en-US" sz="3012" dirty="0">
                <a:solidFill>
                  <a:srgbClr val="000000"/>
                </a:solidFill>
                <a:latin typeface="Cambria"/>
              </a:rPr>
              <a:t>- </a:t>
            </a:r>
            <a:r>
              <a:rPr lang="en-US" sz="3012" dirty="0" err="1">
                <a:solidFill>
                  <a:srgbClr val="000000"/>
                </a:solidFill>
                <a:latin typeface="Cambria"/>
              </a:rPr>
              <a:t>Suy</a:t>
            </a:r>
            <a:r>
              <a:rPr lang="en-US" sz="3012" dirty="0">
                <a:solidFill>
                  <a:srgbClr val="000000"/>
                </a:solidFill>
                <a:latin typeface="Cambria"/>
              </a:rPr>
              <a:t> </a:t>
            </a:r>
            <a:r>
              <a:rPr lang="en-US" sz="3012" dirty="0" err="1">
                <a:solidFill>
                  <a:srgbClr val="000000"/>
                </a:solidFill>
                <a:latin typeface="Cambria"/>
              </a:rPr>
              <a:t>nghĩ</a:t>
            </a:r>
            <a:r>
              <a:rPr lang="en-US" sz="3012" dirty="0">
                <a:solidFill>
                  <a:srgbClr val="000000"/>
                </a:solidFill>
                <a:latin typeface="Cambria"/>
              </a:rPr>
              <a:t>, </a:t>
            </a:r>
            <a:r>
              <a:rPr lang="en-US" sz="3012" dirty="0" err="1">
                <a:solidFill>
                  <a:srgbClr val="000000"/>
                </a:solidFill>
                <a:latin typeface="Cambria"/>
              </a:rPr>
              <a:t>cảm</a:t>
            </a:r>
            <a:r>
              <a:rPr lang="en-US" sz="3012" dirty="0">
                <a:solidFill>
                  <a:srgbClr val="000000"/>
                </a:solidFill>
                <a:latin typeface="Cambria"/>
              </a:rPr>
              <a:t> </a:t>
            </a:r>
            <a:r>
              <a:rPr lang="en-US" sz="3012" dirty="0" err="1">
                <a:solidFill>
                  <a:srgbClr val="000000"/>
                </a:solidFill>
                <a:latin typeface="Cambria"/>
              </a:rPr>
              <a:t>xúc</a:t>
            </a:r>
            <a:r>
              <a:rPr lang="en-US" sz="3012" dirty="0">
                <a:solidFill>
                  <a:srgbClr val="000000"/>
                </a:solidFill>
                <a:latin typeface="Cambria"/>
              </a:rPr>
              <a:t> </a:t>
            </a:r>
            <a:r>
              <a:rPr lang="en-US" sz="3012" dirty="0" err="1">
                <a:solidFill>
                  <a:srgbClr val="000000"/>
                </a:solidFill>
                <a:latin typeface="Cambria"/>
              </a:rPr>
              <a:t>của</a:t>
            </a:r>
            <a:r>
              <a:rPr lang="en-US" sz="3012" dirty="0">
                <a:solidFill>
                  <a:srgbClr val="000000"/>
                </a:solidFill>
                <a:latin typeface="Cambria"/>
              </a:rPr>
              <a:t> </a:t>
            </a:r>
            <a:r>
              <a:rPr lang="en-US" sz="3012" dirty="0" err="1">
                <a:solidFill>
                  <a:srgbClr val="000000"/>
                </a:solidFill>
                <a:latin typeface="Cambria"/>
              </a:rPr>
              <a:t>người</a:t>
            </a:r>
            <a:r>
              <a:rPr lang="en-US" sz="3012" dirty="0">
                <a:solidFill>
                  <a:srgbClr val="000000"/>
                </a:solidFill>
                <a:latin typeface="Cambria"/>
              </a:rPr>
              <a:t> </a:t>
            </a:r>
            <a:r>
              <a:rPr lang="en-US" sz="3012" dirty="0" err="1">
                <a:solidFill>
                  <a:srgbClr val="000000"/>
                </a:solidFill>
                <a:latin typeface="Cambria"/>
              </a:rPr>
              <a:t>nói</a:t>
            </a:r>
            <a:r>
              <a:rPr lang="en-US" sz="3012" dirty="0">
                <a:solidFill>
                  <a:srgbClr val="000000"/>
                </a:solidFill>
                <a:latin typeface="Cambria"/>
              </a:rPr>
              <a:t> </a:t>
            </a:r>
            <a:r>
              <a:rPr lang="en-US" sz="3012" dirty="0" err="1">
                <a:solidFill>
                  <a:srgbClr val="000000"/>
                </a:solidFill>
                <a:latin typeface="Cambria"/>
              </a:rPr>
              <a:t>được</a:t>
            </a:r>
            <a:r>
              <a:rPr lang="en-US" sz="3012" dirty="0">
                <a:solidFill>
                  <a:srgbClr val="000000"/>
                </a:solidFill>
                <a:latin typeface="Cambria"/>
              </a:rPr>
              <a:t> </a:t>
            </a:r>
            <a:r>
              <a:rPr lang="en-US" sz="3012" dirty="0" err="1">
                <a:solidFill>
                  <a:srgbClr val="000000"/>
                </a:solidFill>
                <a:latin typeface="Cambria"/>
              </a:rPr>
              <a:t>thể</a:t>
            </a:r>
            <a:r>
              <a:rPr lang="en-US" sz="3012" dirty="0">
                <a:solidFill>
                  <a:srgbClr val="000000"/>
                </a:solidFill>
                <a:latin typeface="Cambria"/>
              </a:rPr>
              <a:t> </a:t>
            </a:r>
            <a:r>
              <a:rPr lang="en-US" sz="3012" dirty="0" err="1">
                <a:solidFill>
                  <a:srgbClr val="000000"/>
                </a:solidFill>
                <a:latin typeface="Cambria"/>
              </a:rPr>
              <a:t>hiện</a:t>
            </a:r>
            <a:r>
              <a:rPr lang="en-US" sz="3012" dirty="0">
                <a:solidFill>
                  <a:srgbClr val="000000"/>
                </a:solidFill>
                <a:latin typeface="Cambria"/>
              </a:rPr>
              <a:t> qua </a:t>
            </a:r>
            <a:r>
              <a:rPr lang="en-US" sz="3012" dirty="0" err="1">
                <a:solidFill>
                  <a:srgbClr val="000000"/>
                </a:solidFill>
                <a:latin typeface="Cambria"/>
              </a:rPr>
              <a:t>lời</a:t>
            </a:r>
            <a:r>
              <a:rPr lang="en-US" sz="3012" dirty="0">
                <a:solidFill>
                  <a:srgbClr val="000000"/>
                </a:solidFill>
                <a:latin typeface="Cambria"/>
              </a:rPr>
              <a:t> </a:t>
            </a:r>
            <a:r>
              <a:rPr lang="en-US" sz="3012" dirty="0" err="1">
                <a:solidFill>
                  <a:srgbClr val="000000"/>
                </a:solidFill>
                <a:latin typeface="Cambria"/>
              </a:rPr>
              <a:t>nói</a:t>
            </a:r>
            <a:r>
              <a:rPr lang="en-US" sz="3012" dirty="0">
                <a:solidFill>
                  <a:srgbClr val="000000"/>
                </a:solidFill>
                <a:latin typeface="Cambria"/>
              </a:rPr>
              <a:t>, </a:t>
            </a:r>
            <a:r>
              <a:rPr lang="en-US" sz="3012" dirty="0" err="1">
                <a:solidFill>
                  <a:srgbClr val="000000"/>
                </a:solidFill>
                <a:latin typeface="Cambria"/>
              </a:rPr>
              <a:t>giọng</a:t>
            </a:r>
            <a:r>
              <a:rPr lang="en-US" sz="3012" dirty="0">
                <a:solidFill>
                  <a:srgbClr val="000000"/>
                </a:solidFill>
                <a:latin typeface="Cambria"/>
              </a:rPr>
              <a:t> </a:t>
            </a:r>
            <a:r>
              <a:rPr lang="en-US" sz="3012" dirty="0" err="1">
                <a:solidFill>
                  <a:srgbClr val="000000"/>
                </a:solidFill>
                <a:latin typeface="Cambria"/>
              </a:rPr>
              <a:t>nói</a:t>
            </a:r>
            <a:r>
              <a:rPr lang="en-US" sz="3012" dirty="0">
                <a:solidFill>
                  <a:srgbClr val="000000"/>
                </a:solidFill>
                <a:latin typeface="Cambria"/>
              </a:rPr>
              <a:t>, </a:t>
            </a:r>
            <a:r>
              <a:rPr lang="en-US" sz="3012" dirty="0" err="1">
                <a:solidFill>
                  <a:srgbClr val="000000"/>
                </a:solidFill>
                <a:latin typeface="Cambria"/>
              </a:rPr>
              <a:t>cử</a:t>
            </a:r>
            <a:r>
              <a:rPr lang="en-US" sz="3012" dirty="0">
                <a:solidFill>
                  <a:srgbClr val="000000"/>
                </a:solidFill>
                <a:latin typeface="Cambria"/>
              </a:rPr>
              <a:t> </a:t>
            </a:r>
            <a:r>
              <a:rPr lang="en-US" sz="3012" dirty="0" err="1">
                <a:solidFill>
                  <a:srgbClr val="000000"/>
                </a:solidFill>
                <a:latin typeface="Cambria"/>
              </a:rPr>
              <a:t>chỉ</a:t>
            </a:r>
            <a:r>
              <a:rPr lang="en-US" sz="3012" dirty="0">
                <a:solidFill>
                  <a:srgbClr val="000000"/>
                </a:solidFill>
                <a:latin typeface="Cambria"/>
              </a:rPr>
              <a:t>, </a:t>
            </a:r>
            <a:r>
              <a:rPr lang="en-US" sz="3012" dirty="0" err="1">
                <a:solidFill>
                  <a:srgbClr val="000000"/>
                </a:solidFill>
                <a:latin typeface="Cambria"/>
              </a:rPr>
              <a:t>điệu</a:t>
            </a:r>
            <a:r>
              <a:rPr lang="en-US" sz="3012" dirty="0">
                <a:solidFill>
                  <a:srgbClr val="000000"/>
                </a:solidFill>
                <a:latin typeface="Cambria"/>
              </a:rPr>
              <a:t> </a:t>
            </a:r>
            <a:r>
              <a:rPr lang="en-US" sz="3012" dirty="0" err="1">
                <a:solidFill>
                  <a:srgbClr val="000000"/>
                </a:solidFill>
                <a:latin typeface="Cambria"/>
              </a:rPr>
              <a:t>bộ</a:t>
            </a:r>
            <a:r>
              <a:rPr lang="en-US" sz="3012" dirty="0">
                <a:solidFill>
                  <a:srgbClr val="000000"/>
                </a:solidFill>
                <a:latin typeface="Cambri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fltVal val="0"/>
                                          </p:val>
                                        </p:tav>
                                        <p:tav tm="100000">
                                          <p:val>
                                            <p:strVal val="#ppt_w"/>
                                          </p:val>
                                        </p:tav>
                                      </p:tavLst>
                                    </p:anim>
                                    <p:anim calcmode="lin" valueType="num">
                                      <p:cBhvr>
                                        <p:cTn id="8" dur="500" fill="hold"/>
                                        <p:tgtEl>
                                          <p:spTgt spid="87"/>
                                        </p:tgtEl>
                                        <p:attrNameLst>
                                          <p:attrName>ppt_h</p:attrName>
                                        </p:attrNameLst>
                                      </p:cBhvr>
                                      <p:tavLst>
                                        <p:tav tm="0">
                                          <p:val>
                                            <p:fltVal val="0"/>
                                          </p:val>
                                        </p:tav>
                                        <p:tav tm="100000">
                                          <p:val>
                                            <p:strVal val="#ppt_h"/>
                                          </p:val>
                                        </p:tav>
                                      </p:tavLst>
                                    </p:anim>
                                    <p:animEffect transition="in" filter="fade">
                                      <p:cBhvr>
                                        <p:cTn id="9" dur="500"/>
                                        <p:tgtEl>
                                          <p:spTgt spid="8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ppt_w</p:attrName>
                                        </p:attrNameLst>
                                      </p:cBhvr>
                                      <p:tavLst>
                                        <p:tav tm="0">
                                          <p:val>
                                            <p:fltVal val="0"/>
                                          </p:val>
                                        </p:tav>
                                        <p:tav tm="100000">
                                          <p:val>
                                            <p:strVal val="#ppt_w"/>
                                          </p:val>
                                        </p:tav>
                                      </p:tavLst>
                                    </p:anim>
                                    <p:anim calcmode="lin" valueType="num">
                                      <p:cBhvr>
                                        <p:cTn id="13" dur="500" fill="hold"/>
                                        <p:tgtEl>
                                          <p:spTgt spid="89"/>
                                        </p:tgtEl>
                                        <p:attrNameLst>
                                          <p:attrName>ppt_h</p:attrName>
                                        </p:attrNameLst>
                                      </p:cBhvr>
                                      <p:tavLst>
                                        <p:tav tm="0">
                                          <p:val>
                                            <p:fltVal val="0"/>
                                          </p:val>
                                        </p:tav>
                                        <p:tav tm="100000">
                                          <p:val>
                                            <p:strVal val="#ppt_h"/>
                                          </p:val>
                                        </p:tav>
                                      </p:tavLst>
                                    </p:anim>
                                    <p:animEffect transition="in" filter="fade">
                                      <p:cBhvr>
                                        <p:cTn id="14" dur="500"/>
                                        <p:tgtEl>
                                          <p:spTgt spid="8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0"/>
                                        </p:tgtEl>
                                        <p:attrNameLst>
                                          <p:attrName>style.visibility</p:attrName>
                                        </p:attrNameLst>
                                      </p:cBhvr>
                                      <p:to>
                                        <p:strVal val="visible"/>
                                      </p:to>
                                    </p:set>
                                    <p:anim calcmode="lin" valueType="num">
                                      <p:cBhvr additive="base">
                                        <p:cTn id="19" dur="500" fill="hold"/>
                                        <p:tgtEl>
                                          <p:spTgt spid="90"/>
                                        </p:tgtEl>
                                        <p:attrNameLst>
                                          <p:attrName>ppt_x</p:attrName>
                                        </p:attrNameLst>
                                      </p:cBhvr>
                                      <p:tavLst>
                                        <p:tav tm="0">
                                          <p:val>
                                            <p:strVal val="#ppt_x"/>
                                          </p:val>
                                        </p:tav>
                                        <p:tav tm="100000">
                                          <p:val>
                                            <p:strVal val="#ppt_x"/>
                                          </p:val>
                                        </p:tav>
                                      </p:tavLst>
                                    </p:anim>
                                    <p:anim calcmode="lin" valueType="num">
                                      <p:cBhvr additive="base">
                                        <p:cTn id="20" dur="500" fill="hold"/>
                                        <p:tgtEl>
                                          <p:spTgt spid="9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additive="base">
                                        <p:cTn id="23" dur="500" fill="hold"/>
                                        <p:tgtEl>
                                          <p:spTgt spid="88"/>
                                        </p:tgtEl>
                                        <p:attrNameLst>
                                          <p:attrName>ppt_x</p:attrName>
                                        </p:attrNameLst>
                                      </p:cBhvr>
                                      <p:tavLst>
                                        <p:tav tm="0">
                                          <p:val>
                                            <p:strVal val="#ppt_x"/>
                                          </p:val>
                                        </p:tav>
                                        <p:tav tm="100000">
                                          <p:val>
                                            <p:strVal val="#ppt_x"/>
                                          </p:val>
                                        </p:tav>
                                      </p:tavLst>
                                    </p:anim>
                                    <p:anim calcmode="lin" valueType="num">
                                      <p:cBhvr additive="base">
                                        <p:cTn id="24"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3568710"/>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4362545"/>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5156381"/>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187203"/>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1981039"/>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10104957" y="2774874"/>
            <a:ext cx="1594199" cy="511323"/>
            <a:chOff x="0" y="0"/>
            <a:chExt cx="629807" cy="202004"/>
          </a:xfrm>
        </p:grpSpPr>
        <p:sp>
          <p:nvSpPr>
            <p:cNvPr id="21" name="Freeform 21"/>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22" name="TextBox 22"/>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3" name="Group 23"/>
          <p:cNvGrpSpPr/>
          <p:nvPr/>
        </p:nvGrpSpPr>
        <p:grpSpPr>
          <a:xfrm>
            <a:off x="473944" y="328888"/>
            <a:ext cx="10769763" cy="6309966"/>
            <a:chOff x="0" y="0"/>
            <a:chExt cx="4254721" cy="2492826"/>
          </a:xfrm>
        </p:grpSpPr>
        <p:sp>
          <p:nvSpPr>
            <p:cNvPr id="24" name="Freeform 24"/>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5" name="TextBox 25"/>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6" name="Group 26"/>
          <p:cNvGrpSpPr/>
          <p:nvPr/>
        </p:nvGrpSpPr>
        <p:grpSpPr>
          <a:xfrm>
            <a:off x="1802131"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2134308"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316529"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3648705"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4830926"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516310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345323"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6677500"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7859721"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8191897"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374118"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9" name="Group 59"/>
          <p:cNvGrpSpPr/>
          <p:nvPr/>
        </p:nvGrpSpPr>
        <p:grpSpPr>
          <a:xfrm>
            <a:off x="9706295" y="416640"/>
            <a:ext cx="209224" cy="205025"/>
            <a:chOff x="0" y="0"/>
            <a:chExt cx="81889" cy="80245"/>
          </a:xfrm>
        </p:grpSpPr>
        <p:sp>
          <p:nvSpPr>
            <p:cNvPr id="60" name="Freeform 6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61" name="TextBox 6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62" name="AutoShape 62"/>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3" name="AutoShape 83"/>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4" name="AutoShape 84"/>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5" name="AutoShape 85"/>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6" name="Freeform 86"/>
          <p:cNvSpPr/>
          <p:nvPr/>
        </p:nvSpPr>
        <p:spPr>
          <a:xfrm>
            <a:off x="514350" y="416640"/>
            <a:ext cx="1448508" cy="1283740"/>
          </a:xfrm>
          <a:custGeom>
            <a:avLst/>
            <a:gdLst/>
            <a:ahLst/>
            <a:cxnLst/>
            <a:rect l="l" t="t" r="r" b="b"/>
            <a:pathLst>
              <a:path w="2172762" h="1925610">
                <a:moveTo>
                  <a:pt x="0" y="0"/>
                </a:moveTo>
                <a:lnTo>
                  <a:pt x="2172762" y="0"/>
                </a:lnTo>
                <a:lnTo>
                  <a:pt x="2172762" y="1925610"/>
                </a:lnTo>
                <a:lnTo>
                  <a:pt x="0" y="192561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8" name="Freeform 88"/>
          <p:cNvSpPr/>
          <p:nvPr/>
        </p:nvSpPr>
        <p:spPr>
          <a:xfrm rot="-10800000">
            <a:off x="10201975" y="621666"/>
            <a:ext cx="1041731" cy="1327639"/>
          </a:xfrm>
          <a:custGeom>
            <a:avLst/>
            <a:gdLst/>
            <a:ahLst/>
            <a:cxnLst/>
            <a:rect l="l" t="t" r="r" b="b"/>
            <a:pathLst>
              <a:path w="1562597" h="1991459">
                <a:moveTo>
                  <a:pt x="0" y="0"/>
                </a:moveTo>
                <a:lnTo>
                  <a:pt x="1562597" y="0"/>
                </a:lnTo>
                <a:lnTo>
                  <a:pt x="1562597" y="1991459"/>
                </a:lnTo>
                <a:lnTo>
                  <a:pt x="0" y="1991459"/>
                </a:lnTo>
                <a:lnTo>
                  <a:pt x="0" y="0"/>
                </a:lnTo>
                <a:close/>
              </a:path>
            </a:pathLst>
          </a:custGeom>
          <a:blipFill>
            <a:blip r:embed="rId4">
              <a:extLst>
                <a:ext uri="{96DAC541-7B7A-43D3-8B79-37D633B846F1}">
                  <asvg:svgBlip xmlns="" xmlns:asvg="http://schemas.microsoft.com/office/drawing/2016/SVG/main" r:embed="rId5"/>
                </a:ext>
              </a:extLst>
            </a:blip>
            <a:stretch>
              <a:fillRect l="-13107"/>
            </a:stretch>
          </a:blipFill>
        </p:spPr>
      </p:sp>
      <p:sp>
        <p:nvSpPr>
          <p:cNvPr id="89" name="Freeform 89"/>
          <p:cNvSpPr/>
          <p:nvPr/>
        </p:nvSpPr>
        <p:spPr>
          <a:xfrm>
            <a:off x="4893318" y="288466"/>
            <a:ext cx="6350389" cy="6350389"/>
          </a:xfrm>
          <a:custGeom>
            <a:avLst/>
            <a:gdLst/>
            <a:ahLst/>
            <a:cxnLst/>
            <a:rect l="l" t="t" r="r" b="b"/>
            <a:pathLst>
              <a:path w="9525583" h="9525583">
                <a:moveTo>
                  <a:pt x="0" y="0"/>
                </a:moveTo>
                <a:lnTo>
                  <a:pt x="9525583" y="0"/>
                </a:lnTo>
                <a:lnTo>
                  <a:pt x="9525583" y="9525583"/>
                </a:lnTo>
                <a:lnTo>
                  <a:pt x="0" y="9525583"/>
                </a:lnTo>
                <a:lnTo>
                  <a:pt x="0" y="0"/>
                </a:lnTo>
                <a:close/>
              </a:path>
            </a:pathLst>
          </a:custGeom>
          <a:blipFill>
            <a:blip r:embed="rId6"/>
            <a:stretch>
              <a:fillRect/>
            </a:stretch>
          </a:blipFill>
        </p:spPr>
      </p:sp>
      <p:pic>
        <p:nvPicPr>
          <p:cNvPr id="90" name="Picture 89">
            <a:extLst>
              <a:ext uri="{FF2B5EF4-FFF2-40B4-BE49-F238E27FC236}">
                <a16:creationId xmlns:a16="http://schemas.microsoft.com/office/drawing/2014/main" id="{B0B070CE-6384-A1D4-5E64-DA61E0EC72F8}"/>
              </a:ext>
            </a:extLst>
          </p:cNvPr>
          <p:cNvPicPr>
            <a:picLocks noChangeAspect="1"/>
          </p:cNvPicPr>
          <p:nvPr/>
        </p:nvPicPr>
        <p:blipFill>
          <a:blip r:embed="rId7"/>
          <a:stretch>
            <a:fillRect/>
          </a:stretch>
        </p:blipFill>
        <p:spPr>
          <a:xfrm>
            <a:off x="416048" y="942489"/>
            <a:ext cx="6053853" cy="58892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fltVal val="0"/>
                                          </p:val>
                                        </p:tav>
                                        <p:tav tm="100000">
                                          <p:val>
                                            <p:strVal val="#ppt_w"/>
                                          </p:val>
                                        </p:tav>
                                      </p:tavLst>
                                    </p:anim>
                                    <p:anim calcmode="lin" valueType="num">
                                      <p:cBhvr>
                                        <p:cTn id="8" dur="500" fill="hold"/>
                                        <p:tgtEl>
                                          <p:spTgt spid="90"/>
                                        </p:tgtEl>
                                        <p:attrNameLst>
                                          <p:attrName>ppt_h</p:attrName>
                                        </p:attrNameLst>
                                      </p:cBhvr>
                                      <p:tavLst>
                                        <p:tav tm="0">
                                          <p:val>
                                            <p:fltVal val="0"/>
                                          </p:val>
                                        </p:tav>
                                        <p:tav tm="100000">
                                          <p:val>
                                            <p:strVal val="#ppt_h"/>
                                          </p:val>
                                        </p:tav>
                                      </p:tavLst>
                                    </p:anim>
                                    <p:animEffect transition="in" filter="fade">
                                      <p:cBhvr>
                                        <p:cTn id="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3570257"/>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4364093"/>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5157928"/>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982585"/>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2776421"/>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473944" y="328888"/>
            <a:ext cx="10769763" cy="6309966"/>
            <a:chOff x="0" y="0"/>
            <a:chExt cx="4254721" cy="2492826"/>
          </a:xfrm>
        </p:grpSpPr>
        <p:sp>
          <p:nvSpPr>
            <p:cNvPr id="21" name="Freeform 21"/>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2" name="TextBox 22"/>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3" name="Group 23"/>
          <p:cNvGrpSpPr/>
          <p:nvPr/>
        </p:nvGrpSpPr>
        <p:grpSpPr>
          <a:xfrm>
            <a:off x="1802131" y="416640"/>
            <a:ext cx="209224" cy="205025"/>
            <a:chOff x="0" y="0"/>
            <a:chExt cx="81889" cy="80245"/>
          </a:xfrm>
        </p:grpSpPr>
        <p:sp>
          <p:nvSpPr>
            <p:cNvPr id="24" name="Freeform 2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5" name="TextBox 2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6" name="Group 26"/>
          <p:cNvGrpSpPr/>
          <p:nvPr/>
        </p:nvGrpSpPr>
        <p:grpSpPr>
          <a:xfrm>
            <a:off x="2134308"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3316529"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648705"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4830926"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5163103"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634532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677500"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7859721"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8191897"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9374118"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706295"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59" name="AutoShape 59"/>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0" name="AutoShape 60"/>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1" name="AutoShape 61"/>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2" name="AutoShape 62"/>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3" name="Freeform 83"/>
          <p:cNvSpPr/>
          <p:nvPr/>
        </p:nvSpPr>
        <p:spPr>
          <a:xfrm rot="-10800000">
            <a:off x="473944" y="606399"/>
            <a:ext cx="958436" cy="1268031"/>
          </a:xfrm>
          <a:custGeom>
            <a:avLst/>
            <a:gdLst/>
            <a:ahLst/>
            <a:cxnLst/>
            <a:rect l="l" t="t" r="r" b="b"/>
            <a:pathLst>
              <a:path w="1437654" h="1902047">
                <a:moveTo>
                  <a:pt x="0" y="0"/>
                </a:moveTo>
                <a:lnTo>
                  <a:pt x="1437654" y="0"/>
                </a:lnTo>
                <a:lnTo>
                  <a:pt x="1437654" y="1902046"/>
                </a:lnTo>
                <a:lnTo>
                  <a:pt x="0" y="1902046"/>
                </a:lnTo>
                <a:lnTo>
                  <a:pt x="0" y="0"/>
                </a:lnTo>
                <a:close/>
              </a:path>
            </a:pathLst>
          </a:custGeom>
          <a:blipFill>
            <a:blip r:embed="rId2">
              <a:extLst>
                <a:ext uri="{96DAC541-7B7A-43D3-8B79-37D633B846F1}">
                  <asvg:svgBlip xmlns="" xmlns:asvg="http://schemas.microsoft.com/office/drawing/2016/SVG/main" r:embed="rId3"/>
                </a:ext>
              </a:extLst>
            </a:blip>
            <a:stretch>
              <a:fillRect t="-4700" r="-22937"/>
            </a:stretch>
          </a:blipFill>
        </p:spPr>
      </p:sp>
      <p:grpSp>
        <p:nvGrpSpPr>
          <p:cNvPr id="84" name="Group 84"/>
          <p:cNvGrpSpPr/>
          <p:nvPr/>
        </p:nvGrpSpPr>
        <p:grpSpPr>
          <a:xfrm>
            <a:off x="10104957" y="1188750"/>
            <a:ext cx="1594199" cy="511323"/>
            <a:chOff x="0" y="0"/>
            <a:chExt cx="629807" cy="202004"/>
          </a:xfrm>
        </p:grpSpPr>
        <p:sp>
          <p:nvSpPr>
            <p:cNvPr id="85" name="Freeform 8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86" name="TextBox 8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87" name="Freeform 87"/>
          <p:cNvSpPr/>
          <p:nvPr/>
        </p:nvSpPr>
        <p:spPr>
          <a:xfrm>
            <a:off x="1232015" y="829240"/>
            <a:ext cx="719021" cy="719021"/>
          </a:xfrm>
          <a:custGeom>
            <a:avLst/>
            <a:gdLst/>
            <a:ahLst/>
            <a:cxnLst/>
            <a:rect l="l" t="t" r="r" b="b"/>
            <a:pathLst>
              <a:path w="1078531" h="1078531">
                <a:moveTo>
                  <a:pt x="0" y="0"/>
                </a:moveTo>
                <a:lnTo>
                  <a:pt x="1078531" y="0"/>
                </a:lnTo>
                <a:lnTo>
                  <a:pt x="1078531" y="1078530"/>
                </a:lnTo>
                <a:lnTo>
                  <a:pt x="0" y="107853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8" name="Freeform 88"/>
          <p:cNvSpPr/>
          <p:nvPr/>
        </p:nvSpPr>
        <p:spPr>
          <a:xfrm>
            <a:off x="5465405" y="1946290"/>
            <a:ext cx="4450115" cy="4692565"/>
          </a:xfrm>
          <a:custGeom>
            <a:avLst/>
            <a:gdLst/>
            <a:ahLst/>
            <a:cxnLst/>
            <a:rect l="l" t="t" r="r" b="b"/>
            <a:pathLst>
              <a:path w="6675173" h="7038847">
                <a:moveTo>
                  <a:pt x="0" y="0"/>
                </a:moveTo>
                <a:lnTo>
                  <a:pt x="6675172" y="0"/>
                </a:lnTo>
                <a:lnTo>
                  <a:pt x="6675172" y="7038847"/>
                </a:lnTo>
                <a:lnTo>
                  <a:pt x="0" y="7038847"/>
                </a:lnTo>
                <a:lnTo>
                  <a:pt x="0" y="0"/>
                </a:lnTo>
                <a:close/>
              </a:path>
            </a:pathLst>
          </a:custGeom>
          <a:blipFill>
            <a:blip r:embed="rId6"/>
            <a:stretch>
              <a:fillRect/>
            </a:stretch>
          </a:blipFill>
        </p:spPr>
      </p:sp>
      <p:sp>
        <p:nvSpPr>
          <p:cNvPr id="89" name="TextBox 89"/>
          <p:cNvSpPr txBox="1"/>
          <p:nvPr/>
        </p:nvSpPr>
        <p:spPr>
          <a:xfrm>
            <a:off x="2134309" y="854640"/>
            <a:ext cx="7781211" cy="961802"/>
          </a:xfrm>
          <a:prstGeom prst="rect">
            <a:avLst/>
          </a:prstGeom>
        </p:spPr>
        <p:txBody>
          <a:bodyPr lIns="0" tIns="0" rIns="0" bIns="0" rtlCol="0" anchor="t">
            <a:spAutoFit/>
          </a:bodyPr>
          <a:lstStyle/>
          <a:p>
            <a:pPr algn="just" defTabSz="609630">
              <a:lnSpc>
                <a:spcPts val="2515"/>
              </a:lnSpc>
            </a:pPr>
            <a:r>
              <a:rPr lang="en-US" sz="2395">
                <a:solidFill>
                  <a:srgbClr val="000000"/>
                </a:solidFill>
                <a:latin typeface="Cambria Bold"/>
              </a:rPr>
              <a:t>Chia sẻ với người thân suy nghĩ, cảm xúc của mình về những việc làm góp phần gìn giữ truyền thống Uống nước nhớ nguồn.</a:t>
            </a:r>
          </a:p>
        </p:txBody>
      </p:sp>
      <p:grpSp>
        <p:nvGrpSpPr>
          <p:cNvPr id="90" name="Group 90"/>
          <p:cNvGrpSpPr/>
          <p:nvPr/>
        </p:nvGrpSpPr>
        <p:grpSpPr>
          <a:xfrm>
            <a:off x="1128329" y="1982585"/>
            <a:ext cx="4337075" cy="2743200"/>
            <a:chOff x="0" y="0"/>
            <a:chExt cx="8674150" cy="5486400"/>
          </a:xfrm>
        </p:grpSpPr>
        <p:sp>
          <p:nvSpPr>
            <p:cNvPr id="91" name="Freeform 91"/>
            <p:cNvSpPr/>
            <p:nvPr/>
          </p:nvSpPr>
          <p:spPr>
            <a:xfrm>
              <a:off x="0" y="0"/>
              <a:ext cx="8674150" cy="5486400"/>
            </a:xfrm>
            <a:custGeom>
              <a:avLst/>
              <a:gdLst/>
              <a:ahLst/>
              <a:cxnLst/>
              <a:rect l="l" t="t" r="r" b="b"/>
              <a:pathLst>
                <a:path w="8674150" h="5486400">
                  <a:moveTo>
                    <a:pt x="0" y="0"/>
                  </a:moveTo>
                  <a:lnTo>
                    <a:pt x="8674150" y="0"/>
                  </a:lnTo>
                  <a:lnTo>
                    <a:pt x="8674150" y="5486400"/>
                  </a:lnTo>
                  <a:lnTo>
                    <a:pt x="0" y="548640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92" name="TextBox 92"/>
            <p:cNvSpPr txBox="1"/>
            <p:nvPr/>
          </p:nvSpPr>
          <p:spPr>
            <a:xfrm>
              <a:off x="433668" y="445350"/>
              <a:ext cx="7696772" cy="2975174"/>
            </a:xfrm>
            <a:prstGeom prst="rect">
              <a:avLst/>
            </a:prstGeom>
          </p:spPr>
          <p:txBody>
            <a:bodyPr lIns="0" tIns="0" rIns="0" bIns="0" rtlCol="0" anchor="t">
              <a:spAutoFit/>
            </a:bodyPr>
            <a:lstStyle/>
            <a:p>
              <a:pPr algn="just" defTabSz="609630">
                <a:lnSpc>
                  <a:spcPts val="2855"/>
                </a:lnSpc>
              </a:pPr>
              <a:r>
                <a:rPr lang="en-US" sz="2719" dirty="0" err="1">
                  <a:solidFill>
                    <a:srgbClr val="000000"/>
                  </a:solidFill>
                  <a:latin typeface="Cambria"/>
                </a:rPr>
                <a:t>Uống</a:t>
              </a:r>
              <a:r>
                <a:rPr lang="en-US" sz="2719" dirty="0">
                  <a:solidFill>
                    <a:srgbClr val="000000"/>
                  </a:solidFill>
                  <a:latin typeface="Cambria"/>
                </a:rPr>
                <a:t> </a:t>
              </a:r>
              <a:r>
                <a:rPr lang="en-US" sz="2719" dirty="0" err="1">
                  <a:solidFill>
                    <a:srgbClr val="000000"/>
                  </a:solidFill>
                  <a:latin typeface="Cambria"/>
                </a:rPr>
                <a:t>nước</a:t>
              </a:r>
              <a:r>
                <a:rPr lang="en-US" sz="2719" dirty="0">
                  <a:solidFill>
                    <a:srgbClr val="000000"/>
                  </a:solidFill>
                  <a:latin typeface="Cambria"/>
                </a:rPr>
                <a:t> </a:t>
              </a:r>
              <a:r>
                <a:rPr lang="en-US" sz="2719" dirty="0" err="1">
                  <a:solidFill>
                    <a:srgbClr val="000000"/>
                  </a:solidFill>
                  <a:latin typeface="Cambria"/>
                </a:rPr>
                <a:t>nhớ</a:t>
              </a:r>
              <a:r>
                <a:rPr lang="en-US" sz="2719" dirty="0">
                  <a:solidFill>
                    <a:srgbClr val="000000"/>
                  </a:solidFill>
                  <a:latin typeface="Cambria"/>
                </a:rPr>
                <a:t> </a:t>
              </a:r>
              <a:r>
                <a:rPr lang="en-US" sz="2719" dirty="0" err="1">
                  <a:solidFill>
                    <a:srgbClr val="000000"/>
                  </a:solidFill>
                  <a:latin typeface="Cambria"/>
                </a:rPr>
                <a:t>nguồn</a:t>
              </a:r>
              <a:r>
                <a:rPr lang="en-US" sz="2719" dirty="0">
                  <a:solidFill>
                    <a:srgbClr val="000000"/>
                  </a:solidFill>
                  <a:latin typeface="Cambria"/>
                </a:rPr>
                <a:t> </a:t>
              </a:r>
              <a:r>
                <a:rPr lang="en-US" sz="2719" dirty="0" err="1">
                  <a:solidFill>
                    <a:srgbClr val="000000"/>
                  </a:solidFill>
                  <a:latin typeface="Cambria"/>
                </a:rPr>
                <a:t>là</a:t>
              </a:r>
              <a:r>
                <a:rPr lang="en-US" sz="2719" dirty="0">
                  <a:solidFill>
                    <a:srgbClr val="000000"/>
                  </a:solidFill>
                  <a:latin typeface="Cambria"/>
                </a:rPr>
                <a:t> </a:t>
              </a:r>
              <a:r>
                <a:rPr lang="en-US" sz="2719" dirty="0" err="1">
                  <a:solidFill>
                    <a:srgbClr val="000000"/>
                  </a:solidFill>
                  <a:latin typeface="Cambria"/>
                </a:rPr>
                <a:t>truyền</a:t>
              </a:r>
              <a:r>
                <a:rPr lang="en-US" sz="2719" dirty="0">
                  <a:solidFill>
                    <a:srgbClr val="000000"/>
                  </a:solidFill>
                  <a:latin typeface="Cambria"/>
                </a:rPr>
                <a:t> </a:t>
              </a:r>
              <a:r>
                <a:rPr lang="en-US" sz="2719" dirty="0" err="1">
                  <a:solidFill>
                    <a:srgbClr val="000000"/>
                  </a:solidFill>
                  <a:latin typeface="Cambria"/>
                </a:rPr>
                <a:t>thống</a:t>
              </a:r>
              <a:r>
                <a:rPr lang="en-US" sz="2719" dirty="0">
                  <a:solidFill>
                    <a:srgbClr val="000000"/>
                  </a:solidFill>
                  <a:latin typeface="Cambria"/>
                </a:rPr>
                <a:t> </a:t>
              </a:r>
              <a:r>
                <a:rPr lang="en-US" sz="2719" dirty="0" err="1">
                  <a:solidFill>
                    <a:srgbClr val="000000"/>
                  </a:solidFill>
                  <a:latin typeface="Cambria"/>
                </a:rPr>
                <a:t>có</a:t>
              </a:r>
              <a:r>
                <a:rPr lang="en-US" sz="2719" dirty="0">
                  <a:solidFill>
                    <a:srgbClr val="000000"/>
                  </a:solidFill>
                  <a:latin typeface="Cambria"/>
                </a:rPr>
                <a:t> </a:t>
              </a:r>
              <a:r>
                <a:rPr lang="en-US" sz="2719" dirty="0" err="1">
                  <a:solidFill>
                    <a:srgbClr val="000000"/>
                  </a:solidFill>
                  <a:latin typeface="Cambria"/>
                </a:rPr>
                <a:t>từ</a:t>
              </a:r>
              <a:r>
                <a:rPr lang="en-US" sz="2719" dirty="0">
                  <a:solidFill>
                    <a:srgbClr val="000000"/>
                  </a:solidFill>
                  <a:latin typeface="Cambria"/>
                </a:rPr>
                <a:t> </a:t>
              </a:r>
              <a:r>
                <a:rPr lang="en-US" sz="2719" dirty="0" err="1">
                  <a:solidFill>
                    <a:srgbClr val="000000"/>
                  </a:solidFill>
                  <a:latin typeface="Cambria"/>
                </a:rPr>
                <a:t>lâu</a:t>
              </a:r>
              <a:r>
                <a:rPr lang="en-US" sz="2719" dirty="0">
                  <a:solidFill>
                    <a:srgbClr val="000000"/>
                  </a:solidFill>
                  <a:latin typeface="Cambria"/>
                </a:rPr>
                <a:t> </a:t>
              </a:r>
              <a:r>
                <a:rPr lang="en-US" sz="2719" dirty="0" err="1">
                  <a:solidFill>
                    <a:srgbClr val="000000"/>
                  </a:solidFill>
                  <a:latin typeface="Cambria"/>
                </a:rPr>
                <a:t>đời</a:t>
              </a:r>
              <a:r>
                <a:rPr lang="en-US" sz="2719" dirty="0">
                  <a:solidFill>
                    <a:srgbClr val="000000"/>
                  </a:solidFill>
                  <a:latin typeface="Cambria"/>
                </a:rPr>
                <a:t> </a:t>
              </a:r>
              <a:r>
                <a:rPr lang="en-US" sz="2719" dirty="0" err="1">
                  <a:solidFill>
                    <a:srgbClr val="000000"/>
                  </a:solidFill>
                  <a:latin typeface="Cambria"/>
                </a:rPr>
                <a:t>của</a:t>
              </a:r>
              <a:r>
                <a:rPr lang="en-US" sz="2719" dirty="0">
                  <a:solidFill>
                    <a:srgbClr val="000000"/>
                  </a:solidFill>
                  <a:latin typeface="Cambria"/>
                </a:rPr>
                <a:t> cha </a:t>
              </a:r>
              <a:r>
                <a:rPr lang="en-US" sz="2719" dirty="0" err="1">
                  <a:solidFill>
                    <a:srgbClr val="000000"/>
                  </a:solidFill>
                  <a:latin typeface="Cambria"/>
                </a:rPr>
                <a:t>ông</a:t>
              </a:r>
              <a:r>
                <a:rPr lang="en-US" sz="2719" dirty="0">
                  <a:solidFill>
                    <a:srgbClr val="000000"/>
                  </a:solidFill>
                  <a:latin typeface="Cambria"/>
                </a:rPr>
                <a:t> ta </a:t>
              </a:r>
              <a:r>
                <a:rPr lang="en-US" sz="2719" dirty="0" err="1">
                  <a:solidFill>
                    <a:srgbClr val="000000"/>
                  </a:solidFill>
                  <a:latin typeface="Cambria"/>
                </a:rPr>
                <a:t>truyền</a:t>
              </a:r>
              <a:r>
                <a:rPr lang="en-US" sz="2719" dirty="0">
                  <a:solidFill>
                    <a:srgbClr val="000000"/>
                  </a:solidFill>
                  <a:latin typeface="Cambria"/>
                </a:rPr>
                <a:t> </a:t>
              </a:r>
              <a:r>
                <a:rPr lang="en-US" sz="2719" dirty="0" err="1">
                  <a:solidFill>
                    <a:srgbClr val="000000"/>
                  </a:solidFill>
                  <a:latin typeface="Cambria"/>
                </a:rPr>
                <a:t>lại</a:t>
              </a:r>
              <a:r>
                <a:rPr lang="en-US" sz="2719" dirty="0">
                  <a:solidFill>
                    <a:srgbClr val="000000"/>
                  </a:solidFill>
                  <a:latin typeface="Cambria"/>
                </a:rPr>
                <a:t> </a:t>
              </a:r>
              <a:r>
                <a:rPr lang="en-US" sz="2719" dirty="0" err="1">
                  <a:solidFill>
                    <a:srgbClr val="000000"/>
                  </a:solidFill>
                  <a:latin typeface="Cambria"/>
                </a:rPr>
                <a:t>cho</a:t>
              </a:r>
              <a:r>
                <a:rPr lang="en-US" sz="2719" dirty="0">
                  <a:solidFill>
                    <a:srgbClr val="000000"/>
                  </a:solidFill>
                  <a:latin typeface="Cambria"/>
                </a:rPr>
                <a:t> </a:t>
              </a:r>
              <a:r>
                <a:rPr lang="en-US" sz="2719" dirty="0" err="1">
                  <a:solidFill>
                    <a:srgbClr val="000000"/>
                  </a:solidFill>
                  <a:latin typeface="Cambria"/>
                </a:rPr>
                <a:t>thế</a:t>
              </a:r>
              <a:r>
                <a:rPr lang="en-US" sz="2719" dirty="0">
                  <a:solidFill>
                    <a:srgbClr val="000000"/>
                  </a:solidFill>
                  <a:latin typeface="Cambria"/>
                </a:rPr>
                <a:t> </a:t>
              </a:r>
              <a:r>
                <a:rPr lang="en-US" sz="2719" dirty="0" err="1">
                  <a:solidFill>
                    <a:srgbClr val="000000"/>
                  </a:solidFill>
                  <a:latin typeface="Cambria"/>
                </a:rPr>
                <a:t>hệ</a:t>
              </a:r>
              <a:r>
                <a:rPr lang="en-US" sz="2719" dirty="0">
                  <a:solidFill>
                    <a:srgbClr val="000000"/>
                  </a:solidFill>
                  <a:latin typeface="Cambria"/>
                </a:rPr>
                <a:t> </a:t>
              </a:r>
              <a:r>
                <a:rPr lang="en-US" sz="2719" dirty="0" err="1">
                  <a:solidFill>
                    <a:srgbClr val="000000"/>
                  </a:solidFill>
                  <a:latin typeface="Cambria"/>
                </a:rPr>
                <a:t>trẻ</a:t>
              </a:r>
              <a:r>
                <a:rPr lang="en-US" sz="2719" dirty="0">
                  <a:solidFill>
                    <a:srgbClr val="000000"/>
                  </a:solidFill>
                  <a:latin typeface="Cambria"/>
                </a:rPr>
                <a:t> </a:t>
              </a:r>
              <a:r>
                <a:rPr lang="en-US" sz="2719" dirty="0" err="1">
                  <a:solidFill>
                    <a:srgbClr val="000000"/>
                  </a:solidFill>
                  <a:latin typeface="Cambria"/>
                </a:rPr>
                <a:t>mai</a:t>
              </a:r>
              <a:r>
                <a:rPr lang="en-US" sz="2719" dirty="0">
                  <a:solidFill>
                    <a:srgbClr val="000000"/>
                  </a:solidFill>
                  <a:latin typeface="Cambria"/>
                </a:rPr>
                <a:t> </a:t>
              </a:r>
              <a:r>
                <a:rPr lang="en-US" sz="2719" dirty="0" err="1">
                  <a:solidFill>
                    <a:srgbClr val="000000"/>
                  </a:solidFill>
                  <a:latin typeface="Cambria"/>
                </a:rPr>
                <a:t>sau</a:t>
              </a:r>
              <a:r>
                <a:rPr lang="en-US" sz="2719" dirty="0">
                  <a:solidFill>
                    <a:srgbClr val="000000"/>
                  </a:solidFill>
                  <a:latin typeface="Cambria"/>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wipe(left)">
                                      <p:cBhvr>
                                        <p:cTn id="10" dur="500"/>
                                        <p:tgtEl>
                                          <p:spTgt spid="8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fade">
                                      <p:cBhvr>
                                        <p:cTn id="15" dur="1000"/>
                                        <p:tgtEl>
                                          <p:spTgt spid="90"/>
                                        </p:tgtEl>
                                      </p:cBhvr>
                                    </p:animEffect>
                                    <p:anim calcmode="lin" valueType="num">
                                      <p:cBhvr>
                                        <p:cTn id="16" dur="1000" fill="hold"/>
                                        <p:tgtEl>
                                          <p:spTgt spid="90"/>
                                        </p:tgtEl>
                                        <p:attrNameLst>
                                          <p:attrName>ppt_x</p:attrName>
                                        </p:attrNameLst>
                                      </p:cBhvr>
                                      <p:tavLst>
                                        <p:tav tm="0">
                                          <p:val>
                                            <p:strVal val="#ppt_x"/>
                                          </p:val>
                                        </p:tav>
                                        <p:tav tm="100000">
                                          <p:val>
                                            <p:strVal val="#ppt_x"/>
                                          </p:val>
                                        </p:tav>
                                      </p:tavLst>
                                    </p:anim>
                                    <p:anim calcmode="lin" valueType="num">
                                      <p:cBhvr>
                                        <p:cTn id="17"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3570257"/>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4364093"/>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5157928"/>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982585"/>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2776421"/>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473944" y="328888"/>
            <a:ext cx="10769763" cy="6309966"/>
            <a:chOff x="0" y="0"/>
            <a:chExt cx="4254721" cy="2492826"/>
          </a:xfrm>
        </p:grpSpPr>
        <p:sp>
          <p:nvSpPr>
            <p:cNvPr id="21" name="Freeform 21"/>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2" name="TextBox 22"/>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3" name="Group 23"/>
          <p:cNvGrpSpPr/>
          <p:nvPr/>
        </p:nvGrpSpPr>
        <p:grpSpPr>
          <a:xfrm>
            <a:off x="1802131" y="416640"/>
            <a:ext cx="209224" cy="205025"/>
            <a:chOff x="0" y="0"/>
            <a:chExt cx="81889" cy="80245"/>
          </a:xfrm>
        </p:grpSpPr>
        <p:sp>
          <p:nvSpPr>
            <p:cNvPr id="24" name="Freeform 2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5" name="TextBox 2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6" name="Group 26"/>
          <p:cNvGrpSpPr/>
          <p:nvPr/>
        </p:nvGrpSpPr>
        <p:grpSpPr>
          <a:xfrm>
            <a:off x="2134308"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3316529"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648705"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4830926"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5163103"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634532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677500"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7859721"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8191897"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9374118"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706295"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59" name="AutoShape 59"/>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0" name="AutoShape 60"/>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1" name="AutoShape 61"/>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2" name="AutoShape 62"/>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3" name="Freeform 83"/>
          <p:cNvSpPr/>
          <p:nvPr/>
        </p:nvSpPr>
        <p:spPr>
          <a:xfrm rot="-10800000">
            <a:off x="473944" y="606399"/>
            <a:ext cx="958436" cy="1268031"/>
          </a:xfrm>
          <a:custGeom>
            <a:avLst/>
            <a:gdLst/>
            <a:ahLst/>
            <a:cxnLst/>
            <a:rect l="l" t="t" r="r" b="b"/>
            <a:pathLst>
              <a:path w="1437654" h="1902047">
                <a:moveTo>
                  <a:pt x="0" y="0"/>
                </a:moveTo>
                <a:lnTo>
                  <a:pt x="1437654" y="0"/>
                </a:lnTo>
                <a:lnTo>
                  <a:pt x="1437654" y="1902046"/>
                </a:lnTo>
                <a:lnTo>
                  <a:pt x="0" y="1902046"/>
                </a:lnTo>
                <a:lnTo>
                  <a:pt x="0" y="0"/>
                </a:lnTo>
                <a:close/>
              </a:path>
            </a:pathLst>
          </a:custGeom>
          <a:blipFill>
            <a:blip r:embed="rId2">
              <a:extLst>
                <a:ext uri="{96DAC541-7B7A-43D3-8B79-37D633B846F1}">
                  <asvg:svgBlip xmlns="" xmlns:asvg="http://schemas.microsoft.com/office/drawing/2016/SVG/main" r:embed="rId3"/>
                </a:ext>
              </a:extLst>
            </a:blip>
            <a:stretch>
              <a:fillRect t="-4700" r="-22937"/>
            </a:stretch>
          </a:blipFill>
        </p:spPr>
      </p:sp>
      <p:grpSp>
        <p:nvGrpSpPr>
          <p:cNvPr id="84" name="Group 84"/>
          <p:cNvGrpSpPr/>
          <p:nvPr/>
        </p:nvGrpSpPr>
        <p:grpSpPr>
          <a:xfrm>
            <a:off x="10104957" y="1188750"/>
            <a:ext cx="1594199" cy="511323"/>
            <a:chOff x="0" y="0"/>
            <a:chExt cx="629807" cy="202004"/>
          </a:xfrm>
        </p:grpSpPr>
        <p:sp>
          <p:nvSpPr>
            <p:cNvPr id="85" name="Freeform 8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86" name="TextBox 8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87" name="Freeform 87"/>
          <p:cNvSpPr/>
          <p:nvPr/>
        </p:nvSpPr>
        <p:spPr>
          <a:xfrm>
            <a:off x="1335863" y="752241"/>
            <a:ext cx="860836" cy="860836"/>
          </a:xfrm>
          <a:custGeom>
            <a:avLst/>
            <a:gdLst/>
            <a:ahLst/>
            <a:cxnLst/>
            <a:rect l="l" t="t" r="r" b="b"/>
            <a:pathLst>
              <a:path w="1291254" h="1291254">
                <a:moveTo>
                  <a:pt x="0" y="0"/>
                </a:moveTo>
                <a:lnTo>
                  <a:pt x="1291255" y="0"/>
                </a:lnTo>
                <a:lnTo>
                  <a:pt x="1291255" y="1291254"/>
                </a:lnTo>
                <a:lnTo>
                  <a:pt x="0" y="129125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8" name="TextBox 88"/>
          <p:cNvSpPr txBox="1"/>
          <p:nvPr/>
        </p:nvSpPr>
        <p:spPr>
          <a:xfrm>
            <a:off x="2343533" y="902671"/>
            <a:ext cx="7781211" cy="320601"/>
          </a:xfrm>
          <a:prstGeom prst="rect">
            <a:avLst/>
          </a:prstGeom>
        </p:spPr>
        <p:txBody>
          <a:bodyPr lIns="0" tIns="0" rIns="0" bIns="0" rtlCol="0" anchor="t">
            <a:spAutoFit/>
          </a:bodyPr>
          <a:lstStyle/>
          <a:p>
            <a:pPr algn="just" defTabSz="609630">
              <a:lnSpc>
                <a:spcPts val="2515"/>
              </a:lnSpc>
            </a:pPr>
            <a:r>
              <a:rPr lang="en-US" sz="2395" dirty="0" err="1">
                <a:solidFill>
                  <a:srgbClr val="000000"/>
                </a:solidFill>
                <a:latin typeface="Cambria Bold"/>
              </a:rPr>
              <a:t>Tìm</a:t>
            </a:r>
            <a:r>
              <a:rPr lang="en-US" sz="2395" dirty="0">
                <a:solidFill>
                  <a:srgbClr val="000000"/>
                </a:solidFill>
                <a:latin typeface="Cambria Bold"/>
              </a:rPr>
              <a:t> </a:t>
            </a:r>
            <a:r>
              <a:rPr lang="en-US" sz="2395" dirty="0" err="1">
                <a:solidFill>
                  <a:srgbClr val="000000"/>
                </a:solidFill>
                <a:latin typeface="Cambria Bold"/>
              </a:rPr>
              <a:t>đọc</a:t>
            </a:r>
            <a:r>
              <a:rPr lang="en-US" sz="2395" dirty="0">
                <a:solidFill>
                  <a:srgbClr val="000000"/>
                </a:solidFill>
                <a:latin typeface="Cambria Bold"/>
              </a:rPr>
              <a:t> </a:t>
            </a:r>
            <a:r>
              <a:rPr lang="en-US" sz="2395" dirty="0" err="1">
                <a:solidFill>
                  <a:srgbClr val="000000"/>
                </a:solidFill>
                <a:latin typeface="Cambria Bold"/>
              </a:rPr>
              <a:t>một</a:t>
            </a:r>
            <a:r>
              <a:rPr lang="en-US" sz="2395" dirty="0">
                <a:solidFill>
                  <a:srgbClr val="000000"/>
                </a:solidFill>
                <a:latin typeface="Cambria Bold"/>
              </a:rPr>
              <a:t> </a:t>
            </a:r>
            <a:r>
              <a:rPr lang="en-US" sz="2395" dirty="0" err="1">
                <a:solidFill>
                  <a:srgbClr val="000000"/>
                </a:solidFill>
                <a:latin typeface="Cambria Bold"/>
              </a:rPr>
              <a:t>câu</a:t>
            </a:r>
            <a:r>
              <a:rPr lang="en-US" sz="2395" dirty="0">
                <a:solidFill>
                  <a:srgbClr val="000000"/>
                </a:solidFill>
                <a:latin typeface="Cambria Bold"/>
              </a:rPr>
              <a:t> </a:t>
            </a:r>
            <a:r>
              <a:rPr lang="en-US" sz="2395" dirty="0" err="1">
                <a:solidFill>
                  <a:srgbClr val="000000"/>
                </a:solidFill>
                <a:latin typeface="Cambria Bold"/>
              </a:rPr>
              <a:t>chuyện</a:t>
            </a:r>
            <a:r>
              <a:rPr lang="en-US" sz="2395" dirty="0">
                <a:solidFill>
                  <a:srgbClr val="000000"/>
                </a:solidFill>
                <a:latin typeface="Cambria Bold"/>
              </a:rPr>
              <a:t> </a:t>
            </a:r>
            <a:r>
              <a:rPr lang="en-US" sz="2395" dirty="0" err="1">
                <a:solidFill>
                  <a:srgbClr val="000000"/>
                </a:solidFill>
                <a:latin typeface="Cambria Bold"/>
              </a:rPr>
              <a:t>về</a:t>
            </a:r>
            <a:r>
              <a:rPr lang="en-US" sz="2395" dirty="0">
                <a:solidFill>
                  <a:srgbClr val="000000"/>
                </a:solidFill>
                <a:latin typeface="Cambria Bold"/>
              </a:rPr>
              <a:t> </a:t>
            </a:r>
            <a:r>
              <a:rPr lang="en-US" sz="2395" dirty="0" err="1">
                <a:solidFill>
                  <a:srgbClr val="000000"/>
                </a:solidFill>
                <a:latin typeface="Cambria Bold"/>
              </a:rPr>
              <a:t>Lòng</a:t>
            </a:r>
            <a:r>
              <a:rPr lang="en-US" sz="2395" dirty="0">
                <a:solidFill>
                  <a:srgbClr val="000000"/>
                </a:solidFill>
                <a:latin typeface="Cambria Bold"/>
              </a:rPr>
              <a:t> </a:t>
            </a:r>
            <a:r>
              <a:rPr lang="en-US" sz="2395" dirty="0" err="1">
                <a:solidFill>
                  <a:srgbClr val="000000"/>
                </a:solidFill>
                <a:latin typeface="Cambria Bold"/>
              </a:rPr>
              <a:t>biết</a:t>
            </a:r>
            <a:r>
              <a:rPr lang="en-US" sz="2395" dirty="0">
                <a:solidFill>
                  <a:srgbClr val="000000"/>
                </a:solidFill>
                <a:latin typeface="Cambria Bold"/>
              </a:rPr>
              <a:t> </a:t>
            </a:r>
            <a:r>
              <a:rPr lang="en-US" sz="2395" dirty="0" err="1">
                <a:solidFill>
                  <a:srgbClr val="000000"/>
                </a:solidFill>
                <a:latin typeface="Cambria Bold"/>
              </a:rPr>
              <a:t>ơn</a:t>
            </a:r>
            <a:endParaRPr lang="en-US" sz="2395" dirty="0">
              <a:solidFill>
                <a:srgbClr val="000000"/>
              </a:solidFill>
              <a:latin typeface="Cambria Bold"/>
            </a:endParaRPr>
          </a:p>
        </p:txBody>
      </p:sp>
      <p:sp>
        <p:nvSpPr>
          <p:cNvPr id="89" name="TextBox 89"/>
          <p:cNvSpPr txBox="1"/>
          <p:nvPr/>
        </p:nvSpPr>
        <p:spPr>
          <a:xfrm>
            <a:off x="647515" y="1574977"/>
            <a:ext cx="10422619" cy="4971426"/>
          </a:xfrm>
          <a:prstGeom prst="rect">
            <a:avLst/>
          </a:prstGeom>
        </p:spPr>
        <p:txBody>
          <a:bodyPr lIns="0" tIns="0" rIns="0" bIns="0" rtlCol="0" anchor="t">
            <a:spAutoFit/>
          </a:bodyPr>
          <a:lstStyle/>
          <a:p>
            <a:pPr algn="ctr" defTabSz="609630">
              <a:lnSpc>
                <a:spcPts val="2565"/>
              </a:lnSpc>
              <a:spcBef>
                <a:spcPct val="0"/>
              </a:spcBef>
            </a:pPr>
            <a:r>
              <a:rPr lang="en-US" sz="1832" dirty="0">
                <a:solidFill>
                  <a:srgbClr val="000000"/>
                </a:solidFill>
                <a:latin typeface="Cambria Bold"/>
              </a:rPr>
              <a:t> </a:t>
            </a:r>
            <a:r>
              <a:rPr lang="en-US" sz="1832" dirty="0" err="1">
                <a:solidFill>
                  <a:srgbClr val="000000"/>
                </a:solidFill>
                <a:latin typeface="Cambria Bold"/>
              </a:rPr>
              <a:t>Vị</a:t>
            </a:r>
            <a:r>
              <a:rPr lang="en-US" sz="1832" dirty="0">
                <a:solidFill>
                  <a:srgbClr val="000000"/>
                </a:solidFill>
                <a:latin typeface="Cambria Bold"/>
              </a:rPr>
              <a:t> </a:t>
            </a:r>
            <a:r>
              <a:rPr lang="en-US" sz="1832" dirty="0" err="1">
                <a:solidFill>
                  <a:srgbClr val="000000"/>
                </a:solidFill>
                <a:latin typeface="Cambria Bold"/>
              </a:rPr>
              <a:t>khách</a:t>
            </a:r>
            <a:r>
              <a:rPr lang="en-US" sz="1832" dirty="0">
                <a:solidFill>
                  <a:srgbClr val="000000"/>
                </a:solidFill>
                <a:latin typeface="Cambria Bold"/>
              </a:rPr>
              <a:t> </a:t>
            </a:r>
            <a:r>
              <a:rPr lang="en-US" sz="1832" dirty="0" err="1">
                <a:solidFill>
                  <a:srgbClr val="000000"/>
                </a:solidFill>
                <a:latin typeface="Cambria Bold"/>
              </a:rPr>
              <a:t>tốt</a:t>
            </a:r>
            <a:r>
              <a:rPr lang="en-US" sz="1832" dirty="0">
                <a:solidFill>
                  <a:srgbClr val="000000"/>
                </a:solidFill>
                <a:latin typeface="Cambria Bold"/>
              </a:rPr>
              <a:t> </a:t>
            </a:r>
            <a:r>
              <a:rPr lang="en-US" sz="1832" dirty="0" err="1">
                <a:solidFill>
                  <a:srgbClr val="000000"/>
                </a:solidFill>
                <a:latin typeface="Cambria Bold"/>
              </a:rPr>
              <a:t>bụng</a:t>
            </a:r>
            <a:endParaRPr lang="en-US" sz="1832" dirty="0">
              <a:solidFill>
                <a:srgbClr val="000000"/>
              </a:solidFill>
              <a:latin typeface="Cambria Bold"/>
            </a:endParaRPr>
          </a:p>
          <a:p>
            <a:pPr algn="just" defTabSz="609630">
              <a:lnSpc>
                <a:spcPts val="2565"/>
              </a:lnSpc>
              <a:spcBef>
                <a:spcPct val="0"/>
              </a:spcBef>
            </a:pPr>
            <a:r>
              <a:rPr lang="en-US" sz="1832" smtClean="0">
                <a:solidFill>
                  <a:srgbClr val="000000"/>
                </a:solidFill>
                <a:latin typeface="Cambria"/>
              </a:rPr>
              <a:t>	Một </a:t>
            </a:r>
            <a:r>
              <a:rPr lang="en-US" sz="1832" dirty="0">
                <a:solidFill>
                  <a:srgbClr val="000000"/>
                </a:solidFill>
                <a:latin typeface="Cambria"/>
              </a:rPr>
              <a:t>du </a:t>
            </a:r>
            <a:r>
              <a:rPr lang="en-US" sz="1832" dirty="0" err="1">
                <a:solidFill>
                  <a:srgbClr val="000000"/>
                </a:solidFill>
                <a:latin typeface="Cambria"/>
              </a:rPr>
              <a:t>khách</a:t>
            </a:r>
            <a:r>
              <a:rPr lang="en-US" sz="1832" dirty="0">
                <a:solidFill>
                  <a:srgbClr val="000000"/>
                </a:solidFill>
                <a:latin typeface="Cambria"/>
              </a:rPr>
              <a:t> </a:t>
            </a:r>
            <a:r>
              <a:rPr lang="en-US" sz="1832" dirty="0" err="1">
                <a:solidFill>
                  <a:srgbClr val="000000"/>
                </a:solidFill>
                <a:latin typeface="Cambria"/>
              </a:rPr>
              <a:t>nhìn</a:t>
            </a:r>
            <a:r>
              <a:rPr lang="en-US" sz="1832" dirty="0">
                <a:solidFill>
                  <a:srgbClr val="000000"/>
                </a:solidFill>
                <a:latin typeface="Cambria"/>
              </a:rPr>
              <a:t> </a:t>
            </a:r>
            <a:r>
              <a:rPr lang="en-US" sz="1832" dirty="0" err="1">
                <a:solidFill>
                  <a:srgbClr val="000000"/>
                </a:solidFill>
                <a:latin typeface="Cambria"/>
              </a:rPr>
              <a:t>thấy</a:t>
            </a:r>
            <a:r>
              <a:rPr lang="en-US" sz="1832" dirty="0">
                <a:solidFill>
                  <a:srgbClr val="000000"/>
                </a:solidFill>
                <a:latin typeface="Cambria"/>
              </a:rPr>
              <a:t> </a:t>
            </a:r>
            <a:r>
              <a:rPr lang="en-US" sz="1832" dirty="0" err="1">
                <a:solidFill>
                  <a:srgbClr val="000000"/>
                </a:solidFill>
                <a:latin typeface="Cambria"/>
              </a:rPr>
              <a:t>một</a:t>
            </a:r>
            <a:r>
              <a:rPr lang="en-US" sz="1832" dirty="0">
                <a:solidFill>
                  <a:srgbClr val="000000"/>
                </a:solidFill>
                <a:latin typeface="Cambria"/>
              </a:rPr>
              <a:t> </a:t>
            </a:r>
            <a:r>
              <a:rPr lang="en-US" sz="1832" dirty="0" err="1">
                <a:solidFill>
                  <a:srgbClr val="000000"/>
                </a:solidFill>
                <a:latin typeface="Cambria"/>
              </a:rPr>
              <a:t>cụ</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đang</a:t>
            </a:r>
            <a:r>
              <a:rPr lang="en-US" sz="1832" dirty="0">
                <a:solidFill>
                  <a:srgbClr val="000000"/>
                </a:solidFill>
                <a:latin typeface="Cambria"/>
              </a:rPr>
              <a:t> </a:t>
            </a:r>
            <a:r>
              <a:rPr lang="en-US" sz="1832" dirty="0" err="1">
                <a:solidFill>
                  <a:srgbClr val="000000"/>
                </a:solidFill>
                <a:latin typeface="Cambria"/>
              </a:rPr>
              <a:t>đứng</a:t>
            </a:r>
            <a:r>
              <a:rPr lang="en-US" sz="1832" dirty="0">
                <a:solidFill>
                  <a:srgbClr val="000000"/>
                </a:solidFill>
                <a:latin typeface="Cambria"/>
              </a:rPr>
              <a:t> </a:t>
            </a:r>
            <a:r>
              <a:rPr lang="en-US" sz="1832" dirty="0" err="1">
                <a:solidFill>
                  <a:srgbClr val="000000"/>
                </a:solidFill>
                <a:latin typeface="Cambria"/>
              </a:rPr>
              <a:t>bên</a:t>
            </a:r>
            <a:r>
              <a:rPr lang="en-US" sz="1832" dirty="0">
                <a:solidFill>
                  <a:srgbClr val="000000"/>
                </a:solidFill>
                <a:latin typeface="Cambria"/>
              </a:rPr>
              <a:t> </a:t>
            </a:r>
            <a:r>
              <a:rPr lang="en-US" sz="1832" dirty="0" err="1">
                <a:solidFill>
                  <a:srgbClr val="000000"/>
                </a:solidFill>
                <a:latin typeface="Cambria"/>
              </a:rPr>
              <a:t>bờ</a:t>
            </a:r>
            <a:r>
              <a:rPr lang="en-US" sz="1832" dirty="0">
                <a:solidFill>
                  <a:srgbClr val="000000"/>
                </a:solidFill>
                <a:latin typeface="Cambria"/>
              </a:rPr>
              <a:t> </a:t>
            </a:r>
            <a:r>
              <a:rPr lang="en-US" sz="1832" dirty="0" err="1">
                <a:solidFill>
                  <a:srgbClr val="000000"/>
                </a:solidFill>
                <a:latin typeface="Cambria"/>
              </a:rPr>
              <a:t>một</a:t>
            </a:r>
            <a:r>
              <a:rPr lang="en-US" sz="1832" dirty="0">
                <a:solidFill>
                  <a:srgbClr val="000000"/>
                </a:solidFill>
                <a:latin typeface="Cambria"/>
              </a:rPr>
              <a:t> </a:t>
            </a:r>
            <a:r>
              <a:rPr lang="en-US" sz="1832" dirty="0" err="1">
                <a:solidFill>
                  <a:srgbClr val="000000"/>
                </a:solidFill>
                <a:latin typeface="Cambria"/>
              </a:rPr>
              <a:t>dòng</a:t>
            </a:r>
            <a:r>
              <a:rPr lang="en-US" sz="1832" dirty="0">
                <a:solidFill>
                  <a:srgbClr val="000000"/>
                </a:solidFill>
                <a:latin typeface="Cambria"/>
              </a:rPr>
              <a:t> </a:t>
            </a:r>
            <a:r>
              <a:rPr lang="en-US" sz="1832" dirty="0" err="1">
                <a:solidFill>
                  <a:srgbClr val="000000"/>
                </a:solidFill>
                <a:latin typeface="Cambria"/>
              </a:rPr>
              <a:t>suối</a:t>
            </a:r>
            <a:r>
              <a:rPr lang="en-US" sz="1832" dirty="0">
                <a:solidFill>
                  <a:srgbClr val="000000"/>
                </a:solidFill>
                <a:latin typeface="Cambria"/>
              </a:rPr>
              <a:t> </a:t>
            </a:r>
            <a:r>
              <a:rPr lang="en-US" sz="1832" dirty="0" err="1">
                <a:solidFill>
                  <a:srgbClr val="000000"/>
                </a:solidFill>
                <a:latin typeface="Cambria"/>
              </a:rPr>
              <a:t>lênh</a:t>
            </a:r>
            <a:r>
              <a:rPr lang="en-US" sz="1832" dirty="0">
                <a:solidFill>
                  <a:srgbClr val="000000"/>
                </a:solidFill>
                <a:latin typeface="Cambria"/>
              </a:rPr>
              <a:t> </a:t>
            </a:r>
            <a:r>
              <a:rPr lang="en-US" sz="1832" dirty="0" err="1">
                <a:solidFill>
                  <a:srgbClr val="000000"/>
                </a:solidFill>
                <a:latin typeface="Cambria"/>
              </a:rPr>
              <a:t>láng</a:t>
            </a:r>
            <a:r>
              <a:rPr lang="en-US" sz="1832" dirty="0">
                <a:solidFill>
                  <a:srgbClr val="000000"/>
                </a:solidFill>
                <a:latin typeface="Cambria"/>
              </a:rPr>
              <a:t> </a:t>
            </a:r>
            <a:r>
              <a:rPr lang="en-US" sz="1832" dirty="0" err="1">
                <a:solidFill>
                  <a:srgbClr val="000000"/>
                </a:solidFill>
                <a:latin typeface="Cambria"/>
              </a:rPr>
              <a:t>nước</a:t>
            </a:r>
            <a:r>
              <a:rPr lang="en-US" sz="1832" dirty="0">
                <a:solidFill>
                  <a:srgbClr val="000000"/>
                </a:solidFill>
                <a:latin typeface="Cambria"/>
              </a:rPr>
              <a:t> </a:t>
            </a:r>
            <a:r>
              <a:rPr lang="en-US" sz="1832" dirty="0" err="1">
                <a:solidFill>
                  <a:srgbClr val="000000"/>
                </a:solidFill>
                <a:latin typeface="Cambria"/>
              </a:rPr>
              <a:t>sau</a:t>
            </a:r>
            <a:r>
              <a:rPr lang="en-US" sz="1832" dirty="0">
                <a:solidFill>
                  <a:srgbClr val="000000"/>
                </a:solidFill>
                <a:latin typeface="Cambria"/>
              </a:rPr>
              <a:t> </a:t>
            </a:r>
            <a:r>
              <a:rPr lang="en-US" sz="1832" dirty="0" err="1">
                <a:solidFill>
                  <a:srgbClr val="000000"/>
                </a:solidFill>
                <a:latin typeface="Cambria"/>
              </a:rPr>
              <a:t>một</a:t>
            </a:r>
            <a:r>
              <a:rPr lang="en-US" sz="1832" dirty="0">
                <a:solidFill>
                  <a:srgbClr val="000000"/>
                </a:solidFill>
                <a:latin typeface="Cambria"/>
              </a:rPr>
              <a:t> </a:t>
            </a:r>
            <a:r>
              <a:rPr lang="en-US" sz="1832" dirty="0" err="1">
                <a:solidFill>
                  <a:srgbClr val="000000"/>
                </a:solidFill>
                <a:latin typeface="Cambria"/>
              </a:rPr>
              <a:t>trận</a:t>
            </a:r>
            <a:r>
              <a:rPr lang="en-US" sz="1832" dirty="0">
                <a:solidFill>
                  <a:srgbClr val="000000"/>
                </a:solidFill>
                <a:latin typeface="Cambria"/>
              </a:rPr>
              <a:t> </a:t>
            </a:r>
            <a:r>
              <a:rPr lang="en-US" sz="1832" dirty="0" err="1">
                <a:solidFill>
                  <a:srgbClr val="000000"/>
                </a:solidFill>
                <a:latin typeface="Cambria"/>
              </a:rPr>
              <a:t>mưa</a:t>
            </a:r>
            <a:r>
              <a:rPr lang="en-US" sz="1832" dirty="0">
                <a:solidFill>
                  <a:srgbClr val="000000"/>
                </a:solidFill>
                <a:latin typeface="Cambria"/>
              </a:rPr>
              <a:t> </a:t>
            </a:r>
            <a:r>
              <a:rPr lang="en-US" sz="1832" dirty="0" err="1">
                <a:solidFill>
                  <a:srgbClr val="000000"/>
                </a:solidFill>
                <a:latin typeface="Cambria"/>
              </a:rPr>
              <a:t>lớn</a:t>
            </a:r>
            <a:r>
              <a:rPr lang="en-US" sz="1832" dirty="0">
                <a:solidFill>
                  <a:srgbClr val="000000"/>
                </a:solidFill>
                <a:latin typeface="Cambria"/>
              </a:rPr>
              <a:t>. </a:t>
            </a:r>
            <a:r>
              <a:rPr lang="en-US" sz="1832" dirty="0" err="1">
                <a:solidFill>
                  <a:srgbClr val="000000"/>
                </a:solidFill>
                <a:latin typeface="Cambria"/>
              </a:rPr>
              <a:t>Trông</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có</a:t>
            </a:r>
            <a:r>
              <a:rPr lang="en-US" sz="1832" dirty="0">
                <a:solidFill>
                  <a:srgbClr val="000000"/>
                </a:solidFill>
                <a:latin typeface="Cambria"/>
              </a:rPr>
              <a:t> </a:t>
            </a:r>
            <a:r>
              <a:rPr lang="en-US" sz="1832" dirty="0" err="1">
                <a:solidFill>
                  <a:srgbClr val="000000"/>
                </a:solidFill>
                <a:latin typeface="Cambria"/>
              </a:rPr>
              <a:t>vẻ</a:t>
            </a:r>
            <a:r>
              <a:rPr lang="en-US" sz="1832" dirty="0">
                <a:solidFill>
                  <a:srgbClr val="000000"/>
                </a:solidFill>
                <a:latin typeface="Cambria"/>
              </a:rPr>
              <a:t> </a:t>
            </a:r>
            <a:r>
              <a:rPr lang="en-US" sz="1832" dirty="0" err="1">
                <a:solidFill>
                  <a:srgbClr val="000000"/>
                </a:solidFill>
                <a:latin typeface="Cambria"/>
              </a:rPr>
              <a:t>rất</a:t>
            </a:r>
            <a:r>
              <a:rPr lang="en-US" sz="1832" dirty="0">
                <a:solidFill>
                  <a:srgbClr val="000000"/>
                </a:solidFill>
                <a:latin typeface="Cambria"/>
              </a:rPr>
              <a:t> lo </a:t>
            </a:r>
            <a:r>
              <a:rPr lang="en-US" sz="1832" dirty="0" err="1">
                <a:solidFill>
                  <a:srgbClr val="000000"/>
                </a:solidFill>
                <a:latin typeface="Cambria"/>
              </a:rPr>
              <a:t>lắng</a:t>
            </a:r>
            <a:r>
              <a:rPr lang="en-US" sz="1832" dirty="0">
                <a:solidFill>
                  <a:srgbClr val="000000"/>
                </a:solidFill>
                <a:latin typeface="Cambria"/>
              </a:rPr>
              <a:t> </a:t>
            </a:r>
            <a:r>
              <a:rPr lang="en-US" sz="1832" dirty="0" err="1">
                <a:solidFill>
                  <a:srgbClr val="000000"/>
                </a:solidFill>
                <a:latin typeface="Cambria"/>
              </a:rPr>
              <a:t>và</a:t>
            </a:r>
            <a:r>
              <a:rPr lang="en-US" sz="1832" dirty="0">
                <a:solidFill>
                  <a:srgbClr val="000000"/>
                </a:solidFill>
                <a:latin typeface="Cambria"/>
              </a:rPr>
              <a:t> </a:t>
            </a:r>
            <a:r>
              <a:rPr lang="en-US" sz="1832" dirty="0" err="1">
                <a:solidFill>
                  <a:srgbClr val="000000"/>
                </a:solidFill>
                <a:latin typeface="Cambria"/>
              </a:rPr>
              <a:t>bất</a:t>
            </a:r>
            <a:r>
              <a:rPr lang="en-US" sz="1832" dirty="0">
                <a:solidFill>
                  <a:srgbClr val="000000"/>
                </a:solidFill>
                <a:latin typeface="Cambria"/>
              </a:rPr>
              <a:t> </a:t>
            </a:r>
            <a:r>
              <a:rPr lang="en-US" sz="1832" dirty="0" err="1">
                <a:solidFill>
                  <a:srgbClr val="000000"/>
                </a:solidFill>
                <a:latin typeface="Cambria"/>
              </a:rPr>
              <a:t>đắc</a:t>
            </a:r>
            <a:r>
              <a:rPr lang="en-US" sz="1832" dirty="0">
                <a:solidFill>
                  <a:srgbClr val="000000"/>
                </a:solidFill>
                <a:latin typeface="Cambria"/>
              </a:rPr>
              <a:t> </a:t>
            </a:r>
            <a:r>
              <a:rPr lang="en-US" sz="1832" dirty="0" err="1">
                <a:solidFill>
                  <a:srgbClr val="000000"/>
                </a:solidFill>
                <a:latin typeface="Cambria"/>
              </a:rPr>
              <a:t>dĩ</a:t>
            </a:r>
            <a:r>
              <a:rPr lang="en-US" sz="1832" dirty="0">
                <a:solidFill>
                  <a:srgbClr val="000000"/>
                </a:solidFill>
                <a:latin typeface="Cambria"/>
              </a:rPr>
              <a:t> </a:t>
            </a:r>
            <a:r>
              <a:rPr lang="en-US" sz="1832" dirty="0" err="1">
                <a:solidFill>
                  <a:srgbClr val="000000"/>
                </a:solidFill>
                <a:latin typeface="Cambria"/>
              </a:rPr>
              <a:t>phải</a:t>
            </a:r>
            <a:r>
              <a:rPr lang="en-US" sz="1832" dirty="0">
                <a:solidFill>
                  <a:srgbClr val="000000"/>
                </a:solidFill>
                <a:latin typeface="Cambria"/>
              </a:rPr>
              <a:t> </a:t>
            </a:r>
            <a:r>
              <a:rPr lang="en-US" sz="1832" dirty="0" err="1">
                <a:solidFill>
                  <a:srgbClr val="000000"/>
                </a:solidFill>
                <a:latin typeface="Cambria"/>
              </a:rPr>
              <a:t>băng</a:t>
            </a:r>
            <a:r>
              <a:rPr lang="en-US" sz="1832" dirty="0">
                <a:solidFill>
                  <a:srgbClr val="000000"/>
                </a:solidFill>
                <a:latin typeface="Cambria"/>
              </a:rPr>
              <a:t> qua </a:t>
            </a:r>
            <a:r>
              <a:rPr lang="en-US" sz="1832" dirty="0" err="1">
                <a:solidFill>
                  <a:srgbClr val="000000"/>
                </a:solidFill>
                <a:latin typeface="Cambria"/>
              </a:rPr>
              <a:t>nó</a:t>
            </a:r>
            <a:endParaRPr lang="en-US" sz="1832" dirty="0">
              <a:solidFill>
                <a:srgbClr val="000000"/>
              </a:solidFill>
              <a:latin typeface="Cambria"/>
            </a:endParaRPr>
          </a:p>
          <a:p>
            <a:pPr algn="just" defTabSz="609630">
              <a:lnSpc>
                <a:spcPts val="2565"/>
              </a:lnSpc>
              <a:spcBef>
                <a:spcPct val="0"/>
              </a:spcBef>
            </a:pPr>
            <a:r>
              <a:rPr lang="en-US" sz="1832" smtClean="0">
                <a:solidFill>
                  <a:srgbClr val="000000"/>
                </a:solidFill>
                <a:latin typeface="Cambria"/>
              </a:rPr>
              <a:t>	Người </a:t>
            </a:r>
            <a:r>
              <a:rPr lang="en-US" sz="1832" dirty="0" err="1">
                <a:solidFill>
                  <a:srgbClr val="000000"/>
                </a:solidFill>
                <a:latin typeface="Cambria"/>
              </a:rPr>
              <a:t>khách</a:t>
            </a:r>
            <a:r>
              <a:rPr lang="en-US" sz="1832" dirty="0">
                <a:solidFill>
                  <a:srgbClr val="000000"/>
                </a:solidFill>
                <a:latin typeface="Cambria"/>
              </a:rPr>
              <a:t> du </a:t>
            </a:r>
            <a:r>
              <a:rPr lang="en-US" sz="1832" dirty="0" err="1">
                <a:solidFill>
                  <a:srgbClr val="000000"/>
                </a:solidFill>
                <a:latin typeface="Cambria"/>
              </a:rPr>
              <a:t>lịch</a:t>
            </a:r>
            <a:r>
              <a:rPr lang="en-US" sz="1832" dirty="0">
                <a:solidFill>
                  <a:srgbClr val="000000"/>
                </a:solidFill>
                <a:latin typeface="Cambria"/>
              </a:rPr>
              <a:t> </a:t>
            </a:r>
            <a:r>
              <a:rPr lang="en-US" sz="1832" dirty="0" err="1">
                <a:solidFill>
                  <a:srgbClr val="000000"/>
                </a:solidFill>
                <a:latin typeface="Cambria"/>
              </a:rPr>
              <a:t>tiến</a:t>
            </a:r>
            <a:r>
              <a:rPr lang="en-US" sz="1832" dirty="0">
                <a:solidFill>
                  <a:srgbClr val="000000"/>
                </a:solidFill>
                <a:latin typeface="Cambria"/>
              </a:rPr>
              <a:t> </a:t>
            </a:r>
            <a:r>
              <a:rPr lang="en-US" sz="1832" dirty="0" err="1">
                <a:solidFill>
                  <a:srgbClr val="000000"/>
                </a:solidFill>
                <a:latin typeface="Cambria"/>
              </a:rPr>
              <a:t>lại</a:t>
            </a:r>
            <a:r>
              <a:rPr lang="en-US" sz="1832" dirty="0">
                <a:solidFill>
                  <a:srgbClr val="000000"/>
                </a:solidFill>
                <a:latin typeface="Cambria"/>
              </a:rPr>
              <a:t> </a:t>
            </a:r>
            <a:r>
              <a:rPr lang="en-US" sz="1832" dirty="0" err="1">
                <a:solidFill>
                  <a:srgbClr val="000000"/>
                </a:solidFill>
                <a:latin typeface="Cambria"/>
              </a:rPr>
              <a:t>gần</a:t>
            </a:r>
            <a:r>
              <a:rPr lang="en-US" sz="1832" dirty="0">
                <a:solidFill>
                  <a:srgbClr val="000000"/>
                </a:solidFill>
                <a:latin typeface="Cambria"/>
              </a:rPr>
              <a:t> </a:t>
            </a:r>
            <a:r>
              <a:rPr lang="en-US" sz="1832" dirty="0" err="1">
                <a:solidFill>
                  <a:srgbClr val="000000"/>
                </a:solidFill>
                <a:latin typeface="Cambria"/>
              </a:rPr>
              <a:t>và</a:t>
            </a:r>
            <a:r>
              <a:rPr lang="en-US" sz="1832" dirty="0">
                <a:solidFill>
                  <a:srgbClr val="000000"/>
                </a:solidFill>
                <a:latin typeface="Cambria"/>
              </a:rPr>
              <a:t> </a:t>
            </a:r>
            <a:r>
              <a:rPr lang="en-US" sz="1832" dirty="0" err="1">
                <a:solidFill>
                  <a:srgbClr val="000000"/>
                </a:solidFill>
                <a:latin typeface="Cambria"/>
              </a:rPr>
              <a:t>hỏi</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lão</a:t>
            </a:r>
            <a:r>
              <a:rPr lang="en-US" sz="1832" dirty="0">
                <a:solidFill>
                  <a:srgbClr val="000000"/>
                </a:solidFill>
                <a:latin typeface="Cambria"/>
              </a:rPr>
              <a:t>:</a:t>
            </a:r>
          </a:p>
          <a:p>
            <a:pPr algn="just" defTabSz="609630">
              <a:lnSpc>
                <a:spcPts val="2565"/>
              </a:lnSpc>
              <a:spcBef>
                <a:spcPct val="0"/>
              </a:spcBef>
            </a:pPr>
            <a:r>
              <a:rPr lang="en-US" sz="1832" smtClean="0">
                <a:solidFill>
                  <a:srgbClr val="000000"/>
                </a:solidFill>
                <a:latin typeface="Cambria"/>
              </a:rPr>
              <a:t>	- </a:t>
            </a:r>
            <a:r>
              <a:rPr lang="en-US" sz="1832" dirty="0">
                <a:solidFill>
                  <a:srgbClr val="000000"/>
                </a:solidFill>
                <a:latin typeface="Cambria"/>
              </a:rPr>
              <a:t>“</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ơi</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có</a:t>
            </a:r>
            <a:r>
              <a:rPr lang="en-US" sz="1832" dirty="0">
                <a:solidFill>
                  <a:srgbClr val="000000"/>
                </a:solidFill>
                <a:latin typeface="Cambria"/>
              </a:rPr>
              <a:t> </a:t>
            </a:r>
            <a:r>
              <a:rPr lang="en-US" sz="1832" dirty="0" err="1">
                <a:solidFill>
                  <a:srgbClr val="000000"/>
                </a:solidFill>
                <a:latin typeface="Cambria"/>
              </a:rPr>
              <a:t>muốn</a:t>
            </a:r>
            <a:r>
              <a:rPr lang="en-US" sz="1832" dirty="0">
                <a:solidFill>
                  <a:srgbClr val="000000"/>
                </a:solidFill>
                <a:latin typeface="Cambria"/>
              </a:rPr>
              <a:t> con </a:t>
            </a:r>
            <a:r>
              <a:rPr lang="en-US" sz="1832" dirty="0" err="1">
                <a:solidFill>
                  <a:srgbClr val="000000"/>
                </a:solidFill>
                <a:latin typeface="Cambria"/>
              </a:rPr>
              <a:t>cõng</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vượt</a:t>
            </a:r>
            <a:r>
              <a:rPr lang="en-US" sz="1832" dirty="0">
                <a:solidFill>
                  <a:srgbClr val="000000"/>
                </a:solidFill>
                <a:latin typeface="Cambria"/>
              </a:rPr>
              <a:t> </a:t>
            </a:r>
            <a:r>
              <a:rPr lang="en-US" sz="1832" dirty="0" err="1">
                <a:solidFill>
                  <a:srgbClr val="000000"/>
                </a:solidFill>
                <a:latin typeface="Cambria"/>
              </a:rPr>
              <a:t>suối</a:t>
            </a:r>
            <a:r>
              <a:rPr lang="en-US" sz="1832" dirty="0">
                <a:solidFill>
                  <a:srgbClr val="000000"/>
                </a:solidFill>
                <a:latin typeface="Cambria"/>
              </a:rPr>
              <a:t> </a:t>
            </a:r>
            <a:r>
              <a:rPr lang="en-US" sz="1832" dirty="0" err="1">
                <a:solidFill>
                  <a:srgbClr val="000000"/>
                </a:solidFill>
                <a:latin typeface="Cambria"/>
              </a:rPr>
              <a:t>không</a:t>
            </a:r>
            <a:r>
              <a:rPr lang="en-US" sz="1832" dirty="0">
                <a:solidFill>
                  <a:srgbClr val="000000"/>
                </a:solidFill>
                <a:latin typeface="Cambria"/>
              </a:rPr>
              <a:t>?”</a:t>
            </a:r>
          </a:p>
          <a:p>
            <a:pPr algn="just" defTabSz="609630">
              <a:lnSpc>
                <a:spcPts val="2565"/>
              </a:lnSpc>
              <a:spcBef>
                <a:spcPct val="0"/>
              </a:spcBef>
            </a:pPr>
            <a:r>
              <a:rPr lang="en-US" sz="1832" smtClean="0">
                <a:solidFill>
                  <a:srgbClr val="000000"/>
                </a:solidFill>
                <a:latin typeface="Cambria"/>
              </a:rPr>
              <a:t>	Bà </a:t>
            </a:r>
            <a:r>
              <a:rPr lang="en-US" sz="1832" dirty="0" err="1">
                <a:solidFill>
                  <a:srgbClr val="000000"/>
                </a:solidFill>
                <a:latin typeface="Cambria"/>
              </a:rPr>
              <a:t>lão</a:t>
            </a:r>
            <a:r>
              <a:rPr lang="en-US" sz="1832" dirty="0">
                <a:solidFill>
                  <a:srgbClr val="000000"/>
                </a:solidFill>
                <a:latin typeface="Cambria"/>
              </a:rPr>
              <a:t> </a:t>
            </a:r>
            <a:r>
              <a:rPr lang="en-US" sz="1832" dirty="0" err="1">
                <a:solidFill>
                  <a:srgbClr val="000000"/>
                </a:solidFill>
                <a:latin typeface="Cambria"/>
              </a:rPr>
              <a:t>rất</a:t>
            </a:r>
            <a:r>
              <a:rPr lang="en-US" sz="1832" dirty="0">
                <a:solidFill>
                  <a:srgbClr val="000000"/>
                </a:solidFill>
                <a:latin typeface="Cambria"/>
              </a:rPr>
              <a:t> </a:t>
            </a:r>
            <a:r>
              <a:rPr lang="en-US" sz="1832" dirty="0" err="1">
                <a:solidFill>
                  <a:srgbClr val="000000"/>
                </a:solidFill>
                <a:latin typeface="Cambria"/>
              </a:rPr>
              <a:t>ngạc</a:t>
            </a:r>
            <a:r>
              <a:rPr lang="en-US" sz="1832" dirty="0">
                <a:solidFill>
                  <a:srgbClr val="000000"/>
                </a:solidFill>
                <a:latin typeface="Cambria"/>
              </a:rPr>
              <a:t> </a:t>
            </a:r>
            <a:r>
              <a:rPr lang="en-US" sz="1832" dirty="0" err="1">
                <a:solidFill>
                  <a:srgbClr val="000000"/>
                </a:solidFill>
                <a:latin typeface="Cambria"/>
              </a:rPr>
              <a:t>nhiên</a:t>
            </a:r>
            <a:r>
              <a:rPr lang="en-US" sz="1832" dirty="0">
                <a:solidFill>
                  <a:srgbClr val="000000"/>
                </a:solidFill>
                <a:latin typeface="Cambria"/>
              </a:rPr>
              <a:t> </a:t>
            </a:r>
            <a:r>
              <a:rPr lang="en-US" sz="1832" dirty="0" err="1">
                <a:solidFill>
                  <a:srgbClr val="000000"/>
                </a:solidFill>
                <a:latin typeface="Cambria"/>
              </a:rPr>
              <a:t>và</a:t>
            </a:r>
            <a:r>
              <a:rPr lang="en-US" sz="1832" dirty="0">
                <a:solidFill>
                  <a:srgbClr val="000000"/>
                </a:solidFill>
                <a:latin typeface="Cambria"/>
              </a:rPr>
              <a:t> </a:t>
            </a:r>
            <a:r>
              <a:rPr lang="en-US" sz="1832" dirty="0" err="1">
                <a:solidFill>
                  <a:srgbClr val="000000"/>
                </a:solidFill>
                <a:latin typeface="Cambria"/>
              </a:rPr>
              <a:t>lẳng</a:t>
            </a:r>
            <a:r>
              <a:rPr lang="en-US" sz="1832" dirty="0">
                <a:solidFill>
                  <a:srgbClr val="000000"/>
                </a:solidFill>
                <a:latin typeface="Cambria"/>
              </a:rPr>
              <a:t> </a:t>
            </a:r>
            <a:r>
              <a:rPr lang="en-US" sz="1832" dirty="0" err="1">
                <a:solidFill>
                  <a:srgbClr val="000000"/>
                </a:solidFill>
                <a:latin typeface="Cambria"/>
              </a:rPr>
              <a:t>lặng</a:t>
            </a:r>
            <a:r>
              <a:rPr lang="en-US" sz="1832" dirty="0">
                <a:solidFill>
                  <a:srgbClr val="000000"/>
                </a:solidFill>
                <a:latin typeface="Cambria"/>
              </a:rPr>
              <a:t> </a:t>
            </a:r>
            <a:r>
              <a:rPr lang="en-US" sz="1832" dirty="0" err="1">
                <a:solidFill>
                  <a:srgbClr val="000000"/>
                </a:solidFill>
                <a:latin typeface="Cambria"/>
              </a:rPr>
              <a:t>gật</a:t>
            </a:r>
            <a:r>
              <a:rPr lang="en-US" sz="1832" dirty="0">
                <a:solidFill>
                  <a:srgbClr val="000000"/>
                </a:solidFill>
                <a:latin typeface="Cambria"/>
              </a:rPr>
              <a:t> </a:t>
            </a:r>
            <a:r>
              <a:rPr lang="en-US" sz="1832" dirty="0" err="1">
                <a:solidFill>
                  <a:srgbClr val="000000"/>
                </a:solidFill>
                <a:latin typeface="Cambria"/>
              </a:rPr>
              <a:t>đầu</a:t>
            </a:r>
            <a:r>
              <a:rPr lang="en-US" sz="1832" dirty="0">
                <a:solidFill>
                  <a:srgbClr val="000000"/>
                </a:solidFill>
                <a:latin typeface="Cambria"/>
              </a:rPr>
              <a:t> </a:t>
            </a:r>
            <a:r>
              <a:rPr lang="en-US" sz="1832" dirty="0" err="1">
                <a:solidFill>
                  <a:srgbClr val="000000"/>
                </a:solidFill>
                <a:latin typeface="Cambria"/>
              </a:rPr>
              <a:t>đồng</a:t>
            </a:r>
            <a:r>
              <a:rPr lang="en-US" sz="1832" dirty="0">
                <a:solidFill>
                  <a:srgbClr val="000000"/>
                </a:solidFill>
                <a:latin typeface="Cambria"/>
              </a:rPr>
              <a:t> ý. Anh </a:t>
            </a:r>
            <a:r>
              <a:rPr lang="en-US" sz="1832" dirty="0" err="1">
                <a:solidFill>
                  <a:srgbClr val="000000"/>
                </a:solidFill>
                <a:latin typeface="Cambria"/>
              </a:rPr>
              <a:t>cõng</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băng</a:t>
            </a:r>
            <a:r>
              <a:rPr lang="en-US" sz="1832" dirty="0">
                <a:solidFill>
                  <a:srgbClr val="000000"/>
                </a:solidFill>
                <a:latin typeface="Cambria"/>
              </a:rPr>
              <a:t> qua </a:t>
            </a:r>
            <a:r>
              <a:rPr lang="en-US" sz="1832" dirty="0" err="1">
                <a:solidFill>
                  <a:srgbClr val="000000"/>
                </a:solidFill>
                <a:latin typeface="Cambria"/>
              </a:rPr>
              <a:t>suối</a:t>
            </a:r>
            <a:r>
              <a:rPr lang="en-US" sz="1832" dirty="0">
                <a:solidFill>
                  <a:srgbClr val="000000"/>
                </a:solidFill>
                <a:latin typeface="Cambria"/>
              </a:rPr>
              <a:t> </a:t>
            </a:r>
            <a:r>
              <a:rPr lang="en-US" sz="1832" dirty="0" err="1">
                <a:solidFill>
                  <a:srgbClr val="000000"/>
                </a:solidFill>
                <a:latin typeface="Cambria"/>
              </a:rPr>
              <a:t>và</a:t>
            </a:r>
            <a:r>
              <a:rPr lang="en-US" sz="1832" dirty="0">
                <a:solidFill>
                  <a:srgbClr val="000000"/>
                </a:solidFill>
                <a:latin typeface="Cambria"/>
              </a:rPr>
              <a:t> </a:t>
            </a:r>
            <a:r>
              <a:rPr lang="en-US" sz="1832" dirty="0" err="1">
                <a:solidFill>
                  <a:srgbClr val="000000"/>
                </a:solidFill>
                <a:latin typeface="Cambria"/>
              </a:rPr>
              <a:t>anh</a:t>
            </a:r>
            <a:r>
              <a:rPr lang="en-US" sz="1832" dirty="0">
                <a:solidFill>
                  <a:srgbClr val="000000"/>
                </a:solidFill>
                <a:latin typeface="Cambria"/>
              </a:rPr>
              <a:t> </a:t>
            </a:r>
            <a:r>
              <a:rPr lang="en-US" sz="1832" dirty="0" err="1">
                <a:solidFill>
                  <a:srgbClr val="000000"/>
                </a:solidFill>
                <a:latin typeface="Cambria"/>
              </a:rPr>
              <a:t>dần</a:t>
            </a:r>
            <a:r>
              <a:rPr lang="en-US" sz="1832" dirty="0">
                <a:solidFill>
                  <a:srgbClr val="000000"/>
                </a:solidFill>
                <a:latin typeface="Cambria"/>
              </a:rPr>
              <a:t> </a:t>
            </a:r>
            <a:r>
              <a:rPr lang="en-US" sz="1832" dirty="0" err="1">
                <a:solidFill>
                  <a:srgbClr val="000000"/>
                </a:solidFill>
                <a:latin typeface="Cambria"/>
              </a:rPr>
              <a:t>đuối</a:t>
            </a:r>
            <a:r>
              <a:rPr lang="en-US" sz="1832" dirty="0">
                <a:solidFill>
                  <a:srgbClr val="000000"/>
                </a:solidFill>
                <a:latin typeface="Cambria"/>
              </a:rPr>
              <a:t> </a:t>
            </a:r>
            <a:r>
              <a:rPr lang="en-US" sz="1832" dirty="0" err="1">
                <a:solidFill>
                  <a:srgbClr val="000000"/>
                </a:solidFill>
                <a:latin typeface="Cambria"/>
              </a:rPr>
              <a:t>sức</a:t>
            </a:r>
            <a:r>
              <a:rPr lang="en-US" sz="1832" dirty="0">
                <a:solidFill>
                  <a:srgbClr val="000000"/>
                </a:solidFill>
                <a:latin typeface="Cambria"/>
              </a:rPr>
              <a:t>. Sau </a:t>
            </a:r>
            <a:r>
              <a:rPr lang="en-US" sz="1832" dirty="0" err="1">
                <a:solidFill>
                  <a:srgbClr val="000000"/>
                </a:solidFill>
                <a:latin typeface="Cambria"/>
              </a:rPr>
              <a:t>khi</a:t>
            </a:r>
            <a:r>
              <a:rPr lang="en-US" sz="1832" dirty="0">
                <a:solidFill>
                  <a:srgbClr val="000000"/>
                </a:solidFill>
                <a:latin typeface="Cambria"/>
              </a:rPr>
              <a:t> sang </a:t>
            </a:r>
            <a:r>
              <a:rPr lang="en-US" sz="1832" dirty="0" err="1">
                <a:solidFill>
                  <a:srgbClr val="000000"/>
                </a:solidFill>
                <a:latin typeface="Cambria"/>
              </a:rPr>
              <a:t>bờ</a:t>
            </a:r>
            <a:r>
              <a:rPr lang="en-US" sz="1832" dirty="0">
                <a:solidFill>
                  <a:srgbClr val="000000"/>
                </a:solidFill>
                <a:latin typeface="Cambria"/>
              </a:rPr>
              <a:t> </a:t>
            </a:r>
            <a:r>
              <a:rPr lang="en-US" sz="1832" dirty="0" err="1">
                <a:solidFill>
                  <a:srgbClr val="000000"/>
                </a:solidFill>
                <a:latin typeface="Cambria"/>
              </a:rPr>
              <a:t>bên</a:t>
            </a:r>
            <a:r>
              <a:rPr lang="en-US" sz="1832" dirty="0">
                <a:solidFill>
                  <a:srgbClr val="000000"/>
                </a:solidFill>
                <a:latin typeface="Cambria"/>
              </a:rPr>
              <a:t> kia,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lão</a:t>
            </a:r>
            <a:r>
              <a:rPr lang="en-US" sz="1832" dirty="0">
                <a:solidFill>
                  <a:srgbClr val="000000"/>
                </a:solidFill>
                <a:latin typeface="Cambria"/>
              </a:rPr>
              <a:t> </a:t>
            </a:r>
            <a:r>
              <a:rPr lang="en-US" sz="1832" dirty="0" err="1">
                <a:solidFill>
                  <a:srgbClr val="000000"/>
                </a:solidFill>
                <a:latin typeface="Cambria"/>
              </a:rPr>
              <a:t>vội</a:t>
            </a:r>
            <a:r>
              <a:rPr lang="en-US" sz="1832" dirty="0">
                <a:solidFill>
                  <a:srgbClr val="000000"/>
                </a:solidFill>
                <a:latin typeface="Cambria"/>
              </a:rPr>
              <a:t> </a:t>
            </a:r>
            <a:r>
              <a:rPr lang="en-US" sz="1832" dirty="0" err="1">
                <a:solidFill>
                  <a:srgbClr val="000000"/>
                </a:solidFill>
                <a:latin typeface="Cambria"/>
              </a:rPr>
              <a:t>vội</a:t>
            </a:r>
            <a:r>
              <a:rPr lang="en-US" sz="1832" dirty="0">
                <a:solidFill>
                  <a:srgbClr val="000000"/>
                </a:solidFill>
                <a:latin typeface="Cambria"/>
              </a:rPr>
              <a:t> </a:t>
            </a:r>
            <a:r>
              <a:rPr lang="en-US" sz="1832" dirty="0" err="1">
                <a:solidFill>
                  <a:srgbClr val="000000"/>
                </a:solidFill>
                <a:latin typeface="Cambria"/>
              </a:rPr>
              <a:t>vàng</a:t>
            </a:r>
            <a:r>
              <a:rPr lang="en-US" sz="1832" dirty="0">
                <a:solidFill>
                  <a:srgbClr val="000000"/>
                </a:solidFill>
                <a:latin typeface="Cambria"/>
              </a:rPr>
              <a:t> </a:t>
            </a:r>
            <a:r>
              <a:rPr lang="en-US" sz="1832" dirty="0" err="1">
                <a:solidFill>
                  <a:srgbClr val="000000"/>
                </a:solidFill>
                <a:latin typeface="Cambria"/>
              </a:rPr>
              <a:t>vàng</a:t>
            </a:r>
            <a:r>
              <a:rPr lang="en-US" sz="1832" dirty="0">
                <a:solidFill>
                  <a:srgbClr val="000000"/>
                </a:solidFill>
                <a:latin typeface="Cambria"/>
              </a:rPr>
              <a:t> </a:t>
            </a:r>
            <a:r>
              <a:rPr lang="en-US" sz="1832" dirty="0" err="1">
                <a:solidFill>
                  <a:srgbClr val="000000"/>
                </a:solidFill>
                <a:latin typeface="Cambria"/>
              </a:rPr>
              <a:t>rời</a:t>
            </a:r>
            <a:r>
              <a:rPr lang="en-US" sz="1832" dirty="0">
                <a:solidFill>
                  <a:srgbClr val="000000"/>
                </a:solidFill>
                <a:latin typeface="Cambria"/>
              </a:rPr>
              <a:t> </a:t>
            </a:r>
            <a:r>
              <a:rPr lang="en-US" sz="1832" dirty="0" err="1">
                <a:solidFill>
                  <a:srgbClr val="000000"/>
                </a:solidFill>
                <a:latin typeface="Cambria"/>
              </a:rPr>
              <a:t>đi</a:t>
            </a:r>
            <a:r>
              <a:rPr lang="en-US" sz="1832" dirty="0">
                <a:solidFill>
                  <a:srgbClr val="000000"/>
                </a:solidFill>
                <a:latin typeface="Cambria"/>
              </a:rPr>
              <a:t> </a:t>
            </a:r>
            <a:r>
              <a:rPr lang="en-US" sz="1832" dirty="0" err="1">
                <a:solidFill>
                  <a:srgbClr val="000000"/>
                </a:solidFill>
                <a:latin typeface="Cambria"/>
              </a:rPr>
              <a:t>mà</a:t>
            </a:r>
            <a:r>
              <a:rPr lang="en-US" sz="1832" dirty="0">
                <a:solidFill>
                  <a:srgbClr val="000000"/>
                </a:solidFill>
                <a:latin typeface="Cambria"/>
              </a:rPr>
              <a:t> </a:t>
            </a:r>
            <a:r>
              <a:rPr lang="en-US" sz="1832" dirty="0" err="1">
                <a:solidFill>
                  <a:srgbClr val="000000"/>
                </a:solidFill>
                <a:latin typeface="Cambria"/>
              </a:rPr>
              <a:t>không</a:t>
            </a:r>
            <a:r>
              <a:rPr lang="en-US" sz="1832" dirty="0">
                <a:solidFill>
                  <a:srgbClr val="000000"/>
                </a:solidFill>
                <a:latin typeface="Cambria"/>
              </a:rPr>
              <a:t> </a:t>
            </a:r>
            <a:r>
              <a:rPr lang="en-US" sz="1832" dirty="0" err="1">
                <a:solidFill>
                  <a:srgbClr val="000000"/>
                </a:solidFill>
                <a:latin typeface="Cambria"/>
              </a:rPr>
              <a:t>nói</a:t>
            </a:r>
            <a:r>
              <a:rPr lang="en-US" sz="1832" dirty="0">
                <a:solidFill>
                  <a:srgbClr val="000000"/>
                </a:solidFill>
                <a:latin typeface="Cambria"/>
              </a:rPr>
              <a:t> </a:t>
            </a:r>
            <a:r>
              <a:rPr lang="en-US" sz="1832" dirty="0" err="1">
                <a:solidFill>
                  <a:srgbClr val="000000"/>
                </a:solidFill>
                <a:latin typeface="Cambria"/>
              </a:rPr>
              <a:t>lời</a:t>
            </a:r>
            <a:r>
              <a:rPr lang="en-US" sz="1832" dirty="0">
                <a:solidFill>
                  <a:srgbClr val="000000"/>
                </a:solidFill>
                <a:latin typeface="Cambria"/>
              </a:rPr>
              <a:t> </a:t>
            </a:r>
            <a:r>
              <a:rPr lang="en-US" sz="1832" dirty="0" err="1">
                <a:solidFill>
                  <a:srgbClr val="000000"/>
                </a:solidFill>
                <a:latin typeface="Cambria"/>
              </a:rPr>
              <a:t>cảm</a:t>
            </a:r>
            <a:r>
              <a:rPr lang="en-US" sz="1832" dirty="0">
                <a:solidFill>
                  <a:srgbClr val="000000"/>
                </a:solidFill>
                <a:latin typeface="Cambria"/>
              </a:rPr>
              <a:t> </a:t>
            </a:r>
            <a:r>
              <a:rPr lang="en-US" sz="1832" dirty="0" err="1">
                <a:solidFill>
                  <a:srgbClr val="000000"/>
                </a:solidFill>
                <a:latin typeface="Cambria"/>
              </a:rPr>
              <a:t>ơn</a:t>
            </a:r>
            <a:r>
              <a:rPr lang="en-US" sz="1832" dirty="0">
                <a:solidFill>
                  <a:srgbClr val="000000"/>
                </a:solidFill>
                <a:latin typeface="Cambria"/>
              </a:rPr>
              <a:t> </a:t>
            </a:r>
            <a:r>
              <a:rPr lang="en-US" sz="1832" dirty="0" err="1">
                <a:solidFill>
                  <a:srgbClr val="000000"/>
                </a:solidFill>
                <a:latin typeface="Cambria"/>
              </a:rPr>
              <a:t>nào</a:t>
            </a:r>
            <a:r>
              <a:rPr lang="en-US" sz="1832" dirty="0">
                <a:solidFill>
                  <a:srgbClr val="000000"/>
                </a:solidFill>
                <a:latin typeface="Cambria"/>
              </a:rPr>
              <a:t>. </a:t>
            </a:r>
            <a:r>
              <a:rPr lang="en-US" sz="1832" dirty="0" err="1">
                <a:solidFill>
                  <a:srgbClr val="000000"/>
                </a:solidFill>
                <a:latin typeface="Cambria"/>
              </a:rPr>
              <a:t>Vị</a:t>
            </a:r>
            <a:r>
              <a:rPr lang="en-US" sz="1832" dirty="0">
                <a:solidFill>
                  <a:srgbClr val="000000"/>
                </a:solidFill>
                <a:latin typeface="Cambria"/>
              </a:rPr>
              <a:t> du </a:t>
            </a:r>
            <a:r>
              <a:rPr lang="en-US" sz="1832" dirty="0" err="1">
                <a:solidFill>
                  <a:srgbClr val="000000"/>
                </a:solidFill>
                <a:latin typeface="Cambria"/>
              </a:rPr>
              <a:t>khách</a:t>
            </a:r>
            <a:r>
              <a:rPr lang="en-US" sz="1832" dirty="0">
                <a:solidFill>
                  <a:srgbClr val="000000"/>
                </a:solidFill>
                <a:latin typeface="Cambria"/>
              </a:rPr>
              <a:t> </a:t>
            </a:r>
            <a:r>
              <a:rPr lang="en-US" sz="1832" dirty="0" err="1">
                <a:solidFill>
                  <a:srgbClr val="000000"/>
                </a:solidFill>
                <a:latin typeface="Cambria"/>
              </a:rPr>
              <a:t>đang</a:t>
            </a:r>
            <a:r>
              <a:rPr lang="en-US" sz="1832" dirty="0">
                <a:solidFill>
                  <a:srgbClr val="000000"/>
                </a:solidFill>
                <a:latin typeface="Cambria"/>
              </a:rPr>
              <a:t> </a:t>
            </a:r>
            <a:r>
              <a:rPr lang="en-US" sz="1832" dirty="0" err="1">
                <a:solidFill>
                  <a:srgbClr val="000000"/>
                </a:solidFill>
                <a:latin typeface="Cambria"/>
              </a:rPr>
              <a:t>rã</a:t>
            </a:r>
            <a:r>
              <a:rPr lang="en-US" sz="1832" dirty="0">
                <a:solidFill>
                  <a:srgbClr val="000000"/>
                </a:solidFill>
                <a:latin typeface="Cambria"/>
              </a:rPr>
              <a:t> </a:t>
            </a:r>
            <a:r>
              <a:rPr lang="en-US" sz="1832" dirty="0" err="1">
                <a:solidFill>
                  <a:srgbClr val="000000"/>
                </a:solidFill>
                <a:latin typeface="Cambria"/>
              </a:rPr>
              <a:t>rời</a:t>
            </a:r>
            <a:r>
              <a:rPr lang="en-US" sz="1832" dirty="0">
                <a:solidFill>
                  <a:srgbClr val="000000"/>
                </a:solidFill>
                <a:latin typeface="Cambria"/>
              </a:rPr>
              <a:t> </a:t>
            </a:r>
            <a:r>
              <a:rPr lang="en-US" sz="1832" dirty="0" err="1">
                <a:solidFill>
                  <a:srgbClr val="000000"/>
                </a:solidFill>
                <a:latin typeface="Cambria"/>
              </a:rPr>
              <a:t>vì</a:t>
            </a:r>
            <a:r>
              <a:rPr lang="en-US" sz="1832" dirty="0">
                <a:solidFill>
                  <a:srgbClr val="000000"/>
                </a:solidFill>
                <a:latin typeface="Cambria"/>
              </a:rPr>
              <a:t> </a:t>
            </a:r>
            <a:r>
              <a:rPr lang="en-US" sz="1832" dirty="0" err="1">
                <a:solidFill>
                  <a:srgbClr val="000000"/>
                </a:solidFill>
                <a:latin typeface="Cambria"/>
              </a:rPr>
              <a:t>đuối</a:t>
            </a:r>
            <a:r>
              <a:rPr lang="en-US" sz="1832" dirty="0">
                <a:solidFill>
                  <a:srgbClr val="000000"/>
                </a:solidFill>
                <a:latin typeface="Cambria"/>
              </a:rPr>
              <a:t> </a:t>
            </a:r>
            <a:r>
              <a:rPr lang="en-US" sz="1832" dirty="0" err="1">
                <a:solidFill>
                  <a:srgbClr val="000000"/>
                </a:solidFill>
                <a:latin typeface="Cambria"/>
              </a:rPr>
              <a:t>sức</a:t>
            </a:r>
            <a:r>
              <a:rPr lang="en-US" sz="1832" dirty="0">
                <a:solidFill>
                  <a:srgbClr val="000000"/>
                </a:solidFill>
                <a:latin typeface="Cambria"/>
              </a:rPr>
              <a:t> kia </a:t>
            </a:r>
            <a:r>
              <a:rPr lang="en-US" sz="1832" dirty="0" err="1">
                <a:solidFill>
                  <a:srgbClr val="000000"/>
                </a:solidFill>
                <a:latin typeface="Cambria"/>
              </a:rPr>
              <a:t>có</a:t>
            </a:r>
            <a:r>
              <a:rPr lang="en-US" sz="1832" dirty="0">
                <a:solidFill>
                  <a:srgbClr val="000000"/>
                </a:solidFill>
                <a:latin typeface="Cambria"/>
              </a:rPr>
              <a:t> </a:t>
            </a:r>
            <a:r>
              <a:rPr lang="en-US" sz="1832" dirty="0" err="1">
                <a:solidFill>
                  <a:srgbClr val="000000"/>
                </a:solidFill>
                <a:latin typeface="Cambria"/>
              </a:rPr>
              <a:t>chút</a:t>
            </a:r>
            <a:r>
              <a:rPr lang="en-US" sz="1832" dirty="0">
                <a:solidFill>
                  <a:srgbClr val="000000"/>
                </a:solidFill>
                <a:latin typeface="Cambria"/>
              </a:rPr>
              <a:t> </a:t>
            </a:r>
            <a:r>
              <a:rPr lang="en-US" sz="1832" dirty="0" err="1">
                <a:solidFill>
                  <a:srgbClr val="000000"/>
                </a:solidFill>
                <a:latin typeface="Cambria"/>
              </a:rPr>
              <a:t>hối</a:t>
            </a:r>
            <a:r>
              <a:rPr lang="en-US" sz="1832" dirty="0">
                <a:solidFill>
                  <a:srgbClr val="000000"/>
                </a:solidFill>
                <a:latin typeface="Cambria"/>
              </a:rPr>
              <a:t> </a:t>
            </a:r>
            <a:r>
              <a:rPr lang="en-US" sz="1832" dirty="0" err="1">
                <a:solidFill>
                  <a:srgbClr val="000000"/>
                </a:solidFill>
                <a:latin typeface="Cambria"/>
              </a:rPr>
              <a:t>tiếc</a:t>
            </a:r>
            <a:r>
              <a:rPr lang="en-US" sz="1832" dirty="0">
                <a:solidFill>
                  <a:srgbClr val="000000"/>
                </a:solidFill>
                <a:latin typeface="Cambria"/>
              </a:rPr>
              <a:t> </a:t>
            </a:r>
            <a:r>
              <a:rPr lang="en-US" sz="1832" dirty="0" err="1">
                <a:solidFill>
                  <a:srgbClr val="000000"/>
                </a:solidFill>
                <a:latin typeface="Cambria"/>
              </a:rPr>
              <a:t>vì</a:t>
            </a:r>
            <a:r>
              <a:rPr lang="en-US" sz="1832" dirty="0">
                <a:solidFill>
                  <a:srgbClr val="000000"/>
                </a:solidFill>
                <a:latin typeface="Cambria"/>
              </a:rPr>
              <a:t> </a:t>
            </a:r>
            <a:r>
              <a:rPr lang="en-US" sz="1832" dirty="0" err="1">
                <a:solidFill>
                  <a:srgbClr val="000000"/>
                </a:solidFill>
                <a:latin typeface="Cambria"/>
              </a:rPr>
              <a:t>giúp</a:t>
            </a:r>
            <a:r>
              <a:rPr lang="en-US" sz="1832" dirty="0">
                <a:solidFill>
                  <a:srgbClr val="000000"/>
                </a:solidFill>
                <a:latin typeface="Cambria"/>
              </a:rPr>
              <a:t> </a:t>
            </a:r>
            <a:r>
              <a:rPr lang="en-US" sz="1832" dirty="0" err="1">
                <a:solidFill>
                  <a:srgbClr val="000000"/>
                </a:solidFill>
                <a:latin typeface="Cambria"/>
              </a:rPr>
              <a:t>đỡ</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lão</a:t>
            </a:r>
            <a:r>
              <a:rPr lang="en-US" sz="1832" dirty="0">
                <a:solidFill>
                  <a:srgbClr val="000000"/>
                </a:solidFill>
                <a:latin typeface="Cambria"/>
              </a:rPr>
              <a:t> </a:t>
            </a:r>
            <a:r>
              <a:rPr lang="en-US" sz="1832" dirty="0" err="1">
                <a:solidFill>
                  <a:srgbClr val="000000"/>
                </a:solidFill>
                <a:latin typeface="Cambria"/>
              </a:rPr>
              <a:t>ấy</a:t>
            </a:r>
            <a:r>
              <a:rPr lang="en-US" sz="1832" dirty="0">
                <a:solidFill>
                  <a:srgbClr val="000000"/>
                </a:solidFill>
                <a:latin typeface="Cambria"/>
              </a:rPr>
              <a:t>. Anh </a:t>
            </a:r>
            <a:r>
              <a:rPr lang="en-US" sz="1832" dirty="0" err="1">
                <a:solidFill>
                  <a:srgbClr val="000000"/>
                </a:solidFill>
                <a:latin typeface="Cambria"/>
              </a:rPr>
              <a:t>không</a:t>
            </a:r>
            <a:r>
              <a:rPr lang="en-US" sz="1832" dirty="0">
                <a:solidFill>
                  <a:srgbClr val="000000"/>
                </a:solidFill>
                <a:latin typeface="Cambria"/>
              </a:rPr>
              <a:t> </a:t>
            </a:r>
            <a:r>
              <a:rPr lang="en-US" sz="1832" dirty="0" err="1">
                <a:solidFill>
                  <a:srgbClr val="000000"/>
                </a:solidFill>
                <a:latin typeface="Cambria"/>
              </a:rPr>
              <a:t>mong</a:t>
            </a:r>
            <a:r>
              <a:rPr lang="en-US" sz="1832" dirty="0">
                <a:solidFill>
                  <a:srgbClr val="000000"/>
                </a:solidFill>
                <a:latin typeface="Cambria"/>
              </a:rPr>
              <a:t> </a:t>
            </a:r>
            <a:r>
              <a:rPr lang="en-US" sz="1832" dirty="0" err="1">
                <a:solidFill>
                  <a:srgbClr val="000000"/>
                </a:solidFill>
                <a:latin typeface="Cambria"/>
              </a:rPr>
              <a:t>cầu</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báo</a:t>
            </a:r>
            <a:r>
              <a:rPr lang="en-US" sz="1832" dirty="0">
                <a:solidFill>
                  <a:srgbClr val="000000"/>
                </a:solidFill>
                <a:latin typeface="Cambria"/>
              </a:rPr>
              <a:t> </a:t>
            </a:r>
            <a:r>
              <a:rPr lang="en-US" sz="1832" dirty="0" err="1">
                <a:solidFill>
                  <a:srgbClr val="000000"/>
                </a:solidFill>
                <a:latin typeface="Cambria"/>
              </a:rPr>
              <a:t>đáp</a:t>
            </a:r>
            <a:r>
              <a:rPr lang="en-US" sz="1832" dirty="0">
                <a:solidFill>
                  <a:srgbClr val="000000"/>
                </a:solidFill>
                <a:latin typeface="Cambria"/>
              </a:rPr>
              <a:t>, </a:t>
            </a:r>
            <a:r>
              <a:rPr lang="en-US" sz="1832" dirty="0" err="1">
                <a:solidFill>
                  <a:srgbClr val="000000"/>
                </a:solidFill>
                <a:latin typeface="Cambria"/>
              </a:rPr>
              <a:t>nhưng</a:t>
            </a:r>
            <a:r>
              <a:rPr lang="en-US" sz="1832" dirty="0">
                <a:solidFill>
                  <a:srgbClr val="000000"/>
                </a:solidFill>
                <a:latin typeface="Cambria"/>
              </a:rPr>
              <a:t> </a:t>
            </a:r>
            <a:r>
              <a:rPr lang="en-US" sz="1832" dirty="0" err="1">
                <a:solidFill>
                  <a:srgbClr val="000000"/>
                </a:solidFill>
                <a:latin typeface="Cambria"/>
              </a:rPr>
              <a:t>nghĩ</a:t>
            </a:r>
            <a:r>
              <a:rPr lang="en-US" sz="1832" dirty="0">
                <a:solidFill>
                  <a:srgbClr val="000000"/>
                </a:solidFill>
                <a:latin typeface="Cambria"/>
              </a:rPr>
              <a:t> </a:t>
            </a:r>
            <a:r>
              <a:rPr lang="en-US" sz="1832" dirty="0" err="1">
                <a:solidFill>
                  <a:srgbClr val="000000"/>
                </a:solidFill>
                <a:latin typeface="Cambria"/>
              </a:rPr>
              <a:t>rằng</a:t>
            </a:r>
            <a:r>
              <a:rPr lang="en-US" sz="1832" dirty="0">
                <a:solidFill>
                  <a:srgbClr val="000000"/>
                </a:solidFill>
                <a:latin typeface="Cambria"/>
              </a:rPr>
              <a:t> </a:t>
            </a:r>
            <a:r>
              <a:rPr lang="en-US" sz="1832" dirty="0" err="1">
                <a:solidFill>
                  <a:srgbClr val="000000"/>
                </a:solidFill>
                <a:latin typeface="Cambria"/>
              </a:rPr>
              <a:t>chí</a:t>
            </a:r>
            <a:r>
              <a:rPr lang="en-US" sz="1832" dirty="0">
                <a:solidFill>
                  <a:srgbClr val="000000"/>
                </a:solidFill>
                <a:latin typeface="Cambria"/>
              </a:rPr>
              <a:t> </a:t>
            </a:r>
            <a:r>
              <a:rPr lang="en-US" sz="1832" dirty="0" err="1">
                <a:solidFill>
                  <a:srgbClr val="000000"/>
                </a:solidFill>
                <a:latin typeface="Cambria"/>
              </a:rPr>
              <a:t>ít</a:t>
            </a:r>
            <a:r>
              <a:rPr lang="en-US" sz="1832" dirty="0">
                <a:solidFill>
                  <a:srgbClr val="000000"/>
                </a:solidFill>
                <a:latin typeface="Cambria"/>
              </a:rPr>
              <a:t> </a:t>
            </a:r>
            <a:r>
              <a:rPr lang="en-US" sz="1832" dirty="0" err="1">
                <a:solidFill>
                  <a:srgbClr val="000000"/>
                </a:solidFill>
                <a:latin typeface="Cambria"/>
              </a:rPr>
              <a:t>thì</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cũng</a:t>
            </a:r>
            <a:r>
              <a:rPr lang="en-US" sz="1832" dirty="0">
                <a:solidFill>
                  <a:srgbClr val="000000"/>
                </a:solidFill>
                <a:latin typeface="Cambria"/>
              </a:rPr>
              <a:t> </a:t>
            </a:r>
            <a:r>
              <a:rPr lang="en-US" sz="1832" dirty="0" err="1">
                <a:solidFill>
                  <a:srgbClr val="000000"/>
                </a:solidFill>
                <a:latin typeface="Cambria"/>
              </a:rPr>
              <a:t>nên</a:t>
            </a:r>
            <a:r>
              <a:rPr lang="en-US" sz="1832" dirty="0">
                <a:solidFill>
                  <a:srgbClr val="000000"/>
                </a:solidFill>
                <a:latin typeface="Cambria"/>
              </a:rPr>
              <a:t> </a:t>
            </a:r>
            <a:r>
              <a:rPr lang="en-US" sz="1832" dirty="0" err="1">
                <a:solidFill>
                  <a:srgbClr val="000000"/>
                </a:solidFill>
                <a:latin typeface="Cambria"/>
              </a:rPr>
              <a:t>nói</a:t>
            </a:r>
            <a:r>
              <a:rPr lang="en-US" sz="1832" dirty="0">
                <a:solidFill>
                  <a:srgbClr val="000000"/>
                </a:solidFill>
                <a:latin typeface="Cambria"/>
              </a:rPr>
              <a:t> </a:t>
            </a:r>
            <a:r>
              <a:rPr lang="en-US" sz="1832" dirty="0" err="1">
                <a:solidFill>
                  <a:srgbClr val="000000"/>
                </a:solidFill>
                <a:latin typeface="Cambria"/>
              </a:rPr>
              <a:t>với</a:t>
            </a:r>
            <a:r>
              <a:rPr lang="en-US" sz="1832" dirty="0">
                <a:solidFill>
                  <a:srgbClr val="000000"/>
                </a:solidFill>
                <a:latin typeface="Cambria"/>
              </a:rPr>
              <a:t> </a:t>
            </a:r>
            <a:r>
              <a:rPr lang="en-US" sz="1832" dirty="0" err="1">
                <a:solidFill>
                  <a:srgbClr val="000000"/>
                </a:solidFill>
                <a:latin typeface="Cambria"/>
              </a:rPr>
              <a:t>anh</a:t>
            </a:r>
            <a:r>
              <a:rPr lang="en-US" sz="1832" dirty="0">
                <a:solidFill>
                  <a:srgbClr val="000000"/>
                </a:solidFill>
                <a:latin typeface="Cambria"/>
              </a:rPr>
              <a:t> </a:t>
            </a:r>
            <a:r>
              <a:rPr lang="en-US" sz="1832" dirty="0" err="1">
                <a:solidFill>
                  <a:srgbClr val="000000"/>
                </a:solidFill>
                <a:latin typeface="Cambria"/>
              </a:rPr>
              <a:t>đôi</a:t>
            </a:r>
            <a:r>
              <a:rPr lang="en-US" sz="1832" dirty="0">
                <a:solidFill>
                  <a:srgbClr val="000000"/>
                </a:solidFill>
                <a:latin typeface="Cambria"/>
              </a:rPr>
              <a:t> </a:t>
            </a:r>
            <a:r>
              <a:rPr lang="en-US" sz="1832" dirty="0" err="1">
                <a:solidFill>
                  <a:srgbClr val="000000"/>
                </a:solidFill>
                <a:latin typeface="Cambria"/>
              </a:rPr>
              <a:t>lời</a:t>
            </a:r>
            <a:r>
              <a:rPr lang="en-US" sz="1832" dirty="0">
                <a:solidFill>
                  <a:srgbClr val="000000"/>
                </a:solidFill>
                <a:latin typeface="Cambria"/>
              </a:rPr>
              <a:t> </a:t>
            </a:r>
            <a:r>
              <a:rPr lang="en-US" sz="1832" dirty="0" err="1">
                <a:solidFill>
                  <a:srgbClr val="000000"/>
                </a:solidFill>
                <a:latin typeface="Cambria"/>
              </a:rPr>
              <a:t>bày</a:t>
            </a:r>
            <a:r>
              <a:rPr lang="en-US" sz="1832" dirty="0">
                <a:solidFill>
                  <a:srgbClr val="000000"/>
                </a:solidFill>
                <a:latin typeface="Cambria"/>
              </a:rPr>
              <a:t> </a:t>
            </a:r>
            <a:r>
              <a:rPr lang="en-US" sz="1832" dirty="0" err="1">
                <a:solidFill>
                  <a:srgbClr val="000000"/>
                </a:solidFill>
                <a:latin typeface="Cambria"/>
              </a:rPr>
              <a:t>tỏ</a:t>
            </a:r>
            <a:r>
              <a:rPr lang="en-US" sz="1832" dirty="0">
                <a:solidFill>
                  <a:srgbClr val="000000"/>
                </a:solidFill>
                <a:latin typeface="Cambria"/>
              </a:rPr>
              <a:t> </a:t>
            </a:r>
            <a:r>
              <a:rPr lang="en-US" sz="1832" dirty="0" err="1">
                <a:solidFill>
                  <a:srgbClr val="000000"/>
                </a:solidFill>
                <a:latin typeface="Cambria"/>
              </a:rPr>
              <a:t>sự</a:t>
            </a:r>
            <a:r>
              <a:rPr lang="en-US" sz="1832" dirty="0">
                <a:solidFill>
                  <a:srgbClr val="000000"/>
                </a:solidFill>
                <a:latin typeface="Cambria"/>
              </a:rPr>
              <a:t> </a:t>
            </a:r>
            <a:r>
              <a:rPr lang="en-US" sz="1832" dirty="0" err="1">
                <a:solidFill>
                  <a:srgbClr val="000000"/>
                </a:solidFill>
                <a:latin typeface="Cambria"/>
              </a:rPr>
              <a:t>cảm</a:t>
            </a:r>
            <a:r>
              <a:rPr lang="en-US" sz="1832" dirty="0">
                <a:solidFill>
                  <a:srgbClr val="000000"/>
                </a:solidFill>
                <a:latin typeface="Cambria"/>
              </a:rPr>
              <a:t> </a:t>
            </a:r>
            <a:r>
              <a:rPr lang="en-US" sz="1832" dirty="0" err="1">
                <a:solidFill>
                  <a:srgbClr val="000000"/>
                </a:solidFill>
                <a:latin typeface="Cambria"/>
              </a:rPr>
              <a:t>kích</a:t>
            </a:r>
            <a:r>
              <a:rPr lang="en-US" sz="1832" dirty="0">
                <a:solidFill>
                  <a:srgbClr val="000000"/>
                </a:solidFill>
                <a:latin typeface="Cambria"/>
              </a:rPr>
              <a:t>.</a:t>
            </a:r>
          </a:p>
          <a:p>
            <a:pPr algn="just" defTabSz="609630">
              <a:lnSpc>
                <a:spcPts val="2565"/>
              </a:lnSpc>
              <a:spcBef>
                <a:spcPct val="0"/>
              </a:spcBef>
            </a:pPr>
            <a:r>
              <a:rPr lang="en-US" sz="1832" smtClean="0">
                <a:solidFill>
                  <a:srgbClr val="000000"/>
                </a:solidFill>
                <a:latin typeface="Cambria"/>
              </a:rPr>
              <a:t>	Vài </a:t>
            </a:r>
            <a:r>
              <a:rPr lang="en-US" sz="1832" dirty="0" err="1">
                <a:solidFill>
                  <a:srgbClr val="000000"/>
                </a:solidFill>
                <a:latin typeface="Cambria"/>
              </a:rPr>
              <a:t>giờ</a:t>
            </a:r>
            <a:r>
              <a:rPr lang="en-US" sz="1832" dirty="0">
                <a:solidFill>
                  <a:srgbClr val="000000"/>
                </a:solidFill>
                <a:latin typeface="Cambria"/>
              </a:rPr>
              <a:t> </a:t>
            </a:r>
            <a:r>
              <a:rPr lang="en-US" sz="1832" dirty="0" err="1">
                <a:solidFill>
                  <a:srgbClr val="000000"/>
                </a:solidFill>
                <a:latin typeface="Cambria"/>
              </a:rPr>
              <a:t>sau</a:t>
            </a:r>
            <a:r>
              <a:rPr lang="en-US" sz="1832" dirty="0">
                <a:solidFill>
                  <a:srgbClr val="000000"/>
                </a:solidFill>
                <a:latin typeface="Cambria"/>
              </a:rPr>
              <a:t>, du </a:t>
            </a:r>
            <a:r>
              <a:rPr lang="en-US" sz="1832" dirty="0" err="1">
                <a:solidFill>
                  <a:srgbClr val="000000"/>
                </a:solidFill>
                <a:latin typeface="Cambria"/>
              </a:rPr>
              <a:t>khách</a:t>
            </a:r>
            <a:r>
              <a:rPr lang="en-US" sz="1832" dirty="0">
                <a:solidFill>
                  <a:srgbClr val="000000"/>
                </a:solidFill>
                <a:latin typeface="Cambria"/>
              </a:rPr>
              <a:t> </a:t>
            </a:r>
            <a:r>
              <a:rPr lang="en-US" sz="1832" dirty="0" err="1">
                <a:solidFill>
                  <a:srgbClr val="000000"/>
                </a:solidFill>
                <a:latin typeface="Cambria"/>
              </a:rPr>
              <a:t>này</a:t>
            </a:r>
            <a:r>
              <a:rPr lang="en-US" sz="1832" dirty="0">
                <a:solidFill>
                  <a:srgbClr val="000000"/>
                </a:solidFill>
                <a:latin typeface="Cambria"/>
              </a:rPr>
              <a:t> </a:t>
            </a:r>
            <a:r>
              <a:rPr lang="en-US" sz="1832" dirty="0" err="1">
                <a:solidFill>
                  <a:srgbClr val="000000"/>
                </a:solidFill>
                <a:latin typeface="Cambria"/>
              </a:rPr>
              <a:t>đi</a:t>
            </a:r>
            <a:r>
              <a:rPr lang="en-US" sz="1832" dirty="0">
                <a:solidFill>
                  <a:srgbClr val="000000"/>
                </a:solidFill>
                <a:latin typeface="Cambria"/>
              </a:rPr>
              <a:t> </a:t>
            </a:r>
            <a:r>
              <a:rPr lang="en-US" sz="1832" dirty="0" err="1">
                <a:solidFill>
                  <a:srgbClr val="000000"/>
                </a:solidFill>
                <a:latin typeface="Cambria"/>
              </a:rPr>
              <a:t>tới</a:t>
            </a:r>
            <a:r>
              <a:rPr lang="en-US" sz="1832" dirty="0">
                <a:solidFill>
                  <a:srgbClr val="000000"/>
                </a:solidFill>
                <a:latin typeface="Cambria"/>
              </a:rPr>
              <a:t> </a:t>
            </a:r>
            <a:r>
              <a:rPr lang="en-US" sz="1832" dirty="0" err="1">
                <a:solidFill>
                  <a:srgbClr val="000000"/>
                </a:solidFill>
                <a:latin typeface="Cambria"/>
              </a:rPr>
              <a:t>vùng</a:t>
            </a:r>
            <a:r>
              <a:rPr lang="en-US" sz="1832" dirty="0">
                <a:solidFill>
                  <a:srgbClr val="000000"/>
                </a:solidFill>
                <a:latin typeface="Cambria"/>
              </a:rPr>
              <a:t> </a:t>
            </a:r>
            <a:r>
              <a:rPr lang="en-US" sz="1832" dirty="0" err="1">
                <a:solidFill>
                  <a:srgbClr val="000000"/>
                </a:solidFill>
                <a:latin typeface="Cambria"/>
              </a:rPr>
              <a:t>núi</a:t>
            </a:r>
            <a:r>
              <a:rPr lang="en-US" sz="1832" dirty="0">
                <a:solidFill>
                  <a:srgbClr val="000000"/>
                </a:solidFill>
                <a:latin typeface="Cambria"/>
              </a:rPr>
              <a:t>. </a:t>
            </a:r>
            <a:r>
              <a:rPr lang="en-US" sz="1832" dirty="0" err="1">
                <a:solidFill>
                  <a:srgbClr val="000000"/>
                </a:solidFill>
                <a:latin typeface="Cambria"/>
              </a:rPr>
              <a:t>Đó</a:t>
            </a:r>
            <a:r>
              <a:rPr lang="en-US" sz="1832" dirty="0">
                <a:solidFill>
                  <a:srgbClr val="000000"/>
                </a:solidFill>
                <a:latin typeface="Cambria"/>
              </a:rPr>
              <a:t> </a:t>
            </a:r>
            <a:r>
              <a:rPr lang="en-US" sz="1832" dirty="0" err="1">
                <a:solidFill>
                  <a:srgbClr val="000000"/>
                </a:solidFill>
                <a:latin typeface="Cambria"/>
              </a:rPr>
              <a:t>là</a:t>
            </a:r>
            <a:r>
              <a:rPr lang="en-US" sz="1832" dirty="0">
                <a:solidFill>
                  <a:srgbClr val="000000"/>
                </a:solidFill>
                <a:latin typeface="Cambria"/>
              </a:rPr>
              <a:t> </a:t>
            </a:r>
            <a:r>
              <a:rPr lang="en-US" sz="1832" dirty="0" err="1">
                <a:solidFill>
                  <a:srgbClr val="000000"/>
                </a:solidFill>
                <a:latin typeface="Cambria"/>
              </a:rPr>
              <a:t>một</a:t>
            </a:r>
            <a:r>
              <a:rPr lang="en-US" sz="1832" dirty="0">
                <a:solidFill>
                  <a:srgbClr val="000000"/>
                </a:solidFill>
                <a:latin typeface="Cambria"/>
              </a:rPr>
              <a:t> </a:t>
            </a:r>
            <a:r>
              <a:rPr lang="en-US" sz="1832" dirty="0" err="1">
                <a:solidFill>
                  <a:srgbClr val="000000"/>
                </a:solidFill>
                <a:latin typeface="Cambria"/>
              </a:rPr>
              <a:t>hành</a:t>
            </a:r>
            <a:r>
              <a:rPr lang="en-US" sz="1832" dirty="0">
                <a:solidFill>
                  <a:srgbClr val="000000"/>
                </a:solidFill>
                <a:latin typeface="Cambria"/>
              </a:rPr>
              <a:t> </a:t>
            </a:r>
            <a:r>
              <a:rPr lang="en-US" sz="1832" dirty="0" err="1">
                <a:solidFill>
                  <a:srgbClr val="000000"/>
                </a:solidFill>
                <a:latin typeface="Cambria"/>
              </a:rPr>
              <a:t>trình</a:t>
            </a:r>
            <a:r>
              <a:rPr lang="en-US" sz="1832" dirty="0">
                <a:solidFill>
                  <a:srgbClr val="000000"/>
                </a:solidFill>
                <a:latin typeface="Cambria"/>
              </a:rPr>
              <a:t> </a:t>
            </a:r>
            <a:r>
              <a:rPr lang="en-US" sz="1832" dirty="0" err="1">
                <a:solidFill>
                  <a:srgbClr val="000000"/>
                </a:solidFill>
                <a:latin typeface="Cambria"/>
              </a:rPr>
              <a:t>đầy</a:t>
            </a:r>
            <a:r>
              <a:rPr lang="en-US" sz="1832" dirty="0">
                <a:solidFill>
                  <a:srgbClr val="000000"/>
                </a:solidFill>
                <a:latin typeface="Cambria"/>
              </a:rPr>
              <a:t> </a:t>
            </a:r>
            <a:r>
              <a:rPr lang="en-US" sz="1832" dirty="0" err="1">
                <a:solidFill>
                  <a:srgbClr val="000000"/>
                </a:solidFill>
                <a:latin typeface="Cambria"/>
              </a:rPr>
              <a:t>gian</a:t>
            </a:r>
            <a:r>
              <a:rPr lang="en-US" sz="1832" dirty="0">
                <a:solidFill>
                  <a:srgbClr val="000000"/>
                </a:solidFill>
                <a:latin typeface="Cambria"/>
              </a:rPr>
              <a:t> nan </a:t>
            </a:r>
            <a:r>
              <a:rPr lang="en-US" sz="1832" dirty="0" err="1">
                <a:solidFill>
                  <a:srgbClr val="000000"/>
                </a:solidFill>
                <a:latin typeface="Cambria"/>
              </a:rPr>
              <a:t>với</a:t>
            </a:r>
            <a:r>
              <a:rPr lang="en-US" sz="1832" dirty="0">
                <a:solidFill>
                  <a:srgbClr val="000000"/>
                </a:solidFill>
                <a:latin typeface="Cambria"/>
              </a:rPr>
              <a:t> </a:t>
            </a:r>
            <a:r>
              <a:rPr lang="en-US" sz="1832" dirty="0" err="1">
                <a:solidFill>
                  <a:srgbClr val="000000"/>
                </a:solidFill>
                <a:latin typeface="Cambria"/>
              </a:rPr>
              <a:t>anh</a:t>
            </a:r>
            <a:r>
              <a:rPr lang="en-US" sz="1832" dirty="0">
                <a:solidFill>
                  <a:srgbClr val="000000"/>
                </a:solidFill>
                <a:latin typeface="Cambria"/>
              </a:rPr>
              <a:t>, </a:t>
            </a:r>
            <a:r>
              <a:rPr lang="en-US" sz="1832" dirty="0" err="1">
                <a:solidFill>
                  <a:srgbClr val="000000"/>
                </a:solidFill>
                <a:latin typeface="Cambria"/>
              </a:rPr>
              <a:t>chân</a:t>
            </a:r>
            <a:r>
              <a:rPr lang="en-US" sz="1832" dirty="0">
                <a:solidFill>
                  <a:srgbClr val="000000"/>
                </a:solidFill>
                <a:latin typeface="Cambria"/>
              </a:rPr>
              <a:t> </a:t>
            </a:r>
            <a:r>
              <a:rPr lang="en-US" sz="1832" dirty="0" err="1">
                <a:solidFill>
                  <a:srgbClr val="000000"/>
                </a:solidFill>
                <a:latin typeface="Cambria"/>
              </a:rPr>
              <a:t>của</a:t>
            </a:r>
            <a:r>
              <a:rPr lang="en-US" sz="1832" dirty="0">
                <a:solidFill>
                  <a:srgbClr val="000000"/>
                </a:solidFill>
                <a:latin typeface="Cambria"/>
              </a:rPr>
              <a:t> </a:t>
            </a:r>
            <a:r>
              <a:rPr lang="en-US" sz="1832" dirty="0" err="1">
                <a:solidFill>
                  <a:srgbClr val="000000"/>
                </a:solidFill>
                <a:latin typeface="Cambria"/>
              </a:rPr>
              <a:t>anh</a:t>
            </a:r>
            <a:r>
              <a:rPr lang="en-US" sz="1832" dirty="0">
                <a:solidFill>
                  <a:srgbClr val="000000"/>
                </a:solidFill>
                <a:latin typeface="Cambria"/>
              </a:rPr>
              <a:t> </a:t>
            </a:r>
            <a:r>
              <a:rPr lang="en-US" sz="1832" dirty="0" err="1">
                <a:solidFill>
                  <a:srgbClr val="000000"/>
                </a:solidFill>
                <a:latin typeface="Cambria"/>
              </a:rPr>
              <a:t>bị</a:t>
            </a:r>
            <a:r>
              <a:rPr lang="en-US" sz="1832" dirty="0">
                <a:solidFill>
                  <a:srgbClr val="000000"/>
                </a:solidFill>
                <a:latin typeface="Cambria"/>
              </a:rPr>
              <a:t> </a:t>
            </a:r>
            <a:r>
              <a:rPr lang="en-US" sz="1832" dirty="0" err="1">
                <a:solidFill>
                  <a:srgbClr val="000000"/>
                </a:solidFill>
                <a:latin typeface="Cambria"/>
              </a:rPr>
              <a:t>côn</a:t>
            </a:r>
            <a:r>
              <a:rPr lang="en-US" sz="1832" dirty="0">
                <a:solidFill>
                  <a:srgbClr val="000000"/>
                </a:solidFill>
                <a:latin typeface="Cambria"/>
              </a:rPr>
              <a:t> </a:t>
            </a:r>
            <a:r>
              <a:rPr lang="en-US" sz="1832" dirty="0" err="1">
                <a:solidFill>
                  <a:srgbClr val="000000"/>
                </a:solidFill>
                <a:latin typeface="Cambria"/>
              </a:rPr>
              <a:t>trùng</a:t>
            </a:r>
            <a:r>
              <a:rPr lang="en-US" sz="1832" dirty="0">
                <a:solidFill>
                  <a:srgbClr val="000000"/>
                </a:solidFill>
                <a:latin typeface="Cambria"/>
              </a:rPr>
              <a:t> </a:t>
            </a:r>
            <a:r>
              <a:rPr lang="en-US" sz="1832" dirty="0" err="1">
                <a:solidFill>
                  <a:srgbClr val="000000"/>
                </a:solidFill>
                <a:latin typeface="Cambria"/>
              </a:rPr>
              <a:t>cắn</a:t>
            </a:r>
            <a:r>
              <a:rPr lang="en-US" sz="1832" dirty="0">
                <a:solidFill>
                  <a:srgbClr val="000000"/>
                </a:solidFill>
                <a:latin typeface="Cambria"/>
              </a:rPr>
              <a:t> </a:t>
            </a:r>
            <a:r>
              <a:rPr lang="en-US" sz="1832" dirty="0" err="1">
                <a:solidFill>
                  <a:srgbClr val="000000"/>
                </a:solidFill>
                <a:latin typeface="Cambria"/>
              </a:rPr>
              <a:t>sưng</a:t>
            </a:r>
            <a:r>
              <a:rPr lang="en-US" sz="1832" dirty="0">
                <a:solidFill>
                  <a:srgbClr val="000000"/>
                </a:solidFill>
                <a:latin typeface="Cambria"/>
              </a:rPr>
              <a:t> </a:t>
            </a:r>
            <a:r>
              <a:rPr lang="en-US" sz="1832" dirty="0" err="1">
                <a:solidFill>
                  <a:srgbClr val="000000"/>
                </a:solidFill>
                <a:latin typeface="Cambria"/>
              </a:rPr>
              <a:t>tấy</a:t>
            </a:r>
            <a:r>
              <a:rPr lang="en-US" sz="1832" dirty="0">
                <a:solidFill>
                  <a:srgbClr val="000000"/>
                </a:solidFill>
                <a:latin typeface="Cambria"/>
              </a:rPr>
              <a:t>. </a:t>
            </a:r>
            <a:r>
              <a:rPr lang="en-US" sz="1832" dirty="0" err="1">
                <a:solidFill>
                  <a:srgbClr val="000000"/>
                </a:solidFill>
                <a:latin typeface="Cambria"/>
              </a:rPr>
              <a:t>Lát</a:t>
            </a:r>
            <a:r>
              <a:rPr lang="en-US" sz="1832" dirty="0">
                <a:solidFill>
                  <a:srgbClr val="000000"/>
                </a:solidFill>
                <a:latin typeface="Cambria"/>
              </a:rPr>
              <a:t> </a:t>
            </a:r>
            <a:r>
              <a:rPr lang="en-US" sz="1832" dirty="0" err="1">
                <a:solidFill>
                  <a:srgbClr val="000000"/>
                </a:solidFill>
                <a:latin typeface="Cambria"/>
              </a:rPr>
              <a:t>sau</a:t>
            </a:r>
            <a:r>
              <a:rPr lang="en-US" sz="1832" dirty="0">
                <a:solidFill>
                  <a:srgbClr val="000000"/>
                </a:solidFill>
                <a:latin typeface="Cambria"/>
              </a:rPr>
              <a:t>, </a:t>
            </a:r>
            <a:r>
              <a:rPr lang="en-US" sz="1832" dirty="0" err="1">
                <a:solidFill>
                  <a:srgbClr val="000000"/>
                </a:solidFill>
                <a:latin typeface="Cambria"/>
              </a:rPr>
              <a:t>trên</a:t>
            </a:r>
            <a:r>
              <a:rPr lang="en-US" sz="1832" dirty="0">
                <a:solidFill>
                  <a:srgbClr val="000000"/>
                </a:solidFill>
                <a:latin typeface="Cambria"/>
              </a:rPr>
              <a:t> </a:t>
            </a:r>
            <a:r>
              <a:rPr lang="en-US" sz="1832" dirty="0" err="1">
                <a:solidFill>
                  <a:srgbClr val="000000"/>
                </a:solidFill>
                <a:latin typeface="Cambria"/>
              </a:rPr>
              <a:t>đường</a:t>
            </a:r>
            <a:r>
              <a:rPr lang="en-US" sz="1832" dirty="0">
                <a:solidFill>
                  <a:srgbClr val="000000"/>
                </a:solidFill>
                <a:latin typeface="Cambria"/>
              </a:rPr>
              <a:t> </a:t>
            </a:r>
            <a:r>
              <a:rPr lang="en-US" sz="1832" dirty="0" err="1">
                <a:solidFill>
                  <a:srgbClr val="000000"/>
                </a:solidFill>
                <a:latin typeface="Cambria"/>
              </a:rPr>
              <a:t>đi</a:t>
            </a:r>
            <a:r>
              <a:rPr lang="en-US" sz="1832" dirty="0">
                <a:solidFill>
                  <a:srgbClr val="000000"/>
                </a:solidFill>
                <a:latin typeface="Cambria"/>
              </a:rPr>
              <a:t>, </a:t>
            </a:r>
            <a:r>
              <a:rPr lang="en-US" sz="1832" dirty="0" err="1">
                <a:solidFill>
                  <a:srgbClr val="000000"/>
                </a:solidFill>
                <a:latin typeface="Cambria"/>
              </a:rPr>
              <a:t>có</a:t>
            </a:r>
            <a:r>
              <a:rPr lang="en-US" sz="1832" dirty="0">
                <a:solidFill>
                  <a:srgbClr val="000000"/>
                </a:solidFill>
                <a:latin typeface="Cambria"/>
              </a:rPr>
              <a:t> </a:t>
            </a:r>
            <a:r>
              <a:rPr lang="en-US" sz="1832" dirty="0" err="1">
                <a:solidFill>
                  <a:srgbClr val="000000"/>
                </a:solidFill>
                <a:latin typeface="Cambria"/>
              </a:rPr>
              <a:t>một</a:t>
            </a:r>
            <a:r>
              <a:rPr lang="en-US" sz="1832" dirty="0">
                <a:solidFill>
                  <a:srgbClr val="000000"/>
                </a:solidFill>
                <a:latin typeface="Cambria"/>
              </a:rPr>
              <a:t> </a:t>
            </a:r>
            <a:r>
              <a:rPr lang="en-US" sz="1832" dirty="0" err="1">
                <a:solidFill>
                  <a:srgbClr val="000000"/>
                </a:solidFill>
                <a:latin typeface="Cambria"/>
              </a:rPr>
              <a:t>thanh</a:t>
            </a:r>
            <a:r>
              <a:rPr lang="en-US" sz="1832" dirty="0">
                <a:solidFill>
                  <a:srgbClr val="000000"/>
                </a:solidFill>
                <a:latin typeface="Cambria"/>
              </a:rPr>
              <a:t> </a:t>
            </a:r>
            <a:r>
              <a:rPr lang="en-US" sz="1832" dirty="0" err="1">
                <a:solidFill>
                  <a:srgbClr val="000000"/>
                </a:solidFill>
                <a:latin typeface="Cambria"/>
              </a:rPr>
              <a:t>niên</a:t>
            </a:r>
            <a:r>
              <a:rPr lang="en-US" sz="1832" dirty="0">
                <a:solidFill>
                  <a:srgbClr val="000000"/>
                </a:solidFill>
                <a:latin typeface="Cambria"/>
              </a:rPr>
              <a:t> </a:t>
            </a:r>
            <a:r>
              <a:rPr lang="en-US" sz="1832" dirty="0" err="1">
                <a:solidFill>
                  <a:srgbClr val="000000"/>
                </a:solidFill>
                <a:latin typeface="Cambria"/>
              </a:rPr>
              <a:t>bắt</a:t>
            </a:r>
            <a:r>
              <a:rPr lang="en-US" sz="1832" dirty="0">
                <a:solidFill>
                  <a:srgbClr val="000000"/>
                </a:solidFill>
                <a:latin typeface="Cambria"/>
              </a:rPr>
              <a:t> </a:t>
            </a:r>
            <a:r>
              <a:rPr lang="en-US" sz="1832" dirty="0" err="1">
                <a:solidFill>
                  <a:srgbClr val="000000"/>
                </a:solidFill>
                <a:latin typeface="Cambria"/>
              </a:rPr>
              <a:t>kịp</a:t>
            </a:r>
            <a:r>
              <a:rPr lang="en-US" sz="1832" dirty="0">
                <a:solidFill>
                  <a:srgbClr val="000000"/>
                </a:solidFill>
                <a:latin typeface="Cambria"/>
              </a:rPr>
              <a:t> </a:t>
            </a:r>
            <a:r>
              <a:rPr lang="en-US" sz="1832" dirty="0" err="1">
                <a:solidFill>
                  <a:srgbClr val="000000"/>
                </a:solidFill>
                <a:latin typeface="Cambria"/>
              </a:rPr>
              <a:t>theo</a:t>
            </a:r>
            <a:r>
              <a:rPr lang="en-US" sz="1832" dirty="0">
                <a:solidFill>
                  <a:srgbClr val="000000"/>
                </a:solidFill>
                <a:latin typeface="Cambria"/>
              </a:rPr>
              <a:t> </a:t>
            </a:r>
            <a:r>
              <a:rPr lang="en-US" sz="1832" dirty="0" err="1">
                <a:solidFill>
                  <a:srgbClr val="000000"/>
                </a:solidFill>
                <a:latin typeface="Cambria"/>
              </a:rPr>
              <a:t>anh</a:t>
            </a:r>
            <a:r>
              <a:rPr lang="en-US" sz="1832" dirty="0">
                <a:solidFill>
                  <a:srgbClr val="000000"/>
                </a:solidFill>
                <a:latin typeface="Cambria"/>
              </a:rPr>
              <a:t> </a:t>
            </a:r>
            <a:r>
              <a:rPr lang="en-US" sz="1832" dirty="0" err="1">
                <a:solidFill>
                  <a:srgbClr val="000000"/>
                </a:solidFill>
                <a:latin typeface="Cambria"/>
              </a:rPr>
              <a:t>và</a:t>
            </a:r>
            <a:r>
              <a:rPr lang="en-US" sz="1832" dirty="0">
                <a:solidFill>
                  <a:srgbClr val="000000"/>
                </a:solidFill>
                <a:latin typeface="Cambria"/>
              </a:rPr>
              <a:t> </a:t>
            </a:r>
            <a:r>
              <a:rPr lang="en-US" sz="1832" dirty="0" err="1">
                <a:solidFill>
                  <a:srgbClr val="000000"/>
                </a:solidFill>
                <a:latin typeface="Cambria"/>
              </a:rPr>
              <a:t>nói</a:t>
            </a:r>
            <a:r>
              <a:rPr lang="en-US" sz="1832" dirty="0">
                <a:solidFill>
                  <a:srgbClr val="000000"/>
                </a:solidFill>
                <a:latin typeface="Cambria"/>
              </a:rPr>
              <a:t>: “</a:t>
            </a:r>
            <a:r>
              <a:rPr lang="en-US" sz="1832" dirty="0" err="1">
                <a:solidFill>
                  <a:srgbClr val="000000"/>
                </a:solidFill>
                <a:latin typeface="Cambria"/>
              </a:rPr>
              <a:t>Cảm</a:t>
            </a:r>
            <a:r>
              <a:rPr lang="en-US" sz="1832" dirty="0">
                <a:solidFill>
                  <a:srgbClr val="000000"/>
                </a:solidFill>
                <a:latin typeface="Cambria"/>
              </a:rPr>
              <a:t> </a:t>
            </a:r>
            <a:r>
              <a:rPr lang="en-US" sz="1832" dirty="0" err="1">
                <a:solidFill>
                  <a:srgbClr val="000000"/>
                </a:solidFill>
                <a:latin typeface="Cambria"/>
              </a:rPr>
              <a:t>ơn</a:t>
            </a:r>
            <a:r>
              <a:rPr lang="en-US" sz="1832" dirty="0">
                <a:solidFill>
                  <a:srgbClr val="000000"/>
                </a:solidFill>
                <a:latin typeface="Cambria"/>
              </a:rPr>
              <a:t> </a:t>
            </a:r>
            <a:r>
              <a:rPr lang="en-US" sz="1832" dirty="0" err="1">
                <a:solidFill>
                  <a:srgbClr val="000000"/>
                </a:solidFill>
                <a:latin typeface="Cambria"/>
              </a:rPr>
              <a:t>anh</a:t>
            </a:r>
            <a:r>
              <a:rPr lang="en-US" sz="1832" dirty="0">
                <a:solidFill>
                  <a:srgbClr val="000000"/>
                </a:solidFill>
                <a:latin typeface="Cambria"/>
              </a:rPr>
              <a:t> </a:t>
            </a:r>
            <a:r>
              <a:rPr lang="en-US" sz="1832" dirty="0" err="1">
                <a:solidFill>
                  <a:srgbClr val="000000"/>
                </a:solidFill>
                <a:latin typeface="Cambria"/>
              </a:rPr>
              <a:t>đã</a:t>
            </a:r>
            <a:r>
              <a:rPr lang="en-US" sz="1832" dirty="0">
                <a:solidFill>
                  <a:srgbClr val="000000"/>
                </a:solidFill>
                <a:latin typeface="Cambria"/>
              </a:rPr>
              <a:t> </a:t>
            </a:r>
            <a:r>
              <a:rPr lang="en-US" sz="1832" dirty="0" err="1">
                <a:solidFill>
                  <a:srgbClr val="000000"/>
                </a:solidFill>
                <a:latin typeface="Cambria"/>
              </a:rPr>
              <a:t>giúp</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tôi</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bảo</a:t>
            </a:r>
            <a:r>
              <a:rPr lang="en-US" sz="1832" dirty="0">
                <a:solidFill>
                  <a:srgbClr val="000000"/>
                </a:solidFill>
                <a:latin typeface="Cambria"/>
              </a:rPr>
              <a:t> </a:t>
            </a:r>
            <a:r>
              <a:rPr lang="en-US" sz="1832" dirty="0" err="1">
                <a:solidFill>
                  <a:srgbClr val="000000"/>
                </a:solidFill>
                <a:latin typeface="Cambria"/>
              </a:rPr>
              <a:t>anh</a:t>
            </a:r>
            <a:r>
              <a:rPr lang="en-US" sz="1832" dirty="0">
                <a:solidFill>
                  <a:srgbClr val="000000"/>
                </a:solidFill>
                <a:latin typeface="Cambria"/>
              </a:rPr>
              <a:t> </a:t>
            </a:r>
            <a:r>
              <a:rPr lang="en-US" sz="1832" dirty="0" err="1">
                <a:solidFill>
                  <a:srgbClr val="000000"/>
                </a:solidFill>
                <a:latin typeface="Cambria"/>
              </a:rPr>
              <a:t>sẽ</a:t>
            </a:r>
            <a:r>
              <a:rPr lang="en-US" sz="1832" dirty="0">
                <a:solidFill>
                  <a:srgbClr val="000000"/>
                </a:solidFill>
                <a:latin typeface="Cambria"/>
              </a:rPr>
              <a:t> </a:t>
            </a:r>
            <a:r>
              <a:rPr lang="en-US" sz="1832" dirty="0" err="1">
                <a:solidFill>
                  <a:srgbClr val="000000"/>
                </a:solidFill>
                <a:latin typeface="Cambria"/>
              </a:rPr>
              <a:t>cần</a:t>
            </a:r>
            <a:r>
              <a:rPr lang="en-US" sz="1832" dirty="0">
                <a:solidFill>
                  <a:srgbClr val="000000"/>
                </a:solidFill>
                <a:latin typeface="Cambria"/>
              </a:rPr>
              <a:t> </a:t>
            </a:r>
            <a:r>
              <a:rPr lang="en-US" sz="1832" dirty="0" err="1">
                <a:solidFill>
                  <a:srgbClr val="000000"/>
                </a:solidFill>
                <a:latin typeface="Cambria"/>
              </a:rPr>
              <a:t>những</a:t>
            </a:r>
            <a:r>
              <a:rPr lang="en-US" sz="1832" dirty="0">
                <a:solidFill>
                  <a:srgbClr val="000000"/>
                </a:solidFill>
                <a:latin typeface="Cambria"/>
              </a:rPr>
              <a:t> </a:t>
            </a:r>
            <a:r>
              <a:rPr lang="en-US" sz="1832" dirty="0" err="1">
                <a:solidFill>
                  <a:srgbClr val="000000"/>
                </a:solidFill>
                <a:latin typeface="Cambria"/>
              </a:rPr>
              <a:t>thứ</a:t>
            </a:r>
            <a:r>
              <a:rPr lang="en-US" sz="1832" dirty="0">
                <a:solidFill>
                  <a:srgbClr val="000000"/>
                </a:solidFill>
                <a:latin typeface="Cambria"/>
              </a:rPr>
              <a:t> </a:t>
            </a:r>
            <a:r>
              <a:rPr lang="en-US" sz="1832" dirty="0" err="1">
                <a:solidFill>
                  <a:srgbClr val="000000"/>
                </a:solidFill>
                <a:latin typeface="Cambria"/>
              </a:rPr>
              <a:t>này</a:t>
            </a:r>
            <a:r>
              <a:rPr lang="en-US" sz="1832" dirty="0">
                <a:solidFill>
                  <a:srgbClr val="000000"/>
                </a:solidFill>
                <a:latin typeface="Cambria"/>
              </a:rPr>
              <a:t> </a:t>
            </a:r>
            <a:r>
              <a:rPr lang="en-US" sz="1832" dirty="0" err="1">
                <a:solidFill>
                  <a:srgbClr val="000000"/>
                </a:solidFill>
                <a:latin typeface="Cambria"/>
              </a:rPr>
              <a:t>và</a:t>
            </a:r>
            <a:r>
              <a:rPr lang="en-US" sz="1832" dirty="0">
                <a:solidFill>
                  <a:srgbClr val="000000"/>
                </a:solidFill>
                <a:latin typeface="Cambria"/>
              </a:rPr>
              <a:t> </a:t>
            </a:r>
            <a:r>
              <a:rPr lang="en-US" sz="1832" dirty="0" err="1">
                <a:solidFill>
                  <a:srgbClr val="000000"/>
                </a:solidFill>
                <a:latin typeface="Cambria"/>
              </a:rPr>
              <a:t>muốn</a:t>
            </a:r>
            <a:r>
              <a:rPr lang="en-US" sz="1832" dirty="0">
                <a:solidFill>
                  <a:srgbClr val="000000"/>
                </a:solidFill>
                <a:latin typeface="Cambria"/>
              </a:rPr>
              <a:t> </a:t>
            </a:r>
            <a:r>
              <a:rPr lang="en-US" sz="1832" dirty="0" err="1">
                <a:solidFill>
                  <a:srgbClr val="000000"/>
                </a:solidFill>
                <a:latin typeface="Cambria"/>
              </a:rPr>
              <a:t>tôi</a:t>
            </a:r>
            <a:r>
              <a:rPr lang="en-US" sz="1832" dirty="0">
                <a:solidFill>
                  <a:srgbClr val="000000"/>
                </a:solidFill>
                <a:latin typeface="Cambria"/>
              </a:rPr>
              <a:t> </a:t>
            </a:r>
            <a:r>
              <a:rPr lang="en-US" sz="1832" dirty="0" err="1">
                <a:solidFill>
                  <a:srgbClr val="000000"/>
                </a:solidFill>
                <a:latin typeface="Cambria"/>
              </a:rPr>
              <a:t>mang</a:t>
            </a:r>
            <a:r>
              <a:rPr lang="en-US" sz="1832" dirty="0">
                <a:solidFill>
                  <a:srgbClr val="000000"/>
                </a:solidFill>
                <a:latin typeface="Cambria"/>
              </a:rPr>
              <a:t> </a:t>
            </a:r>
            <a:r>
              <a:rPr lang="en-US" sz="1832" dirty="0" err="1">
                <a:solidFill>
                  <a:srgbClr val="000000"/>
                </a:solidFill>
                <a:latin typeface="Cambria"/>
              </a:rPr>
              <a:t>chúng</a:t>
            </a:r>
            <a:r>
              <a:rPr lang="en-US" sz="1832" dirty="0">
                <a:solidFill>
                  <a:srgbClr val="000000"/>
                </a:solidFill>
                <a:latin typeface="Cambria"/>
              </a:rPr>
              <a:t> </a:t>
            </a:r>
            <a:r>
              <a:rPr lang="en-US" sz="1832" dirty="0" err="1">
                <a:solidFill>
                  <a:srgbClr val="000000"/>
                </a:solidFill>
                <a:latin typeface="Cambria"/>
              </a:rPr>
              <a:t>đến</a:t>
            </a:r>
            <a:r>
              <a:rPr lang="en-US" sz="1832" dirty="0">
                <a:solidFill>
                  <a:srgbClr val="000000"/>
                </a:solidFill>
                <a:latin typeface="Cambria"/>
              </a:rPr>
              <a:t> </a:t>
            </a:r>
            <a:r>
              <a:rPr lang="en-US" sz="1832" dirty="0" err="1">
                <a:solidFill>
                  <a:srgbClr val="000000"/>
                </a:solidFill>
                <a:latin typeface="Cambria"/>
              </a:rPr>
              <a:t>cho</a:t>
            </a:r>
            <a:r>
              <a:rPr lang="en-US" sz="1832" dirty="0">
                <a:solidFill>
                  <a:srgbClr val="000000"/>
                </a:solidFill>
                <a:latin typeface="Cambria"/>
              </a:rPr>
              <a:t> </a:t>
            </a:r>
            <a:r>
              <a:rPr lang="en-US" sz="1832" dirty="0" err="1">
                <a:solidFill>
                  <a:srgbClr val="000000"/>
                </a:solidFill>
                <a:latin typeface="Cambria"/>
              </a:rPr>
              <a:t>anh</a:t>
            </a:r>
            <a:r>
              <a:rPr lang="en-US" sz="1832" dirty="0">
                <a:solidFill>
                  <a:srgbClr val="000000"/>
                </a:solidFill>
                <a:latin typeface="Cambria"/>
              </a:rPr>
              <a:t>.”</a:t>
            </a:r>
          </a:p>
          <a:p>
            <a:pPr algn="just" defTabSz="609630">
              <a:lnSpc>
                <a:spcPts val="2565"/>
              </a:lnSpc>
              <a:spcBef>
                <a:spcPct val="0"/>
              </a:spcBef>
            </a:pPr>
            <a:r>
              <a:rPr lang="en-US" sz="1832" dirty="0" err="1">
                <a:solidFill>
                  <a:srgbClr val="000000"/>
                </a:solidFill>
                <a:latin typeface="Cambria"/>
              </a:rPr>
              <a:t>Nói</a:t>
            </a:r>
            <a:r>
              <a:rPr lang="en-US" sz="1832" dirty="0">
                <a:solidFill>
                  <a:srgbClr val="000000"/>
                </a:solidFill>
                <a:latin typeface="Cambria"/>
              </a:rPr>
              <a:t> </a:t>
            </a:r>
            <a:r>
              <a:rPr lang="en-US" sz="1832" dirty="0" err="1">
                <a:solidFill>
                  <a:srgbClr val="000000"/>
                </a:solidFill>
                <a:latin typeface="Cambria"/>
              </a:rPr>
              <a:t>đoạn</a:t>
            </a:r>
            <a:r>
              <a:rPr lang="en-US" sz="1832" dirty="0">
                <a:solidFill>
                  <a:srgbClr val="000000"/>
                </a:solidFill>
                <a:latin typeface="Cambria"/>
              </a:rPr>
              <a:t>, </a:t>
            </a:r>
            <a:r>
              <a:rPr lang="en-US" sz="1832" dirty="0" err="1">
                <a:solidFill>
                  <a:srgbClr val="000000"/>
                </a:solidFill>
                <a:latin typeface="Cambria"/>
              </a:rPr>
              <a:t>cậu</a:t>
            </a:r>
            <a:r>
              <a:rPr lang="en-US" sz="1832" dirty="0">
                <a:solidFill>
                  <a:srgbClr val="000000"/>
                </a:solidFill>
                <a:latin typeface="Cambria"/>
              </a:rPr>
              <a:t> </a:t>
            </a:r>
            <a:r>
              <a:rPr lang="en-US" sz="1832" dirty="0" err="1">
                <a:solidFill>
                  <a:srgbClr val="000000"/>
                </a:solidFill>
                <a:latin typeface="Cambria"/>
              </a:rPr>
              <a:t>ấy</a:t>
            </a:r>
            <a:r>
              <a:rPr lang="en-US" sz="1832" dirty="0">
                <a:solidFill>
                  <a:srgbClr val="000000"/>
                </a:solidFill>
                <a:latin typeface="Cambria"/>
              </a:rPr>
              <a:t> </a:t>
            </a:r>
            <a:r>
              <a:rPr lang="en-US" sz="1832" dirty="0" err="1">
                <a:solidFill>
                  <a:srgbClr val="000000"/>
                </a:solidFill>
                <a:latin typeface="Cambria"/>
              </a:rPr>
              <a:t>lấy</a:t>
            </a:r>
            <a:r>
              <a:rPr lang="en-US" sz="1832" dirty="0">
                <a:solidFill>
                  <a:srgbClr val="000000"/>
                </a:solidFill>
                <a:latin typeface="Cambria"/>
              </a:rPr>
              <a:t> </a:t>
            </a:r>
            <a:r>
              <a:rPr lang="en-US" sz="1832" dirty="0" err="1">
                <a:solidFill>
                  <a:srgbClr val="000000"/>
                </a:solidFill>
                <a:latin typeface="Cambria"/>
              </a:rPr>
              <a:t>ra</a:t>
            </a:r>
            <a:r>
              <a:rPr lang="en-US" sz="1832" dirty="0">
                <a:solidFill>
                  <a:srgbClr val="000000"/>
                </a:solidFill>
                <a:latin typeface="Cambria"/>
              </a:rPr>
              <a:t> </a:t>
            </a:r>
            <a:r>
              <a:rPr lang="en-US" sz="1832" dirty="0" err="1">
                <a:solidFill>
                  <a:srgbClr val="000000"/>
                </a:solidFill>
                <a:latin typeface="Cambria"/>
              </a:rPr>
              <a:t>một</a:t>
            </a:r>
            <a:r>
              <a:rPr lang="en-US" sz="1832" dirty="0">
                <a:solidFill>
                  <a:srgbClr val="000000"/>
                </a:solidFill>
                <a:latin typeface="Cambria"/>
              </a:rPr>
              <a:t> </a:t>
            </a:r>
            <a:r>
              <a:rPr lang="en-US" sz="1832" dirty="0" err="1">
                <a:solidFill>
                  <a:srgbClr val="000000"/>
                </a:solidFill>
                <a:latin typeface="Cambria"/>
              </a:rPr>
              <a:t>ít</a:t>
            </a:r>
            <a:r>
              <a:rPr lang="en-US" sz="1832" dirty="0">
                <a:solidFill>
                  <a:srgbClr val="000000"/>
                </a:solidFill>
                <a:latin typeface="Cambria"/>
              </a:rPr>
              <a:t> </a:t>
            </a:r>
            <a:r>
              <a:rPr lang="en-US" sz="1832" dirty="0" err="1">
                <a:solidFill>
                  <a:srgbClr val="000000"/>
                </a:solidFill>
                <a:latin typeface="Cambria"/>
              </a:rPr>
              <a:t>thức</a:t>
            </a:r>
            <a:r>
              <a:rPr lang="en-US" sz="1832" dirty="0">
                <a:solidFill>
                  <a:srgbClr val="000000"/>
                </a:solidFill>
                <a:latin typeface="Cambria"/>
              </a:rPr>
              <a:t> </a:t>
            </a:r>
            <a:r>
              <a:rPr lang="en-US" sz="1832" dirty="0" err="1">
                <a:solidFill>
                  <a:srgbClr val="000000"/>
                </a:solidFill>
                <a:latin typeface="Cambria"/>
              </a:rPr>
              <a:t>ăn</a:t>
            </a:r>
            <a:r>
              <a:rPr lang="en-US" sz="1832" dirty="0">
                <a:solidFill>
                  <a:srgbClr val="000000"/>
                </a:solidFill>
                <a:latin typeface="Cambria"/>
              </a:rPr>
              <a:t> </a:t>
            </a:r>
            <a:r>
              <a:rPr lang="en-US" sz="1832" dirty="0" err="1">
                <a:solidFill>
                  <a:srgbClr val="000000"/>
                </a:solidFill>
                <a:latin typeface="Cambria"/>
              </a:rPr>
              <a:t>và</a:t>
            </a:r>
            <a:r>
              <a:rPr lang="en-US" sz="1832" dirty="0">
                <a:solidFill>
                  <a:srgbClr val="000000"/>
                </a:solidFill>
                <a:latin typeface="Cambria"/>
              </a:rPr>
              <a:t> </a:t>
            </a:r>
            <a:r>
              <a:rPr lang="en-US" sz="1832" dirty="0" err="1">
                <a:solidFill>
                  <a:srgbClr val="000000"/>
                </a:solidFill>
                <a:latin typeface="Cambria"/>
              </a:rPr>
              <a:t>thuốc</a:t>
            </a:r>
            <a:r>
              <a:rPr lang="en-US" sz="1832" dirty="0">
                <a:solidFill>
                  <a:srgbClr val="000000"/>
                </a:solidFill>
                <a:latin typeface="Cambria"/>
              </a:rPr>
              <a:t> men </a:t>
            </a:r>
            <a:r>
              <a:rPr lang="en-US" sz="1832" dirty="0" err="1">
                <a:solidFill>
                  <a:srgbClr val="000000"/>
                </a:solidFill>
                <a:latin typeface="Cambria"/>
              </a:rPr>
              <a:t>trong</a:t>
            </a:r>
            <a:r>
              <a:rPr lang="en-US" sz="1832" dirty="0">
                <a:solidFill>
                  <a:srgbClr val="000000"/>
                </a:solidFill>
                <a:latin typeface="Cambria"/>
              </a:rPr>
              <a:t> </a:t>
            </a:r>
            <a:r>
              <a:rPr lang="en-US" sz="1832" dirty="0" err="1">
                <a:solidFill>
                  <a:srgbClr val="000000"/>
                </a:solidFill>
                <a:latin typeface="Cambria"/>
              </a:rPr>
              <a:t>túi</a:t>
            </a:r>
            <a:r>
              <a:rPr lang="en-US" sz="1832" dirty="0">
                <a:solidFill>
                  <a:srgbClr val="000000"/>
                </a:solidFill>
                <a:latin typeface="Cambria"/>
              </a:rPr>
              <a:t> </a:t>
            </a:r>
            <a:r>
              <a:rPr lang="en-US" sz="1832" dirty="0" err="1">
                <a:solidFill>
                  <a:srgbClr val="000000"/>
                </a:solidFill>
                <a:latin typeface="Cambria"/>
              </a:rPr>
              <a:t>ra.</a:t>
            </a:r>
            <a:r>
              <a:rPr lang="en-US" sz="1832" dirty="0">
                <a:solidFill>
                  <a:srgbClr val="000000"/>
                </a:solidFill>
                <a:latin typeface="Cambria"/>
              </a:rPr>
              <a:t> </a:t>
            </a:r>
            <a:r>
              <a:rPr lang="en-US" sz="1832" dirty="0" err="1">
                <a:solidFill>
                  <a:srgbClr val="000000"/>
                </a:solidFill>
                <a:latin typeface="Cambria"/>
              </a:rPr>
              <a:t>Hơn</a:t>
            </a:r>
            <a:r>
              <a:rPr lang="en-US" sz="1832" dirty="0">
                <a:solidFill>
                  <a:srgbClr val="000000"/>
                </a:solidFill>
                <a:latin typeface="Cambria"/>
              </a:rPr>
              <a:t> </a:t>
            </a:r>
            <a:r>
              <a:rPr lang="en-US" sz="1832" dirty="0" err="1">
                <a:solidFill>
                  <a:srgbClr val="000000"/>
                </a:solidFill>
                <a:latin typeface="Cambria"/>
              </a:rPr>
              <a:t>nữa</a:t>
            </a:r>
            <a:r>
              <a:rPr lang="en-US" sz="1832" dirty="0">
                <a:solidFill>
                  <a:srgbClr val="000000"/>
                </a:solidFill>
                <a:latin typeface="Cambria"/>
              </a:rPr>
              <a:t> </a:t>
            </a:r>
            <a:r>
              <a:rPr lang="en-US" sz="1832" dirty="0" err="1">
                <a:solidFill>
                  <a:srgbClr val="000000"/>
                </a:solidFill>
                <a:latin typeface="Cambria"/>
              </a:rPr>
              <a:t>anh</a:t>
            </a:r>
            <a:r>
              <a:rPr lang="en-US" sz="1832" dirty="0">
                <a:solidFill>
                  <a:srgbClr val="000000"/>
                </a:solidFill>
                <a:latin typeface="Cambria"/>
              </a:rPr>
              <a:t> </a:t>
            </a:r>
            <a:r>
              <a:rPr lang="en-US" sz="1832" dirty="0" err="1">
                <a:solidFill>
                  <a:srgbClr val="000000"/>
                </a:solidFill>
                <a:latin typeface="Cambria"/>
              </a:rPr>
              <a:t>còn</a:t>
            </a:r>
            <a:r>
              <a:rPr lang="en-US" sz="1832" dirty="0">
                <a:solidFill>
                  <a:srgbClr val="000000"/>
                </a:solidFill>
                <a:latin typeface="Cambria"/>
              </a:rPr>
              <a:t> </a:t>
            </a:r>
            <a:r>
              <a:rPr lang="en-US" sz="1832" dirty="0" err="1">
                <a:solidFill>
                  <a:srgbClr val="000000"/>
                </a:solidFill>
                <a:latin typeface="Cambria"/>
              </a:rPr>
              <a:t>dắt</a:t>
            </a:r>
            <a:r>
              <a:rPr lang="en-US" sz="1832" dirty="0">
                <a:solidFill>
                  <a:srgbClr val="000000"/>
                </a:solidFill>
                <a:latin typeface="Cambria"/>
              </a:rPr>
              <a:t> </a:t>
            </a:r>
            <a:r>
              <a:rPr lang="en-US" sz="1832" dirty="0" err="1">
                <a:solidFill>
                  <a:srgbClr val="000000"/>
                </a:solidFill>
                <a:latin typeface="Cambria"/>
              </a:rPr>
              <a:t>thêm</a:t>
            </a:r>
            <a:r>
              <a:rPr lang="en-US" sz="1832" dirty="0">
                <a:solidFill>
                  <a:srgbClr val="000000"/>
                </a:solidFill>
                <a:latin typeface="Cambria"/>
              </a:rPr>
              <a:t> </a:t>
            </a:r>
            <a:r>
              <a:rPr lang="en-US" sz="1832" dirty="0" err="1">
                <a:solidFill>
                  <a:srgbClr val="000000"/>
                </a:solidFill>
                <a:latin typeface="Cambria"/>
              </a:rPr>
              <a:t>một</a:t>
            </a:r>
            <a:r>
              <a:rPr lang="en-US" sz="1832" dirty="0">
                <a:solidFill>
                  <a:srgbClr val="000000"/>
                </a:solidFill>
                <a:latin typeface="Cambria"/>
              </a:rPr>
              <a:t> con </a:t>
            </a:r>
            <a:r>
              <a:rPr lang="en-US" sz="1832" dirty="0" err="1">
                <a:solidFill>
                  <a:srgbClr val="000000"/>
                </a:solidFill>
                <a:latin typeface="Cambria"/>
              </a:rPr>
              <a:t>lừa</a:t>
            </a:r>
            <a:r>
              <a:rPr lang="en-US" sz="1832" dirty="0">
                <a:solidFill>
                  <a:srgbClr val="000000"/>
                </a:solidFill>
                <a:latin typeface="Cambria"/>
              </a:rPr>
              <a:t> </a:t>
            </a:r>
            <a:r>
              <a:rPr lang="en-US" sz="1832" dirty="0" err="1">
                <a:solidFill>
                  <a:srgbClr val="000000"/>
                </a:solidFill>
                <a:latin typeface="Cambria"/>
              </a:rPr>
              <a:t>và</a:t>
            </a:r>
            <a:r>
              <a:rPr lang="en-US" sz="1832" dirty="0">
                <a:solidFill>
                  <a:srgbClr val="000000"/>
                </a:solidFill>
                <a:latin typeface="Cambria"/>
              </a:rPr>
              <a:t> </a:t>
            </a:r>
            <a:r>
              <a:rPr lang="en-US" sz="1832" dirty="0" err="1">
                <a:solidFill>
                  <a:srgbClr val="000000"/>
                </a:solidFill>
                <a:latin typeface="Cambria"/>
              </a:rPr>
              <a:t>giao</a:t>
            </a:r>
            <a:r>
              <a:rPr lang="en-US" sz="1832" dirty="0">
                <a:solidFill>
                  <a:srgbClr val="000000"/>
                </a:solidFill>
                <a:latin typeface="Cambria"/>
              </a:rPr>
              <a:t> </a:t>
            </a:r>
            <a:r>
              <a:rPr lang="en-US" sz="1832" dirty="0" err="1">
                <a:solidFill>
                  <a:srgbClr val="000000"/>
                </a:solidFill>
                <a:latin typeface="Cambria"/>
              </a:rPr>
              <a:t>nó</a:t>
            </a:r>
            <a:r>
              <a:rPr lang="en-US" sz="1832" dirty="0">
                <a:solidFill>
                  <a:srgbClr val="000000"/>
                </a:solidFill>
                <a:latin typeface="Cambria"/>
              </a:rPr>
              <a:t> </a:t>
            </a:r>
            <a:r>
              <a:rPr lang="en-US" sz="1832" dirty="0" err="1">
                <a:solidFill>
                  <a:srgbClr val="000000"/>
                </a:solidFill>
                <a:latin typeface="Cambria"/>
              </a:rPr>
              <a:t>cho</a:t>
            </a:r>
            <a:r>
              <a:rPr lang="en-US" sz="1832" dirty="0">
                <a:solidFill>
                  <a:srgbClr val="000000"/>
                </a:solidFill>
                <a:latin typeface="Cambria"/>
              </a:rPr>
              <a:t> du </a:t>
            </a:r>
            <a:r>
              <a:rPr lang="en-US" sz="1832" dirty="0" err="1">
                <a:solidFill>
                  <a:srgbClr val="000000"/>
                </a:solidFill>
                <a:latin typeface="Cambria"/>
              </a:rPr>
              <a:t>khách</a:t>
            </a:r>
            <a:r>
              <a:rPr lang="en-US" sz="1832" dirty="0">
                <a:solidFill>
                  <a:srgbClr val="000000"/>
                </a:solidFill>
                <a:latin typeface="Cambria"/>
              </a:rPr>
              <a:t> </a:t>
            </a:r>
            <a:r>
              <a:rPr lang="en-US" sz="1832" dirty="0" err="1">
                <a:solidFill>
                  <a:srgbClr val="000000"/>
                </a:solidFill>
                <a:latin typeface="Cambria"/>
              </a:rPr>
              <a:t>tốt</a:t>
            </a:r>
            <a:r>
              <a:rPr lang="en-US" sz="1832" dirty="0">
                <a:solidFill>
                  <a:srgbClr val="000000"/>
                </a:solidFill>
                <a:latin typeface="Cambria"/>
              </a:rPr>
              <a:t> </a:t>
            </a:r>
            <a:r>
              <a:rPr lang="en-US" sz="1832" dirty="0" err="1">
                <a:solidFill>
                  <a:srgbClr val="000000"/>
                </a:solidFill>
                <a:latin typeface="Cambria"/>
              </a:rPr>
              <a:t>bụng</a:t>
            </a:r>
            <a:r>
              <a:rPr lang="en-US" sz="1832" dirty="0">
                <a:solidFill>
                  <a:srgbClr val="000000"/>
                </a:solidFill>
                <a:latin typeface="Cambria"/>
              </a:rPr>
              <a:t>. </a:t>
            </a:r>
            <a:r>
              <a:rPr lang="en-US" sz="1832" dirty="0" err="1">
                <a:solidFill>
                  <a:srgbClr val="000000"/>
                </a:solidFill>
                <a:latin typeface="Cambria"/>
              </a:rPr>
              <a:t>Vị</a:t>
            </a:r>
            <a:r>
              <a:rPr lang="en-US" sz="1832" dirty="0">
                <a:solidFill>
                  <a:srgbClr val="000000"/>
                </a:solidFill>
                <a:latin typeface="Cambria"/>
              </a:rPr>
              <a:t> du </a:t>
            </a:r>
            <a:r>
              <a:rPr lang="en-US" sz="1832" dirty="0" err="1">
                <a:solidFill>
                  <a:srgbClr val="000000"/>
                </a:solidFill>
                <a:latin typeface="Cambria"/>
              </a:rPr>
              <a:t>khách</a:t>
            </a:r>
            <a:r>
              <a:rPr lang="en-US" sz="1832" dirty="0">
                <a:solidFill>
                  <a:srgbClr val="000000"/>
                </a:solidFill>
                <a:latin typeface="Cambria"/>
              </a:rPr>
              <a:t> </a:t>
            </a:r>
            <a:r>
              <a:rPr lang="en-US" sz="1832" dirty="0" err="1">
                <a:solidFill>
                  <a:srgbClr val="000000"/>
                </a:solidFill>
                <a:latin typeface="Cambria"/>
              </a:rPr>
              <a:t>không</a:t>
            </a:r>
            <a:r>
              <a:rPr lang="en-US" sz="1832" dirty="0">
                <a:solidFill>
                  <a:srgbClr val="000000"/>
                </a:solidFill>
                <a:latin typeface="Cambria"/>
              </a:rPr>
              <a:t> </a:t>
            </a:r>
            <a:r>
              <a:rPr lang="en-US" sz="1832" dirty="0" err="1">
                <a:solidFill>
                  <a:srgbClr val="000000"/>
                </a:solidFill>
                <a:latin typeface="Cambria"/>
              </a:rPr>
              <a:t>ngừng</a:t>
            </a:r>
            <a:r>
              <a:rPr lang="en-US" sz="1832" dirty="0">
                <a:solidFill>
                  <a:srgbClr val="000000"/>
                </a:solidFill>
                <a:latin typeface="Cambria"/>
              </a:rPr>
              <a:t> </a:t>
            </a:r>
            <a:r>
              <a:rPr lang="en-US" sz="1832" dirty="0" err="1">
                <a:solidFill>
                  <a:srgbClr val="000000"/>
                </a:solidFill>
                <a:latin typeface="Cambria"/>
              </a:rPr>
              <a:t>nói</a:t>
            </a:r>
            <a:r>
              <a:rPr lang="en-US" sz="1832" dirty="0">
                <a:solidFill>
                  <a:srgbClr val="000000"/>
                </a:solidFill>
                <a:latin typeface="Cambria"/>
              </a:rPr>
              <a:t> </a:t>
            </a:r>
            <a:r>
              <a:rPr lang="en-US" sz="1832" dirty="0" err="1">
                <a:solidFill>
                  <a:srgbClr val="000000"/>
                </a:solidFill>
                <a:latin typeface="Cambria"/>
              </a:rPr>
              <a:t>cảm</a:t>
            </a:r>
            <a:r>
              <a:rPr lang="en-US" sz="1832" dirty="0">
                <a:solidFill>
                  <a:srgbClr val="000000"/>
                </a:solidFill>
                <a:latin typeface="Cambria"/>
              </a:rPr>
              <a:t> </a:t>
            </a:r>
            <a:r>
              <a:rPr lang="en-US" sz="1832" dirty="0" err="1">
                <a:solidFill>
                  <a:srgbClr val="000000"/>
                </a:solidFill>
                <a:latin typeface="Cambria"/>
              </a:rPr>
              <a:t>ơn</a:t>
            </a:r>
            <a:r>
              <a:rPr lang="en-US" sz="1832" dirty="0">
                <a:solidFill>
                  <a:srgbClr val="000000"/>
                </a:solidFill>
                <a:latin typeface="Cambria"/>
              </a:rPr>
              <a:t> </a:t>
            </a:r>
            <a:r>
              <a:rPr lang="en-US" sz="1832" dirty="0" err="1">
                <a:solidFill>
                  <a:srgbClr val="000000"/>
                </a:solidFill>
                <a:latin typeface="Cambria"/>
              </a:rPr>
              <a:t>anh</a:t>
            </a:r>
            <a:r>
              <a:rPr lang="en-US" sz="1832" dirty="0">
                <a:solidFill>
                  <a:srgbClr val="000000"/>
                </a:solidFill>
                <a:latin typeface="Cambria"/>
              </a:rPr>
              <a:t> </a:t>
            </a:r>
            <a:r>
              <a:rPr lang="en-US" sz="1832" dirty="0" err="1">
                <a:solidFill>
                  <a:srgbClr val="000000"/>
                </a:solidFill>
                <a:latin typeface="Cambria"/>
              </a:rPr>
              <a:t>thanh</a:t>
            </a:r>
            <a:r>
              <a:rPr lang="en-US" sz="1832" dirty="0">
                <a:solidFill>
                  <a:srgbClr val="000000"/>
                </a:solidFill>
                <a:latin typeface="Cambria"/>
              </a:rPr>
              <a:t> </a:t>
            </a:r>
            <a:r>
              <a:rPr lang="en-US" sz="1832" dirty="0" err="1">
                <a:solidFill>
                  <a:srgbClr val="000000"/>
                </a:solidFill>
                <a:latin typeface="Cambria"/>
              </a:rPr>
              <a:t>niên</a:t>
            </a:r>
            <a:r>
              <a:rPr lang="en-US" sz="1832" dirty="0">
                <a:solidFill>
                  <a:srgbClr val="000000"/>
                </a:solidFill>
                <a:latin typeface="Cambria"/>
              </a:rPr>
              <a:t>. Sau </a:t>
            </a:r>
            <a:r>
              <a:rPr lang="en-US" sz="1832" dirty="0" err="1">
                <a:solidFill>
                  <a:srgbClr val="000000"/>
                </a:solidFill>
                <a:latin typeface="Cambria"/>
              </a:rPr>
              <a:t>đó</a:t>
            </a:r>
            <a:r>
              <a:rPr lang="en-US" sz="1832" dirty="0">
                <a:solidFill>
                  <a:srgbClr val="000000"/>
                </a:solidFill>
                <a:latin typeface="Cambria"/>
              </a:rPr>
              <a:t> </a:t>
            </a:r>
            <a:r>
              <a:rPr lang="en-US" sz="1832" dirty="0" err="1">
                <a:solidFill>
                  <a:srgbClr val="000000"/>
                </a:solidFill>
                <a:latin typeface="Cambria"/>
              </a:rPr>
              <a:t>người</a:t>
            </a:r>
            <a:r>
              <a:rPr lang="en-US" sz="1832" dirty="0">
                <a:solidFill>
                  <a:srgbClr val="000000"/>
                </a:solidFill>
                <a:latin typeface="Cambria"/>
              </a:rPr>
              <a:t> </a:t>
            </a:r>
            <a:r>
              <a:rPr lang="en-US" sz="1832" dirty="0" err="1">
                <a:solidFill>
                  <a:srgbClr val="000000"/>
                </a:solidFill>
                <a:latin typeface="Cambria"/>
              </a:rPr>
              <a:t>thanh</a:t>
            </a:r>
            <a:r>
              <a:rPr lang="en-US" sz="1832" dirty="0">
                <a:solidFill>
                  <a:srgbClr val="000000"/>
                </a:solidFill>
                <a:latin typeface="Cambria"/>
              </a:rPr>
              <a:t> </a:t>
            </a:r>
            <a:r>
              <a:rPr lang="en-US" sz="1832" dirty="0" err="1">
                <a:solidFill>
                  <a:srgbClr val="000000"/>
                </a:solidFill>
                <a:latin typeface="Cambria"/>
              </a:rPr>
              <a:t>niên</a:t>
            </a:r>
            <a:r>
              <a:rPr lang="en-US" sz="1832" dirty="0">
                <a:solidFill>
                  <a:srgbClr val="000000"/>
                </a:solidFill>
                <a:latin typeface="Cambria"/>
              </a:rPr>
              <a:t> </a:t>
            </a:r>
            <a:r>
              <a:rPr lang="en-US" sz="1832" dirty="0" err="1">
                <a:solidFill>
                  <a:srgbClr val="000000"/>
                </a:solidFill>
                <a:latin typeface="Cambria"/>
              </a:rPr>
              <a:t>này</a:t>
            </a:r>
            <a:r>
              <a:rPr lang="en-US" sz="1832" dirty="0">
                <a:solidFill>
                  <a:srgbClr val="000000"/>
                </a:solidFill>
                <a:latin typeface="Cambria"/>
              </a:rPr>
              <a:t> </a:t>
            </a:r>
            <a:r>
              <a:rPr lang="en-US" sz="1832" dirty="0" err="1">
                <a:solidFill>
                  <a:srgbClr val="000000"/>
                </a:solidFill>
                <a:latin typeface="Cambria"/>
              </a:rPr>
              <a:t>nói</a:t>
            </a:r>
            <a:r>
              <a:rPr lang="en-US" sz="1832" dirty="0">
                <a:solidFill>
                  <a:srgbClr val="000000"/>
                </a:solidFill>
                <a:latin typeface="Cambria"/>
              </a:rPr>
              <a:t> </a:t>
            </a:r>
            <a:r>
              <a:rPr lang="en-US" sz="1832" dirty="0" err="1">
                <a:solidFill>
                  <a:srgbClr val="000000"/>
                </a:solidFill>
                <a:latin typeface="Cambria"/>
              </a:rPr>
              <a:t>tiếp</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của</a:t>
            </a:r>
            <a:r>
              <a:rPr lang="en-US" sz="1832" dirty="0">
                <a:solidFill>
                  <a:srgbClr val="000000"/>
                </a:solidFill>
                <a:latin typeface="Cambria"/>
              </a:rPr>
              <a:t> </a:t>
            </a:r>
            <a:r>
              <a:rPr lang="en-US" sz="1832" dirty="0" err="1">
                <a:solidFill>
                  <a:srgbClr val="000000"/>
                </a:solidFill>
                <a:latin typeface="Cambria"/>
              </a:rPr>
              <a:t>tôi</a:t>
            </a:r>
            <a:r>
              <a:rPr lang="en-US" sz="1832" dirty="0">
                <a:solidFill>
                  <a:srgbClr val="000000"/>
                </a:solidFill>
                <a:latin typeface="Cambria"/>
              </a:rPr>
              <a:t> </a:t>
            </a:r>
            <a:r>
              <a:rPr lang="en-US" sz="1832" dirty="0" err="1">
                <a:solidFill>
                  <a:srgbClr val="000000"/>
                </a:solidFill>
                <a:latin typeface="Cambria"/>
              </a:rPr>
              <a:t>không</a:t>
            </a:r>
            <a:r>
              <a:rPr lang="en-US" sz="1832" dirty="0">
                <a:solidFill>
                  <a:srgbClr val="000000"/>
                </a:solidFill>
                <a:latin typeface="Cambria"/>
              </a:rPr>
              <a:t> </a:t>
            </a:r>
            <a:r>
              <a:rPr lang="en-US" sz="1832" dirty="0" err="1">
                <a:solidFill>
                  <a:srgbClr val="000000"/>
                </a:solidFill>
                <a:latin typeface="Cambria"/>
              </a:rPr>
              <a:t>nói</a:t>
            </a:r>
            <a:r>
              <a:rPr lang="en-US" sz="1832" dirty="0">
                <a:solidFill>
                  <a:srgbClr val="000000"/>
                </a:solidFill>
                <a:latin typeface="Cambria"/>
              </a:rPr>
              <a:t> </a:t>
            </a:r>
            <a:r>
              <a:rPr lang="en-US" sz="1832" dirty="0" err="1">
                <a:solidFill>
                  <a:srgbClr val="000000"/>
                </a:solidFill>
                <a:latin typeface="Cambria"/>
              </a:rPr>
              <a:t>được</a:t>
            </a:r>
            <a:r>
              <a:rPr lang="en-US" sz="1832" dirty="0">
                <a:solidFill>
                  <a:srgbClr val="000000"/>
                </a:solidFill>
                <a:latin typeface="Cambria"/>
              </a:rPr>
              <a:t>, </a:t>
            </a:r>
            <a:r>
              <a:rPr lang="en-US" sz="1832" dirty="0" err="1">
                <a:solidFill>
                  <a:srgbClr val="000000"/>
                </a:solidFill>
                <a:latin typeface="Cambria"/>
              </a:rPr>
              <a:t>cho</a:t>
            </a:r>
            <a:r>
              <a:rPr lang="en-US" sz="1832" dirty="0">
                <a:solidFill>
                  <a:srgbClr val="000000"/>
                </a:solidFill>
                <a:latin typeface="Cambria"/>
              </a:rPr>
              <a:t> </a:t>
            </a:r>
            <a:r>
              <a:rPr lang="en-US" sz="1832" dirty="0" err="1">
                <a:solidFill>
                  <a:srgbClr val="000000"/>
                </a:solidFill>
                <a:latin typeface="Cambria"/>
              </a:rPr>
              <a:t>nên</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muốn</a:t>
            </a:r>
            <a:r>
              <a:rPr lang="en-US" sz="1832" dirty="0">
                <a:solidFill>
                  <a:srgbClr val="000000"/>
                </a:solidFill>
                <a:latin typeface="Cambria"/>
              </a:rPr>
              <a:t> </a:t>
            </a:r>
            <a:r>
              <a:rPr lang="en-US" sz="1832" dirty="0" err="1">
                <a:solidFill>
                  <a:srgbClr val="000000"/>
                </a:solidFill>
                <a:latin typeface="Cambria"/>
              </a:rPr>
              <a:t>tôi</a:t>
            </a:r>
            <a:r>
              <a:rPr lang="en-US" sz="1832" dirty="0">
                <a:solidFill>
                  <a:srgbClr val="000000"/>
                </a:solidFill>
                <a:latin typeface="Cambria"/>
              </a:rPr>
              <a:t> </a:t>
            </a:r>
            <a:r>
              <a:rPr lang="en-US" sz="1832" dirty="0" err="1">
                <a:solidFill>
                  <a:srgbClr val="000000"/>
                </a:solidFill>
                <a:latin typeface="Cambria"/>
              </a:rPr>
              <a:t>thay</a:t>
            </a:r>
            <a:r>
              <a:rPr lang="en-US" sz="1832" dirty="0">
                <a:solidFill>
                  <a:srgbClr val="000000"/>
                </a:solidFill>
                <a:latin typeface="Cambria"/>
              </a:rPr>
              <a:t> </a:t>
            </a:r>
            <a:r>
              <a:rPr lang="en-US" sz="1832" dirty="0" err="1">
                <a:solidFill>
                  <a:srgbClr val="000000"/>
                </a:solidFill>
                <a:latin typeface="Cambria"/>
              </a:rPr>
              <a:t>mặt</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cảm</a:t>
            </a:r>
            <a:r>
              <a:rPr lang="en-US" sz="1832" dirty="0">
                <a:solidFill>
                  <a:srgbClr val="000000"/>
                </a:solidFill>
                <a:latin typeface="Cambria"/>
              </a:rPr>
              <a:t> </a:t>
            </a:r>
            <a:r>
              <a:rPr lang="en-US" sz="1832" dirty="0" err="1">
                <a:solidFill>
                  <a:srgbClr val="000000"/>
                </a:solidFill>
                <a:latin typeface="Cambria"/>
              </a:rPr>
              <a:t>ơn</a:t>
            </a:r>
            <a:r>
              <a:rPr lang="en-US" sz="1832" dirty="0">
                <a:solidFill>
                  <a:srgbClr val="000000"/>
                </a:solidFill>
                <a:latin typeface="Cambria"/>
              </a:rPr>
              <a:t> </a:t>
            </a:r>
            <a:r>
              <a:rPr lang="en-US" sz="1832" dirty="0" err="1">
                <a:solidFill>
                  <a:srgbClr val="000000"/>
                </a:solidFill>
                <a:latin typeface="Cambria"/>
              </a:rPr>
              <a:t>anh</a:t>
            </a:r>
            <a:r>
              <a:rPr lang="en-US" sz="1832" dirty="0">
                <a:solidFill>
                  <a:srgbClr val="000000"/>
                </a:solidFill>
                <a:latin typeface="Cambri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wipe(left)">
                                      <p:cBhvr>
                                        <p:cTn id="10" dur="500"/>
                                        <p:tgtEl>
                                          <p:spTgt spid="8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fade">
                                      <p:cBhvr>
                                        <p:cTn id="15" dur="1000"/>
                                        <p:tgtEl>
                                          <p:spTgt spid="89"/>
                                        </p:tgtEl>
                                      </p:cBhvr>
                                    </p:animEffect>
                                    <p:anim calcmode="lin" valueType="num">
                                      <p:cBhvr>
                                        <p:cTn id="16" dur="1000" fill="hold"/>
                                        <p:tgtEl>
                                          <p:spTgt spid="89"/>
                                        </p:tgtEl>
                                        <p:attrNameLst>
                                          <p:attrName>ppt_x</p:attrName>
                                        </p:attrNameLst>
                                      </p:cBhvr>
                                      <p:tavLst>
                                        <p:tav tm="0">
                                          <p:val>
                                            <p:strVal val="#ppt_x"/>
                                          </p:val>
                                        </p:tav>
                                        <p:tav tm="100000">
                                          <p:val>
                                            <p:strVal val="#ppt_x"/>
                                          </p:val>
                                        </p:tav>
                                      </p:tavLst>
                                    </p:anim>
                                    <p:anim calcmode="lin" valueType="num">
                                      <p:cBhvr>
                                        <p:cTn id="17"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4364093"/>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5157928"/>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1188750"/>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982585"/>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2776421"/>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473944" y="328888"/>
            <a:ext cx="10769763" cy="6309966"/>
            <a:chOff x="0" y="0"/>
            <a:chExt cx="4254721" cy="2492826"/>
          </a:xfrm>
        </p:grpSpPr>
        <p:sp>
          <p:nvSpPr>
            <p:cNvPr id="21" name="Freeform 21"/>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2" name="TextBox 22"/>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3" name="Group 23"/>
          <p:cNvGrpSpPr/>
          <p:nvPr/>
        </p:nvGrpSpPr>
        <p:grpSpPr>
          <a:xfrm>
            <a:off x="1802131" y="416640"/>
            <a:ext cx="209224" cy="205025"/>
            <a:chOff x="0" y="0"/>
            <a:chExt cx="81889" cy="80245"/>
          </a:xfrm>
        </p:grpSpPr>
        <p:sp>
          <p:nvSpPr>
            <p:cNvPr id="24" name="Freeform 2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5" name="TextBox 2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6" name="Group 26"/>
          <p:cNvGrpSpPr/>
          <p:nvPr/>
        </p:nvGrpSpPr>
        <p:grpSpPr>
          <a:xfrm>
            <a:off x="2134308"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3316529"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648705"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4830926"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5163103"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634532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677500"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7859721"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8191897"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9374118"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706295"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59" name="AutoShape 59"/>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0" name="AutoShape 60"/>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1" name="AutoShape 61"/>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2" name="AutoShape 62"/>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3" name="Freeform 83"/>
          <p:cNvSpPr/>
          <p:nvPr/>
        </p:nvSpPr>
        <p:spPr>
          <a:xfrm rot="5519026">
            <a:off x="7010440" y="1323127"/>
            <a:ext cx="766925" cy="436508"/>
          </a:xfrm>
          <a:custGeom>
            <a:avLst/>
            <a:gdLst/>
            <a:ahLst/>
            <a:cxnLst/>
            <a:rect l="l" t="t" r="r" b="b"/>
            <a:pathLst>
              <a:path w="1150388" h="654762">
                <a:moveTo>
                  <a:pt x="0" y="0"/>
                </a:moveTo>
                <a:lnTo>
                  <a:pt x="1150388" y="0"/>
                </a:lnTo>
                <a:lnTo>
                  <a:pt x="1150388" y="654763"/>
                </a:lnTo>
                <a:lnTo>
                  <a:pt x="0" y="65476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5" name="Freeform 85"/>
          <p:cNvSpPr/>
          <p:nvPr/>
        </p:nvSpPr>
        <p:spPr>
          <a:xfrm rot="-5575777">
            <a:off x="3971801" y="1323127"/>
            <a:ext cx="766925" cy="436508"/>
          </a:xfrm>
          <a:custGeom>
            <a:avLst/>
            <a:gdLst/>
            <a:ahLst/>
            <a:cxnLst/>
            <a:rect l="l" t="t" r="r" b="b"/>
            <a:pathLst>
              <a:path w="1150388" h="654762">
                <a:moveTo>
                  <a:pt x="0" y="0"/>
                </a:moveTo>
                <a:lnTo>
                  <a:pt x="1150388" y="0"/>
                </a:lnTo>
                <a:lnTo>
                  <a:pt x="1150388" y="654763"/>
                </a:lnTo>
                <a:lnTo>
                  <a:pt x="0" y="65476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6" name="Freeform 86"/>
          <p:cNvSpPr/>
          <p:nvPr/>
        </p:nvSpPr>
        <p:spPr>
          <a:xfrm>
            <a:off x="5212795" y="1813320"/>
            <a:ext cx="1221827" cy="237701"/>
          </a:xfrm>
          <a:custGeom>
            <a:avLst/>
            <a:gdLst/>
            <a:ahLst/>
            <a:cxnLst/>
            <a:rect l="l" t="t" r="r" b="b"/>
            <a:pathLst>
              <a:path w="1832740" h="356551">
                <a:moveTo>
                  <a:pt x="0" y="0"/>
                </a:moveTo>
                <a:lnTo>
                  <a:pt x="1832740" y="0"/>
                </a:lnTo>
                <a:lnTo>
                  <a:pt x="1832740" y="356551"/>
                </a:lnTo>
                <a:lnTo>
                  <a:pt x="0" y="35655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84" name="Group 83">
            <a:extLst>
              <a:ext uri="{FF2B5EF4-FFF2-40B4-BE49-F238E27FC236}">
                <a16:creationId xmlns:a16="http://schemas.microsoft.com/office/drawing/2014/main" id="{B5780F81-C835-AB91-344C-B244C01E9E08}"/>
              </a:ext>
            </a:extLst>
          </p:cNvPr>
          <p:cNvGrpSpPr/>
          <p:nvPr/>
        </p:nvGrpSpPr>
        <p:grpSpPr>
          <a:xfrm>
            <a:off x="1111851" y="2666911"/>
            <a:ext cx="4513967" cy="2098995"/>
            <a:chOff x="1111851" y="2666911"/>
            <a:chExt cx="4513967" cy="2098995"/>
          </a:xfrm>
        </p:grpSpPr>
        <p:sp>
          <p:nvSpPr>
            <p:cNvPr id="87" name="Freeform 87"/>
            <p:cNvSpPr/>
            <p:nvPr/>
          </p:nvSpPr>
          <p:spPr>
            <a:xfrm>
              <a:off x="1111851" y="2666911"/>
              <a:ext cx="4513967" cy="2098995"/>
            </a:xfrm>
            <a:custGeom>
              <a:avLst/>
              <a:gdLst/>
              <a:ahLst/>
              <a:cxnLst/>
              <a:rect l="l" t="t" r="r" b="b"/>
              <a:pathLst>
                <a:path w="6770950" h="3148492">
                  <a:moveTo>
                    <a:pt x="0" y="0"/>
                  </a:moveTo>
                  <a:lnTo>
                    <a:pt x="6770950" y="0"/>
                  </a:lnTo>
                  <a:lnTo>
                    <a:pt x="6770950" y="3148492"/>
                  </a:lnTo>
                  <a:lnTo>
                    <a:pt x="0" y="314849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9" name="TextBox 89"/>
            <p:cNvSpPr txBox="1"/>
            <p:nvPr/>
          </p:nvSpPr>
          <p:spPr>
            <a:xfrm>
              <a:off x="1521114" y="3152834"/>
              <a:ext cx="3695441" cy="984885"/>
            </a:xfrm>
            <a:prstGeom prst="rect">
              <a:avLst/>
            </a:prstGeom>
          </p:spPr>
          <p:txBody>
            <a:bodyPr lIns="0" tIns="0" rIns="0" bIns="0" rtlCol="0" anchor="t">
              <a:spAutoFit/>
            </a:bodyPr>
            <a:lstStyle/>
            <a:p>
              <a:pPr algn="ctr" defTabSz="609630"/>
              <a:r>
                <a:rPr lang="en-US" sz="3200" dirty="0">
                  <a:solidFill>
                    <a:srgbClr val="C66400"/>
                  </a:solidFill>
                  <a:latin typeface="Cambria Bold"/>
                </a:rPr>
                <a:t>Chia </a:t>
              </a:r>
              <a:r>
                <a:rPr lang="en-US" sz="3200" dirty="0" err="1">
                  <a:solidFill>
                    <a:srgbClr val="C66400"/>
                  </a:solidFill>
                  <a:latin typeface="Cambria Bold"/>
                </a:rPr>
                <a:t>sẻ</a:t>
              </a:r>
              <a:r>
                <a:rPr lang="en-US" sz="3200" dirty="0">
                  <a:solidFill>
                    <a:srgbClr val="C66400"/>
                  </a:solidFill>
                  <a:latin typeface="Cambria Bold"/>
                </a:rPr>
                <a:t>  </a:t>
              </a:r>
              <a:r>
                <a:rPr lang="en-US" sz="3200" dirty="0" err="1">
                  <a:solidFill>
                    <a:srgbClr val="C66400"/>
                  </a:solidFill>
                  <a:latin typeface="Cambria Bold"/>
                </a:rPr>
                <a:t>bài</a:t>
              </a:r>
              <a:r>
                <a:rPr lang="en-US" sz="3200" dirty="0">
                  <a:solidFill>
                    <a:srgbClr val="C66400"/>
                  </a:solidFill>
                  <a:latin typeface="Cambria Bold"/>
                </a:rPr>
                <a:t> </a:t>
              </a:r>
              <a:r>
                <a:rPr lang="en-US" sz="3200" dirty="0" err="1">
                  <a:solidFill>
                    <a:srgbClr val="C66400"/>
                  </a:solidFill>
                  <a:latin typeface="Cambria Bold"/>
                </a:rPr>
                <a:t>học</a:t>
              </a:r>
              <a:r>
                <a:rPr lang="en-US" sz="3200" dirty="0">
                  <a:solidFill>
                    <a:srgbClr val="C66400"/>
                  </a:solidFill>
                  <a:latin typeface="Cambria Bold"/>
                </a:rPr>
                <a:t> </a:t>
              </a:r>
              <a:r>
                <a:rPr lang="en-US" sz="3200" dirty="0" err="1">
                  <a:solidFill>
                    <a:srgbClr val="C66400"/>
                  </a:solidFill>
                  <a:latin typeface="Cambria Bold"/>
                </a:rPr>
                <a:t>với</a:t>
              </a:r>
              <a:r>
                <a:rPr lang="en-US" sz="3200" dirty="0">
                  <a:solidFill>
                    <a:srgbClr val="C66400"/>
                  </a:solidFill>
                  <a:latin typeface="Cambria Bold"/>
                </a:rPr>
                <a:t> </a:t>
              </a:r>
              <a:r>
                <a:rPr lang="en-US" sz="3200" dirty="0" err="1">
                  <a:solidFill>
                    <a:srgbClr val="C66400"/>
                  </a:solidFill>
                  <a:latin typeface="Cambria Bold"/>
                </a:rPr>
                <a:t>người</a:t>
              </a:r>
              <a:r>
                <a:rPr lang="en-US" sz="3200" dirty="0">
                  <a:solidFill>
                    <a:srgbClr val="C66400"/>
                  </a:solidFill>
                  <a:latin typeface="Cambria Bold"/>
                </a:rPr>
                <a:t> </a:t>
              </a:r>
              <a:r>
                <a:rPr lang="en-US" sz="3200" dirty="0" err="1">
                  <a:solidFill>
                    <a:srgbClr val="C66400"/>
                  </a:solidFill>
                  <a:latin typeface="Cambria Bold"/>
                </a:rPr>
                <a:t>thân</a:t>
              </a:r>
              <a:endParaRPr lang="en-US" sz="3200" dirty="0">
                <a:solidFill>
                  <a:srgbClr val="C66400"/>
                </a:solidFill>
                <a:latin typeface="Cambria Bold"/>
              </a:endParaRPr>
            </a:p>
          </p:txBody>
        </p:sp>
      </p:grpSp>
      <p:grpSp>
        <p:nvGrpSpPr>
          <p:cNvPr id="90" name="Group 90"/>
          <p:cNvGrpSpPr/>
          <p:nvPr/>
        </p:nvGrpSpPr>
        <p:grpSpPr>
          <a:xfrm>
            <a:off x="10104957" y="3570257"/>
            <a:ext cx="1594199" cy="511323"/>
            <a:chOff x="0" y="0"/>
            <a:chExt cx="629807" cy="202004"/>
          </a:xfrm>
        </p:grpSpPr>
        <p:sp>
          <p:nvSpPr>
            <p:cNvPr id="91" name="Freeform 91"/>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92" name="TextBox 92"/>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93" name="Freeform 93"/>
          <p:cNvSpPr/>
          <p:nvPr/>
        </p:nvSpPr>
        <p:spPr>
          <a:xfrm>
            <a:off x="6091832" y="2666911"/>
            <a:ext cx="4513967" cy="2098995"/>
          </a:xfrm>
          <a:custGeom>
            <a:avLst/>
            <a:gdLst/>
            <a:ahLst/>
            <a:cxnLst/>
            <a:rect l="l" t="t" r="r" b="b"/>
            <a:pathLst>
              <a:path w="6770950" h="3148492">
                <a:moveTo>
                  <a:pt x="0" y="0"/>
                </a:moveTo>
                <a:lnTo>
                  <a:pt x="6770950" y="0"/>
                </a:lnTo>
                <a:lnTo>
                  <a:pt x="6770950" y="3148492"/>
                </a:lnTo>
                <a:lnTo>
                  <a:pt x="0" y="314849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5" name="TextBox 95"/>
          <p:cNvSpPr txBox="1"/>
          <p:nvPr/>
        </p:nvSpPr>
        <p:spPr>
          <a:xfrm>
            <a:off x="6501096" y="3152834"/>
            <a:ext cx="3695441" cy="492443"/>
          </a:xfrm>
          <a:prstGeom prst="rect">
            <a:avLst/>
          </a:prstGeom>
        </p:spPr>
        <p:txBody>
          <a:bodyPr lIns="0" tIns="0" rIns="0" bIns="0" rtlCol="0" anchor="t">
            <a:spAutoFit/>
          </a:bodyPr>
          <a:lstStyle/>
          <a:p>
            <a:pPr algn="ctr" defTabSz="609630"/>
            <a:r>
              <a:rPr lang="en-US" sz="3200">
                <a:solidFill>
                  <a:srgbClr val="C66400"/>
                </a:solidFill>
                <a:latin typeface="Cambria Bold"/>
              </a:rPr>
              <a:t>Chuẩn bị bài mới</a:t>
            </a:r>
          </a:p>
        </p:txBody>
      </p:sp>
      <p:sp>
        <p:nvSpPr>
          <p:cNvPr id="96" name="Freeform 96"/>
          <p:cNvSpPr/>
          <p:nvPr/>
        </p:nvSpPr>
        <p:spPr>
          <a:xfrm>
            <a:off x="6091832" y="2716523"/>
            <a:ext cx="543401" cy="543401"/>
          </a:xfrm>
          <a:custGeom>
            <a:avLst/>
            <a:gdLst/>
            <a:ahLst/>
            <a:cxnLst/>
            <a:rect l="l" t="t" r="r" b="b"/>
            <a:pathLst>
              <a:path w="815102" h="815102">
                <a:moveTo>
                  <a:pt x="0" y="0"/>
                </a:moveTo>
                <a:lnTo>
                  <a:pt x="815102" y="0"/>
                </a:lnTo>
                <a:lnTo>
                  <a:pt x="815102" y="815101"/>
                </a:lnTo>
                <a:lnTo>
                  <a:pt x="0" y="81510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7" name="Freeform 97"/>
          <p:cNvSpPr/>
          <p:nvPr/>
        </p:nvSpPr>
        <p:spPr>
          <a:xfrm rot="-805759">
            <a:off x="1143624" y="2704960"/>
            <a:ext cx="664547" cy="566526"/>
          </a:xfrm>
          <a:custGeom>
            <a:avLst/>
            <a:gdLst/>
            <a:ahLst/>
            <a:cxnLst/>
            <a:rect l="l" t="t" r="r" b="b"/>
            <a:pathLst>
              <a:path w="996820" h="849789">
                <a:moveTo>
                  <a:pt x="0" y="0"/>
                </a:moveTo>
                <a:lnTo>
                  <a:pt x="996819" y="0"/>
                </a:lnTo>
                <a:lnTo>
                  <a:pt x="996819" y="849789"/>
                </a:lnTo>
                <a:lnTo>
                  <a:pt x="0" y="84978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8" name="Freeform 98"/>
          <p:cNvSpPr/>
          <p:nvPr/>
        </p:nvSpPr>
        <p:spPr>
          <a:xfrm rot="-5400000">
            <a:off x="771715" y="481316"/>
            <a:ext cx="666155" cy="1261698"/>
          </a:xfrm>
          <a:custGeom>
            <a:avLst/>
            <a:gdLst/>
            <a:ahLst/>
            <a:cxnLst/>
            <a:rect l="l" t="t" r="r" b="b"/>
            <a:pathLst>
              <a:path w="999232" h="1892547">
                <a:moveTo>
                  <a:pt x="0" y="0"/>
                </a:moveTo>
                <a:lnTo>
                  <a:pt x="999232" y="0"/>
                </a:lnTo>
                <a:lnTo>
                  <a:pt x="999232" y="1892547"/>
                </a:lnTo>
                <a:lnTo>
                  <a:pt x="0" y="1892547"/>
                </a:lnTo>
                <a:lnTo>
                  <a:pt x="0" y="0"/>
                </a:lnTo>
                <a:close/>
              </a:path>
            </a:pathLst>
          </a:custGeom>
          <a:blipFill>
            <a:blip r:embed="rId12">
              <a:extLst>
                <a:ext uri="{96DAC541-7B7A-43D3-8B79-37D633B846F1}">
                  <asvg:svgBlip xmlns="" xmlns:asvg="http://schemas.microsoft.com/office/drawing/2016/SVG/main" r:embed="rId13"/>
                </a:ext>
              </a:extLst>
            </a:blip>
            <a:stretch>
              <a:fillRect t="-17092"/>
            </a:stretch>
          </a:blipFill>
        </p:spPr>
      </p:sp>
      <p:sp>
        <p:nvSpPr>
          <p:cNvPr id="99" name="Freeform 99"/>
          <p:cNvSpPr/>
          <p:nvPr/>
        </p:nvSpPr>
        <p:spPr>
          <a:xfrm>
            <a:off x="10197050" y="940903"/>
            <a:ext cx="1046657" cy="534065"/>
          </a:xfrm>
          <a:custGeom>
            <a:avLst/>
            <a:gdLst/>
            <a:ahLst/>
            <a:cxnLst/>
            <a:rect l="l" t="t" r="r" b="b"/>
            <a:pathLst>
              <a:path w="1569985" h="801097">
                <a:moveTo>
                  <a:pt x="0" y="0"/>
                </a:moveTo>
                <a:lnTo>
                  <a:pt x="1569985" y="0"/>
                </a:lnTo>
                <a:lnTo>
                  <a:pt x="1569985" y="801098"/>
                </a:lnTo>
                <a:lnTo>
                  <a:pt x="0" y="801098"/>
                </a:lnTo>
                <a:lnTo>
                  <a:pt x="0" y="0"/>
                </a:lnTo>
                <a:close/>
              </a:path>
            </a:pathLst>
          </a:custGeom>
          <a:blipFill>
            <a:blip r:embed="rId14">
              <a:extLst>
                <a:ext uri="{96DAC541-7B7A-43D3-8B79-37D633B846F1}">
                  <asvg:svgBlip xmlns="" xmlns:asvg="http://schemas.microsoft.com/office/drawing/2016/SVG/main" r:embed="rId15"/>
                </a:ext>
              </a:extLst>
            </a:blip>
            <a:stretch>
              <a:fillRect r="-9625"/>
            </a:stretch>
          </a:blipFill>
        </p:spPr>
      </p:sp>
      <p:sp>
        <p:nvSpPr>
          <p:cNvPr id="100" name="TextBox 100"/>
          <p:cNvSpPr txBox="1"/>
          <p:nvPr/>
        </p:nvSpPr>
        <p:spPr>
          <a:xfrm>
            <a:off x="2621457" y="2635536"/>
            <a:ext cx="1511954" cy="456856"/>
          </a:xfrm>
          <a:prstGeom prst="rect">
            <a:avLst/>
          </a:prstGeom>
        </p:spPr>
        <p:txBody>
          <a:bodyPr lIns="0" tIns="0" rIns="0" bIns="0" rtlCol="0" anchor="t">
            <a:spAutoFit/>
          </a:bodyPr>
          <a:lstStyle/>
          <a:p>
            <a:pPr algn="ctr" defTabSz="609630">
              <a:lnSpc>
                <a:spcPts val="3920"/>
              </a:lnSpc>
            </a:pPr>
            <a:r>
              <a:rPr lang="en-US" sz="2800" dirty="0">
                <a:solidFill>
                  <a:srgbClr val="FDFDFC"/>
                </a:solidFill>
                <a:latin typeface="#9Slide07 IcielBC Cubano Normal" panose="00000500000000000000" pitchFamily="2" charset="0"/>
              </a:rPr>
              <a:t>1</a:t>
            </a:r>
          </a:p>
        </p:txBody>
      </p:sp>
      <p:sp>
        <p:nvSpPr>
          <p:cNvPr id="101" name="TextBox 101"/>
          <p:cNvSpPr txBox="1"/>
          <p:nvPr/>
        </p:nvSpPr>
        <p:spPr>
          <a:xfrm>
            <a:off x="7625300" y="2635536"/>
            <a:ext cx="1497870" cy="456856"/>
          </a:xfrm>
          <a:prstGeom prst="rect">
            <a:avLst/>
          </a:prstGeom>
        </p:spPr>
        <p:txBody>
          <a:bodyPr lIns="0" tIns="0" rIns="0" bIns="0" rtlCol="0" anchor="t">
            <a:spAutoFit/>
          </a:bodyPr>
          <a:lstStyle/>
          <a:p>
            <a:pPr algn="ctr" defTabSz="609630">
              <a:lnSpc>
                <a:spcPts val="3920"/>
              </a:lnSpc>
            </a:pPr>
            <a:r>
              <a:rPr lang="en-US" sz="2800">
                <a:solidFill>
                  <a:srgbClr val="FDFDFC"/>
                </a:solidFill>
                <a:latin typeface="#9Slide07 IcielBC Cubano Normal" panose="00000500000000000000" pitchFamily="2" charset="0"/>
              </a:rPr>
              <a:t>2</a:t>
            </a:r>
          </a:p>
        </p:txBody>
      </p:sp>
      <p:pic>
        <p:nvPicPr>
          <p:cNvPr id="88" name="Picture 87">
            <a:extLst>
              <a:ext uri="{FF2B5EF4-FFF2-40B4-BE49-F238E27FC236}">
                <a16:creationId xmlns:a16="http://schemas.microsoft.com/office/drawing/2014/main" id="{447EE9B6-FFA2-BE97-B200-7E105195D4A5}"/>
              </a:ext>
            </a:extLst>
          </p:cNvPr>
          <p:cNvPicPr>
            <a:picLocks noChangeAspect="1"/>
          </p:cNvPicPr>
          <p:nvPr/>
        </p:nvPicPr>
        <p:blipFill>
          <a:blip r:embed="rId16"/>
          <a:stretch>
            <a:fillRect/>
          </a:stretch>
        </p:blipFill>
        <p:spPr>
          <a:xfrm>
            <a:off x="4404193" y="733518"/>
            <a:ext cx="3090940" cy="14570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1000"/>
                                        <p:tgtEl>
                                          <p:spTgt spid="84"/>
                                        </p:tgtEl>
                                      </p:cBhvr>
                                    </p:animEffect>
                                    <p:anim calcmode="lin" valueType="num">
                                      <p:cBhvr>
                                        <p:cTn id="14" dur="1000" fill="hold"/>
                                        <p:tgtEl>
                                          <p:spTgt spid="84"/>
                                        </p:tgtEl>
                                        <p:attrNameLst>
                                          <p:attrName>ppt_x</p:attrName>
                                        </p:attrNameLst>
                                      </p:cBhvr>
                                      <p:tavLst>
                                        <p:tav tm="0">
                                          <p:val>
                                            <p:strVal val="#ppt_x"/>
                                          </p:val>
                                        </p:tav>
                                        <p:tav tm="100000">
                                          <p:val>
                                            <p:strVal val="#ppt_x"/>
                                          </p:val>
                                        </p:tav>
                                      </p:tavLst>
                                    </p:anim>
                                    <p:anim calcmode="lin" valueType="num">
                                      <p:cBhvr>
                                        <p:cTn id="15" dur="1000" fill="hold"/>
                                        <p:tgtEl>
                                          <p:spTgt spid="8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93"/>
                                        </p:tgtEl>
                                        <p:attrNameLst>
                                          <p:attrName>style.visibility</p:attrName>
                                        </p:attrNameLst>
                                      </p:cBhvr>
                                      <p:to>
                                        <p:strVal val="visible"/>
                                      </p:to>
                                    </p:set>
                                    <p:animEffect transition="in" filter="fade">
                                      <p:cBhvr>
                                        <p:cTn id="18" dur="1000"/>
                                        <p:tgtEl>
                                          <p:spTgt spid="93"/>
                                        </p:tgtEl>
                                      </p:cBhvr>
                                    </p:animEffect>
                                    <p:anim calcmode="lin" valueType="num">
                                      <p:cBhvr>
                                        <p:cTn id="19" dur="1000" fill="hold"/>
                                        <p:tgtEl>
                                          <p:spTgt spid="93"/>
                                        </p:tgtEl>
                                        <p:attrNameLst>
                                          <p:attrName>ppt_x</p:attrName>
                                        </p:attrNameLst>
                                      </p:cBhvr>
                                      <p:tavLst>
                                        <p:tav tm="0">
                                          <p:val>
                                            <p:strVal val="#ppt_x"/>
                                          </p:val>
                                        </p:tav>
                                        <p:tav tm="100000">
                                          <p:val>
                                            <p:strVal val="#ppt_x"/>
                                          </p:val>
                                        </p:tav>
                                      </p:tavLst>
                                    </p:anim>
                                    <p:anim calcmode="lin" valueType="num">
                                      <p:cBhvr>
                                        <p:cTn id="20"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3568710"/>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4362545"/>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5156381"/>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187203"/>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1981039"/>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10104957" y="2774874"/>
            <a:ext cx="1594199" cy="511323"/>
            <a:chOff x="0" y="0"/>
            <a:chExt cx="629807" cy="202004"/>
          </a:xfrm>
        </p:grpSpPr>
        <p:sp>
          <p:nvSpPr>
            <p:cNvPr id="21" name="Freeform 21"/>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22" name="TextBox 22"/>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3" name="Group 23"/>
          <p:cNvGrpSpPr/>
          <p:nvPr/>
        </p:nvGrpSpPr>
        <p:grpSpPr>
          <a:xfrm>
            <a:off x="473944" y="328888"/>
            <a:ext cx="10769763" cy="6309966"/>
            <a:chOff x="0" y="0"/>
            <a:chExt cx="4254721" cy="2492826"/>
          </a:xfrm>
        </p:grpSpPr>
        <p:sp>
          <p:nvSpPr>
            <p:cNvPr id="24" name="Freeform 24"/>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5" name="TextBox 25"/>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6" name="Group 26"/>
          <p:cNvGrpSpPr/>
          <p:nvPr/>
        </p:nvGrpSpPr>
        <p:grpSpPr>
          <a:xfrm>
            <a:off x="1802131"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2134308"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316529"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3648705"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4830926"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516310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345323"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6677500"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7859721"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8191897"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374118"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9" name="Group 59"/>
          <p:cNvGrpSpPr/>
          <p:nvPr/>
        </p:nvGrpSpPr>
        <p:grpSpPr>
          <a:xfrm>
            <a:off x="9706295" y="416640"/>
            <a:ext cx="209224" cy="205025"/>
            <a:chOff x="0" y="0"/>
            <a:chExt cx="81889" cy="80245"/>
          </a:xfrm>
        </p:grpSpPr>
        <p:sp>
          <p:nvSpPr>
            <p:cNvPr id="60" name="Freeform 6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61" name="TextBox 6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62" name="AutoShape 62"/>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3" name="AutoShape 83"/>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4" name="AutoShape 84"/>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5" name="AutoShape 85"/>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6" name="Freeform 86"/>
          <p:cNvSpPr/>
          <p:nvPr/>
        </p:nvSpPr>
        <p:spPr>
          <a:xfrm>
            <a:off x="9161753" y="4348422"/>
            <a:ext cx="1680904" cy="1556937"/>
          </a:xfrm>
          <a:custGeom>
            <a:avLst/>
            <a:gdLst/>
            <a:ahLst/>
            <a:cxnLst/>
            <a:rect l="l" t="t" r="r" b="b"/>
            <a:pathLst>
              <a:path w="2521356" h="2335406">
                <a:moveTo>
                  <a:pt x="0" y="0"/>
                </a:moveTo>
                <a:lnTo>
                  <a:pt x="2521355" y="0"/>
                </a:lnTo>
                <a:lnTo>
                  <a:pt x="2521355" y="2335405"/>
                </a:lnTo>
                <a:lnTo>
                  <a:pt x="0" y="233540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7" name="Freeform 87"/>
          <p:cNvSpPr/>
          <p:nvPr/>
        </p:nvSpPr>
        <p:spPr>
          <a:xfrm>
            <a:off x="637908" y="373693"/>
            <a:ext cx="1448508" cy="1283740"/>
          </a:xfrm>
          <a:custGeom>
            <a:avLst/>
            <a:gdLst/>
            <a:ahLst/>
            <a:cxnLst/>
            <a:rect l="l" t="t" r="r" b="b"/>
            <a:pathLst>
              <a:path w="2172762" h="1925610">
                <a:moveTo>
                  <a:pt x="0" y="0"/>
                </a:moveTo>
                <a:lnTo>
                  <a:pt x="2172762" y="0"/>
                </a:lnTo>
                <a:lnTo>
                  <a:pt x="2172762" y="1925610"/>
                </a:lnTo>
                <a:lnTo>
                  <a:pt x="0" y="192561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9" name="Freeform 89"/>
          <p:cNvSpPr/>
          <p:nvPr/>
        </p:nvSpPr>
        <p:spPr>
          <a:xfrm>
            <a:off x="4273611" y="5700110"/>
            <a:ext cx="2508501" cy="944181"/>
          </a:xfrm>
          <a:custGeom>
            <a:avLst/>
            <a:gdLst/>
            <a:ahLst/>
            <a:cxnLst/>
            <a:rect l="l" t="t" r="r" b="b"/>
            <a:pathLst>
              <a:path w="3762752" h="1416272">
                <a:moveTo>
                  <a:pt x="0" y="0"/>
                </a:moveTo>
                <a:lnTo>
                  <a:pt x="3762752" y="0"/>
                </a:lnTo>
                <a:lnTo>
                  <a:pt x="3762752" y="1416272"/>
                </a:lnTo>
                <a:lnTo>
                  <a:pt x="0" y="1416272"/>
                </a:lnTo>
                <a:lnTo>
                  <a:pt x="0" y="0"/>
                </a:lnTo>
                <a:close/>
              </a:path>
            </a:pathLst>
          </a:custGeom>
          <a:blipFill>
            <a:blip r:embed="rId6">
              <a:extLst>
                <a:ext uri="{96DAC541-7B7A-43D3-8B79-37D633B846F1}">
                  <asvg:svgBlip xmlns="" xmlns:asvg="http://schemas.microsoft.com/office/drawing/2016/SVG/main" r:embed="rId7"/>
                </a:ext>
              </a:extLst>
            </a:blip>
            <a:stretch>
              <a:fillRect b="-23209"/>
            </a:stretch>
          </a:blipFill>
        </p:spPr>
      </p:sp>
      <p:sp>
        <p:nvSpPr>
          <p:cNvPr id="90" name="Freeform 90"/>
          <p:cNvSpPr/>
          <p:nvPr/>
        </p:nvSpPr>
        <p:spPr>
          <a:xfrm rot="-10800000">
            <a:off x="10201975" y="621666"/>
            <a:ext cx="1041731" cy="1327639"/>
          </a:xfrm>
          <a:custGeom>
            <a:avLst/>
            <a:gdLst/>
            <a:ahLst/>
            <a:cxnLst/>
            <a:rect l="l" t="t" r="r" b="b"/>
            <a:pathLst>
              <a:path w="1562597" h="1991459">
                <a:moveTo>
                  <a:pt x="0" y="0"/>
                </a:moveTo>
                <a:lnTo>
                  <a:pt x="1562597" y="0"/>
                </a:lnTo>
                <a:lnTo>
                  <a:pt x="1562597" y="1991459"/>
                </a:lnTo>
                <a:lnTo>
                  <a:pt x="0" y="1991459"/>
                </a:lnTo>
                <a:lnTo>
                  <a:pt x="0" y="0"/>
                </a:lnTo>
                <a:close/>
              </a:path>
            </a:pathLst>
          </a:custGeom>
          <a:blipFill>
            <a:blip r:embed="rId8">
              <a:extLst>
                <a:ext uri="{96DAC541-7B7A-43D3-8B79-37D633B846F1}">
                  <asvg:svgBlip xmlns="" xmlns:asvg="http://schemas.microsoft.com/office/drawing/2016/SVG/main" r:embed="rId9"/>
                </a:ext>
              </a:extLst>
            </a:blip>
            <a:stretch>
              <a:fillRect l="-13107"/>
            </a:stretch>
          </a:blipFill>
        </p:spPr>
      </p:sp>
      <p:sp>
        <p:nvSpPr>
          <p:cNvPr id="91" name="Freeform 91"/>
          <p:cNvSpPr/>
          <p:nvPr/>
        </p:nvSpPr>
        <p:spPr>
          <a:xfrm>
            <a:off x="3316529" y="4047556"/>
            <a:ext cx="5458233" cy="714533"/>
          </a:xfrm>
          <a:custGeom>
            <a:avLst/>
            <a:gdLst/>
            <a:ahLst/>
            <a:cxnLst/>
            <a:rect l="l" t="t" r="r" b="b"/>
            <a:pathLst>
              <a:path w="8187350" h="1071799">
                <a:moveTo>
                  <a:pt x="0" y="0"/>
                </a:moveTo>
                <a:lnTo>
                  <a:pt x="8187350" y="0"/>
                </a:lnTo>
                <a:lnTo>
                  <a:pt x="8187350" y="1071798"/>
                </a:lnTo>
                <a:lnTo>
                  <a:pt x="0" y="107179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2" name="Freeform 94">
            <a:extLst>
              <a:ext uri="{FF2B5EF4-FFF2-40B4-BE49-F238E27FC236}">
                <a16:creationId xmlns:a16="http://schemas.microsoft.com/office/drawing/2014/main" id="{27E214BB-1064-7D33-D489-4FB6303362AF}"/>
              </a:ext>
            </a:extLst>
          </p:cNvPr>
          <p:cNvSpPr/>
          <p:nvPr/>
        </p:nvSpPr>
        <p:spPr>
          <a:xfrm flipH="1">
            <a:off x="282586" y="2320465"/>
            <a:ext cx="3336897" cy="4399336"/>
          </a:xfrm>
          <a:custGeom>
            <a:avLst/>
            <a:gdLst/>
            <a:ahLst/>
            <a:cxnLst/>
            <a:rect l="l" t="t" r="r" b="b"/>
            <a:pathLst>
              <a:path w="3875025" h="5410157">
                <a:moveTo>
                  <a:pt x="3875025" y="0"/>
                </a:moveTo>
                <a:lnTo>
                  <a:pt x="0" y="0"/>
                </a:lnTo>
                <a:lnTo>
                  <a:pt x="0" y="5410157"/>
                </a:lnTo>
                <a:lnTo>
                  <a:pt x="3875025" y="5410157"/>
                </a:lnTo>
                <a:lnTo>
                  <a:pt x="3875025" y="0"/>
                </a:lnTo>
                <a:close/>
              </a:path>
            </a:pathLst>
          </a:custGeom>
          <a:blipFill>
            <a:blip r:embed="rId12"/>
            <a:stretch>
              <a:fillRect/>
            </a:stretch>
          </a:blipFill>
        </p:spPr>
      </p:sp>
      <p:pic>
        <p:nvPicPr>
          <p:cNvPr id="93" name="Picture 92">
            <a:extLst>
              <a:ext uri="{FF2B5EF4-FFF2-40B4-BE49-F238E27FC236}">
                <a16:creationId xmlns:a16="http://schemas.microsoft.com/office/drawing/2014/main" id="{79ADC863-DE01-ABDA-9AF8-C7B26EB1314A}"/>
              </a:ext>
            </a:extLst>
          </p:cNvPr>
          <p:cNvPicPr>
            <a:picLocks noChangeAspect="1"/>
          </p:cNvPicPr>
          <p:nvPr/>
        </p:nvPicPr>
        <p:blipFill>
          <a:blip r:embed="rId13"/>
          <a:stretch>
            <a:fillRect/>
          </a:stretch>
        </p:blipFill>
        <p:spPr>
          <a:xfrm>
            <a:off x="1413308" y="775845"/>
            <a:ext cx="10388484" cy="41822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animEffect transition="in" filter="fade">
                                      <p:cBhvr>
                                        <p:cTn id="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3570257"/>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4364093"/>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5157928"/>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982585"/>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2776421"/>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473944" y="328888"/>
            <a:ext cx="10769763" cy="6309966"/>
            <a:chOff x="0" y="0"/>
            <a:chExt cx="4254721" cy="2492826"/>
          </a:xfrm>
        </p:grpSpPr>
        <p:sp>
          <p:nvSpPr>
            <p:cNvPr id="21" name="Freeform 21"/>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2" name="TextBox 22"/>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3" name="Group 23"/>
          <p:cNvGrpSpPr/>
          <p:nvPr/>
        </p:nvGrpSpPr>
        <p:grpSpPr>
          <a:xfrm>
            <a:off x="1802131" y="416640"/>
            <a:ext cx="209224" cy="205025"/>
            <a:chOff x="0" y="0"/>
            <a:chExt cx="81889" cy="80245"/>
          </a:xfrm>
        </p:grpSpPr>
        <p:sp>
          <p:nvSpPr>
            <p:cNvPr id="24" name="Freeform 2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5" name="TextBox 2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6" name="Group 26"/>
          <p:cNvGrpSpPr/>
          <p:nvPr/>
        </p:nvGrpSpPr>
        <p:grpSpPr>
          <a:xfrm>
            <a:off x="2134308"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3316529"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648705"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4830926"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5163103"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634532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677500"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7859721"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8191897"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9374118"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706295"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59" name="AutoShape 59"/>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0" name="AutoShape 60"/>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1" name="AutoShape 61"/>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2" name="AutoShape 62"/>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4" name="Freeform 84"/>
          <p:cNvSpPr/>
          <p:nvPr/>
        </p:nvSpPr>
        <p:spPr>
          <a:xfrm rot="5784824">
            <a:off x="8068159" y="1022160"/>
            <a:ext cx="766925" cy="436508"/>
          </a:xfrm>
          <a:custGeom>
            <a:avLst/>
            <a:gdLst/>
            <a:ahLst/>
            <a:cxnLst/>
            <a:rect l="l" t="t" r="r" b="b"/>
            <a:pathLst>
              <a:path w="1150388" h="654762">
                <a:moveTo>
                  <a:pt x="0" y="0"/>
                </a:moveTo>
                <a:lnTo>
                  <a:pt x="1150387" y="0"/>
                </a:lnTo>
                <a:lnTo>
                  <a:pt x="1150387" y="654762"/>
                </a:lnTo>
                <a:lnTo>
                  <a:pt x="0" y="65476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6" name="Freeform 86"/>
          <p:cNvSpPr/>
          <p:nvPr/>
        </p:nvSpPr>
        <p:spPr>
          <a:xfrm rot="-4440911">
            <a:off x="2765679" y="781415"/>
            <a:ext cx="766925" cy="436508"/>
          </a:xfrm>
          <a:custGeom>
            <a:avLst/>
            <a:gdLst/>
            <a:ahLst/>
            <a:cxnLst/>
            <a:rect l="l" t="t" r="r" b="b"/>
            <a:pathLst>
              <a:path w="1150388" h="654762">
                <a:moveTo>
                  <a:pt x="0" y="0"/>
                </a:moveTo>
                <a:lnTo>
                  <a:pt x="1150388" y="0"/>
                </a:lnTo>
                <a:lnTo>
                  <a:pt x="1150388" y="654762"/>
                </a:lnTo>
                <a:lnTo>
                  <a:pt x="0" y="65476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7" name="Freeform 87"/>
          <p:cNvSpPr/>
          <p:nvPr/>
        </p:nvSpPr>
        <p:spPr>
          <a:xfrm>
            <a:off x="6345324" y="1330476"/>
            <a:ext cx="1330083" cy="258762"/>
          </a:xfrm>
          <a:custGeom>
            <a:avLst/>
            <a:gdLst/>
            <a:ahLst/>
            <a:cxnLst/>
            <a:rect l="l" t="t" r="r" b="b"/>
            <a:pathLst>
              <a:path w="1995125" h="388143">
                <a:moveTo>
                  <a:pt x="0" y="0"/>
                </a:moveTo>
                <a:lnTo>
                  <a:pt x="1995125" y="0"/>
                </a:lnTo>
                <a:lnTo>
                  <a:pt x="1995125" y="388142"/>
                </a:lnTo>
                <a:lnTo>
                  <a:pt x="0" y="38814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8" name="Freeform 88"/>
          <p:cNvSpPr/>
          <p:nvPr/>
        </p:nvSpPr>
        <p:spPr>
          <a:xfrm rot="-10800000">
            <a:off x="473944" y="606399"/>
            <a:ext cx="958436" cy="1268031"/>
          </a:xfrm>
          <a:custGeom>
            <a:avLst/>
            <a:gdLst/>
            <a:ahLst/>
            <a:cxnLst/>
            <a:rect l="l" t="t" r="r" b="b"/>
            <a:pathLst>
              <a:path w="1437654" h="1902047">
                <a:moveTo>
                  <a:pt x="0" y="0"/>
                </a:moveTo>
                <a:lnTo>
                  <a:pt x="1437654" y="0"/>
                </a:lnTo>
                <a:lnTo>
                  <a:pt x="1437654" y="1902046"/>
                </a:lnTo>
                <a:lnTo>
                  <a:pt x="0" y="1902046"/>
                </a:lnTo>
                <a:lnTo>
                  <a:pt x="0" y="0"/>
                </a:lnTo>
                <a:close/>
              </a:path>
            </a:pathLst>
          </a:custGeom>
          <a:blipFill>
            <a:blip r:embed="rId6">
              <a:extLst>
                <a:ext uri="{96DAC541-7B7A-43D3-8B79-37D633B846F1}">
                  <asvg:svgBlip xmlns="" xmlns:asvg="http://schemas.microsoft.com/office/drawing/2016/SVG/main" r:embed="rId7"/>
                </a:ext>
              </a:extLst>
            </a:blip>
            <a:stretch>
              <a:fillRect t="-4700" r="-22937"/>
            </a:stretch>
          </a:blipFill>
        </p:spPr>
      </p:sp>
      <p:grpSp>
        <p:nvGrpSpPr>
          <p:cNvPr id="89" name="Group 89"/>
          <p:cNvGrpSpPr/>
          <p:nvPr/>
        </p:nvGrpSpPr>
        <p:grpSpPr>
          <a:xfrm>
            <a:off x="10104957" y="1188750"/>
            <a:ext cx="1594199" cy="511323"/>
            <a:chOff x="0" y="0"/>
            <a:chExt cx="629807" cy="202004"/>
          </a:xfrm>
        </p:grpSpPr>
        <p:sp>
          <p:nvSpPr>
            <p:cNvPr id="90" name="Freeform 90"/>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91" name="TextBox 91"/>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92" name="Freeform 92"/>
          <p:cNvSpPr/>
          <p:nvPr/>
        </p:nvSpPr>
        <p:spPr>
          <a:xfrm>
            <a:off x="687041" y="5603975"/>
            <a:ext cx="1263995" cy="903505"/>
          </a:xfrm>
          <a:custGeom>
            <a:avLst/>
            <a:gdLst/>
            <a:ahLst/>
            <a:cxnLst/>
            <a:rect l="l" t="t" r="r" b="b"/>
            <a:pathLst>
              <a:path w="1895992" h="1355258">
                <a:moveTo>
                  <a:pt x="0" y="0"/>
                </a:moveTo>
                <a:lnTo>
                  <a:pt x="1895992" y="0"/>
                </a:lnTo>
                <a:lnTo>
                  <a:pt x="1895992" y="1355258"/>
                </a:lnTo>
                <a:lnTo>
                  <a:pt x="0" y="135525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3" name="Freeform 93"/>
          <p:cNvSpPr/>
          <p:nvPr/>
        </p:nvSpPr>
        <p:spPr>
          <a:xfrm>
            <a:off x="4378223" y="5694672"/>
            <a:ext cx="2508501" cy="944181"/>
          </a:xfrm>
          <a:custGeom>
            <a:avLst/>
            <a:gdLst/>
            <a:ahLst/>
            <a:cxnLst/>
            <a:rect l="l" t="t" r="r" b="b"/>
            <a:pathLst>
              <a:path w="3762752" h="1416272">
                <a:moveTo>
                  <a:pt x="0" y="0"/>
                </a:moveTo>
                <a:lnTo>
                  <a:pt x="3762752" y="0"/>
                </a:lnTo>
                <a:lnTo>
                  <a:pt x="3762752" y="1416273"/>
                </a:lnTo>
                <a:lnTo>
                  <a:pt x="0" y="1416273"/>
                </a:lnTo>
                <a:lnTo>
                  <a:pt x="0" y="0"/>
                </a:lnTo>
                <a:close/>
              </a:path>
            </a:pathLst>
          </a:custGeom>
          <a:blipFill>
            <a:blip r:embed="rId10">
              <a:extLst>
                <a:ext uri="{96DAC541-7B7A-43D3-8B79-37D633B846F1}">
                  <asvg:svgBlip xmlns="" xmlns:asvg="http://schemas.microsoft.com/office/drawing/2016/SVG/main" r:embed="rId11"/>
                </a:ext>
              </a:extLst>
            </a:blip>
            <a:stretch>
              <a:fillRect b="-23209"/>
            </a:stretch>
          </a:blipFill>
        </p:spPr>
      </p:sp>
      <p:sp>
        <p:nvSpPr>
          <p:cNvPr id="94" name="Freeform 94"/>
          <p:cNvSpPr/>
          <p:nvPr/>
        </p:nvSpPr>
        <p:spPr>
          <a:xfrm flipH="1">
            <a:off x="107373" y="2802990"/>
            <a:ext cx="2831956" cy="4028745"/>
          </a:xfrm>
          <a:custGeom>
            <a:avLst/>
            <a:gdLst/>
            <a:ahLst/>
            <a:cxnLst/>
            <a:rect l="l" t="t" r="r" b="b"/>
            <a:pathLst>
              <a:path w="4247934" h="6043117">
                <a:moveTo>
                  <a:pt x="4247934" y="0"/>
                </a:moveTo>
                <a:lnTo>
                  <a:pt x="0" y="0"/>
                </a:lnTo>
                <a:lnTo>
                  <a:pt x="0" y="6043117"/>
                </a:lnTo>
                <a:lnTo>
                  <a:pt x="4247934" y="6043117"/>
                </a:lnTo>
                <a:lnTo>
                  <a:pt x="4247934" y="0"/>
                </a:lnTo>
                <a:close/>
              </a:path>
            </a:pathLst>
          </a:custGeom>
          <a:blipFill>
            <a:blip r:embed="rId12"/>
            <a:stretch>
              <a:fillRect r="-1893"/>
            </a:stretch>
          </a:blipFill>
        </p:spPr>
      </p:sp>
      <p:pic>
        <p:nvPicPr>
          <p:cNvPr id="95" name="Picture 94">
            <a:extLst>
              <a:ext uri="{FF2B5EF4-FFF2-40B4-BE49-F238E27FC236}">
                <a16:creationId xmlns:a16="http://schemas.microsoft.com/office/drawing/2014/main" id="{1ABACC9F-678D-F449-201C-02B3ECE8305D}"/>
              </a:ext>
            </a:extLst>
          </p:cNvPr>
          <p:cNvPicPr>
            <a:picLocks noChangeAspect="1"/>
          </p:cNvPicPr>
          <p:nvPr/>
        </p:nvPicPr>
        <p:blipFill>
          <a:blip r:embed="rId13"/>
          <a:stretch>
            <a:fillRect/>
          </a:stretch>
        </p:blipFill>
        <p:spPr>
          <a:xfrm>
            <a:off x="3240845" y="528794"/>
            <a:ext cx="5328366" cy="1286367"/>
          </a:xfrm>
          <a:prstGeom prst="rect">
            <a:avLst/>
          </a:prstGeom>
        </p:spPr>
      </p:pic>
      <p:sp>
        <p:nvSpPr>
          <p:cNvPr id="96" name="TextBox 95">
            <a:extLst>
              <a:ext uri="{FF2B5EF4-FFF2-40B4-BE49-F238E27FC236}">
                <a16:creationId xmlns:a16="http://schemas.microsoft.com/office/drawing/2014/main" id="{65474C80-548E-727E-7A36-C194DDF47849}"/>
              </a:ext>
            </a:extLst>
          </p:cNvPr>
          <p:cNvSpPr txBox="1"/>
          <p:nvPr/>
        </p:nvSpPr>
        <p:spPr>
          <a:xfrm>
            <a:off x="2726950" y="1614323"/>
            <a:ext cx="8175106" cy="4031873"/>
          </a:xfrm>
          <a:prstGeom prst="rect">
            <a:avLst/>
          </a:prstGeom>
          <a:noFill/>
        </p:spPr>
        <p:txBody>
          <a:bodyPr wrap="square">
            <a:spAutoFit/>
          </a:bodyPr>
          <a:lstStyle/>
          <a:p>
            <a:pPr algn="just"/>
            <a:r>
              <a:rPr lang="vi-VN" sz="3200" dirty="0">
                <a:latin typeface="Cambria" panose="02040503050406030204" pitchFamily="18" charset="0"/>
                <a:ea typeface="Cambria" panose="02040503050406030204" pitchFamily="18" charset="0"/>
              </a:rPr>
              <a:t>- Biết nói trước nhóm, trước lớp về một sự việc thể hiện truyền thống Uống nước nhớ nguồn, biết chia sẻ suy nghĩ, cảm xúc của bản thân về sự việc đó.</a:t>
            </a:r>
          </a:p>
          <a:p>
            <a:pPr algn="just"/>
            <a:r>
              <a:rPr lang="vi-VN" sz="3200" dirty="0">
                <a:latin typeface="Cambria" panose="02040503050406030204" pitchFamily="18" charset="0"/>
                <a:ea typeface="Cambria" panose="02040503050406030204" pitchFamily="18" charset="0"/>
              </a:rPr>
              <a:t>- Phát triển năng lực ngôn ngữ.</a:t>
            </a:r>
          </a:p>
          <a:p>
            <a:pPr algn="just"/>
            <a:r>
              <a:rPr lang="vi-VN" sz="3200" dirty="0">
                <a:latin typeface="Cambria" panose="02040503050406030204" pitchFamily="18" charset="0"/>
                <a:ea typeface="Cambria" panose="02040503050406030204" pitchFamily="18" charset="0"/>
              </a:rPr>
              <a:t>- Biết vận dụng kiến thức từ bài học để vận dụng vào thực tiễn: Tự tin, mạnh dạn, biết trao đổi nhận xét trong giao tiếp.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barn(inVertical)">
                                      <p:cBhvr>
                                        <p:cTn id="12"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3568710"/>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4362545"/>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5156381"/>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187203"/>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1981039"/>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10104957" y="2774874"/>
            <a:ext cx="1594199" cy="511323"/>
            <a:chOff x="0" y="0"/>
            <a:chExt cx="629807" cy="202004"/>
          </a:xfrm>
        </p:grpSpPr>
        <p:sp>
          <p:nvSpPr>
            <p:cNvPr id="21" name="Freeform 21"/>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22" name="TextBox 22"/>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3" name="Group 23"/>
          <p:cNvGrpSpPr/>
          <p:nvPr/>
        </p:nvGrpSpPr>
        <p:grpSpPr>
          <a:xfrm>
            <a:off x="473944" y="328888"/>
            <a:ext cx="10769763" cy="6309966"/>
            <a:chOff x="0" y="0"/>
            <a:chExt cx="4254721" cy="2492826"/>
          </a:xfrm>
        </p:grpSpPr>
        <p:sp>
          <p:nvSpPr>
            <p:cNvPr id="24" name="Freeform 24"/>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5" name="TextBox 25"/>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6" name="Group 26"/>
          <p:cNvGrpSpPr/>
          <p:nvPr/>
        </p:nvGrpSpPr>
        <p:grpSpPr>
          <a:xfrm>
            <a:off x="1802131"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2134308"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316529"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3648705"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4830926"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516310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345323"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6677500"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7859721"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8191897"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374118"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9" name="Group 59"/>
          <p:cNvGrpSpPr/>
          <p:nvPr/>
        </p:nvGrpSpPr>
        <p:grpSpPr>
          <a:xfrm>
            <a:off x="9706295" y="416640"/>
            <a:ext cx="209224" cy="205025"/>
            <a:chOff x="0" y="0"/>
            <a:chExt cx="81889" cy="80245"/>
          </a:xfrm>
        </p:grpSpPr>
        <p:sp>
          <p:nvSpPr>
            <p:cNvPr id="60" name="Freeform 6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61" name="TextBox 6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62" name="AutoShape 62"/>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3" name="AutoShape 83"/>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4" name="AutoShape 84"/>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5" name="AutoShape 85"/>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6" name="Freeform 86"/>
          <p:cNvSpPr/>
          <p:nvPr/>
        </p:nvSpPr>
        <p:spPr>
          <a:xfrm>
            <a:off x="514350" y="416640"/>
            <a:ext cx="1448508" cy="1283740"/>
          </a:xfrm>
          <a:custGeom>
            <a:avLst/>
            <a:gdLst/>
            <a:ahLst/>
            <a:cxnLst/>
            <a:rect l="l" t="t" r="r" b="b"/>
            <a:pathLst>
              <a:path w="2172762" h="1925610">
                <a:moveTo>
                  <a:pt x="0" y="0"/>
                </a:moveTo>
                <a:lnTo>
                  <a:pt x="2172762" y="0"/>
                </a:lnTo>
                <a:lnTo>
                  <a:pt x="2172762" y="1925610"/>
                </a:lnTo>
                <a:lnTo>
                  <a:pt x="0" y="192561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8" name="Freeform 88"/>
          <p:cNvSpPr/>
          <p:nvPr/>
        </p:nvSpPr>
        <p:spPr>
          <a:xfrm rot="-10800000">
            <a:off x="10201975" y="621666"/>
            <a:ext cx="1041731" cy="1327639"/>
          </a:xfrm>
          <a:custGeom>
            <a:avLst/>
            <a:gdLst/>
            <a:ahLst/>
            <a:cxnLst/>
            <a:rect l="l" t="t" r="r" b="b"/>
            <a:pathLst>
              <a:path w="1562597" h="1991459">
                <a:moveTo>
                  <a:pt x="0" y="0"/>
                </a:moveTo>
                <a:lnTo>
                  <a:pt x="1562597" y="0"/>
                </a:lnTo>
                <a:lnTo>
                  <a:pt x="1562597" y="1991459"/>
                </a:lnTo>
                <a:lnTo>
                  <a:pt x="0" y="1991459"/>
                </a:lnTo>
                <a:lnTo>
                  <a:pt x="0" y="0"/>
                </a:lnTo>
                <a:close/>
              </a:path>
            </a:pathLst>
          </a:custGeom>
          <a:blipFill>
            <a:blip r:embed="rId4">
              <a:extLst>
                <a:ext uri="{96DAC541-7B7A-43D3-8B79-37D633B846F1}">
                  <asvg:svgBlip xmlns="" xmlns:asvg="http://schemas.microsoft.com/office/drawing/2016/SVG/main" r:embed="rId5"/>
                </a:ext>
              </a:extLst>
            </a:blip>
            <a:stretch>
              <a:fillRect l="-13107"/>
            </a:stretch>
          </a:blipFill>
        </p:spPr>
      </p:sp>
      <p:sp>
        <p:nvSpPr>
          <p:cNvPr id="89" name="Freeform 89"/>
          <p:cNvSpPr/>
          <p:nvPr/>
        </p:nvSpPr>
        <p:spPr>
          <a:xfrm>
            <a:off x="4893318" y="288466"/>
            <a:ext cx="6350389" cy="6350389"/>
          </a:xfrm>
          <a:custGeom>
            <a:avLst/>
            <a:gdLst/>
            <a:ahLst/>
            <a:cxnLst/>
            <a:rect l="l" t="t" r="r" b="b"/>
            <a:pathLst>
              <a:path w="9525583" h="9525583">
                <a:moveTo>
                  <a:pt x="0" y="0"/>
                </a:moveTo>
                <a:lnTo>
                  <a:pt x="9525583" y="0"/>
                </a:lnTo>
                <a:lnTo>
                  <a:pt x="9525583" y="9525583"/>
                </a:lnTo>
                <a:lnTo>
                  <a:pt x="0" y="9525583"/>
                </a:lnTo>
                <a:lnTo>
                  <a:pt x="0" y="0"/>
                </a:lnTo>
                <a:close/>
              </a:path>
            </a:pathLst>
          </a:custGeom>
          <a:blipFill>
            <a:blip r:embed="rId6"/>
            <a:stretch>
              <a:fillRect/>
            </a:stretch>
          </a:blipFill>
        </p:spPr>
      </p:sp>
      <p:pic>
        <p:nvPicPr>
          <p:cNvPr id="90" name="Picture 89">
            <a:extLst>
              <a:ext uri="{FF2B5EF4-FFF2-40B4-BE49-F238E27FC236}">
                <a16:creationId xmlns:a16="http://schemas.microsoft.com/office/drawing/2014/main" id="{29BFC5D3-C1FD-536F-A32B-609BE22A0AAB}"/>
              </a:ext>
            </a:extLst>
          </p:cNvPr>
          <p:cNvPicPr>
            <a:picLocks noChangeAspect="1"/>
          </p:cNvPicPr>
          <p:nvPr/>
        </p:nvPicPr>
        <p:blipFill>
          <a:blip r:embed="rId7"/>
          <a:stretch>
            <a:fillRect/>
          </a:stretch>
        </p:blipFill>
        <p:spPr>
          <a:xfrm>
            <a:off x="239208" y="902067"/>
            <a:ext cx="6279424" cy="58892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fltVal val="0"/>
                                          </p:val>
                                        </p:tav>
                                        <p:tav tm="100000">
                                          <p:val>
                                            <p:strVal val="#ppt_w"/>
                                          </p:val>
                                        </p:tav>
                                      </p:tavLst>
                                    </p:anim>
                                    <p:anim calcmode="lin" valueType="num">
                                      <p:cBhvr>
                                        <p:cTn id="8" dur="500" fill="hold"/>
                                        <p:tgtEl>
                                          <p:spTgt spid="90"/>
                                        </p:tgtEl>
                                        <p:attrNameLst>
                                          <p:attrName>ppt_h</p:attrName>
                                        </p:attrNameLst>
                                      </p:cBhvr>
                                      <p:tavLst>
                                        <p:tav tm="0">
                                          <p:val>
                                            <p:fltVal val="0"/>
                                          </p:val>
                                        </p:tav>
                                        <p:tav tm="100000">
                                          <p:val>
                                            <p:strVal val="#ppt_h"/>
                                          </p:val>
                                        </p:tav>
                                      </p:tavLst>
                                    </p:anim>
                                    <p:animEffect transition="in" filter="fade">
                                      <p:cBhvr>
                                        <p:cTn id="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10104957" y="3570257"/>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0104957" y="4364093"/>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10104957" y="5157928"/>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4"/>
          <p:cNvGrpSpPr/>
          <p:nvPr/>
        </p:nvGrpSpPr>
        <p:grpSpPr>
          <a:xfrm>
            <a:off x="10104957" y="1982585"/>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a:off x="10104957" y="2776421"/>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473944" y="136007"/>
            <a:ext cx="10769763" cy="6510482"/>
            <a:chOff x="0" y="-76200"/>
            <a:chExt cx="4254721" cy="2572042"/>
          </a:xfrm>
        </p:grpSpPr>
        <p:sp>
          <p:nvSpPr>
            <p:cNvPr id="21" name="Freeform 21"/>
            <p:cNvSpPr/>
            <p:nvPr/>
          </p:nvSpPr>
          <p:spPr>
            <a:xfrm>
              <a:off x="0" y="3016"/>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txBody>
            <a:bodyPr/>
            <a:lstStyle/>
            <a:p>
              <a:endParaRPr lang="en-US" dirty="0"/>
            </a:p>
          </p:txBody>
        </p:sp>
        <p:sp>
          <p:nvSpPr>
            <p:cNvPr id="22" name="TextBox 22"/>
            <p:cNvSpPr txBox="1"/>
            <p:nvPr/>
          </p:nvSpPr>
          <p:spPr>
            <a:xfrm>
              <a:off x="0" y="-76200"/>
              <a:ext cx="4254721" cy="2569026"/>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 name="Group 23"/>
          <p:cNvGrpSpPr/>
          <p:nvPr/>
        </p:nvGrpSpPr>
        <p:grpSpPr>
          <a:xfrm>
            <a:off x="1802131" y="416640"/>
            <a:ext cx="209224" cy="205025"/>
            <a:chOff x="0" y="0"/>
            <a:chExt cx="81889" cy="80245"/>
          </a:xfrm>
        </p:grpSpPr>
        <p:sp>
          <p:nvSpPr>
            <p:cNvPr id="24" name="Freeform 2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5" name="TextBox 25"/>
            <p:cNvSpPr txBox="1"/>
            <p:nvPr/>
          </p:nvSpPr>
          <p:spPr>
            <a:xfrm>
              <a:off x="0" y="-76200"/>
              <a:ext cx="81889" cy="156445"/>
            </a:xfrm>
            <a:prstGeom prst="rect">
              <a:avLst/>
            </a:prstGeom>
          </p:spPr>
          <p:txBody>
            <a:bodyPr lIns="34184" tIns="34184" rIns="34184" bIns="34184"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6" name="Group 26"/>
          <p:cNvGrpSpPr/>
          <p:nvPr/>
        </p:nvGrpSpPr>
        <p:grpSpPr>
          <a:xfrm>
            <a:off x="2134308"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9" name="Group 29"/>
          <p:cNvGrpSpPr/>
          <p:nvPr/>
        </p:nvGrpSpPr>
        <p:grpSpPr>
          <a:xfrm>
            <a:off x="3316529"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2" name="Group 32"/>
          <p:cNvGrpSpPr/>
          <p:nvPr/>
        </p:nvGrpSpPr>
        <p:grpSpPr>
          <a:xfrm>
            <a:off x="3648705"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5" name="Group 35"/>
          <p:cNvGrpSpPr/>
          <p:nvPr/>
        </p:nvGrpSpPr>
        <p:grpSpPr>
          <a:xfrm>
            <a:off x="4830926"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8" name="Group 38"/>
          <p:cNvGrpSpPr/>
          <p:nvPr/>
        </p:nvGrpSpPr>
        <p:grpSpPr>
          <a:xfrm>
            <a:off x="5163103"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1" name="Group 41"/>
          <p:cNvGrpSpPr/>
          <p:nvPr/>
        </p:nvGrpSpPr>
        <p:grpSpPr>
          <a:xfrm>
            <a:off x="634532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4" name="Group 44"/>
          <p:cNvGrpSpPr/>
          <p:nvPr/>
        </p:nvGrpSpPr>
        <p:grpSpPr>
          <a:xfrm>
            <a:off x="6677500"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7" name="Group 47"/>
          <p:cNvGrpSpPr/>
          <p:nvPr/>
        </p:nvGrpSpPr>
        <p:grpSpPr>
          <a:xfrm>
            <a:off x="7859721"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0" name="Group 50"/>
          <p:cNvGrpSpPr/>
          <p:nvPr/>
        </p:nvGrpSpPr>
        <p:grpSpPr>
          <a:xfrm>
            <a:off x="8191897"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3" name="Group 53"/>
          <p:cNvGrpSpPr/>
          <p:nvPr/>
        </p:nvGrpSpPr>
        <p:grpSpPr>
          <a:xfrm>
            <a:off x="9374118"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6" name="Group 56"/>
          <p:cNvGrpSpPr/>
          <p:nvPr/>
        </p:nvGrpSpPr>
        <p:grpSpPr>
          <a:xfrm>
            <a:off x="9706295"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59" name="AutoShape 59"/>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0" name="AutoShape 60"/>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1" name="AutoShape 61"/>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2" name="AutoShape 62"/>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3" name="Freeform 83"/>
          <p:cNvSpPr/>
          <p:nvPr/>
        </p:nvSpPr>
        <p:spPr>
          <a:xfrm>
            <a:off x="10346864" y="6172200"/>
            <a:ext cx="495793" cy="335280"/>
          </a:xfrm>
          <a:custGeom>
            <a:avLst/>
            <a:gdLst/>
            <a:ahLst/>
            <a:cxnLst/>
            <a:rect l="l" t="t" r="r" b="b"/>
            <a:pathLst>
              <a:path w="743689" h="502920">
                <a:moveTo>
                  <a:pt x="0" y="0"/>
                </a:moveTo>
                <a:lnTo>
                  <a:pt x="743689" y="0"/>
                </a:lnTo>
                <a:lnTo>
                  <a:pt x="743689" y="502920"/>
                </a:lnTo>
                <a:lnTo>
                  <a:pt x="0" y="50292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4" name="Freeform 84"/>
          <p:cNvSpPr/>
          <p:nvPr/>
        </p:nvSpPr>
        <p:spPr>
          <a:xfrm rot="-10800000">
            <a:off x="473944" y="606399"/>
            <a:ext cx="958436" cy="1268031"/>
          </a:xfrm>
          <a:custGeom>
            <a:avLst/>
            <a:gdLst/>
            <a:ahLst/>
            <a:cxnLst/>
            <a:rect l="l" t="t" r="r" b="b"/>
            <a:pathLst>
              <a:path w="1437654" h="1902047">
                <a:moveTo>
                  <a:pt x="0" y="0"/>
                </a:moveTo>
                <a:lnTo>
                  <a:pt x="1437654" y="0"/>
                </a:lnTo>
                <a:lnTo>
                  <a:pt x="1437654" y="1902046"/>
                </a:lnTo>
                <a:lnTo>
                  <a:pt x="0" y="1902046"/>
                </a:lnTo>
                <a:lnTo>
                  <a:pt x="0" y="0"/>
                </a:lnTo>
                <a:close/>
              </a:path>
            </a:pathLst>
          </a:custGeom>
          <a:blipFill>
            <a:blip r:embed="rId4">
              <a:extLst>
                <a:ext uri="{96DAC541-7B7A-43D3-8B79-37D633B846F1}">
                  <asvg:svgBlip xmlns="" xmlns:asvg="http://schemas.microsoft.com/office/drawing/2016/SVG/main" r:embed="rId5"/>
                </a:ext>
              </a:extLst>
            </a:blip>
            <a:stretch>
              <a:fillRect t="-4700" r="-22937"/>
            </a:stretch>
          </a:blipFill>
        </p:spPr>
      </p:sp>
      <p:grpSp>
        <p:nvGrpSpPr>
          <p:cNvPr id="85" name="Group 85"/>
          <p:cNvGrpSpPr/>
          <p:nvPr/>
        </p:nvGrpSpPr>
        <p:grpSpPr>
          <a:xfrm>
            <a:off x="10104957" y="1188750"/>
            <a:ext cx="1594199" cy="511323"/>
            <a:chOff x="0" y="0"/>
            <a:chExt cx="629807" cy="202004"/>
          </a:xfrm>
        </p:grpSpPr>
        <p:sp>
          <p:nvSpPr>
            <p:cNvPr id="86" name="Freeform 8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87" name="TextBox 87"/>
            <p:cNvSpPr txBox="1"/>
            <p:nvPr/>
          </p:nvSpPr>
          <p:spPr>
            <a:xfrm>
              <a:off x="0" y="-76200"/>
              <a:ext cx="629807" cy="27820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88" name="Freeform 88"/>
          <p:cNvSpPr/>
          <p:nvPr/>
        </p:nvSpPr>
        <p:spPr>
          <a:xfrm>
            <a:off x="4572573" y="1016001"/>
            <a:ext cx="2253832" cy="762205"/>
          </a:xfrm>
          <a:custGeom>
            <a:avLst/>
            <a:gdLst/>
            <a:ahLst/>
            <a:cxnLst/>
            <a:rect l="l" t="t" r="r" b="b"/>
            <a:pathLst>
              <a:path w="3380748" h="1143307">
                <a:moveTo>
                  <a:pt x="0" y="0"/>
                </a:moveTo>
                <a:lnTo>
                  <a:pt x="3380748" y="0"/>
                </a:lnTo>
                <a:lnTo>
                  <a:pt x="3380748" y="1143308"/>
                </a:lnTo>
                <a:lnTo>
                  <a:pt x="0" y="114330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a:ln cap="sq">
            <a:noFill/>
            <a:prstDash val="solid"/>
            <a:miter/>
          </a:ln>
        </p:spPr>
      </p:sp>
      <p:grpSp>
        <p:nvGrpSpPr>
          <p:cNvPr id="95" name="Group 94">
            <a:extLst>
              <a:ext uri="{FF2B5EF4-FFF2-40B4-BE49-F238E27FC236}">
                <a16:creationId xmlns:a16="http://schemas.microsoft.com/office/drawing/2014/main" id="{83A91F86-8EB7-09A2-BC3C-7D9E3CB8048F}"/>
              </a:ext>
            </a:extLst>
          </p:cNvPr>
          <p:cNvGrpSpPr/>
          <p:nvPr/>
        </p:nvGrpSpPr>
        <p:grpSpPr>
          <a:xfrm>
            <a:off x="1408333" y="987713"/>
            <a:ext cx="8900983" cy="1028239"/>
            <a:chOff x="1115096" y="2115011"/>
            <a:chExt cx="9637898" cy="1623205"/>
          </a:xfrm>
        </p:grpSpPr>
        <p:grpSp>
          <p:nvGrpSpPr>
            <p:cNvPr id="90" name="Group 90"/>
            <p:cNvGrpSpPr/>
            <p:nvPr/>
          </p:nvGrpSpPr>
          <p:grpSpPr>
            <a:xfrm>
              <a:off x="1115096" y="2115011"/>
              <a:ext cx="9637898" cy="1623205"/>
              <a:chOff x="0" y="0"/>
              <a:chExt cx="3807565" cy="641266"/>
            </a:xfrm>
          </p:grpSpPr>
          <p:sp>
            <p:nvSpPr>
              <p:cNvPr id="91" name="Freeform 91"/>
              <p:cNvSpPr/>
              <p:nvPr/>
            </p:nvSpPr>
            <p:spPr>
              <a:xfrm>
                <a:off x="0" y="0"/>
                <a:ext cx="3807564" cy="641266"/>
              </a:xfrm>
              <a:custGeom>
                <a:avLst/>
                <a:gdLst/>
                <a:ahLst/>
                <a:cxnLst/>
                <a:rect l="l" t="t" r="r" b="b"/>
                <a:pathLst>
                  <a:path w="3807564" h="641266">
                    <a:moveTo>
                      <a:pt x="27311" y="0"/>
                    </a:moveTo>
                    <a:lnTo>
                      <a:pt x="3780253" y="0"/>
                    </a:lnTo>
                    <a:cubicBezTo>
                      <a:pt x="3795337" y="0"/>
                      <a:pt x="3807564" y="12228"/>
                      <a:pt x="3807564" y="27311"/>
                    </a:cubicBezTo>
                    <a:lnTo>
                      <a:pt x="3807564" y="613955"/>
                    </a:lnTo>
                    <a:cubicBezTo>
                      <a:pt x="3807564" y="629038"/>
                      <a:pt x="3795337" y="641266"/>
                      <a:pt x="3780253" y="641266"/>
                    </a:cubicBezTo>
                    <a:lnTo>
                      <a:pt x="27311" y="641266"/>
                    </a:lnTo>
                    <a:cubicBezTo>
                      <a:pt x="12228" y="641266"/>
                      <a:pt x="0" y="629038"/>
                      <a:pt x="0" y="613955"/>
                    </a:cubicBezTo>
                    <a:lnTo>
                      <a:pt x="0" y="27311"/>
                    </a:lnTo>
                    <a:cubicBezTo>
                      <a:pt x="0" y="12228"/>
                      <a:pt x="12228" y="0"/>
                      <a:pt x="27311" y="0"/>
                    </a:cubicBezTo>
                    <a:close/>
                  </a:path>
                </a:pathLst>
              </a:custGeom>
              <a:solidFill>
                <a:srgbClr val="FDB8A4"/>
              </a:solidFill>
            </p:spPr>
          </p:sp>
          <p:sp>
            <p:nvSpPr>
              <p:cNvPr id="92" name="TextBox 92"/>
              <p:cNvSpPr txBox="1"/>
              <p:nvPr/>
            </p:nvSpPr>
            <p:spPr>
              <a:xfrm>
                <a:off x="0" y="-76200"/>
                <a:ext cx="3807565" cy="717466"/>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Calibri"/>
                  <a:ea typeface="+mn-ea"/>
                  <a:cs typeface="+mn-cs"/>
                </a:endParaRPr>
              </a:p>
            </p:txBody>
          </p:sp>
        </p:grpSp>
        <p:sp>
          <p:nvSpPr>
            <p:cNvPr id="94" name="TextBox 94"/>
            <p:cNvSpPr txBox="1"/>
            <p:nvPr/>
          </p:nvSpPr>
          <p:spPr>
            <a:xfrm>
              <a:off x="1236236" y="2146857"/>
              <a:ext cx="9358525" cy="974626"/>
            </a:xfrm>
            <a:prstGeom prst="rect">
              <a:avLst/>
            </a:prstGeom>
          </p:spPr>
          <p:txBody>
            <a:bodyPr lIns="0" tIns="0" rIns="0" bIns="0" rtlCol="0" anchor="t">
              <a:spAutoFit/>
            </a:bodyPr>
            <a:lstStyle/>
            <a:p>
              <a:pPr marL="0" marR="0" lvl="0" indent="0" algn="ctr" defTabSz="609630" rtl="0" eaLnBrk="1" fontAlgn="auto" latinLnBrk="0" hangingPunct="1">
                <a:lnSpc>
                  <a:spcPts val="3798"/>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Bold"/>
                  <a:ea typeface="+mn-ea"/>
                  <a:cs typeface="+mn-cs"/>
                </a:rPr>
                <a:t>Để thuật lại một sự việc ta thực hiện theo những bước nào?</a:t>
              </a:r>
              <a:endParaRPr kumimoji="0" lang="en-US" sz="3200" b="0" i="0" u="none" strike="noStrike" kern="1200" cap="none" spc="0" normalizeH="0" baseline="0" noProof="0" dirty="0">
                <a:ln>
                  <a:noFill/>
                </a:ln>
                <a:solidFill>
                  <a:srgbClr val="000000"/>
                </a:solidFill>
                <a:effectLst/>
                <a:uLnTx/>
                <a:uFillTx/>
                <a:latin typeface="Cambria Bold"/>
                <a:ea typeface="+mn-ea"/>
                <a:cs typeface="+mn-cs"/>
              </a:endParaRPr>
            </a:p>
          </p:txBody>
        </p:sp>
      </p:grpSp>
      <p:grpSp>
        <p:nvGrpSpPr>
          <p:cNvPr id="100" name="Group 99">
            <a:extLst>
              <a:ext uri="{FF2B5EF4-FFF2-40B4-BE49-F238E27FC236}">
                <a16:creationId xmlns:a16="http://schemas.microsoft.com/office/drawing/2014/main" id="{A375857E-7F2C-B70B-15E9-C1488EF64EBD}"/>
              </a:ext>
            </a:extLst>
          </p:cNvPr>
          <p:cNvGrpSpPr/>
          <p:nvPr/>
        </p:nvGrpSpPr>
        <p:grpSpPr>
          <a:xfrm>
            <a:off x="6039525" y="2461127"/>
            <a:ext cx="4513967" cy="2108020"/>
            <a:chOff x="1111851" y="2657886"/>
            <a:chExt cx="4513967" cy="2108020"/>
          </a:xfrm>
        </p:grpSpPr>
        <p:grpSp>
          <p:nvGrpSpPr>
            <p:cNvPr id="96" name="Group 95">
              <a:extLst>
                <a:ext uri="{FF2B5EF4-FFF2-40B4-BE49-F238E27FC236}">
                  <a16:creationId xmlns:a16="http://schemas.microsoft.com/office/drawing/2014/main" id="{BDBB4933-0D5B-FA94-B426-6B5699A61DB7}"/>
                </a:ext>
              </a:extLst>
            </p:cNvPr>
            <p:cNvGrpSpPr/>
            <p:nvPr/>
          </p:nvGrpSpPr>
          <p:grpSpPr>
            <a:xfrm>
              <a:off x="1111851" y="2666911"/>
              <a:ext cx="4513967" cy="2098995"/>
              <a:chOff x="1111851" y="2666911"/>
              <a:chExt cx="4513967" cy="2098995"/>
            </a:xfrm>
          </p:grpSpPr>
          <p:sp>
            <p:nvSpPr>
              <p:cNvPr id="97" name="Freeform 87">
                <a:extLst>
                  <a:ext uri="{FF2B5EF4-FFF2-40B4-BE49-F238E27FC236}">
                    <a16:creationId xmlns:a16="http://schemas.microsoft.com/office/drawing/2014/main" id="{F690D824-C558-D40E-DE9F-200F85FBEF17}"/>
                  </a:ext>
                </a:extLst>
              </p:cNvPr>
              <p:cNvSpPr/>
              <p:nvPr/>
            </p:nvSpPr>
            <p:spPr>
              <a:xfrm>
                <a:off x="1111851" y="2666911"/>
                <a:ext cx="4513967" cy="2098995"/>
              </a:xfrm>
              <a:custGeom>
                <a:avLst/>
                <a:gdLst/>
                <a:ahLst/>
                <a:cxnLst/>
                <a:rect l="l" t="t" r="r" b="b"/>
                <a:pathLst>
                  <a:path w="6770950" h="3148492">
                    <a:moveTo>
                      <a:pt x="0" y="0"/>
                    </a:moveTo>
                    <a:lnTo>
                      <a:pt x="6770950" y="0"/>
                    </a:lnTo>
                    <a:lnTo>
                      <a:pt x="6770950" y="3148492"/>
                    </a:lnTo>
                    <a:lnTo>
                      <a:pt x="0" y="314849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dirty="0"/>
              </a:p>
            </p:txBody>
          </p:sp>
          <p:sp>
            <p:nvSpPr>
              <p:cNvPr id="98" name="TextBox 89">
                <a:extLst>
                  <a:ext uri="{FF2B5EF4-FFF2-40B4-BE49-F238E27FC236}">
                    <a16:creationId xmlns:a16="http://schemas.microsoft.com/office/drawing/2014/main" id="{8887E53A-F060-9E44-5E84-12D579DA47F2}"/>
                  </a:ext>
                </a:extLst>
              </p:cNvPr>
              <p:cNvSpPr txBox="1"/>
              <p:nvPr/>
            </p:nvSpPr>
            <p:spPr>
              <a:xfrm>
                <a:off x="1521114" y="3152834"/>
                <a:ext cx="3695441" cy="1200329"/>
              </a:xfrm>
              <a:prstGeom prst="rect">
                <a:avLst/>
              </a:prstGeom>
            </p:spPr>
            <p:txBody>
              <a:bodyPr lIns="0" tIns="0" rIns="0" bIns="0" rtlCol="0" anchor="t">
                <a:spAutoFit/>
              </a:bodyPr>
              <a:lstStyle/>
              <a:p>
                <a:pPr algn="ctr" defTabSz="609630"/>
                <a:r>
                  <a:rPr lang="en-US" sz="2600" dirty="0" err="1">
                    <a:solidFill>
                      <a:srgbClr val="C66400"/>
                    </a:solidFill>
                    <a:latin typeface="Cambria Bold"/>
                  </a:rPr>
                  <a:t>Nêu</a:t>
                </a:r>
                <a:r>
                  <a:rPr lang="en-US" sz="2600" dirty="0">
                    <a:solidFill>
                      <a:srgbClr val="C66400"/>
                    </a:solidFill>
                    <a:latin typeface="Cambria Bold"/>
                  </a:rPr>
                  <a:t> </a:t>
                </a:r>
                <a:r>
                  <a:rPr lang="en-US" sz="2600" dirty="0" err="1">
                    <a:solidFill>
                      <a:srgbClr val="C66400"/>
                    </a:solidFill>
                    <a:latin typeface="Cambria Bold"/>
                  </a:rPr>
                  <a:t>diễn</a:t>
                </a:r>
                <a:r>
                  <a:rPr lang="en-US" sz="2600" dirty="0">
                    <a:solidFill>
                      <a:srgbClr val="C66400"/>
                    </a:solidFill>
                    <a:latin typeface="Cambria Bold"/>
                  </a:rPr>
                  <a:t> </a:t>
                </a:r>
                <a:r>
                  <a:rPr lang="en-US" sz="2600" dirty="0" err="1">
                    <a:solidFill>
                      <a:srgbClr val="C66400"/>
                    </a:solidFill>
                    <a:latin typeface="Cambria Bold"/>
                  </a:rPr>
                  <a:t>biến</a:t>
                </a:r>
                <a:r>
                  <a:rPr lang="en-US" sz="2600" dirty="0">
                    <a:solidFill>
                      <a:srgbClr val="C66400"/>
                    </a:solidFill>
                    <a:latin typeface="Cambria Bold"/>
                  </a:rPr>
                  <a:t> </a:t>
                </a:r>
                <a:r>
                  <a:rPr lang="en-US" sz="2600" dirty="0" err="1">
                    <a:solidFill>
                      <a:srgbClr val="C66400"/>
                    </a:solidFill>
                    <a:latin typeface="Cambria Bold"/>
                  </a:rPr>
                  <a:t>của</a:t>
                </a:r>
                <a:r>
                  <a:rPr lang="en-US" sz="2600" dirty="0">
                    <a:solidFill>
                      <a:srgbClr val="C66400"/>
                    </a:solidFill>
                    <a:latin typeface="Cambria Bold"/>
                  </a:rPr>
                  <a:t> </a:t>
                </a:r>
                <a:r>
                  <a:rPr lang="en-US" sz="2600" dirty="0" err="1">
                    <a:solidFill>
                      <a:srgbClr val="C66400"/>
                    </a:solidFill>
                    <a:latin typeface="Cambria Bold"/>
                  </a:rPr>
                  <a:t>sự</a:t>
                </a:r>
                <a:r>
                  <a:rPr lang="en-US" sz="2600" dirty="0">
                    <a:solidFill>
                      <a:srgbClr val="C66400"/>
                    </a:solidFill>
                    <a:latin typeface="Cambria Bold"/>
                  </a:rPr>
                  <a:t> </a:t>
                </a:r>
                <a:r>
                  <a:rPr lang="en-US" sz="2600" dirty="0" err="1">
                    <a:solidFill>
                      <a:srgbClr val="C66400"/>
                    </a:solidFill>
                    <a:latin typeface="Cambria Bold"/>
                  </a:rPr>
                  <a:t>việc</a:t>
                </a:r>
                <a:r>
                  <a:rPr lang="en-US" sz="2600" dirty="0">
                    <a:solidFill>
                      <a:srgbClr val="C66400"/>
                    </a:solidFill>
                    <a:latin typeface="Cambria Bold"/>
                  </a:rPr>
                  <a:t> </a:t>
                </a:r>
                <a:r>
                  <a:rPr lang="en-US" sz="2600" dirty="0" err="1">
                    <a:solidFill>
                      <a:srgbClr val="C66400"/>
                    </a:solidFill>
                    <a:latin typeface="Cambria Bold"/>
                  </a:rPr>
                  <a:t>theo</a:t>
                </a:r>
                <a:r>
                  <a:rPr lang="en-US" sz="2600" dirty="0">
                    <a:solidFill>
                      <a:srgbClr val="C66400"/>
                    </a:solidFill>
                    <a:latin typeface="Cambria Bold"/>
                  </a:rPr>
                  <a:t> </a:t>
                </a:r>
                <a:r>
                  <a:rPr lang="en-US" sz="2600" dirty="0" err="1">
                    <a:solidFill>
                      <a:srgbClr val="C66400"/>
                    </a:solidFill>
                    <a:latin typeface="Cambria Bold"/>
                  </a:rPr>
                  <a:t>trình</a:t>
                </a:r>
                <a:r>
                  <a:rPr lang="en-US" sz="2600" dirty="0">
                    <a:solidFill>
                      <a:srgbClr val="C66400"/>
                    </a:solidFill>
                    <a:latin typeface="Cambria Bold"/>
                  </a:rPr>
                  <a:t> </a:t>
                </a:r>
                <a:r>
                  <a:rPr lang="en-US" sz="2600" dirty="0" err="1">
                    <a:solidFill>
                      <a:srgbClr val="C66400"/>
                    </a:solidFill>
                    <a:latin typeface="Cambria Bold"/>
                  </a:rPr>
                  <a:t>tự</a:t>
                </a:r>
                <a:r>
                  <a:rPr lang="en-US" sz="2600" dirty="0">
                    <a:solidFill>
                      <a:srgbClr val="C66400"/>
                    </a:solidFill>
                    <a:latin typeface="Cambria Bold"/>
                  </a:rPr>
                  <a:t> </a:t>
                </a:r>
                <a:r>
                  <a:rPr lang="en-US" sz="2600" dirty="0" err="1">
                    <a:solidFill>
                      <a:srgbClr val="C66400"/>
                    </a:solidFill>
                    <a:latin typeface="Cambria Bold"/>
                  </a:rPr>
                  <a:t>thời</a:t>
                </a:r>
                <a:r>
                  <a:rPr lang="en-US" sz="2600" dirty="0">
                    <a:solidFill>
                      <a:srgbClr val="C66400"/>
                    </a:solidFill>
                    <a:latin typeface="Cambria Bold"/>
                  </a:rPr>
                  <a:t> </a:t>
                </a:r>
                <a:r>
                  <a:rPr lang="en-US" sz="2600" dirty="0" err="1">
                    <a:solidFill>
                      <a:srgbClr val="C66400"/>
                    </a:solidFill>
                    <a:latin typeface="Cambria Bold"/>
                  </a:rPr>
                  <a:t>gian</a:t>
                </a:r>
                <a:r>
                  <a:rPr lang="en-US" sz="2600" dirty="0">
                    <a:solidFill>
                      <a:srgbClr val="C66400"/>
                    </a:solidFill>
                    <a:latin typeface="Cambria Bold"/>
                  </a:rPr>
                  <a:t>.</a:t>
                </a:r>
              </a:p>
            </p:txBody>
          </p:sp>
        </p:grpSp>
        <p:sp>
          <p:nvSpPr>
            <p:cNvPr id="99" name="TextBox 94">
              <a:extLst>
                <a:ext uri="{FF2B5EF4-FFF2-40B4-BE49-F238E27FC236}">
                  <a16:creationId xmlns:a16="http://schemas.microsoft.com/office/drawing/2014/main" id="{0A544916-208A-D806-C993-36594293F875}"/>
                </a:ext>
              </a:extLst>
            </p:cNvPr>
            <p:cNvSpPr txBox="1"/>
            <p:nvPr/>
          </p:nvSpPr>
          <p:spPr>
            <a:xfrm>
              <a:off x="3066569" y="2657886"/>
              <a:ext cx="709143" cy="487313"/>
            </a:xfrm>
            <a:prstGeom prst="rect">
              <a:avLst/>
            </a:prstGeom>
          </p:spPr>
          <p:txBody>
            <a:bodyPr wrap="square" lIns="0" tIns="0" rIns="0" bIns="0" rtlCol="0" anchor="t">
              <a:spAutoFit/>
            </a:bodyPr>
            <a:lstStyle/>
            <a:p>
              <a:pPr marL="0" marR="0" lvl="0" indent="0" algn="ctr" defTabSz="609630" rtl="0" eaLnBrk="1" fontAlgn="auto" latinLnBrk="0" hangingPunct="1">
                <a:lnSpc>
                  <a:spcPts val="3798"/>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mbria Bold"/>
                  <a:ea typeface="+mn-ea"/>
                  <a:cs typeface="+mn-cs"/>
                </a:rPr>
                <a:t>2</a:t>
              </a:r>
            </a:p>
          </p:txBody>
        </p:sp>
      </p:grpSp>
      <p:grpSp>
        <p:nvGrpSpPr>
          <p:cNvPr id="101" name="Group 100">
            <a:extLst>
              <a:ext uri="{FF2B5EF4-FFF2-40B4-BE49-F238E27FC236}">
                <a16:creationId xmlns:a16="http://schemas.microsoft.com/office/drawing/2014/main" id="{138C19EF-649D-E578-A5B4-114B8D168497}"/>
              </a:ext>
            </a:extLst>
          </p:cNvPr>
          <p:cNvGrpSpPr/>
          <p:nvPr/>
        </p:nvGrpSpPr>
        <p:grpSpPr>
          <a:xfrm>
            <a:off x="1241423" y="2478006"/>
            <a:ext cx="4513967" cy="2108020"/>
            <a:chOff x="1111851" y="2657886"/>
            <a:chExt cx="4513967" cy="2108020"/>
          </a:xfrm>
        </p:grpSpPr>
        <p:grpSp>
          <p:nvGrpSpPr>
            <p:cNvPr id="102" name="Group 101">
              <a:extLst>
                <a:ext uri="{FF2B5EF4-FFF2-40B4-BE49-F238E27FC236}">
                  <a16:creationId xmlns:a16="http://schemas.microsoft.com/office/drawing/2014/main" id="{158C93C4-873A-42DA-7CCE-2FADF1D7E439}"/>
                </a:ext>
              </a:extLst>
            </p:cNvPr>
            <p:cNvGrpSpPr/>
            <p:nvPr/>
          </p:nvGrpSpPr>
          <p:grpSpPr>
            <a:xfrm>
              <a:off x="1111851" y="2666911"/>
              <a:ext cx="4513967" cy="2098995"/>
              <a:chOff x="1111851" y="2666911"/>
              <a:chExt cx="4513967" cy="2098995"/>
            </a:xfrm>
          </p:grpSpPr>
          <p:sp>
            <p:nvSpPr>
              <p:cNvPr id="104" name="Freeform 87">
                <a:extLst>
                  <a:ext uri="{FF2B5EF4-FFF2-40B4-BE49-F238E27FC236}">
                    <a16:creationId xmlns:a16="http://schemas.microsoft.com/office/drawing/2014/main" id="{169F9FCD-4FA1-25CF-37CE-4F13EBFB9FC0}"/>
                  </a:ext>
                </a:extLst>
              </p:cNvPr>
              <p:cNvSpPr/>
              <p:nvPr/>
            </p:nvSpPr>
            <p:spPr>
              <a:xfrm>
                <a:off x="1111851" y="2666911"/>
                <a:ext cx="4513967" cy="2098995"/>
              </a:xfrm>
              <a:custGeom>
                <a:avLst/>
                <a:gdLst/>
                <a:ahLst/>
                <a:cxnLst/>
                <a:rect l="l" t="t" r="r" b="b"/>
                <a:pathLst>
                  <a:path w="6770950" h="3148492">
                    <a:moveTo>
                      <a:pt x="0" y="0"/>
                    </a:moveTo>
                    <a:lnTo>
                      <a:pt x="6770950" y="0"/>
                    </a:lnTo>
                    <a:lnTo>
                      <a:pt x="6770950" y="3148492"/>
                    </a:lnTo>
                    <a:lnTo>
                      <a:pt x="0" y="314849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dirty="0"/>
              </a:p>
            </p:txBody>
          </p:sp>
          <p:sp>
            <p:nvSpPr>
              <p:cNvPr id="105" name="TextBox 89">
                <a:extLst>
                  <a:ext uri="{FF2B5EF4-FFF2-40B4-BE49-F238E27FC236}">
                    <a16:creationId xmlns:a16="http://schemas.microsoft.com/office/drawing/2014/main" id="{F9C3D2A2-83B9-EB87-F444-BDE4F0BDC210}"/>
                  </a:ext>
                </a:extLst>
              </p:cNvPr>
              <p:cNvSpPr txBox="1"/>
              <p:nvPr/>
            </p:nvSpPr>
            <p:spPr>
              <a:xfrm>
                <a:off x="1521114" y="3152834"/>
                <a:ext cx="3695441" cy="1200329"/>
              </a:xfrm>
              <a:prstGeom prst="rect">
                <a:avLst/>
              </a:prstGeom>
            </p:spPr>
            <p:txBody>
              <a:bodyPr lIns="0" tIns="0" rIns="0" bIns="0" rtlCol="0" anchor="t">
                <a:spAutoFit/>
              </a:bodyPr>
              <a:lstStyle/>
              <a:p>
                <a:pPr algn="ctr" defTabSz="609630"/>
                <a:r>
                  <a:rPr lang="vi-VN" sz="2600" dirty="0">
                    <a:solidFill>
                      <a:srgbClr val="C66400"/>
                    </a:solidFill>
                    <a:latin typeface="Cambria Bold"/>
                  </a:rPr>
                  <a:t>Giới thiệu sự việc: Địa điểm, thời gian tổ chức, những người tham gia. </a:t>
                </a:r>
                <a:endParaRPr lang="en-US" sz="2600" dirty="0">
                  <a:solidFill>
                    <a:srgbClr val="C66400"/>
                  </a:solidFill>
                  <a:latin typeface="Cambria Bold"/>
                </a:endParaRPr>
              </a:p>
            </p:txBody>
          </p:sp>
        </p:grpSp>
        <p:sp>
          <p:nvSpPr>
            <p:cNvPr id="103" name="TextBox 94">
              <a:extLst>
                <a:ext uri="{FF2B5EF4-FFF2-40B4-BE49-F238E27FC236}">
                  <a16:creationId xmlns:a16="http://schemas.microsoft.com/office/drawing/2014/main" id="{521B92F4-B2F8-4F7E-CF17-8F1D7147A408}"/>
                </a:ext>
              </a:extLst>
            </p:cNvPr>
            <p:cNvSpPr txBox="1"/>
            <p:nvPr/>
          </p:nvSpPr>
          <p:spPr>
            <a:xfrm>
              <a:off x="3066569" y="2657886"/>
              <a:ext cx="709143" cy="487313"/>
            </a:xfrm>
            <a:prstGeom prst="rect">
              <a:avLst/>
            </a:prstGeom>
          </p:spPr>
          <p:txBody>
            <a:bodyPr wrap="square" lIns="0" tIns="0" rIns="0" bIns="0" rtlCol="0" anchor="t">
              <a:spAutoFit/>
            </a:bodyPr>
            <a:lstStyle/>
            <a:p>
              <a:pPr marL="0" marR="0" lvl="0" indent="0" algn="ctr" defTabSz="609630" rtl="0" eaLnBrk="1" fontAlgn="auto" latinLnBrk="0" hangingPunct="1">
                <a:lnSpc>
                  <a:spcPts val="3798"/>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mbria Bold"/>
                  <a:ea typeface="+mn-ea"/>
                  <a:cs typeface="+mn-cs"/>
                </a:rPr>
                <a:t>1</a:t>
              </a:r>
            </a:p>
          </p:txBody>
        </p:sp>
      </p:grpSp>
      <p:grpSp>
        <p:nvGrpSpPr>
          <p:cNvPr id="106" name="Group 105">
            <a:extLst>
              <a:ext uri="{FF2B5EF4-FFF2-40B4-BE49-F238E27FC236}">
                <a16:creationId xmlns:a16="http://schemas.microsoft.com/office/drawing/2014/main" id="{D00E1A54-E6DC-68D1-09FD-8FD99A3A7F9A}"/>
              </a:ext>
            </a:extLst>
          </p:cNvPr>
          <p:cNvGrpSpPr/>
          <p:nvPr/>
        </p:nvGrpSpPr>
        <p:grpSpPr>
          <a:xfrm>
            <a:off x="3215556" y="4572964"/>
            <a:ext cx="6154735" cy="2125118"/>
            <a:chOff x="566623" y="2563195"/>
            <a:chExt cx="6154735" cy="2125118"/>
          </a:xfrm>
        </p:grpSpPr>
        <p:grpSp>
          <p:nvGrpSpPr>
            <p:cNvPr id="107" name="Group 106">
              <a:extLst>
                <a:ext uri="{FF2B5EF4-FFF2-40B4-BE49-F238E27FC236}">
                  <a16:creationId xmlns:a16="http://schemas.microsoft.com/office/drawing/2014/main" id="{D5E25983-8754-C877-433D-E29B25F1048F}"/>
                </a:ext>
              </a:extLst>
            </p:cNvPr>
            <p:cNvGrpSpPr/>
            <p:nvPr/>
          </p:nvGrpSpPr>
          <p:grpSpPr>
            <a:xfrm>
              <a:off x="566623" y="2589318"/>
              <a:ext cx="6154735" cy="2098995"/>
              <a:chOff x="566623" y="2589318"/>
              <a:chExt cx="6154735" cy="2098995"/>
            </a:xfrm>
          </p:grpSpPr>
          <p:sp>
            <p:nvSpPr>
              <p:cNvPr id="109" name="Freeform 87">
                <a:extLst>
                  <a:ext uri="{FF2B5EF4-FFF2-40B4-BE49-F238E27FC236}">
                    <a16:creationId xmlns:a16="http://schemas.microsoft.com/office/drawing/2014/main" id="{507907B3-4675-3D9D-523A-57FF68DC0054}"/>
                  </a:ext>
                </a:extLst>
              </p:cNvPr>
              <p:cNvSpPr/>
              <p:nvPr/>
            </p:nvSpPr>
            <p:spPr>
              <a:xfrm>
                <a:off x="566623" y="2589318"/>
                <a:ext cx="6154735" cy="2098995"/>
              </a:xfrm>
              <a:custGeom>
                <a:avLst/>
                <a:gdLst/>
                <a:ahLst/>
                <a:cxnLst/>
                <a:rect l="l" t="t" r="r" b="b"/>
                <a:pathLst>
                  <a:path w="6770950" h="3148492">
                    <a:moveTo>
                      <a:pt x="0" y="0"/>
                    </a:moveTo>
                    <a:lnTo>
                      <a:pt x="6770950" y="0"/>
                    </a:lnTo>
                    <a:lnTo>
                      <a:pt x="6770950" y="3148492"/>
                    </a:lnTo>
                    <a:lnTo>
                      <a:pt x="0" y="314849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dirty="0"/>
              </a:p>
            </p:txBody>
          </p:sp>
          <p:sp>
            <p:nvSpPr>
              <p:cNvPr id="110" name="TextBox 89">
                <a:extLst>
                  <a:ext uri="{FF2B5EF4-FFF2-40B4-BE49-F238E27FC236}">
                    <a16:creationId xmlns:a16="http://schemas.microsoft.com/office/drawing/2014/main" id="{E447DFA9-2CD4-FB9C-307C-40121843753F}"/>
                  </a:ext>
                </a:extLst>
              </p:cNvPr>
              <p:cNvSpPr txBox="1"/>
              <p:nvPr/>
            </p:nvSpPr>
            <p:spPr>
              <a:xfrm>
                <a:off x="1062164" y="3159912"/>
                <a:ext cx="5266463" cy="1200329"/>
              </a:xfrm>
              <a:prstGeom prst="rect">
                <a:avLst/>
              </a:prstGeom>
            </p:spPr>
            <p:txBody>
              <a:bodyPr wrap="square" lIns="0" tIns="0" rIns="0" bIns="0" rtlCol="0" anchor="t">
                <a:spAutoFit/>
              </a:bodyPr>
              <a:lstStyle/>
              <a:p>
                <a:pPr algn="ctr" defTabSz="609630"/>
                <a:r>
                  <a:rPr lang="vi-VN" sz="2600" dirty="0">
                    <a:solidFill>
                      <a:srgbClr val="C66400"/>
                    </a:solidFill>
                    <a:latin typeface="Cambria Bold"/>
                  </a:rPr>
                  <a:t>Bày tỏ cảm xúc, suy nghĩ về sự việc được tham gia,</a:t>
                </a:r>
                <a:r>
                  <a:rPr lang="en-US" sz="2600" dirty="0">
                    <a:solidFill>
                      <a:srgbClr val="C66400"/>
                    </a:solidFill>
                    <a:latin typeface="Cambria Bold"/>
                  </a:rPr>
                  <a:t> </a:t>
                </a:r>
                <a:r>
                  <a:rPr lang="vi-VN" sz="2600" dirty="0">
                    <a:solidFill>
                      <a:srgbClr val="C66400"/>
                    </a:solidFill>
                    <a:latin typeface="Cambria Bold"/>
                  </a:rPr>
                  <a:t>chứng kiến hoặc nêu việc mình muốn làm tiếp theo.</a:t>
                </a:r>
                <a:endParaRPr lang="en-US" sz="2600" dirty="0">
                  <a:solidFill>
                    <a:srgbClr val="C66400"/>
                  </a:solidFill>
                  <a:latin typeface="Cambria Bold"/>
                </a:endParaRPr>
              </a:p>
            </p:txBody>
          </p:sp>
        </p:grpSp>
        <p:sp>
          <p:nvSpPr>
            <p:cNvPr id="108" name="TextBox 94">
              <a:extLst>
                <a:ext uri="{FF2B5EF4-FFF2-40B4-BE49-F238E27FC236}">
                  <a16:creationId xmlns:a16="http://schemas.microsoft.com/office/drawing/2014/main" id="{1D67A9FB-0DA8-3D1C-0993-05F3FB02E6EB}"/>
                </a:ext>
              </a:extLst>
            </p:cNvPr>
            <p:cNvSpPr txBox="1"/>
            <p:nvPr/>
          </p:nvSpPr>
          <p:spPr>
            <a:xfrm>
              <a:off x="3322839" y="2563195"/>
              <a:ext cx="709143" cy="487313"/>
            </a:xfrm>
            <a:prstGeom prst="rect">
              <a:avLst/>
            </a:prstGeom>
          </p:spPr>
          <p:txBody>
            <a:bodyPr wrap="square" lIns="0" tIns="0" rIns="0" bIns="0" rtlCol="0" anchor="t">
              <a:spAutoFit/>
            </a:bodyPr>
            <a:lstStyle/>
            <a:p>
              <a:pPr marL="0" marR="0" lvl="0" indent="0" algn="ctr" defTabSz="609630" rtl="0" eaLnBrk="1" fontAlgn="auto" latinLnBrk="0" hangingPunct="1">
                <a:lnSpc>
                  <a:spcPts val="3798"/>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mbria Bold"/>
                  <a:ea typeface="+mn-ea"/>
                  <a:cs typeface="+mn-cs"/>
                </a:rPr>
                <a:t>3</a:t>
              </a:r>
            </a:p>
          </p:txBody>
        </p:sp>
      </p:grpSp>
    </p:spTree>
    <p:extLst>
      <p:ext uri="{BB962C8B-B14F-4D97-AF65-F5344CB8AC3E}">
        <p14:creationId xmlns:p14="http://schemas.microsoft.com/office/powerpoint/2010/main" val="84120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 calcmode="lin" valueType="num">
                                      <p:cBhvr>
                                        <p:cTn id="12" dur="500" fill="hold"/>
                                        <p:tgtEl>
                                          <p:spTgt spid="101"/>
                                        </p:tgtEl>
                                        <p:attrNameLst>
                                          <p:attrName>ppt_w</p:attrName>
                                        </p:attrNameLst>
                                      </p:cBhvr>
                                      <p:tavLst>
                                        <p:tav tm="0">
                                          <p:val>
                                            <p:fltVal val="0"/>
                                          </p:val>
                                        </p:tav>
                                        <p:tav tm="100000">
                                          <p:val>
                                            <p:strVal val="#ppt_w"/>
                                          </p:val>
                                        </p:tav>
                                      </p:tavLst>
                                    </p:anim>
                                    <p:anim calcmode="lin" valueType="num">
                                      <p:cBhvr>
                                        <p:cTn id="13" dur="500" fill="hold"/>
                                        <p:tgtEl>
                                          <p:spTgt spid="101"/>
                                        </p:tgtEl>
                                        <p:attrNameLst>
                                          <p:attrName>ppt_h</p:attrName>
                                        </p:attrNameLst>
                                      </p:cBhvr>
                                      <p:tavLst>
                                        <p:tav tm="0">
                                          <p:val>
                                            <p:fltVal val="0"/>
                                          </p:val>
                                        </p:tav>
                                        <p:tav tm="100000">
                                          <p:val>
                                            <p:strVal val="#ppt_h"/>
                                          </p:val>
                                        </p:tav>
                                      </p:tavLst>
                                    </p:anim>
                                    <p:animEffect transition="in" filter="fade">
                                      <p:cBhvr>
                                        <p:cTn id="14" dur="500"/>
                                        <p:tgtEl>
                                          <p:spTgt spid="101"/>
                                        </p:tgtEl>
                                      </p:cBhvr>
                                    </p:animEffect>
                                  </p:childTnLst>
                                </p:cTn>
                              </p:par>
                              <p:par>
                                <p:cTn id="15" presetID="53" presetClass="entr" presetSubtype="16" fill="hold" nodeType="withEffect">
                                  <p:stCondLst>
                                    <p:cond delay="0"/>
                                  </p:stCondLst>
                                  <p:childTnLst>
                                    <p:set>
                                      <p:cBhvr>
                                        <p:cTn id="16" dur="1" fill="hold">
                                          <p:stCondLst>
                                            <p:cond delay="0"/>
                                          </p:stCondLst>
                                        </p:cTn>
                                        <p:tgtEl>
                                          <p:spTgt spid="100"/>
                                        </p:tgtEl>
                                        <p:attrNameLst>
                                          <p:attrName>style.visibility</p:attrName>
                                        </p:attrNameLst>
                                      </p:cBhvr>
                                      <p:to>
                                        <p:strVal val="visible"/>
                                      </p:to>
                                    </p:set>
                                    <p:anim calcmode="lin" valueType="num">
                                      <p:cBhvr>
                                        <p:cTn id="17" dur="500" fill="hold"/>
                                        <p:tgtEl>
                                          <p:spTgt spid="100"/>
                                        </p:tgtEl>
                                        <p:attrNameLst>
                                          <p:attrName>ppt_w</p:attrName>
                                        </p:attrNameLst>
                                      </p:cBhvr>
                                      <p:tavLst>
                                        <p:tav tm="0">
                                          <p:val>
                                            <p:fltVal val="0"/>
                                          </p:val>
                                        </p:tav>
                                        <p:tav tm="100000">
                                          <p:val>
                                            <p:strVal val="#ppt_w"/>
                                          </p:val>
                                        </p:tav>
                                      </p:tavLst>
                                    </p:anim>
                                    <p:anim calcmode="lin" valueType="num">
                                      <p:cBhvr>
                                        <p:cTn id="18" dur="500" fill="hold"/>
                                        <p:tgtEl>
                                          <p:spTgt spid="100"/>
                                        </p:tgtEl>
                                        <p:attrNameLst>
                                          <p:attrName>ppt_h</p:attrName>
                                        </p:attrNameLst>
                                      </p:cBhvr>
                                      <p:tavLst>
                                        <p:tav tm="0">
                                          <p:val>
                                            <p:fltVal val="0"/>
                                          </p:val>
                                        </p:tav>
                                        <p:tav tm="100000">
                                          <p:val>
                                            <p:strVal val="#ppt_h"/>
                                          </p:val>
                                        </p:tav>
                                      </p:tavLst>
                                    </p:anim>
                                    <p:animEffect transition="in" filter="fade">
                                      <p:cBhvr>
                                        <p:cTn id="19" dur="500"/>
                                        <p:tgtEl>
                                          <p:spTgt spid="100"/>
                                        </p:tgtEl>
                                      </p:cBhvr>
                                    </p:animEffect>
                                  </p:childTnLst>
                                </p:cTn>
                              </p:par>
                              <p:par>
                                <p:cTn id="20" presetID="53" presetClass="entr" presetSubtype="16" fill="hold" nodeType="withEffect">
                                  <p:stCondLst>
                                    <p:cond delay="0"/>
                                  </p:stCondLst>
                                  <p:childTnLst>
                                    <p:set>
                                      <p:cBhvr>
                                        <p:cTn id="21" dur="1" fill="hold">
                                          <p:stCondLst>
                                            <p:cond delay="0"/>
                                          </p:stCondLst>
                                        </p:cTn>
                                        <p:tgtEl>
                                          <p:spTgt spid="106"/>
                                        </p:tgtEl>
                                        <p:attrNameLst>
                                          <p:attrName>style.visibility</p:attrName>
                                        </p:attrNameLst>
                                      </p:cBhvr>
                                      <p:to>
                                        <p:strVal val="visible"/>
                                      </p:to>
                                    </p:set>
                                    <p:anim calcmode="lin" valueType="num">
                                      <p:cBhvr>
                                        <p:cTn id="22" dur="500" fill="hold"/>
                                        <p:tgtEl>
                                          <p:spTgt spid="106"/>
                                        </p:tgtEl>
                                        <p:attrNameLst>
                                          <p:attrName>ppt_w</p:attrName>
                                        </p:attrNameLst>
                                      </p:cBhvr>
                                      <p:tavLst>
                                        <p:tav tm="0">
                                          <p:val>
                                            <p:fltVal val="0"/>
                                          </p:val>
                                        </p:tav>
                                        <p:tav tm="100000">
                                          <p:val>
                                            <p:strVal val="#ppt_w"/>
                                          </p:val>
                                        </p:tav>
                                      </p:tavLst>
                                    </p:anim>
                                    <p:anim calcmode="lin" valueType="num">
                                      <p:cBhvr>
                                        <p:cTn id="23" dur="500" fill="hold"/>
                                        <p:tgtEl>
                                          <p:spTgt spid="106"/>
                                        </p:tgtEl>
                                        <p:attrNameLst>
                                          <p:attrName>ppt_h</p:attrName>
                                        </p:attrNameLst>
                                      </p:cBhvr>
                                      <p:tavLst>
                                        <p:tav tm="0">
                                          <p:val>
                                            <p:fltVal val="0"/>
                                          </p:val>
                                        </p:tav>
                                        <p:tav tm="100000">
                                          <p:val>
                                            <p:strVal val="#ppt_h"/>
                                          </p:val>
                                        </p:tav>
                                      </p:tavLst>
                                    </p:anim>
                                    <p:animEffect transition="in" filter="fade">
                                      <p:cBhvr>
                                        <p:cTn id="24"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3568710"/>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4362545"/>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5156381"/>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187203"/>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1981039"/>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10104957" y="2774874"/>
            <a:ext cx="1594199" cy="511323"/>
            <a:chOff x="0" y="0"/>
            <a:chExt cx="629807" cy="202004"/>
          </a:xfrm>
        </p:grpSpPr>
        <p:sp>
          <p:nvSpPr>
            <p:cNvPr id="21" name="Freeform 21"/>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22" name="TextBox 22"/>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3" name="Group 23"/>
          <p:cNvGrpSpPr/>
          <p:nvPr/>
        </p:nvGrpSpPr>
        <p:grpSpPr>
          <a:xfrm>
            <a:off x="473944" y="328888"/>
            <a:ext cx="10769763" cy="6309966"/>
            <a:chOff x="0" y="0"/>
            <a:chExt cx="4254721" cy="2492826"/>
          </a:xfrm>
        </p:grpSpPr>
        <p:sp>
          <p:nvSpPr>
            <p:cNvPr id="24" name="Freeform 24"/>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5" name="TextBox 25"/>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6" name="Group 26"/>
          <p:cNvGrpSpPr/>
          <p:nvPr/>
        </p:nvGrpSpPr>
        <p:grpSpPr>
          <a:xfrm>
            <a:off x="1802131"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2134308"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316529"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3648705"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4830926"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516310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345323"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6677500"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7859721"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8191897"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374118"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9" name="Group 59"/>
          <p:cNvGrpSpPr/>
          <p:nvPr/>
        </p:nvGrpSpPr>
        <p:grpSpPr>
          <a:xfrm>
            <a:off x="9706295" y="416640"/>
            <a:ext cx="209224" cy="205025"/>
            <a:chOff x="0" y="0"/>
            <a:chExt cx="81889" cy="80245"/>
          </a:xfrm>
        </p:grpSpPr>
        <p:sp>
          <p:nvSpPr>
            <p:cNvPr id="60" name="Freeform 6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61" name="TextBox 6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62" name="AutoShape 62"/>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3" name="AutoShape 83"/>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4" name="AutoShape 84"/>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5" name="AutoShape 85"/>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6" name="Freeform 86"/>
          <p:cNvSpPr/>
          <p:nvPr/>
        </p:nvSpPr>
        <p:spPr>
          <a:xfrm>
            <a:off x="514350" y="416640"/>
            <a:ext cx="1448508" cy="1283740"/>
          </a:xfrm>
          <a:custGeom>
            <a:avLst/>
            <a:gdLst/>
            <a:ahLst/>
            <a:cxnLst/>
            <a:rect l="l" t="t" r="r" b="b"/>
            <a:pathLst>
              <a:path w="2172762" h="1925610">
                <a:moveTo>
                  <a:pt x="0" y="0"/>
                </a:moveTo>
                <a:lnTo>
                  <a:pt x="2172762" y="0"/>
                </a:lnTo>
                <a:lnTo>
                  <a:pt x="2172762" y="1925610"/>
                </a:lnTo>
                <a:lnTo>
                  <a:pt x="0" y="192561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8" name="Freeform 88"/>
          <p:cNvSpPr/>
          <p:nvPr/>
        </p:nvSpPr>
        <p:spPr>
          <a:xfrm rot="-10800000">
            <a:off x="10201975" y="621666"/>
            <a:ext cx="1041731" cy="1327639"/>
          </a:xfrm>
          <a:custGeom>
            <a:avLst/>
            <a:gdLst/>
            <a:ahLst/>
            <a:cxnLst/>
            <a:rect l="l" t="t" r="r" b="b"/>
            <a:pathLst>
              <a:path w="1562597" h="1991459">
                <a:moveTo>
                  <a:pt x="0" y="0"/>
                </a:moveTo>
                <a:lnTo>
                  <a:pt x="1562597" y="0"/>
                </a:lnTo>
                <a:lnTo>
                  <a:pt x="1562597" y="1991459"/>
                </a:lnTo>
                <a:lnTo>
                  <a:pt x="0" y="1991459"/>
                </a:lnTo>
                <a:lnTo>
                  <a:pt x="0" y="0"/>
                </a:lnTo>
                <a:close/>
              </a:path>
            </a:pathLst>
          </a:custGeom>
          <a:blipFill>
            <a:blip r:embed="rId4">
              <a:extLst>
                <a:ext uri="{96DAC541-7B7A-43D3-8B79-37D633B846F1}">
                  <asvg:svgBlip xmlns="" xmlns:asvg="http://schemas.microsoft.com/office/drawing/2016/SVG/main" r:embed="rId5"/>
                </a:ext>
              </a:extLst>
            </a:blip>
            <a:stretch>
              <a:fillRect l="-13107"/>
            </a:stretch>
          </a:blipFill>
        </p:spPr>
      </p:sp>
      <p:sp>
        <p:nvSpPr>
          <p:cNvPr id="89" name="Freeform 89"/>
          <p:cNvSpPr/>
          <p:nvPr/>
        </p:nvSpPr>
        <p:spPr>
          <a:xfrm>
            <a:off x="4893318" y="288466"/>
            <a:ext cx="6350389" cy="6350389"/>
          </a:xfrm>
          <a:custGeom>
            <a:avLst/>
            <a:gdLst/>
            <a:ahLst/>
            <a:cxnLst/>
            <a:rect l="l" t="t" r="r" b="b"/>
            <a:pathLst>
              <a:path w="9525583" h="9525583">
                <a:moveTo>
                  <a:pt x="0" y="0"/>
                </a:moveTo>
                <a:lnTo>
                  <a:pt x="9525583" y="0"/>
                </a:lnTo>
                <a:lnTo>
                  <a:pt x="9525583" y="9525583"/>
                </a:lnTo>
                <a:lnTo>
                  <a:pt x="0" y="9525583"/>
                </a:lnTo>
                <a:lnTo>
                  <a:pt x="0" y="0"/>
                </a:lnTo>
                <a:close/>
              </a:path>
            </a:pathLst>
          </a:custGeom>
          <a:blipFill>
            <a:blip r:embed="rId6"/>
            <a:stretch>
              <a:fillRect/>
            </a:stretch>
          </a:blipFill>
        </p:spPr>
      </p:sp>
      <p:pic>
        <p:nvPicPr>
          <p:cNvPr id="90" name="Picture 89">
            <a:extLst>
              <a:ext uri="{FF2B5EF4-FFF2-40B4-BE49-F238E27FC236}">
                <a16:creationId xmlns:a16="http://schemas.microsoft.com/office/drawing/2014/main" id="{D41DDD5C-2430-40B6-7613-D1F8DFFA7925}"/>
              </a:ext>
            </a:extLst>
          </p:cNvPr>
          <p:cNvPicPr>
            <a:picLocks noChangeAspect="1"/>
          </p:cNvPicPr>
          <p:nvPr/>
        </p:nvPicPr>
        <p:blipFill>
          <a:blip r:embed="rId7"/>
          <a:stretch>
            <a:fillRect/>
          </a:stretch>
        </p:blipFill>
        <p:spPr>
          <a:xfrm>
            <a:off x="353070" y="994322"/>
            <a:ext cx="6889077" cy="5883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fltVal val="0"/>
                                          </p:val>
                                        </p:tav>
                                        <p:tav tm="100000">
                                          <p:val>
                                            <p:strVal val="#ppt_w"/>
                                          </p:val>
                                        </p:tav>
                                      </p:tavLst>
                                    </p:anim>
                                    <p:anim calcmode="lin" valueType="num">
                                      <p:cBhvr>
                                        <p:cTn id="8" dur="500" fill="hold"/>
                                        <p:tgtEl>
                                          <p:spTgt spid="90"/>
                                        </p:tgtEl>
                                        <p:attrNameLst>
                                          <p:attrName>ppt_h</p:attrName>
                                        </p:attrNameLst>
                                      </p:cBhvr>
                                      <p:tavLst>
                                        <p:tav tm="0">
                                          <p:val>
                                            <p:fltVal val="0"/>
                                          </p:val>
                                        </p:tav>
                                        <p:tav tm="100000">
                                          <p:val>
                                            <p:strVal val="#ppt_h"/>
                                          </p:val>
                                        </p:tav>
                                      </p:tavLst>
                                    </p:anim>
                                    <p:animEffect transition="in" filter="fade">
                                      <p:cBhvr>
                                        <p:cTn id="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3570257"/>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4364093"/>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5157928"/>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982585"/>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2776421"/>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473944" y="328888"/>
            <a:ext cx="10769763" cy="6309966"/>
            <a:chOff x="0" y="0"/>
            <a:chExt cx="4254721" cy="2492826"/>
          </a:xfrm>
        </p:grpSpPr>
        <p:sp>
          <p:nvSpPr>
            <p:cNvPr id="21" name="Freeform 21"/>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2" name="TextBox 22"/>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3" name="Group 23"/>
          <p:cNvGrpSpPr/>
          <p:nvPr/>
        </p:nvGrpSpPr>
        <p:grpSpPr>
          <a:xfrm>
            <a:off x="1802131" y="416640"/>
            <a:ext cx="209224" cy="205025"/>
            <a:chOff x="0" y="0"/>
            <a:chExt cx="81889" cy="80245"/>
          </a:xfrm>
        </p:grpSpPr>
        <p:sp>
          <p:nvSpPr>
            <p:cNvPr id="24" name="Freeform 2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5" name="TextBox 2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6" name="Group 26"/>
          <p:cNvGrpSpPr/>
          <p:nvPr/>
        </p:nvGrpSpPr>
        <p:grpSpPr>
          <a:xfrm>
            <a:off x="2134308"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3316529"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648705"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4830926"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5163103"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634532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677500"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7859721"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8191897"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9374118"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706295"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59" name="AutoShape 59"/>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0" name="AutoShape 60"/>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1" name="AutoShape 61"/>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2" name="AutoShape 62"/>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3" name="Freeform 83"/>
          <p:cNvSpPr/>
          <p:nvPr/>
        </p:nvSpPr>
        <p:spPr>
          <a:xfrm>
            <a:off x="10346864" y="6172200"/>
            <a:ext cx="495793" cy="335280"/>
          </a:xfrm>
          <a:custGeom>
            <a:avLst/>
            <a:gdLst/>
            <a:ahLst/>
            <a:cxnLst/>
            <a:rect l="l" t="t" r="r" b="b"/>
            <a:pathLst>
              <a:path w="743689" h="502920">
                <a:moveTo>
                  <a:pt x="0" y="0"/>
                </a:moveTo>
                <a:lnTo>
                  <a:pt x="743689" y="0"/>
                </a:lnTo>
                <a:lnTo>
                  <a:pt x="743689" y="502920"/>
                </a:lnTo>
                <a:lnTo>
                  <a:pt x="0" y="50292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4" name="Freeform 84"/>
          <p:cNvSpPr/>
          <p:nvPr/>
        </p:nvSpPr>
        <p:spPr>
          <a:xfrm rot="-10800000">
            <a:off x="473944" y="606399"/>
            <a:ext cx="958436" cy="1268031"/>
          </a:xfrm>
          <a:custGeom>
            <a:avLst/>
            <a:gdLst/>
            <a:ahLst/>
            <a:cxnLst/>
            <a:rect l="l" t="t" r="r" b="b"/>
            <a:pathLst>
              <a:path w="1437654" h="1902047">
                <a:moveTo>
                  <a:pt x="0" y="0"/>
                </a:moveTo>
                <a:lnTo>
                  <a:pt x="1437654" y="0"/>
                </a:lnTo>
                <a:lnTo>
                  <a:pt x="1437654" y="1902046"/>
                </a:lnTo>
                <a:lnTo>
                  <a:pt x="0" y="1902046"/>
                </a:lnTo>
                <a:lnTo>
                  <a:pt x="0" y="0"/>
                </a:lnTo>
                <a:close/>
              </a:path>
            </a:pathLst>
          </a:custGeom>
          <a:blipFill>
            <a:blip r:embed="rId4">
              <a:extLst>
                <a:ext uri="{96DAC541-7B7A-43D3-8B79-37D633B846F1}">
                  <asvg:svgBlip xmlns="" xmlns:asvg="http://schemas.microsoft.com/office/drawing/2016/SVG/main" r:embed="rId5"/>
                </a:ext>
              </a:extLst>
            </a:blip>
            <a:stretch>
              <a:fillRect t="-4700" r="-22937"/>
            </a:stretch>
          </a:blipFill>
        </p:spPr>
      </p:sp>
      <p:grpSp>
        <p:nvGrpSpPr>
          <p:cNvPr id="85" name="Group 85"/>
          <p:cNvGrpSpPr/>
          <p:nvPr/>
        </p:nvGrpSpPr>
        <p:grpSpPr>
          <a:xfrm>
            <a:off x="10104957" y="1188750"/>
            <a:ext cx="1594199" cy="511323"/>
            <a:chOff x="0" y="0"/>
            <a:chExt cx="629807" cy="202004"/>
          </a:xfrm>
        </p:grpSpPr>
        <p:sp>
          <p:nvSpPr>
            <p:cNvPr id="86" name="Freeform 8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87" name="TextBox 8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88" name="Freeform 88"/>
          <p:cNvSpPr/>
          <p:nvPr/>
        </p:nvSpPr>
        <p:spPr>
          <a:xfrm>
            <a:off x="4528280" y="1040690"/>
            <a:ext cx="2253832" cy="762205"/>
          </a:xfrm>
          <a:custGeom>
            <a:avLst/>
            <a:gdLst/>
            <a:ahLst/>
            <a:cxnLst/>
            <a:rect l="l" t="t" r="r" b="b"/>
            <a:pathLst>
              <a:path w="3380748" h="1143307">
                <a:moveTo>
                  <a:pt x="0" y="0"/>
                </a:moveTo>
                <a:lnTo>
                  <a:pt x="3380748" y="0"/>
                </a:lnTo>
                <a:lnTo>
                  <a:pt x="3380748" y="1143308"/>
                </a:lnTo>
                <a:lnTo>
                  <a:pt x="0" y="114330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a:ln cap="sq">
            <a:noFill/>
            <a:prstDash val="solid"/>
            <a:miter/>
          </a:ln>
        </p:spPr>
      </p:sp>
      <p:sp>
        <p:nvSpPr>
          <p:cNvPr id="89" name="Freeform 89"/>
          <p:cNvSpPr/>
          <p:nvPr/>
        </p:nvSpPr>
        <p:spPr>
          <a:xfrm rot="742986">
            <a:off x="6438950" y="876606"/>
            <a:ext cx="395374" cy="531595"/>
          </a:xfrm>
          <a:custGeom>
            <a:avLst/>
            <a:gdLst/>
            <a:ahLst/>
            <a:cxnLst/>
            <a:rect l="l" t="t" r="r" b="b"/>
            <a:pathLst>
              <a:path w="593061" h="797392">
                <a:moveTo>
                  <a:pt x="0" y="0"/>
                </a:moveTo>
                <a:lnTo>
                  <a:pt x="593061" y="0"/>
                </a:lnTo>
                <a:lnTo>
                  <a:pt x="593061" y="797393"/>
                </a:lnTo>
                <a:lnTo>
                  <a:pt x="0" y="79739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3" name="TextBox 93"/>
          <p:cNvSpPr txBox="1"/>
          <p:nvPr/>
        </p:nvSpPr>
        <p:spPr>
          <a:xfrm>
            <a:off x="4935538" y="1125250"/>
            <a:ext cx="1318294" cy="479555"/>
          </a:xfrm>
          <a:prstGeom prst="rect">
            <a:avLst/>
          </a:prstGeom>
        </p:spPr>
        <p:txBody>
          <a:bodyPr lIns="0" tIns="0" rIns="0" bIns="0" rtlCol="0" anchor="t">
            <a:spAutoFit/>
          </a:bodyPr>
          <a:lstStyle/>
          <a:p>
            <a:pPr algn="ctr" defTabSz="609630">
              <a:lnSpc>
                <a:spcPts val="4090"/>
              </a:lnSpc>
              <a:spcBef>
                <a:spcPct val="0"/>
              </a:spcBef>
            </a:pPr>
            <a:r>
              <a:rPr lang="en-US" sz="2921" dirty="0" err="1">
                <a:solidFill>
                  <a:srgbClr val="000000"/>
                </a:solidFill>
                <a:latin typeface="Cambria Bold"/>
              </a:rPr>
              <a:t>Yêu</a:t>
            </a:r>
            <a:r>
              <a:rPr lang="en-US" sz="2921" dirty="0">
                <a:solidFill>
                  <a:srgbClr val="000000"/>
                </a:solidFill>
                <a:latin typeface="Cambria Bold"/>
              </a:rPr>
              <a:t> </a:t>
            </a:r>
            <a:r>
              <a:rPr lang="en-US" sz="2921" dirty="0" err="1">
                <a:solidFill>
                  <a:srgbClr val="000000"/>
                </a:solidFill>
                <a:latin typeface="Cambria Bold"/>
              </a:rPr>
              <a:t>cầu</a:t>
            </a:r>
            <a:endParaRPr lang="en-US" sz="2921" dirty="0">
              <a:solidFill>
                <a:srgbClr val="000000"/>
              </a:solidFill>
              <a:latin typeface="Cambria Bold"/>
            </a:endParaRPr>
          </a:p>
        </p:txBody>
      </p:sp>
      <p:grpSp>
        <p:nvGrpSpPr>
          <p:cNvPr id="95" name="Group 94">
            <a:extLst>
              <a:ext uri="{FF2B5EF4-FFF2-40B4-BE49-F238E27FC236}">
                <a16:creationId xmlns:a16="http://schemas.microsoft.com/office/drawing/2014/main" id="{83A91F86-8EB7-09A2-BC3C-7D9E3CB8048F}"/>
              </a:ext>
            </a:extLst>
          </p:cNvPr>
          <p:cNvGrpSpPr/>
          <p:nvPr/>
        </p:nvGrpSpPr>
        <p:grpSpPr>
          <a:xfrm>
            <a:off x="1115096" y="2115011"/>
            <a:ext cx="9637898" cy="1623205"/>
            <a:chOff x="1115096" y="2115011"/>
            <a:chExt cx="9637898" cy="1623205"/>
          </a:xfrm>
        </p:grpSpPr>
        <p:grpSp>
          <p:nvGrpSpPr>
            <p:cNvPr id="90" name="Group 90"/>
            <p:cNvGrpSpPr/>
            <p:nvPr/>
          </p:nvGrpSpPr>
          <p:grpSpPr>
            <a:xfrm>
              <a:off x="1115096" y="2115011"/>
              <a:ext cx="9637898" cy="1623205"/>
              <a:chOff x="0" y="0"/>
              <a:chExt cx="3807565" cy="641266"/>
            </a:xfrm>
          </p:grpSpPr>
          <p:sp>
            <p:nvSpPr>
              <p:cNvPr id="91" name="Freeform 91"/>
              <p:cNvSpPr/>
              <p:nvPr/>
            </p:nvSpPr>
            <p:spPr>
              <a:xfrm>
                <a:off x="0" y="0"/>
                <a:ext cx="3807564" cy="641266"/>
              </a:xfrm>
              <a:custGeom>
                <a:avLst/>
                <a:gdLst/>
                <a:ahLst/>
                <a:cxnLst/>
                <a:rect l="l" t="t" r="r" b="b"/>
                <a:pathLst>
                  <a:path w="3807564" h="641266">
                    <a:moveTo>
                      <a:pt x="27311" y="0"/>
                    </a:moveTo>
                    <a:lnTo>
                      <a:pt x="3780253" y="0"/>
                    </a:lnTo>
                    <a:cubicBezTo>
                      <a:pt x="3795337" y="0"/>
                      <a:pt x="3807564" y="12228"/>
                      <a:pt x="3807564" y="27311"/>
                    </a:cubicBezTo>
                    <a:lnTo>
                      <a:pt x="3807564" y="613955"/>
                    </a:lnTo>
                    <a:cubicBezTo>
                      <a:pt x="3807564" y="629038"/>
                      <a:pt x="3795337" y="641266"/>
                      <a:pt x="3780253" y="641266"/>
                    </a:cubicBezTo>
                    <a:lnTo>
                      <a:pt x="27311" y="641266"/>
                    </a:lnTo>
                    <a:cubicBezTo>
                      <a:pt x="12228" y="641266"/>
                      <a:pt x="0" y="629038"/>
                      <a:pt x="0" y="613955"/>
                    </a:cubicBezTo>
                    <a:lnTo>
                      <a:pt x="0" y="27311"/>
                    </a:lnTo>
                    <a:cubicBezTo>
                      <a:pt x="0" y="12228"/>
                      <a:pt x="12228" y="0"/>
                      <a:pt x="27311" y="0"/>
                    </a:cubicBezTo>
                    <a:close/>
                  </a:path>
                </a:pathLst>
              </a:custGeom>
              <a:solidFill>
                <a:srgbClr val="FDB8A4"/>
              </a:solidFill>
            </p:spPr>
          </p:sp>
          <p:sp>
            <p:nvSpPr>
              <p:cNvPr id="92" name="TextBox 92"/>
              <p:cNvSpPr txBox="1"/>
              <p:nvPr/>
            </p:nvSpPr>
            <p:spPr>
              <a:xfrm>
                <a:off x="0" y="-76200"/>
                <a:ext cx="3807565" cy="717466"/>
              </a:xfrm>
              <a:prstGeom prst="rect">
                <a:avLst/>
              </a:prstGeom>
            </p:spPr>
            <p:txBody>
              <a:bodyPr lIns="33867" tIns="33867" rIns="33867" bIns="33867" rtlCol="0" anchor="ctr"/>
              <a:lstStyle/>
              <a:p>
                <a:pPr algn="ctr" defTabSz="609630">
                  <a:lnSpc>
                    <a:spcPts val="1773"/>
                  </a:lnSpc>
                </a:pPr>
                <a:endParaRPr sz="1400">
                  <a:solidFill>
                    <a:prstClr val="black"/>
                  </a:solidFill>
                  <a:latin typeface="Calibri"/>
                </a:endParaRPr>
              </a:p>
            </p:txBody>
          </p:sp>
        </p:grpSp>
        <p:sp>
          <p:nvSpPr>
            <p:cNvPr id="94" name="TextBox 94"/>
            <p:cNvSpPr txBox="1"/>
            <p:nvPr/>
          </p:nvSpPr>
          <p:spPr>
            <a:xfrm>
              <a:off x="1236236" y="2146857"/>
              <a:ext cx="9358525" cy="1461939"/>
            </a:xfrm>
            <a:prstGeom prst="rect">
              <a:avLst/>
            </a:prstGeom>
          </p:spPr>
          <p:txBody>
            <a:bodyPr lIns="0" tIns="0" rIns="0" bIns="0" rtlCol="0" anchor="t">
              <a:spAutoFit/>
            </a:bodyPr>
            <a:lstStyle/>
            <a:p>
              <a:pPr algn="just" defTabSz="609630">
                <a:lnSpc>
                  <a:spcPts val="3798"/>
                </a:lnSpc>
              </a:pPr>
              <a:r>
                <a:rPr lang="en-US" sz="3200" dirty="0" err="1">
                  <a:solidFill>
                    <a:srgbClr val="000000"/>
                  </a:solidFill>
                  <a:latin typeface="Cambria Bold"/>
                </a:rPr>
                <a:t>Thuật</a:t>
              </a:r>
              <a:r>
                <a:rPr lang="en-US" sz="3200" dirty="0">
                  <a:solidFill>
                    <a:srgbClr val="000000"/>
                  </a:solidFill>
                  <a:latin typeface="Cambria Bold"/>
                </a:rPr>
                <a:t> </a:t>
              </a:r>
              <a:r>
                <a:rPr lang="en-US" sz="3200" dirty="0" err="1">
                  <a:solidFill>
                    <a:srgbClr val="000000"/>
                  </a:solidFill>
                  <a:latin typeface="Cambria Bold"/>
                </a:rPr>
                <a:t>lại</a:t>
              </a:r>
              <a:r>
                <a:rPr lang="en-US" sz="3200" dirty="0">
                  <a:solidFill>
                    <a:srgbClr val="000000"/>
                  </a:solidFill>
                  <a:latin typeface="Cambria Bold"/>
                </a:rPr>
                <a:t> </a:t>
              </a:r>
              <a:r>
                <a:rPr lang="en-US" sz="3200" dirty="0" err="1">
                  <a:solidFill>
                    <a:srgbClr val="000000"/>
                  </a:solidFill>
                  <a:latin typeface="Cambria Bold"/>
                </a:rPr>
                <a:t>một</a:t>
              </a:r>
              <a:r>
                <a:rPr lang="en-US" sz="3200" dirty="0">
                  <a:solidFill>
                    <a:srgbClr val="000000"/>
                  </a:solidFill>
                  <a:latin typeface="Cambria Bold"/>
                </a:rPr>
                <a:t> </a:t>
              </a:r>
              <a:r>
                <a:rPr lang="en-US" sz="3200" dirty="0" err="1">
                  <a:solidFill>
                    <a:srgbClr val="000000"/>
                  </a:solidFill>
                  <a:latin typeface="Cambria Bold"/>
                </a:rPr>
                <a:t>sự</a:t>
              </a:r>
              <a:r>
                <a:rPr lang="en-US" sz="3200" dirty="0">
                  <a:solidFill>
                    <a:srgbClr val="000000"/>
                  </a:solidFill>
                  <a:latin typeface="Cambria Bold"/>
                </a:rPr>
                <a:t> </a:t>
              </a:r>
              <a:r>
                <a:rPr lang="en-US" sz="3200" dirty="0" err="1">
                  <a:solidFill>
                    <a:srgbClr val="000000"/>
                  </a:solidFill>
                  <a:latin typeface="Cambria Bold"/>
                </a:rPr>
                <a:t>việc</a:t>
              </a:r>
              <a:r>
                <a:rPr lang="en-US" sz="3200" dirty="0">
                  <a:solidFill>
                    <a:srgbClr val="000000"/>
                  </a:solidFill>
                  <a:latin typeface="Cambria Bold"/>
                </a:rPr>
                <a:t> </a:t>
              </a:r>
              <a:r>
                <a:rPr lang="en-US" sz="3200" dirty="0" err="1">
                  <a:solidFill>
                    <a:srgbClr val="000000"/>
                  </a:solidFill>
                  <a:latin typeface="Cambria Bold"/>
                </a:rPr>
                <a:t>thể</a:t>
              </a:r>
              <a:r>
                <a:rPr lang="en-US" sz="3200" dirty="0">
                  <a:solidFill>
                    <a:srgbClr val="000000"/>
                  </a:solidFill>
                  <a:latin typeface="Cambria Bold"/>
                </a:rPr>
                <a:t> </a:t>
              </a:r>
              <a:r>
                <a:rPr lang="en-US" sz="3200" dirty="0" err="1">
                  <a:solidFill>
                    <a:srgbClr val="000000"/>
                  </a:solidFill>
                  <a:latin typeface="Cambria Bold"/>
                </a:rPr>
                <a:t>hiện</a:t>
              </a:r>
              <a:r>
                <a:rPr lang="en-US" sz="3200" dirty="0">
                  <a:solidFill>
                    <a:srgbClr val="000000"/>
                  </a:solidFill>
                  <a:latin typeface="Cambria Bold"/>
                </a:rPr>
                <a:t> </a:t>
              </a:r>
              <a:r>
                <a:rPr lang="en-US" sz="3200" dirty="0" err="1">
                  <a:solidFill>
                    <a:srgbClr val="000000"/>
                  </a:solidFill>
                  <a:latin typeface="Cambria Bold"/>
                </a:rPr>
                <a:t>truyền</a:t>
              </a:r>
              <a:r>
                <a:rPr lang="en-US" sz="3200" dirty="0">
                  <a:solidFill>
                    <a:srgbClr val="000000"/>
                  </a:solidFill>
                  <a:latin typeface="Cambria Bold"/>
                </a:rPr>
                <a:t> </a:t>
              </a:r>
              <a:r>
                <a:rPr lang="en-US" sz="3200" dirty="0" err="1">
                  <a:solidFill>
                    <a:srgbClr val="000000"/>
                  </a:solidFill>
                  <a:latin typeface="Cambria Bold"/>
                </a:rPr>
                <a:t>thống</a:t>
              </a:r>
              <a:r>
                <a:rPr lang="en-US" sz="3200" dirty="0">
                  <a:solidFill>
                    <a:srgbClr val="000000"/>
                  </a:solidFill>
                  <a:latin typeface="Cambria Bold"/>
                </a:rPr>
                <a:t> </a:t>
              </a:r>
              <a:r>
                <a:rPr lang="en-US" sz="3200" dirty="0" err="1">
                  <a:solidFill>
                    <a:srgbClr val="000000"/>
                  </a:solidFill>
                  <a:latin typeface="Cambria Bold"/>
                </a:rPr>
                <a:t>Uống</a:t>
              </a:r>
              <a:r>
                <a:rPr lang="en-US" sz="3200" dirty="0">
                  <a:solidFill>
                    <a:srgbClr val="000000"/>
                  </a:solidFill>
                  <a:latin typeface="Cambria Bold"/>
                </a:rPr>
                <a:t> </a:t>
              </a:r>
              <a:r>
                <a:rPr lang="en-US" sz="3200" dirty="0" err="1">
                  <a:solidFill>
                    <a:srgbClr val="000000"/>
                  </a:solidFill>
                  <a:latin typeface="Cambria Bold"/>
                </a:rPr>
                <a:t>nước</a:t>
              </a:r>
              <a:r>
                <a:rPr lang="en-US" sz="3200" dirty="0">
                  <a:solidFill>
                    <a:srgbClr val="000000"/>
                  </a:solidFill>
                  <a:latin typeface="Cambria Bold"/>
                </a:rPr>
                <a:t> </a:t>
              </a:r>
              <a:r>
                <a:rPr lang="en-US" sz="3200" dirty="0" err="1">
                  <a:solidFill>
                    <a:srgbClr val="000000"/>
                  </a:solidFill>
                  <a:latin typeface="Cambria Bold"/>
                </a:rPr>
                <a:t>nhớ</a:t>
              </a:r>
              <a:r>
                <a:rPr lang="en-US" sz="3200" dirty="0">
                  <a:solidFill>
                    <a:srgbClr val="000000"/>
                  </a:solidFill>
                  <a:latin typeface="Cambria Bold"/>
                </a:rPr>
                <a:t> </a:t>
              </a:r>
              <a:r>
                <a:rPr lang="en-US" sz="3200" dirty="0" err="1">
                  <a:solidFill>
                    <a:srgbClr val="000000"/>
                  </a:solidFill>
                  <a:latin typeface="Cambria Bold"/>
                </a:rPr>
                <a:t>nguồn</a:t>
              </a:r>
              <a:r>
                <a:rPr lang="en-US" sz="3200" dirty="0">
                  <a:solidFill>
                    <a:srgbClr val="000000"/>
                  </a:solidFill>
                  <a:latin typeface="Cambria Bold"/>
                </a:rPr>
                <a:t> </a:t>
              </a:r>
              <a:r>
                <a:rPr lang="en-US" sz="3200" dirty="0" err="1">
                  <a:solidFill>
                    <a:srgbClr val="000000"/>
                  </a:solidFill>
                  <a:latin typeface="Cambria Bold"/>
                </a:rPr>
                <a:t>và</a:t>
              </a:r>
              <a:r>
                <a:rPr lang="en-US" sz="3200" dirty="0">
                  <a:solidFill>
                    <a:srgbClr val="000000"/>
                  </a:solidFill>
                  <a:latin typeface="Cambria Bold"/>
                </a:rPr>
                <a:t> chia </a:t>
              </a:r>
              <a:r>
                <a:rPr lang="en-US" sz="3200" dirty="0" err="1">
                  <a:solidFill>
                    <a:srgbClr val="000000"/>
                  </a:solidFill>
                  <a:latin typeface="Cambria Bold"/>
                </a:rPr>
                <a:t>sẻ</a:t>
              </a:r>
              <a:r>
                <a:rPr lang="en-US" sz="3200" dirty="0">
                  <a:solidFill>
                    <a:srgbClr val="000000"/>
                  </a:solidFill>
                  <a:latin typeface="Cambria Bold"/>
                </a:rPr>
                <a:t> </a:t>
              </a:r>
              <a:r>
                <a:rPr lang="en-US" sz="3200" dirty="0" err="1">
                  <a:solidFill>
                    <a:srgbClr val="000000"/>
                  </a:solidFill>
                  <a:latin typeface="Cambria Bold"/>
                </a:rPr>
                <a:t>suy</a:t>
              </a:r>
              <a:r>
                <a:rPr lang="en-US" sz="3200" dirty="0">
                  <a:solidFill>
                    <a:srgbClr val="000000"/>
                  </a:solidFill>
                  <a:latin typeface="Cambria Bold"/>
                </a:rPr>
                <a:t> </a:t>
              </a:r>
              <a:r>
                <a:rPr lang="en-US" sz="3200" dirty="0" err="1">
                  <a:solidFill>
                    <a:srgbClr val="000000"/>
                  </a:solidFill>
                  <a:latin typeface="Cambria Bold"/>
                </a:rPr>
                <a:t>nghĩ</a:t>
              </a:r>
              <a:r>
                <a:rPr lang="en-US" sz="3200" dirty="0">
                  <a:solidFill>
                    <a:srgbClr val="000000"/>
                  </a:solidFill>
                  <a:latin typeface="Cambria Bold"/>
                </a:rPr>
                <a:t>, </a:t>
              </a:r>
              <a:r>
                <a:rPr lang="en-US" sz="3200" dirty="0" err="1">
                  <a:solidFill>
                    <a:srgbClr val="000000"/>
                  </a:solidFill>
                  <a:latin typeface="Cambria Bold"/>
                </a:rPr>
                <a:t>cảm</a:t>
              </a:r>
              <a:r>
                <a:rPr lang="en-US" sz="3200" dirty="0">
                  <a:solidFill>
                    <a:srgbClr val="000000"/>
                  </a:solidFill>
                  <a:latin typeface="Cambria Bold"/>
                </a:rPr>
                <a:t> </a:t>
              </a:r>
              <a:r>
                <a:rPr lang="en-US" sz="3200" dirty="0" err="1">
                  <a:solidFill>
                    <a:srgbClr val="000000"/>
                  </a:solidFill>
                  <a:latin typeface="Cambria Bold"/>
                </a:rPr>
                <a:t>xúc</a:t>
              </a:r>
              <a:r>
                <a:rPr lang="en-US" sz="3200" dirty="0">
                  <a:solidFill>
                    <a:srgbClr val="000000"/>
                  </a:solidFill>
                  <a:latin typeface="Cambria Bold"/>
                </a:rPr>
                <a:t> </a:t>
              </a:r>
              <a:r>
                <a:rPr lang="en-US" sz="3200" dirty="0" err="1">
                  <a:solidFill>
                    <a:srgbClr val="000000"/>
                  </a:solidFill>
                  <a:latin typeface="Cambria Bold"/>
                </a:rPr>
                <a:t>của</a:t>
              </a:r>
              <a:r>
                <a:rPr lang="en-US" sz="3200" dirty="0">
                  <a:solidFill>
                    <a:srgbClr val="000000"/>
                  </a:solidFill>
                  <a:latin typeface="Cambria Bold"/>
                </a:rPr>
                <a:t> </a:t>
              </a:r>
              <a:r>
                <a:rPr lang="en-US" sz="3200" dirty="0" err="1">
                  <a:solidFill>
                    <a:srgbClr val="000000"/>
                  </a:solidFill>
                  <a:latin typeface="Cambria Bold"/>
                </a:rPr>
                <a:t>em</a:t>
              </a:r>
              <a:r>
                <a:rPr lang="en-US" sz="3200" dirty="0">
                  <a:solidFill>
                    <a:srgbClr val="000000"/>
                  </a:solidFill>
                  <a:latin typeface="Cambria Bold"/>
                </a:rPr>
                <a:t> </a:t>
              </a:r>
              <a:r>
                <a:rPr lang="en-US" sz="3200" dirty="0" err="1">
                  <a:solidFill>
                    <a:srgbClr val="000000"/>
                  </a:solidFill>
                  <a:latin typeface="Cambria Bold"/>
                </a:rPr>
                <a:t>về</a:t>
              </a:r>
              <a:r>
                <a:rPr lang="en-US" sz="3200" dirty="0">
                  <a:solidFill>
                    <a:srgbClr val="000000"/>
                  </a:solidFill>
                  <a:latin typeface="Cambria Bold"/>
                </a:rPr>
                <a:t> </a:t>
              </a:r>
              <a:r>
                <a:rPr lang="en-US" sz="3200" dirty="0" err="1">
                  <a:solidFill>
                    <a:srgbClr val="000000"/>
                  </a:solidFill>
                  <a:latin typeface="Cambria Bold"/>
                </a:rPr>
                <a:t>sự</a:t>
              </a:r>
              <a:r>
                <a:rPr lang="en-US" sz="3200" dirty="0">
                  <a:solidFill>
                    <a:srgbClr val="000000"/>
                  </a:solidFill>
                  <a:latin typeface="Cambria Bold"/>
                </a:rPr>
                <a:t> </a:t>
              </a:r>
              <a:r>
                <a:rPr lang="en-US" sz="3200" dirty="0" err="1">
                  <a:solidFill>
                    <a:srgbClr val="000000"/>
                  </a:solidFill>
                  <a:latin typeface="Cambria Bold"/>
                </a:rPr>
                <a:t>việc</a:t>
              </a:r>
              <a:r>
                <a:rPr lang="en-US" sz="3200" dirty="0">
                  <a:solidFill>
                    <a:srgbClr val="000000"/>
                  </a:solidFill>
                  <a:latin typeface="Cambria Bold"/>
                </a:rPr>
                <a:t> </a:t>
              </a:r>
              <a:r>
                <a:rPr lang="en-US" sz="3200" dirty="0" err="1">
                  <a:solidFill>
                    <a:srgbClr val="000000"/>
                  </a:solidFill>
                  <a:latin typeface="Cambria Bold"/>
                </a:rPr>
                <a:t>đó</a:t>
              </a:r>
              <a:r>
                <a:rPr lang="en-US" sz="3200" dirty="0">
                  <a:solidFill>
                    <a:srgbClr val="000000"/>
                  </a:solidFill>
                  <a:latin typeface="Cambria Bold"/>
                </a:rPr>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3570257"/>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4364093"/>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5157928"/>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982585"/>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2776421"/>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456319" y="274017"/>
            <a:ext cx="10769763" cy="6309966"/>
            <a:chOff x="0" y="0"/>
            <a:chExt cx="4254721" cy="2492826"/>
          </a:xfrm>
        </p:grpSpPr>
        <p:sp>
          <p:nvSpPr>
            <p:cNvPr id="21" name="Freeform 21"/>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2" name="TextBox 22"/>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3" name="Group 23"/>
          <p:cNvGrpSpPr/>
          <p:nvPr/>
        </p:nvGrpSpPr>
        <p:grpSpPr>
          <a:xfrm>
            <a:off x="1802131" y="416640"/>
            <a:ext cx="209224" cy="205025"/>
            <a:chOff x="0" y="0"/>
            <a:chExt cx="81889" cy="80245"/>
          </a:xfrm>
        </p:grpSpPr>
        <p:sp>
          <p:nvSpPr>
            <p:cNvPr id="24" name="Freeform 2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5" name="TextBox 2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6" name="Group 26"/>
          <p:cNvGrpSpPr/>
          <p:nvPr/>
        </p:nvGrpSpPr>
        <p:grpSpPr>
          <a:xfrm>
            <a:off x="2134308"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3316529"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648705"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4830926"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5163103"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634532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677500"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7859721"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8191897"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9374118"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706295"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59" name="AutoShape 59"/>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0" name="AutoShape 60"/>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1" name="AutoShape 61"/>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2" name="AutoShape 62"/>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3" name="Freeform 83"/>
          <p:cNvSpPr/>
          <p:nvPr/>
        </p:nvSpPr>
        <p:spPr>
          <a:xfrm rot="-10800000">
            <a:off x="473944" y="606399"/>
            <a:ext cx="958436" cy="1268031"/>
          </a:xfrm>
          <a:custGeom>
            <a:avLst/>
            <a:gdLst/>
            <a:ahLst/>
            <a:cxnLst/>
            <a:rect l="l" t="t" r="r" b="b"/>
            <a:pathLst>
              <a:path w="1437654" h="1902047">
                <a:moveTo>
                  <a:pt x="0" y="0"/>
                </a:moveTo>
                <a:lnTo>
                  <a:pt x="1437654" y="0"/>
                </a:lnTo>
                <a:lnTo>
                  <a:pt x="1437654" y="1902046"/>
                </a:lnTo>
                <a:lnTo>
                  <a:pt x="0" y="1902046"/>
                </a:lnTo>
                <a:lnTo>
                  <a:pt x="0" y="0"/>
                </a:lnTo>
                <a:close/>
              </a:path>
            </a:pathLst>
          </a:custGeom>
          <a:blipFill>
            <a:blip r:embed="rId2">
              <a:extLst>
                <a:ext uri="{96DAC541-7B7A-43D3-8B79-37D633B846F1}">
                  <asvg:svgBlip xmlns="" xmlns:asvg="http://schemas.microsoft.com/office/drawing/2016/SVG/main" r:embed="rId3"/>
                </a:ext>
              </a:extLst>
            </a:blip>
            <a:stretch>
              <a:fillRect t="-4700" r="-22937"/>
            </a:stretch>
          </a:blipFill>
        </p:spPr>
      </p:sp>
      <p:grpSp>
        <p:nvGrpSpPr>
          <p:cNvPr id="84" name="Group 84"/>
          <p:cNvGrpSpPr/>
          <p:nvPr/>
        </p:nvGrpSpPr>
        <p:grpSpPr>
          <a:xfrm>
            <a:off x="10104957" y="1188750"/>
            <a:ext cx="1594199" cy="511323"/>
            <a:chOff x="0" y="0"/>
            <a:chExt cx="629807" cy="202004"/>
          </a:xfrm>
        </p:grpSpPr>
        <p:sp>
          <p:nvSpPr>
            <p:cNvPr id="85" name="Freeform 8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86" name="TextBox 8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93" name="Group 92">
            <a:extLst>
              <a:ext uri="{FF2B5EF4-FFF2-40B4-BE49-F238E27FC236}">
                <a16:creationId xmlns:a16="http://schemas.microsoft.com/office/drawing/2014/main" id="{EA7F1FB5-88F2-44E8-2CD4-5AAA2C8D30AE}"/>
              </a:ext>
            </a:extLst>
          </p:cNvPr>
          <p:cNvGrpSpPr/>
          <p:nvPr/>
        </p:nvGrpSpPr>
        <p:grpSpPr>
          <a:xfrm>
            <a:off x="1115096" y="2115011"/>
            <a:ext cx="9637898" cy="3645314"/>
            <a:chOff x="1115096" y="2115011"/>
            <a:chExt cx="9637898" cy="3645314"/>
          </a:xfrm>
        </p:grpSpPr>
        <p:grpSp>
          <p:nvGrpSpPr>
            <p:cNvPr id="87" name="Group 87"/>
            <p:cNvGrpSpPr/>
            <p:nvPr/>
          </p:nvGrpSpPr>
          <p:grpSpPr>
            <a:xfrm>
              <a:off x="1115096" y="2115011"/>
              <a:ext cx="9637898" cy="3645314"/>
              <a:chOff x="0" y="0"/>
              <a:chExt cx="3807565" cy="1440124"/>
            </a:xfrm>
          </p:grpSpPr>
          <p:sp>
            <p:nvSpPr>
              <p:cNvPr id="88" name="Freeform 88"/>
              <p:cNvSpPr/>
              <p:nvPr/>
            </p:nvSpPr>
            <p:spPr>
              <a:xfrm>
                <a:off x="0" y="0"/>
                <a:ext cx="3807564" cy="1440124"/>
              </a:xfrm>
              <a:custGeom>
                <a:avLst/>
                <a:gdLst/>
                <a:ahLst/>
                <a:cxnLst/>
                <a:rect l="l" t="t" r="r" b="b"/>
                <a:pathLst>
                  <a:path w="3807564" h="1440124">
                    <a:moveTo>
                      <a:pt x="27311" y="0"/>
                    </a:moveTo>
                    <a:lnTo>
                      <a:pt x="3780253" y="0"/>
                    </a:lnTo>
                    <a:cubicBezTo>
                      <a:pt x="3795337" y="0"/>
                      <a:pt x="3807564" y="12228"/>
                      <a:pt x="3807564" y="27311"/>
                    </a:cubicBezTo>
                    <a:lnTo>
                      <a:pt x="3807564" y="1412813"/>
                    </a:lnTo>
                    <a:cubicBezTo>
                      <a:pt x="3807564" y="1427896"/>
                      <a:pt x="3795337" y="1440124"/>
                      <a:pt x="3780253" y="1440124"/>
                    </a:cubicBezTo>
                    <a:lnTo>
                      <a:pt x="27311" y="1440124"/>
                    </a:lnTo>
                    <a:cubicBezTo>
                      <a:pt x="12228" y="1440124"/>
                      <a:pt x="0" y="1427896"/>
                      <a:pt x="0" y="1412813"/>
                    </a:cubicBezTo>
                    <a:lnTo>
                      <a:pt x="0" y="27311"/>
                    </a:lnTo>
                    <a:cubicBezTo>
                      <a:pt x="0" y="12228"/>
                      <a:pt x="12228" y="0"/>
                      <a:pt x="27311" y="0"/>
                    </a:cubicBezTo>
                    <a:close/>
                  </a:path>
                </a:pathLst>
              </a:custGeom>
              <a:solidFill>
                <a:srgbClr val="FDB8A4"/>
              </a:solidFill>
            </p:spPr>
          </p:sp>
          <p:sp>
            <p:nvSpPr>
              <p:cNvPr id="89" name="TextBox 89"/>
              <p:cNvSpPr txBox="1"/>
              <p:nvPr/>
            </p:nvSpPr>
            <p:spPr>
              <a:xfrm>
                <a:off x="0" y="-76200"/>
                <a:ext cx="3807565" cy="151632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90" name="TextBox 90"/>
            <p:cNvSpPr txBox="1"/>
            <p:nvPr/>
          </p:nvSpPr>
          <p:spPr>
            <a:xfrm>
              <a:off x="1236236" y="2146857"/>
              <a:ext cx="9358525" cy="3374578"/>
            </a:xfrm>
            <a:prstGeom prst="rect">
              <a:avLst/>
            </a:prstGeom>
          </p:spPr>
          <p:txBody>
            <a:bodyPr lIns="0" tIns="0" rIns="0" bIns="0" rtlCol="0" anchor="t">
              <a:spAutoFit/>
            </a:bodyPr>
            <a:lstStyle/>
            <a:p>
              <a:pPr marL="630736" lvl="1" indent="-315368" algn="just" defTabSz="609630">
                <a:lnSpc>
                  <a:spcPts val="3798"/>
                </a:lnSpc>
                <a:buFont typeface="Arial"/>
                <a:buChar char="•"/>
              </a:pPr>
              <a:r>
                <a:rPr lang="en-US" sz="2921" dirty="0" err="1">
                  <a:solidFill>
                    <a:srgbClr val="000000"/>
                  </a:solidFill>
                  <a:latin typeface="Cambria Bold"/>
                </a:rPr>
                <a:t>Dựa</a:t>
              </a:r>
              <a:r>
                <a:rPr lang="en-US" sz="2921" dirty="0">
                  <a:solidFill>
                    <a:srgbClr val="000000"/>
                  </a:solidFill>
                  <a:latin typeface="Cambria Bold"/>
                </a:rPr>
                <a:t> </a:t>
              </a:r>
              <a:r>
                <a:rPr lang="en-US" sz="2921" dirty="0" err="1">
                  <a:solidFill>
                    <a:srgbClr val="000000"/>
                  </a:solidFill>
                  <a:latin typeface="Cambria Bold"/>
                </a:rPr>
                <a:t>vào</a:t>
              </a:r>
              <a:r>
                <a:rPr lang="en-US" sz="2921" dirty="0">
                  <a:solidFill>
                    <a:srgbClr val="000000"/>
                  </a:solidFill>
                  <a:latin typeface="Cambria Bold"/>
                </a:rPr>
                <a:t> </a:t>
              </a:r>
              <a:r>
                <a:rPr lang="en-US" sz="2921" dirty="0" err="1">
                  <a:solidFill>
                    <a:srgbClr val="000000"/>
                  </a:solidFill>
                  <a:latin typeface="Cambria Bold"/>
                </a:rPr>
                <a:t>dàn</a:t>
              </a:r>
              <a:r>
                <a:rPr lang="en-US" sz="2921" dirty="0">
                  <a:solidFill>
                    <a:srgbClr val="000000"/>
                  </a:solidFill>
                  <a:latin typeface="Cambria Bold"/>
                </a:rPr>
                <a:t> ý </a:t>
              </a:r>
              <a:r>
                <a:rPr lang="en-US" sz="2921" dirty="0" err="1">
                  <a:solidFill>
                    <a:srgbClr val="000000"/>
                  </a:solidFill>
                  <a:latin typeface="Cambria Bold"/>
                </a:rPr>
                <a:t>đã</a:t>
              </a:r>
              <a:r>
                <a:rPr lang="en-US" sz="2921" dirty="0">
                  <a:solidFill>
                    <a:srgbClr val="000000"/>
                  </a:solidFill>
                  <a:latin typeface="Cambria Bold"/>
                </a:rPr>
                <a:t> </a:t>
              </a:r>
              <a:r>
                <a:rPr lang="en-US" sz="2921" dirty="0" err="1">
                  <a:solidFill>
                    <a:srgbClr val="000000"/>
                  </a:solidFill>
                  <a:latin typeface="Cambria Bold"/>
                </a:rPr>
                <a:t>lập</a:t>
              </a:r>
              <a:r>
                <a:rPr lang="en-US" sz="2921" dirty="0">
                  <a:solidFill>
                    <a:srgbClr val="000000"/>
                  </a:solidFill>
                  <a:latin typeface="Cambria Bold"/>
                </a:rPr>
                <a:t> ở </a:t>
              </a:r>
              <a:r>
                <a:rPr lang="en-US" sz="2921" dirty="0" err="1">
                  <a:solidFill>
                    <a:srgbClr val="000000"/>
                  </a:solidFill>
                  <a:latin typeface="Cambria Bold"/>
                </a:rPr>
                <a:t>hoạt</a:t>
              </a:r>
              <a:r>
                <a:rPr lang="en-US" sz="2921" dirty="0">
                  <a:solidFill>
                    <a:srgbClr val="000000"/>
                  </a:solidFill>
                  <a:latin typeface="Cambria Bold"/>
                </a:rPr>
                <a:t> </a:t>
              </a:r>
              <a:r>
                <a:rPr lang="en-US" sz="2921" dirty="0" err="1">
                  <a:solidFill>
                    <a:srgbClr val="000000"/>
                  </a:solidFill>
                  <a:latin typeface="Cambria Bold"/>
                </a:rPr>
                <a:t>động</a:t>
              </a:r>
              <a:r>
                <a:rPr lang="en-US" sz="2921" dirty="0">
                  <a:solidFill>
                    <a:srgbClr val="000000"/>
                  </a:solidFill>
                  <a:latin typeface="Cambria Bold"/>
                </a:rPr>
                <a:t> </a:t>
              </a:r>
              <a:r>
                <a:rPr lang="en-US" sz="2921" dirty="0" err="1">
                  <a:solidFill>
                    <a:srgbClr val="000000"/>
                  </a:solidFill>
                  <a:latin typeface="Cambria Bold"/>
                </a:rPr>
                <a:t>Viết</a:t>
              </a:r>
              <a:r>
                <a:rPr lang="en-US" sz="2921" dirty="0">
                  <a:solidFill>
                    <a:srgbClr val="000000"/>
                  </a:solidFill>
                  <a:latin typeface="Cambria Bold"/>
                </a:rPr>
                <a:t>, </a:t>
              </a:r>
              <a:r>
                <a:rPr lang="en-US" sz="2921" dirty="0" err="1">
                  <a:solidFill>
                    <a:srgbClr val="000000"/>
                  </a:solidFill>
                  <a:latin typeface="Cambria Bold"/>
                </a:rPr>
                <a:t>em</a:t>
              </a:r>
              <a:r>
                <a:rPr lang="en-US" sz="2921" dirty="0">
                  <a:solidFill>
                    <a:srgbClr val="000000"/>
                  </a:solidFill>
                  <a:latin typeface="Cambria Bold"/>
                </a:rPr>
                <a:t> </a:t>
              </a:r>
              <a:r>
                <a:rPr lang="en-US" sz="2921" dirty="0" err="1">
                  <a:solidFill>
                    <a:srgbClr val="000000"/>
                  </a:solidFill>
                  <a:latin typeface="Cambria Bold"/>
                </a:rPr>
                <a:t>hãy</a:t>
              </a:r>
              <a:r>
                <a:rPr lang="en-US" sz="2921" dirty="0">
                  <a:solidFill>
                    <a:srgbClr val="000000"/>
                  </a:solidFill>
                  <a:latin typeface="Cambria Bold"/>
                </a:rPr>
                <a:t> </a:t>
              </a:r>
              <a:r>
                <a:rPr lang="en-US" sz="2921" dirty="0" err="1">
                  <a:solidFill>
                    <a:srgbClr val="000000"/>
                  </a:solidFill>
                  <a:latin typeface="Cambria Bold"/>
                </a:rPr>
                <a:t>thuật</a:t>
              </a:r>
              <a:r>
                <a:rPr lang="en-US" sz="2921" dirty="0">
                  <a:solidFill>
                    <a:srgbClr val="000000"/>
                  </a:solidFill>
                  <a:latin typeface="Cambria Bold"/>
                </a:rPr>
                <a:t> </a:t>
              </a:r>
              <a:r>
                <a:rPr lang="en-US" sz="2921" dirty="0" err="1">
                  <a:solidFill>
                    <a:srgbClr val="000000"/>
                  </a:solidFill>
                  <a:latin typeface="Cambria Bold"/>
                </a:rPr>
                <a:t>lại</a:t>
              </a:r>
              <a:r>
                <a:rPr lang="en-US" sz="2921" dirty="0">
                  <a:solidFill>
                    <a:srgbClr val="000000"/>
                  </a:solidFill>
                  <a:latin typeface="Cambria Bold"/>
                </a:rPr>
                <a:t> </a:t>
              </a:r>
              <a:r>
                <a:rPr lang="en-US" sz="2921" dirty="0" err="1">
                  <a:solidFill>
                    <a:srgbClr val="000000"/>
                  </a:solidFill>
                  <a:latin typeface="Cambria Bold"/>
                </a:rPr>
                <a:t>sự</a:t>
              </a:r>
              <a:r>
                <a:rPr lang="en-US" sz="2921" dirty="0">
                  <a:solidFill>
                    <a:srgbClr val="000000"/>
                  </a:solidFill>
                  <a:latin typeface="Cambria Bold"/>
                </a:rPr>
                <a:t> </a:t>
              </a:r>
              <a:r>
                <a:rPr lang="en-US" sz="2921" dirty="0" err="1">
                  <a:solidFill>
                    <a:srgbClr val="000000"/>
                  </a:solidFill>
                  <a:latin typeface="Cambria Bold"/>
                </a:rPr>
                <a:t>việc</a:t>
              </a:r>
              <a:r>
                <a:rPr lang="en-US" sz="2921" dirty="0">
                  <a:solidFill>
                    <a:srgbClr val="000000"/>
                  </a:solidFill>
                  <a:latin typeface="Cambria Bold"/>
                </a:rPr>
                <a:t> </a:t>
              </a:r>
              <a:r>
                <a:rPr lang="en-US" sz="2921" dirty="0" err="1">
                  <a:solidFill>
                    <a:srgbClr val="000000"/>
                  </a:solidFill>
                  <a:latin typeface="Cambria Bold"/>
                </a:rPr>
                <a:t>theo</a:t>
              </a:r>
              <a:r>
                <a:rPr lang="en-US" sz="2921" dirty="0">
                  <a:solidFill>
                    <a:srgbClr val="000000"/>
                  </a:solidFill>
                  <a:latin typeface="Cambria Bold"/>
                </a:rPr>
                <a:t> </a:t>
              </a:r>
              <a:r>
                <a:rPr lang="en-US" sz="2921" dirty="0" err="1">
                  <a:solidFill>
                    <a:srgbClr val="000000"/>
                  </a:solidFill>
                  <a:latin typeface="Cambria Bold"/>
                </a:rPr>
                <a:t>yêu</a:t>
              </a:r>
              <a:r>
                <a:rPr lang="en-US" sz="2921" dirty="0">
                  <a:solidFill>
                    <a:srgbClr val="000000"/>
                  </a:solidFill>
                  <a:latin typeface="Cambria Bold"/>
                </a:rPr>
                <a:t> </a:t>
              </a:r>
              <a:r>
                <a:rPr lang="en-US" sz="2921" dirty="0" err="1">
                  <a:solidFill>
                    <a:srgbClr val="000000"/>
                  </a:solidFill>
                  <a:latin typeface="Cambria Bold"/>
                </a:rPr>
                <a:t>cầu</a:t>
              </a:r>
              <a:r>
                <a:rPr lang="en-US" sz="2921" dirty="0">
                  <a:solidFill>
                    <a:srgbClr val="000000"/>
                  </a:solidFill>
                  <a:latin typeface="Cambria Bold"/>
                </a:rPr>
                <a:t>.</a:t>
              </a:r>
            </a:p>
            <a:p>
              <a:pPr marL="630736" lvl="1" indent="-315368" algn="just" defTabSz="609630">
                <a:lnSpc>
                  <a:spcPts val="3798"/>
                </a:lnSpc>
                <a:buFont typeface="Arial"/>
                <a:buChar char="•"/>
              </a:pPr>
              <a:r>
                <a:rPr lang="en-US" sz="2921" dirty="0">
                  <a:solidFill>
                    <a:srgbClr val="000000"/>
                  </a:solidFill>
                  <a:latin typeface="Cambria Bold"/>
                </a:rPr>
                <a:t> Khi </a:t>
              </a:r>
              <a:r>
                <a:rPr lang="en-US" sz="2921" dirty="0" err="1">
                  <a:solidFill>
                    <a:srgbClr val="000000"/>
                  </a:solidFill>
                  <a:latin typeface="Cambria Bold"/>
                </a:rPr>
                <a:t>nói</a:t>
              </a:r>
              <a:r>
                <a:rPr lang="en-US" sz="2921" dirty="0">
                  <a:solidFill>
                    <a:srgbClr val="000000"/>
                  </a:solidFill>
                  <a:latin typeface="Cambria Bold"/>
                </a:rPr>
                <a:t>, </a:t>
              </a:r>
              <a:r>
                <a:rPr lang="en-US" sz="2921" dirty="0" err="1">
                  <a:solidFill>
                    <a:srgbClr val="000000"/>
                  </a:solidFill>
                  <a:latin typeface="Cambria Bold"/>
                </a:rPr>
                <a:t>em</a:t>
              </a:r>
              <a:r>
                <a:rPr lang="en-US" sz="2921" dirty="0">
                  <a:solidFill>
                    <a:srgbClr val="000000"/>
                  </a:solidFill>
                  <a:latin typeface="Cambria Bold"/>
                </a:rPr>
                <a:t> </a:t>
              </a:r>
              <a:r>
                <a:rPr lang="en-US" sz="2921" dirty="0" err="1">
                  <a:solidFill>
                    <a:srgbClr val="000000"/>
                  </a:solidFill>
                  <a:latin typeface="Cambria Bold"/>
                </a:rPr>
                <a:t>cần</a:t>
              </a:r>
              <a:r>
                <a:rPr lang="en-US" sz="2921" dirty="0">
                  <a:solidFill>
                    <a:srgbClr val="000000"/>
                  </a:solidFill>
                  <a:latin typeface="Cambria Bold"/>
                </a:rPr>
                <a:t> </a:t>
              </a:r>
              <a:r>
                <a:rPr lang="en-US" sz="2921" dirty="0" err="1">
                  <a:solidFill>
                    <a:srgbClr val="000000"/>
                  </a:solidFill>
                  <a:latin typeface="Cambria Bold"/>
                </a:rPr>
                <a:t>kết</a:t>
              </a:r>
              <a:r>
                <a:rPr lang="en-US" sz="2921" dirty="0">
                  <a:solidFill>
                    <a:srgbClr val="000000"/>
                  </a:solidFill>
                  <a:latin typeface="Cambria Bold"/>
                </a:rPr>
                <a:t> </a:t>
              </a:r>
              <a:r>
                <a:rPr lang="en-US" sz="2921" dirty="0" err="1">
                  <a:solidFill>
                    <a:srgbClr val="000000"/>
                  </a:solidFill>
                  <a:latin typeface="Cambria Bold"/>
                </a:rPr>
                <a:t>hợp</a:t>
              </a:r>
              <a:r>
                <a:rPr lang="en-US" sz="2921" dirty="0">
                  <a:solidFill>
                    <a:srgbClr val="000000"/>
                  </a:solidFill>
                  <a:latin typeface="Cambria Bold"/>
                </a:rPr>
                <a:t> </a:t>
              </a:r>
              <a:r>
                <a:rPr lang="en-US" sz="2921" dirty="0" err="1">
                  <a:solidFill>
                    <a:srgbClr val="000000"/>
                  </a:solidFill>
                  <a:latin typeface="Cambria Bold"/>
                </a:rPr>
                <a:t>thể</a:t>
              </a:r>
              <a:r>
                <a:rPr lang="en-US" sz="2921" dirty="0">
                  <a:solidFill>
                    <a:srgbClr val="000000"/>
                  </a:solidFill>
                  <a:latin typeface="Cambria Bold"/>
                </a:rPr>
                <a:t> </a:t>
              </a:r>
              <a:r>
                <a:rPr lang="en-US" sz="2921" dirty="0" err="1">
                  <a:solidFill>
                    <a:srgbClr val="000000"/>
                  </a:solidFill>
                  <a:latin typeface="Cambria Bold"/>
                </a:rPr>
                <a:t>hiện</a:t>
              </a:r>
              <a:r>
                <a:rPr lang="en-US" sz="2921" dirty="0">
                  <a:solidFill>
                    <a:srgbClr val="000000"/>
                  </a:solidFill>
                  <a:latin typeface="Cambria Bold"/>
                </a:rPr>
                <a:t> </a:t>
              </a:r>
              <a:r>
                <a:rPr lang="en-US" sz="2921" dirty="0" err="1">
                  <a:solidFill>
                    <a:srgbClr val="000000"/>
                  </a:solidFill>
                  <a:latin typeface="Cambria Bold"/>
                </a:rPr>
                <a:t>suy</a:t>
              </a:r>
              <a:r>
                <a:rPr lang="en-US" sz="2921" dirty="0">
                  <a:solidFill>
                    <a:srgbClr val="000000"/>
                  </a:solidFill>
                  <a:latin typeface="Cambria Bold"/>
                </a:rPr>
                <a:t> </a:t>
              </a:r>
              <a:r>
                <a:rPr lang="en-US" sz="2921" dirty="0" err="1">
                  <a:solidFill>
                    <a:srgbClr val="000000"/>
                  </a:solidFill>
                  <a:latin typeface="Cambria Bold"/>
                </a:rPr>
                <a:t>nghĩ</a:t>
              </a:r>
              <a:r>
                <a:rPr lang="en-US" sz="2921" dirty="0">
                  <a:solidFill>
                    <a:srgbClr val="000000"/>
                  </a:solidFill>
                  <a:latin typeface="Cambria Bold"/>
                </a:rPr>
                <a:t>, </a:t>
              </a:r>
              <a:r>
                <a:rPr lang="en-US" sz="2921" dirty="0" err="1">
                  <a:solidFill>
                    <a:srgbClr val="000000"/>
                  </a:solidFill>
                  <a:latin typeface="Cambria Bold"/>
                </a:rPr>
                <a:t>cảm</a:t>
              </a:r>
              <a:r>
                <a:rPr lang="en-US" sz="2921" dirty="0">
                  <a:solidFill>
                    <a:srgbClr val="000000"/>
                  </a:solidFill>
                  <a:latin typeface="Cambria Bold"/>
                </a:rPr>
                <a:t> </a:t>
              </a:r>
              <a:r>
                <a:rPr lang="en-US" sz="2921" dirty="0" err="1">
                  <a:solidFill>
                    <a:srgbClr val="000000"/>
                  </a:solidFill>
                  <a:latin typeface="Cambria Bold"/>
                </a:rPr>
                <a:t>xúc</a:t>
              </a:r>
              <a:r>
                <a:rPr lang="en-US" sz="2921" dirty="0">
                  <a:solidFill>
                    <a:srgbClr val="000000"/>
                  </a:solidFill>
                  <a:latin typeface="Cambria Bold"/>
                </a:rPr>
                <a:t> </a:t>
              </a:r>
              <a:r>
                <a:rPr lang="en-US" sz="2921" dirty="0" err="1">
                  <a:solidFill>
                    <a:srgbClr val="000000"/>
                  </a:solidFill>
                  <a:latin typeface="Cambria Bold"/>
                </a:rPr>
                <a:t>của</a:t>
              </a:r>
              <a:r>
                <a:rPr lang="en-US" sz="2921" dirty="0">
                  <a:solidFill>
                    <a:srgbClr val="000000"/>
                  </a:solidFill>
                  <a:latin typeface="Cambria Bold"/>
                </a:rPr>
                <a:t> </a:t>
              </a:r>
              <a:r>
                <a:rPr lang="en-US" sz="2921" dirty="0" err="1">
                  <a:solidFill>
                    <a:srgbClr val="000000"/>
                  </a:solidFill>
                  <a:latin typeface="Cambria Bold"/>
                </a:rPr>
                <a:t>mình</a:t>
              </a:r>
              <a:r>
                <a:rPr lang="en-US" sz="2921" dirty="0">
                  <a:solidFill>
                    <a:srgbClr val="000000"/>
                  </a:solidFill>
                  <a:latin typeface="Cambria Bold"/>
                </a:rPr>
                <a:t> qua </a:t>
              </a:r>
              <a:r>
                <a:rPr lang="en-US" sz="2921" dirty="0" err="1">
                  <a:solidFill>
                    <a:srgbClr val="000000"/>
                  </a:solidFill>
                  <a:latin typeface="Cambria Bold"/>
                </a:rPr>
                <a:t>giọng</a:t>
              </a:r>
              <a:r>
                <a:rPr lang="en-US" sz="2921" dirty="0">
                  <a:solidFill>
                    <a:srgbClr val="000000"/>
                  </a:solidFill>
                  <a:latin typeface="Cambria Bold"/>
                </a:rPr>
                <a:t> </a:t>
              </a:r>
              <a:r>
                <a:rPr lang="en-US" sz="2921" dirty="0" err="1">
                  <a:solidFill>
                    <a:srgbClr val="000000"/>
                  </a:solidFill>
                  <a:latin typeface="Cambria Bold"/>
                </a:rPr>
                <a:t>nói</a:t>
              </a:r>
              <a:r>
                <a:rPr lang="en-US" sz="2921" dirty="0">
                  <a:solidFill>
                    <a:srgbClr val="000000"/>
                  </a:solidFill>
                  <a:latin typeface="Cambria Bold"/>
                </a:rPr>
                <a:t>, </a:t>
              </a:r>
              <a:r>
                <a:rPr lang="en-US" sz="2921" dirty="0" err="1">
                  <a:solidFill>
                    <a:srgbClr val="000000"/>
                  </a:solidFill>
                  <a:latin typeface="Cambria Bold"/>
                </a:rPr>
                <a:t>cử</a:t>
              </a:r>
              <a:r>
                <a:rPr lang="en-US" sz="2921" dirty="0">
                  <a:solidFill>
                    <a:srgbClr val="000000"/>
                  </a:solidFill>
                  <a:latin typeface="Cambria Bold"/>
                </a:rPr>
                <a:t> </a:t>
              </a:r>
              <a:r>
                <a:rPr lang="en-US" sz="2921" dirty="0" err="1">
                  <a:solidFill>
                    <a:srgbClr val="000000"/>
                  </a:solidFill>
                  <a:latin typeface="Cambria Bold"/>
                </a:rPr>
                <a:t>chỉ</a:t>
              </a:r>
              <a:r>
                <a:rPr lang="en-US" sz="2921" dirty="0">
                  <a:solidFill>
                    <a:srgbClr val="000000"/>
                  </a:solidFill>
                  <a:latin typeface="Cambria Bold"/>
                </a:rPr>
                <a:t>, </a:t>
              </a:r>
              <a:r>
                <a:rPr lang="en-US" sz="2921" dirty="0" err="1">
                  <a:solidFill>
                    <a:srgbClr val="000000"/>
                  </a:solidFill>
                  <a:latin typeface="Cambria Bold"/>
                </a:rPr>
                <a:t>điệu</a:t>
              </a:r>
              <a:r>
                <a:rPr lang="en-US" sz="2921" dirty="0">
                  <a:solidFill>
                    <a:srgbClr val="000000"/>
                  </a:solidFill>
                  <a:latin typeface="Cambria Bold"/>
                </a:rPr>
                <a:t> </a:t>
              </a:r>
              <a:r>
                <a:rPr lang="en-US" sz="2921" dirty="0" err="1">
                  <a:solidFill>
                    <a:srgbClr val="000000"/>
                  </a:solidFill>
                  <a:latin typeface="Cambria Bold"/>
                </a:rPr>
                <a:t>bộ</a:t>
              </a:r>
              <a:r>
                <a:rPr lang="en-US" sz="2921" dirty="0">
                  <a:solidFill>
                    <a:srgbClr val="000000"/>
                  </a:solidFill>
                  <a:latin typeface="Cambria Bold"/>
                </a:rPr>
                <a:t>,..</a:t>
              </a:r>
            </a:p>
            <a:p>
              <a:pPr marL="630736" lvl="1" indent="-315368" algn="just" defTabSz="609630">
                <a:lnSpc>
                  <a:spcPts val="3798"/>
                </a:lnSpc>
                <a:buFont typeface="Arial"/>
                <a:buChar char="•"/>
              </a:pPr>
              <a:r>
                <a:rPr lang="en-US" sz="2921" dirty="0">
                  <a:solidFill>
                    <a:srgbClr val="000000"/>
                  </a:solidFill>
                  <a:latin typeface="Cambria Bold"/>
                </a:rPr>
                <a:t>Em </a:t>
              </a:r>
              <a:r>
                <a:rPr lang="en-US" sz="2921" dirty="0" err="1">
                  <a:solidFill>
                    <a:srgbClr val="000000"/>
                  </a:solidFill>
                  <a:latin typeface="Cambria Bold"/>
                </a:rPr>
                <a:t>có</a:t>
              </a:r>
              <a:r>
                <a:rPr lang="en-US" sz="2921" dirty="0">
                  <a:solidFill>
                    <a:srgbClr val="000000"/>
                  </a:solidFill>
                  <a:latin typeface="Cambria Bold"/>
                </a:rPr>
                <a:t> </a:t>
              </a:r>
              <a:r>
                <a:rPr lang="en-US" sz="2921" dirty="0" err="1">
                  <a:solidFill>
                    <a:srgbClr val="000000"/>
                  </a:solidFill>
                  <a:latin typeface="Cambria Bold"/>
                </a:rPr>
                <a:t>thể</a:t>
              </a:r>
              <a:r>
                <a:rPr lang="en-US" sz="2921" dirty="0">
                  <a:solidFill>
                    <a:srgbClr val="000000"/>
                  </a:solidFill>
                  <a:latin typeface="Cambria Bold"/>
                </a:rPr>
                <a:t> </a:t>
              </a:r>
              <a:r>
                <a:rPr lang="en-US" sz="2921" dirty="0" err="1">
                  <a:solidFill>
                    <a:srgbClr val="000000"/>
                  </a:solidFill>
                  <a:latin typeface="Cambria Bold"/>
                </a:rPr>
                <a:t>kết</a:t>
              </a:r>
              <a:r>
                <a:rPr lang="en-US" sz="2921" dirty="0">
                  <a:solidFill>
                    <a:srgbClr val="000000"/>
                  </a:solidFill>
                  <a:latin typeface="Cambria Bold"/>
                </a:rPr>
                <a:t> </a:t>
              </a:r>
              <a:r>
                <a:rPr lang="en-US" sz="2921" dirty="0" err="1">
                  <a:solidFill>
                    <a:srgbClr val="000000"/>
                  </a:solidFill>
                  <a:latin typeface="Cambria Bold"/>
                </a:rPr>
                <a:t>hợp</a:t>
              </a:r>
              <a:r>
                <a:rPr lang="en-US" sz="2921" dirty="0">
                  <a:solidFill>
                    <a:srgbClr val="000000"/>
                  </a:solidFill>
                  <a:latin typeface="Cambria Bold"/>
                </a:rPr>
                <a:t> </a:t>
              </a:r>
              <a:r>
                <a:rPr lang="en-US" sz="2921" dirty="0" err="1">
                  <a:solidFill>
                    <a:srgbClr val="000000"/>
                  </a:solidFill>
                  <a:latin typeface="Cambria Bold"/>
                </a:rPr>
                <a:t>giới</a:t>
              </a:r>
              <a:r>
                <a:rPr lang="en-US" sz="2921" dirty="0">
                  <a:solidFill>
                    <a:srgbClr val="000000"/>
                  </a:solidFill>
                  <a:latin typeface="Cambria Bold"/>
                </a:rPr>
                <a:t> </a:t>
              </a:r>
              <a:r>
                <a:rPr lang="en-US" sz="2921" dirty="0" err="1">
                  <a:solidFill>
                    <a:srgbClr val="000000"/>
                  </a:solidFill>
                  <a:latin typeface="Cambria Bold"/>
                </a:rPr>
                <a:t>thiệu</a:t>
              </a:r>
              <a:r>
                <a:rPr lang="en-US" sz="2921" dirty="0">
                  <a:solidFill>
                    <a:srgbClr val="000000"/>
                  </a:solidFill>
                  <a:latin typeface="Cambria Bold"/>
                </a:rPr>
                <a:t> </a:t>
              </a:r>
              <a:r>
                <a:rPr lang="en-US" sz="2921" dirty="0" err="1">
                  <a:solidFill>
                    <a:srgbClr val="000000"/>
                  </a:solidFill>
                  <a:latin typeface="Cambria Bold"/>
                </a:rPr>
                <a:t>tranh</a:t>
              </a:r>
              <a:r>
                <a:rPr lang="en-US" sz="2921" dirty="0">
                  <a:solidFill>
                    <a:srgbClr val="000000"/>
                  </a:solidFill>
                  <a:latin typeface="Cambria Bold"/>
                </a:rPr>
                <a:t> </a:t>
              </a:r>
              <a:r>
                <a:rPr lang="en-US" sz="2921" dirty="0" err="1">
                  <a:solidFill>
                    <a:srgbClr val="000000"/>
                  </a:solidFill>
                  <a:latin typeface="Cambria Bold"/>
                </a:rPr>
                <a:t>ảnh</a:t>
              </a:r>
              <a:r>
                <a:rPr lang="en-US" sz="2921" dirty="0">
                  <a:solidFill>
                    <a:srgbClr val="000000"/>
                  </a:solidFill>
                  <a:latin typeface="Cambria Bold"/>
                </a:rPr>
                <a:t>, video,... </a:t>
              </a:r>
              <a:r>
                <a:rPr lang="en-US" sz="2921" dirty="0" err="1">
                  <a:solidFill>
                    <a:srgbClr val="000000"/>
                  </a:solidFill>
                  <a:latin typeface="Cambria Bold"/>
                </a:rPr>
                <a:t>ghi</a:t>
              </a:r>
              <a:r>
                <a:rPr lang="en-US" sz="2921" dirty="0">
                  <a:solidFill>
                    <a:srgbClr val="000000"/>
                  </a:solidFill>
                  <a:latin typeface="Cambria Bold"/>
                </a:rPr>
                <a:t> </a:t>
              </a:r>
              <a:r>
                <a:rPr lang="en-US" sz="2921" dirty="0" err="1">
                  <a:solidFill>
                    <a:srgbClr val="000000"/>
                  </a:solidFill>
                  <a:latin typeface="Cambria Bold"/>
                </a:rPr>
                <a:t>lại</a:t>
              </a:r>
              <a:r>
                <a:rPr lang="en-US" sz="2921" dirty="0">
                  <a:solidFill>
                    <a:srgbClr val="000000"/>
                  </a:solidFill>
                  <a:latin typeface="Cambria Bold"/>
                </a:rPr>
                <a:t> </a:t>
              </a:r>
              <a:r>
                <a:rPr lang="en-US" sz="2921" dirty="0" err="1">
                  <a:solidFill>
                    <a:srgbClr val="000000"/>
                  </a:solidFill>
                  <a:latin typeface="Cambria Bold"/>
                </a:rPr>
                <a:t>việc</a:t>
              </a:r>
              <a:r>
                <a:rPr lang="en-US" sz="2921" dirty="0">
                  <a:solidFill>
                    <a:srgbClr val="000000"/>
                  </a:solidFill>
                  <a:latin typeface="Cambria Bold"/>
                </a:rPr>
                <a:t> </a:t>
              </a:r>
              <a:r>
                <a:rPr lang="en-US" sz="2921" dirty="0" err="1">
                  <a:solidFill>
                    <a:srgbClr val="000000"/>
                  </a:solidFill>
                  <a:latin typeface="Cambria Bold"/>
                </a:rPr>
                <a:t>làm</a:t>
              </a:r>
              <a:r>
                <a:rPr lang="en-US" sz="2921" dirty="0">
                  <a:solidFill>
                    <a:srgbClr val="000000"/>
                  </a:solidFill>
                  <a:latin typeface="Cambria Bold"/>
                </a:rPr>
                <a:t> </a:t>
              </a:r>
              <a:r>
                <a:rPr lang="en-US" sz="2921" dirty="0" err="1">
                  <a:solidFill>
                    <a:srgbClr val="000000"/>
                  </a:solidFill>
                  <a:latin typeface="Cambria Bold"/>
                </a:rPr>
                <a:t>thể</a:t>
              </a:r>
              <a:r>
                <a:rPr lang="en-US" sz="2921" dirty="0">
                  <a:solidFill>
                    <a:srgbClr val="000000"/>
                  </a:solidFill>
                  <a:latin typeface="Cambria Bold"/>
                </a:rPr>
                <a:t> </a:t>
              </a:r>
              <a:r>
                <a:rPr lang="en-US" sz="2921" dirty="0" err="1">
                  <a:solidFill>
                    <a:srgbClr val="000000"/>
                  </a:solidFill>
                  <a:latin typeface="Cambria Bold"/>
                </a:rPr>
                <a:t>hiện</a:t>
              </a:r>
              <a:r>
                <a:rPr lang="en-US" sz="2921" dirty="0">
                  <a:solidFill>
                    <a:srgbClr val="000000"/>
                  </a:solidFill>
                  <a:latin typeface="Cambria Bold"/>
                </a:rPr>
                <a:t> </a:t>
              </a:r>
              <a:r>
                <a:rPr lang="en-US" sz="2921" dirty="0" err="1">
                  <a:solidFill>
                    <a:srgbClr val="000000"/>
                  </a:solidFill>
                  <a:latin typeface="Cambria Bold"/>
                </a:rPr>
                <a:t>truyền</a:t>
              </a:r>
              <a:r>
                <a:rPr lang="en-US" sz="2921" dirty="0">
                  <a:solidFill>
                    <a:srgbClr val="000000"/>
                  </a:solidFill>
                  <a:latin typeface="Cambria Bold"/>
                </a:rPr>
                <a:t> </a:t>
              </a:r>
              <a:r>
                <a:rPr lang="en-US" sz="2921" dirty="0" err="1">
                  <a:solidFill>
                    <a:srgbClr val="000000"/>
                  </a:solidFill>
                  <a:latin typeface="Cambria Bold"/>
                </a:rPr>
                <a:t>thống</a:t>
              </a:r>
              <a:r>
                <a:rPr lang="en-US" sz="2921" dirty="0">
                  <a:solidFill>
                    <a:srgbClr val="000000"/>
                  </a:solidFill>
                  <a:latin typeface="Cambria Bold"/>
                </a:rPr>
                <a:t> </a:t>
              </a:r>
              <a:r>
                <a:rPr lang="en-US" sz="2921" dirty="0" err="1">
                  <a:solidFill>
                    <a:srgbClr val="000000"/>
                  </a:solidFill>
                  <a:latin typeface="Cambria Bold"/>
                </a:rPr>
                <a:t>Uống</a:t>
              </a:r>
              <a:r>
                <a:rPr lang="en-US" sz="2921" dirty="0">
                  <a:solidFill>
                    <a:srgbClr val="000000"/>
                  </a:solidFill>
                  <a:latin typeface="Cambria Bold"/>
                </a:rPr>
                <a:t> </a:t>
              </a:r>
              <a:r>
                <a:rPr lang="en-US" sz="2921" dirty="0" err="1">
                  <a:solidFill>
                    <a:srgbClr val="000000"/>
                  </a:solidFill>
                  <a:latin typeface="Cambria Bold"/>
                </a:rPr>
                <a:t>nước</a:t>
              </a:r>
              <a:r>
                <a:rPr lang="en-US" sz="2921" dirty="0">
                  <a:solidFill>
                    <a:srgbClr val="000000"/>
                  </a:solidFill>
                  <a:latin typeface="Cambria Bold"/>
                </a:rPr>
                <a:t> </a:t>
              </a:r>
              <a:r>
                <a:rPr lang="en-US" sz="2921" dirty="0" err="1">
                  <a:solidFill>
                    <a:srgbClr val="000000"/>
                  </a:solidFill>
                  <a:latin typeface="Cambria Bold"/>
                </a:rPr>
                <a:t>nhớ</a:t>
              </a:r>
              <a:r>
                <a:rPr lang="en-US" sz="2921" dirty="0">
                  <a:solidFill>
                    <a:srgbClr val="000000"/>
                  </a:solidFill>
                  <a:latin typeface="Cambria Bold"/>
                </a:rPr>
                <a:t> </a:t>
              </a:r>
              <a:r>
                <a:rPr lang="en-US" sz="2921" dirty="0" err="1">
                  <a:solidFill>
                    <a:srgbClr val="000000"/>
                  </a:solidFill>
                  <a:latin typeface="Cambria Bold"/>
                </a:rPr>
                <a:t>nguồn</a:t>
              </a:r>
              <a:r>
                <a:rPr lang="en-US" sz="2921" dirty="0">
                  <a:solidFill>
                    <a:srgbClr val="000000"/>
                  </a:solidFill>
                  <a:latin typeface="Cambria Bold"/>
                </a:rPr>
                <a:t> </a:t>
              </a:r>
              <a:r>
                <a:rPr lang="en-US" sz="2921" dirty="0" err="1">
                  <a:solidFill>
                    <a:srgbClr val="000000"/>
                  </a:solidFill>
                  <a:latin typeface="Cambria Bold"/>
                </a:rPr>
                <a:t>mà</a:t>
              </a:r>
              <a:r>
                <a:rPr lang="en-US" sz="2921" dirty="0">
                  <a:solidFill>
                    <a:srgbClr val="000000"/>
                  </a:solidFill>
                  <a:latin typeface="Cambria Bold"/>
                </a:rPr>
                <a:t> </a:t>
              </a:r>
              <a:r>
                <a:rPr lang="en-US" sz="2921" dirty="0" err="1">
                  <a:solidFill>
                    <a:srgbClr val="000000"/>
                  </a:solidFill>
                  <a:latin typeface="Cambria Bold"/>
                </a:rPr>
                <a:t>em</a:t>
              </a:r>
              <a:r>
                <a:rPr lang="en-US" sz="2921" dirty="0">
                  <a:solidFill>
                    <a:srgbClr val="000000"/>
                  </a:solidFill>
                  <a:latin typeface="Cambria Bold"/>
                </a:rPr>
                <a:t> </a:t>
              </a:r>
              <a:r>
                <a:rPr lang="en-US" sz="2921" dirty="0" err="1">
                  <a:solidFill>
                    <a:srgbClr val="000000"/>
                  </a:solidFill>
                  <a:latin typeface="Cambria Bold"/>
                </a:rPr>
                <a:t>đã</a:t>
              </a:r>
              <a:r>
                <a:rPr lang="en-US" sz="2921" dirty="0">
                  <a:solidFill>
                    <a:srgbClr val="000000"/>
                  </a:solidFill>
                  <a:latin typeface="Cambria Bold"/>
                </a:rPr>
                <a:t> </a:t>
              </a:r>
              <a:r>
                <a:rPr lang="en-US" sz="2921" dirty="0" err="1">
                  <a:solidFill>
                    <a:srgbClr val="000000"/>
                  </a:solidFill>
                  <a:latin typeface="Cambria Bold"/>
                </a:rPr>
                <a:t>tham</a:t>
              </a:r>
              <a:r>
                <a:rPr lang="en-US" sz="2921" dirty="0">
                  <a:solidFill>
                    <a:srgbClr val="000000"/>
                  </a:solidFill>
                  <a:latin typeface="Cambria Bold"/>
                </a:rPr>
                <a:t> </a:t>
              </a:r>
              <a:r>
                <a:rPr lang="en-US" sz="2921" dirty="0" err="1">
                  <a:solidFill>
                    <a:srgbClr val="000000"/>
                  </a:solidFill>
                  <a:latin typeface="Cambria Bold"/>
                </a:rPr>
                <a:t>gia</a:t>
              </a:r>
              <a:r>
                <a:rPr lang="en-US" sz="2921" dirty="0">
                  <a:solidFill>
                    <a:srgbClr val="000000"/>
                  </a:solidFill>
                  <a:latin typeface="Cambria Bold"/>
                </a:rPr>
                <a:t> </a:t>
              </a:r>
              <a:r>
                <a:rPr lang="en-US" sz="2921" dirty="0" err="1">
                  <a:solidFill>
                    <a:srgbClr val="000000"/>
                  </a:solidFill>
                  <a:latin typeface="Cambria Bold"/>
                </a:rPr>
                <a:t>hoặc</a:t>
              </a:r>
              <a:r>
                <a:rPr lang="en-US" sz="2921" dirty="0">
                  <a:solidFill>
                    <a:srgbClr val="000000"/>
                  </a:solidFill>
                  <a:latin typeface="Cambria Bold"/>
                </a:rPr>
                <a:t> </a:t>
              </a:r>
              <a:r>
                <a:rPr lang="en-US" sz="2921" dirty="0" err="1">
                  <a:solidFill>
                    <a:srgbClr val="000000"/>
                  </a:solidFill>
                  <a:latin typeface="Cambria Bold"/>
                </a:rPr>
                <a:t>chứng</a:t>
              </a:r>
              <a:r>
                <a:rPr lang="en-US" sz="2921" dirty="0">
                  <a:solidFill>
                    <a:srgbClr val="000000"/>
                  </a:solidFill>
                  <a:latin typeface="Cambria Bold"/>
                </a:rPr>
                <a:t> </a:t>
              </a:r>
              <a:r>
                <a:rPr lang="en-US" sz="2921" dirty="0" err="1">
                  <a:solidFill>
                    <a:srgbClr val="000000"/>
                  </a:solidFill>
                  <a:latin typeface="Cambria Bold"/>
                </a:rPr>
                <a:t>kiến</a:t>
              </a:r>
              <a:r>
                <a:rPr lang="en-US" sz="2921" dirty="0">
                  <a:solidFill>
                    <a:srgbClr val="000000"/>
                  </a:solidFill>
                  <a:latin typeface="Cambria Bold"/>
                </a:rPr>
                <a:t>.</a:t>
              </a:r>
            </a:p>
          </p:txBody>
        </p:sp>
      </p:grpSp>
      <p:sp>
        <p:nvSpPr>
          <p:cNvPr id="91" name="Freeform 91"/>
          <p:cNvSpPr/>
          <p:nvPr/>
        </p:nvSpPr>
        <p:spPr>
          <a:xfrm>
            <a:off x="4799551" y="1119007"/>
            <a:ext cx="363552" cy="568050"/>
          </a:xfrm>
          <a:custGeom>
            <a:avLst/>
            <a:gdLst/>
            <a:ahLst/>
            <a:cxnLst/>
            <a:rect l="l" t="t" r="r" b="b"/>
            <a:pathLst>
              <a:path w="702246" h="1097259">
                <a:moveTo>
                  <a:pt x="0" y="0"/>
                </a:moveTo>
                <a:lnTo>
                  <a:pt x="702245" y="0"/>
                </a:lnTo>
                <a:lnTo>
                  <a:pt x="702245" y="1097259"/>
                </a:lnTo>
                <a:lnTo>
                  <a:pt x="0" y="109725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2" name="TextBox 92"/>
          <p:cNvSpPr txBox="1"/>
          <p:nvPr/>
        </p:nvSpPr>
        <p:spPr>
          <a:xfrm>
            <a:off x="5411402" y="945040"/>
            <a:ext cx="1389209" cy="805862"/>
          </a:xfrm>
          <a:prstGeom prst="rect">
            <a:avLst/>
          </a:prstGeom>
        </p:spPr>
        <p:txBody>
          <a:bodyPr wrap="square" lIns="0" tIns="0" rIns="0" bIns="0" rtlCol="0" anchor="t">
            <a:spAutoFit/>
          </a:bodyPr>
          <a:lstStyle/>
          <a:p>
            <a:pPr algn="just" defTabSz="609630">
              <a:lnSpc>
                <a:spcPts val="6768"/>
              </a:lnSpc>
            </a:pPr>
            <a:r>
              <a:rPr lang="en-US" sz="5206" dirty="0" err="1">
                <a:solidFill>
                  <a:srgbClr val="C66400"/>
                </a:solidFill>
                <a:latin typeface="Cambria Bold"/>
              </a:rPr>
              <a:t>Nói</a:t>
            </a:r>
            <a:r>
              <a:rPr lang="en-US" sz="5206" dirty="0">
                <a:solidFill>
                  <a:srgbClr val="C66400"/>
                </a:solidFill>
                <a:latin typeface="Cambria Bold"/>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arn(inVertical)">
                                      <p:cBhvr>
                                        <p:cTn id="7" dur="500"/>
                                        <p:tgtEl>
                                          <p:spTgt spid="9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barn(inVertical)">
                                      <p:cBhvr>
                                        <p:cTn id="10" dur="500"/>
                                        <p:tgtEl>
                                          <p:spTgt spid="9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1000"/>
                                        <p:tgtEl>
                                          <p:spTgt spid="93"/>
                                        </p:tgtEl>
                                      </p:cBhvr>
                                    </p:animEffect>
                                    <p:anim calcmode="lin" valueType="num">
                                      <p:cBhvr>
                                        <p:cTn id="16" dur="1000" fill="hold"/>
                                        <p:tgtEl>
                                          <p:spTgt spid="93"/>
                                        </p:tgtEl>
                                        <p:attrNameLst>
                                          <p:attrName>ppt_x</p:attrName>
                                        </p:attrNameLst>
                                      </p:cBhvr>
                                      <p:tavLst>
                                        <p:tav tm="0">
                                          <p:val>
                                            <p:strVal val="#ppt_x"/>
                                          </p:val>
                                        </p:tav>
                                        <p:tav tm="100000">
                                          <p:val>
                                            <p:strVal val="#ppt_x"/>
                                          </p:val>
                                        </p:tav>
                                      </p:tavLst>
                                    </p:anim>
                                    <p:anim calcmode="lin" valueType="num">
                                      <p:cBhvr>
                                        <p:cTn id="17"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3570257"/>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4364093"/>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5157928"/>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982585"/>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2776421"/>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473944" y="328888"/>
            <a:ext cx="10769763" cy="6309966"/>
            <a:chOff x="0" y="0"/>
            <a:chExt cx="4254721" cy="2492826"/>
          </a:xfrm>
        </p:grpSpPr>
        <p:sp>
          <p:nvSpPr>
            <p:cNvPr id="21" name="Freeform 21"/>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2" name="TextBox 22"/>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3" name="Group 23"/>
          <p:cNvGrpSpPr/>
          <p:nvPr/>
        </p:nvGrpSpPr>
        <p:grpSpPr>
          <a:xfrm>
            <a:off x="1802131" y="416640"/>
            <a:ext cx="209224" cy="205025"/>
            <a:chOff x="0" y="0"/>
            <a:chExt cx="81889" cy="80245"/>
          </a:xfrm>
        </p:grpSpPr>
        <p:sp>
          <p:nvSpPr>
            <p:cNvPr id="24" name="Freeform 2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5" name="TextBox 2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6" name="Group 26"/>
          <p:cNvGrpSpPr/>
          <p:nvPr/>
        </p:nvGrpSpPr>
        <p:grpSpPr>
          <a:xfrm>
            <a:off x="2134308"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3316529"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648705"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4830926"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5163103"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634532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677500"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7859721"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8191897"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9374118"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706295"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59" name="AutoShape 59"/>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0" name="AutoShape 60"/>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1" name="AutoShape 61"/>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2" name="AutoShape 62"/>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3" name="Freeform 83"/>
          <p:cNvSpPr/>
          <p:nvPr/>
        </p:nvSpPr>
        <p:spPr>
          <a:xfrm rot="-10800000">
            <a:off x="473944" y="606399"/>
            <a:ext cx="958436" cy="1268031"/>
          </a:xfrm>
          <a:custGeom>
            <a:avLst/>
            <a:gdLst/>
            <a:ahLst/>
            <a:cxnLst/>
            <a:rect l="l" t="t" r="r" b="b"/>
            <a:pathLst>
              <a:path w="1437654" h="1902047">
                <a:moveTo>
                  <a:pt x="0" y="0"/>
                </a:moveTo>
                <a:lnTo>
                  <a:pt x="1437654" y="0"/>
                </a:lnTo>
                <a:lnTo>
                  <a:pt x="1437654" y="1902046"/>
                </a:lnTo>
                <a:lnTo>
                  <a:pt x="0" y="1902046"/>
                </a:lnTo>
                <a:lnTo>
                  <a:pt x="0" y="0"/>
                </a:lnTo>
                <a:close/>
              </a:path>
            </a:pathLst>
          </a:custGeom>
          <a:blipFill>
            <a:blip r:embed="rId2">
              <a:extLst>
                <a:ext uri="{96DAC541-7B7A-43D3-8B79-37D633B846F1}">
                  <asvg:svgBlip xmlns="" xmlns:asvg="http://schemas.microsoft.com/office/drawing/2016/SVG/main" r:embed="rId3"/>
                </a:ext>
              </a:extLst>
            </a:blip>
            <a:stretch>
              <a:fillRect t="-4700" r="-22937"/>
            </a:stretch>
          </a:blipFill>
        </p:spPr>
      </p:sp>
      <p:grpSp>
        <p:nvGrpSpPr>
          <p:cNvPr id="84" name="Group 84"/>
          <p:cNvGrpSpPr/>
          <p:nvPr/>
        </p:nvGrpSpPr>
        <p:grpSpPr>
          <a:xfrm>
            <a:off x="10104957" y="1188750"/>
            <a:ext cx="1594199" cy="511323"/>
            <a:chOff x="0" y="0"/>
            <a:chExt cx="629807" cy="202004"/>
          </a:xfrm>
        </p:grpSpPr>
        <p:sp>
          <p:nvSpPr>
            <p:cNvPr id="85" name="Freeform 8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86" name="TextBox 8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87" name="Freeform 87"/>
          <p:cNvSpPr/>
          <p:nvPr/>
        </p:nvSpPr>
        <p:spPr>
          <a:xfrm>
            <a:off x="920213" y="2697108"/>
            <a:ext cx="9877225" cy="3659055"/>
          </a:xfrm>
          <a:custGeom>
            <a:avLst/>
            <a:gdLst/>
            <a:ahLst/>
            <a:cxnLst/>
            <a:rect l="l" t="t" r="r" b="b"/>
            <a:pathLst>
              <a:path w="14815837" h="5488582">
                <a:moveTo>
                  <a:pt x="0" y="0"/>
                </a:moveTo>
                <a:lnTo>
                  <a:pt x="14815837" y="0"/>
                </a:lnTo>
                <a:lnTo>
                  <a:pt x="14815837" y="5488582"/>
                </a:lnTo>
                <a:lnTo>
                  <a:pt x="0" y="5488582"/>
                </a:lnTo>
                <a:lnTo>
                  <a:pt x="0" y="0"/>
                </a:lnTo>
                <a:close/>
              </a:path>
            </a:pathLst>
          </a:custGeom>
          <a:blipFill>
            <a:blip r:embed="rId4"/>
            <a:stretch>
              <a:fillRect t="-4306" r="-2247" b="-12434"/>
            </a:stretch>
          </a:blipFill>
        </p:spPr>
      </p:sp>
      <p:sp>
        <p:nvSpPr>
          <p:cNvPr id="88" name="Freeform 88"/>
          <p:cNvSpPr/>
          <p:nvPr/>
        </p:nvSpPr>
        <p:spPr>
          <a:xfrm>
            <a:off x="1448477" y="630116"/>
            <a:ext cx="468164" cy="731506"/>
          </a:xfrm>
          <a:custGeom>
            <a:avLst/>
            <a:gdLst/>
            <a:ahLst/>
            <a:cxnLst/>
            <a:rect l="l" t="t" r="r" b="b"/>
            <a:pathLst>
              <a:path w="702246" h="1097259">
                <a:moveTo>
                  <a:pt x="0" y="0"/>
                </a:moveTo>
                <a:lnTo>
                  <a:pt x="702246" y="0"/>
                </a:lnTo>
                <a:lnTo>
                  <a:pt x="702246" y="1097258"/>
                </a:lnTo>
                <a:lnTo>
                  <a:pt x="0" y="109725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9" name="TextBox 89"/>
          <p:cNvSpPr txBox="1"/>
          <p:nvPr/>
        </p:nvSpPr>
        <p:spPr>
          <a:xfrm>
            <a:off x="2129815" y="635000"/>
            <a:ext cx="1518890" cy="805862"/>
          </a:xfrm>
          <a:prstGeom prst="rect">
            <a:avLst/>
          </a:prstGeom>
        </p:spPr>
        <p:txBody>
          <a:bodyPr wrap="square" lIns="0" tIns="0" rIns="0" bIns="0" rtlCol="0" anchor="t">
            <a:spAutoFit/>
          </a:bodyPr>
          <a:lstStyle/>
          <a:p>
            <a:pPr algn="just" defTabSz="609630">
              <a:lnSpc>
                <a:spcPts val="6768"/>
              </a:lnSpc>
            </a:pPr>
            <a:r>
              <a:rPr lang="en-US" sz="5206" dirty="0" err="1">
                <a:solidFill>
                  <a:srgbClr val="C66400"/>
                </a:solidFill>
                <a:latin typeface="Cambria Bold"/>
              </a:rPr>
              <a:t>Nói</a:t>
            </a:r>
            <a:r>
              <a:rPr lang="en-US" sz="5206" dirty="0">
                <a:solidFill>
                  <a:srgbClr val="C66400"/>
                </a:solidFill>
                <a:latin typeface="Cambria Bold"/>
              </a:rPr>
              <a:t>.</a:t>
            </a:r>
          </a:p>
        </p:txBody>
      </p:sp>
      <p:sp>
        <p:nvSpPr>
          <p:cNvPr id="90" name="TextBox 90"/>
          <p:cNvSpPr txBox="1"/>
          <p:nvPr/>
        </p:nvSpPr>
        <p:spPr>
          <a:xfrm>
            <a:off x="1802131" y="1491775"/>
            <a:ext cx="8411516" cy="1134798"/>
          </a:xfrm>
          <a:prstGeom prst="rect">
            <a:avLst/>
          </a:prstGeom>
        </p:spPr>
        <p:txBody>
          <a:bodyPr lIns="0" tIns="0" rIns="0" bIns="0" rtlCol="0" anchor="t">
            <a:spAutoFit/>
          </a:bodyPr>
          <a:lstStyle/>
          <a:p>
            <a:pPr algn="ctr" defTabSz="609630">
              <a:lnSpc>
                <a:spcPts val="4568"/>
              </a:lnSpc>
            </a:pPr>
            <a:r>
              <a:rPr lang="en-US" sz="3514" dirty="0">
                <a:solidFill>
                  <a:srgbClr val="C66400"/>
                </a:solidFill>
                <a:latin typeface="Cambria Bold"/>
              </a:rPr>
              <a:t>Chia </a:t>
            </a:r>
            <a:r>
              <a:rPr lang="en-US" sz="3514" dirty="0" err="1">
                <a:solidFill>
                  <a:srgbClr val="C66400"/>
                </a:solidFill>
                <a:latin typeface="Cambria Bold"/>
              </a:rPr>
              <a:t>sẻ</a:t>
            </a:r>
            <a:r>
              <a:rPr lang="en-US" sz="3514" dirty="0">
                <a:solidFill>
                  <a:srgbClr val="C66400"/>
                </a:solidFill>
                <a:latin typeface="Cambria Bold"/>
              </a:rPr>
              <a:t> </a:t>
            </a:r>
            <a:r>
              <a:rPr lang="en-US" sz="3514" dirty="0" err="1">
                <a:solidFill>
                  <a:srgbClr val="C66400"/>
                </a:solidFill>
                <a:latin typeface="Cambria Bold"/>
              </a:rPr>
              <a:t>về</a:t>
            </a:r>
            <a:r>
              <a:rPr lang="en-US" sz="3514" dirty="0">
                <a:solidFill>
                  <a:srgbClr val="C66400"/>
                </a:solidFill>
                <a:latin typeface="Cambria Bold"/>
              </a:rPr>
              <a:t> </a:t>
            </a:r>
            <a:r>
              <a:rPr lang="en-US" sz="3514" dirty="0" err="1">
                <a:solidFill>
                  <a:srgbClr val="C66400"/>
                </a:solidFill>
                <a:latin typeface="Cambria Bold"/>
              </a:rPr>
              <a:t>những</a:t>
            </a:r>
            <a:r>
              <a:rPr lang="en-US" sz="3514" dirty="0">
                <a:solidFill>
                  <a:srgbClr val="C66400"/>
                </a:solidFill>
                <a:latin typeface="Cambria Bold"/>
              </a:rPr>
              <a:t> </a:t>
            </a:r>
            <a:r>
              <a:rPr lang="en-US" sz="3514" dirty="0" err="1">
                <a:solidFill>
                  <a:srgbClr val="C66400"/>
                </a:solidFill>
                <a:latin typeface="Cambria Bold"/>
              </a:rPr>
              <a:t>việc</a:t>
            </a:r>
            <a:r>
              <a:rPr lang="en-US" sz="3514" dirty="0">
                <a:solidFill>
                  <a:srgbClr val="C66400"/>
                </a:solidFill>
                <a:latin typeface="Cambria Bold"/>
              </a:rPr>
              <a:t> </a:t>
            </a:r>
            <a:r>
              <a:rPr lang="en-US" sz="3514" dirty="0" err="1">
                <a:solidFill>
                  <a:srgbClr val="C66400"/>
                </a:solidFill>
                <a:latin typeface="Cambria Bold"/>
              </a:rPr>
              <a:t>mình</a:t>
            </a:r>
            <a:r>
              <a:rPr lang="en-US" sz="3514" dirty="0">
                <a:solidFill>
                  <a:srgbClr val="C66400"/>
                </a:solidFill>
                <a:latin typeface="Cambria Bold"/>
              </a:rPr>
              <a:t> </a:t>
            </a:r>
            <a:r>
              <a:rPr lang="en-US" sz="3514" dirty="0" err="1">
                <a:solidFill>
                  <a:srgbClr val="C66400"/>
                </a:solidFill>
                <a:latin typeface="Cambria Bold"/>
              </a:rPr>
              <a:t>đã</a:t>
            </a:r>
            <a:r>
              <a:rPr lang="en-US" sz="3514" dirty="0">
                <a:solidFill>
                  <a:srgbClr val="C66400"/>
                </a:solidFill>
                <a:latin typeface="Cambria Bold"/>
              </a:rPr>
              <a:t> </a:t>
            </a:r>
            <a:r>
              <a:rPr lang="en-US" sz="3514" dirty="0" err="1">
                <a:solidFill>
                  <a:srgbClr val="C66400"/>
                </a:solidFill>
                <a:latin typeface="Cambria Bold"/>
              </a:rPr>
              <a:t>làm</a:t>
            </a:r>
            <a:r>
              <a:rPr lang="en-US" sz="3514" dirty="0">
                <a:solidFill>
                  <a:srgbClr val="C66400"/>
                </a:solidFill>
                <a:latin typeface="Cambria Bold"/>
              </a:rPr>
              <a:t> </a:t>
            </a:r>
            <a:r>
              <a:rPr lang="en-US" sz="3514" dirty="0" err="1">
                <a:solidFill>
                  <a:srgbClr val="C66400"/>
                </a:solidFill>
                <a:latin typeface="Cambria Bold"/>
              </a:rPr>
              <a:t>thể</a:t>
            </a:r>
            <a:r>
              <a:rPr lang="en-US" sz="3514" dirty="0">
                <a:solidFill>
                  <a:srgbClr val="C66400"/>
                </a:solidFill>
                <a:latin typeface="Cambria Bold"/>
              </a:rPr>
              <a:t> </a:t>
            </a:r>
            <a:r>
              <a:rPr lang="en-US" sz="3514" dirty="0" err="1">
                <a:solidFill>
                  <a:srgbClr val="C66400"/>
                </a:solidFill>
                <a:latin typeface="Cambria Bold"/>
              </a:rPr>
              <a:t>hiện</a:t>
            </a:r>
            <a:r>
              <a:rPr lang="en-US" sz="3514" dirty="0">
                <a:solidFill>
                  <a:srgbClr val="C66400"/>
                </a:solidFill>
                <a:latin typeface="Cambria Bold"/>
              </a:rPr>
              <a:t> </a:t>
            </a:r>
            <a:r>
              <a:rPr lang="en-US" sz="3514" dirty="0" err="1">
                <a:solidFill>
                  <a:srgbClr val="C66400"/>
                </a:solidFill>
                <a:latin typeface="Cambria Bold"/>
              </a:rPr>
              <a:t>truyền</a:t>
            </a:r>
            <a:r>
              <a:rPr lang="en-US" sz="3514" dirty="0">
                <a:solidFill>
                  <a:srgbClr val="C66400"/>
                </a:solidFill>
                <a:latin typeface="Cambria Bold"/>
              </a:rPr>
              <a:t> </a:t>
            </a:r>
            <a:r>
              <a:rPr lang="en-US" sz="3514" dirty="0" err="1">
                <a:solidFill>
                  <a:srgbClr val="C66400"/>
                </a:solidFill>
                <a:latin typeface="Cambria Bold"/>
              </a:rPr>
              <a:t>thống</a:t>
            </a:r>
            <a:r>
              <a:rPr lang="en-US" sz="3514" dirty="0">
                <a:solidFill>
                  <a:srgbClr val="C66400"/>
                </a:solidFill>
                <a:latin typeface="Cambria Bold"/>
              </a:rPr>
              <a:t> </a:t>
            </a:r>
            <a:r>
              <a:rPr lang="en-US" sz="3514" dirty="0" err="1">
                <a:solidFill>
                  <a:srgbClr val="C66400"/>
                </a:solidFill>
                <a:latin typeface="Cambria Bold"/>
              </a:rPr>
              <a:t>Uống</a:t>
            </a:r>
            <a:r>
              <a:rPr lang="en-US" sz="3514" dirty="0">
                <a:solidFill>
                  <a:srgbClr val="C66400"/>
                </a:solidFill>
                <a:latin typeface="Cambria Bold"/>
              </a:rPr>
              <a:t> </a:t>
            </a:r>
            <a:r>
              <a:rPr lang="en-US" sz="3514" dirty="0" err="1">
                <a:solidFill>
                  <a:srgbClr val="C66400"/>
                </a:solidFill>
                <a:latin typeface="Cambria Bold"/>
              </a:rPr>
              <a:t>nước</a:t>
            </a:r>
            <a:r>
              <a:rPr lang="en-US" sz="3514" dirty="0">
                <a:solidFill>
                  <a:srgbClr val="C66400"/>
                </a:solidFill>
                <a:latin typeface="Cambria Bold"/>
              </a:rPr>
              <a:t> </a:t>
            </a:r>
            <a:r>
              <a:rPr lang="en-US" sz="3514" dirty="0" err="1">
                <a:solidFill>
                  <a:srgbClr val="C66400"/>
                </a:solidFill>
                <a:latin typeface="Cambria Bold"/>
              </a:rPr>
              <a:t>nhớ</a:t>
            </a:r>
            <a:r>
              <a:rPr lang="en-US" sz="3514" dirty="0">
                <a:solidFill>
                  <a:srgbClr val="C66400"/>
                </a:solidFill>
                <a:latin typeface="Cambria Bold"/>
              </a:rPr>
              <a:t> </a:t>
            </a:r>
            <a:r>
              <a:rPr lang="en-US" sz="3514" dirty="0" err="1">
                <a:solidFill>
                  <a:srgbClr val="C66400"/>
                </a:solidFill>
                <a:latin typeface="Cambria Bold"/>
              </a:rPr>
              <a:t>nguồn</a:t>
            </a:r>
            <a:endParaRPr lang="en-US" sz="3514" dirty="0">
              <a:solidFill>
                <a:srgbClr val="C66400"/>
              </a:solidFill>
              <a:latin typeface="Cambria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barn(inVertical)">
                                      <p:cBhvr>
                                        <p:cTn id="7" dur="500"/>
                                        <p:tgtEl>
                                          <p:spTgt spid="90"/>
                                        </p:tgtEl>
                                      </p:cBhvr>
                                    </p:animEffect>
                                  </p:childTnLst>
                                </p:cTn>
                              </p:par>
                              <p:par>
                                <p:cTn id="8" presetID="42"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000"/>
                                        <p:tgtEl>
                                          <p:spTgt spid="87"/>
                                        </p:tgtEl>
                                      </p:cBhvr>
                                    </p:animEffect>
                                    <p:anim calcmode="lin" valueType="num">
                                      <p:cBhvr>
                                        <p:cTn id="11" dur="1000" fill="hold"/>
                                        <p:tgtEl>
                                          <p:spTgt spid="87"/>
                                        </p:tgtEl>
                                        <p:attrNameLst>
                                          <p:attrName>ppt_x</p:attrName>
                                        </p:attrNameLst>
                                      </p:cBhvr>
                                      <p:tavLst>
                                        <p:tav tm="0">
                                          <p:val>
                                            <p:strVal val="#ppt_x"/>
                                          </p:val>
                                        </p:tav>
                                        <p:tav tm="100000">
                                          <p:val>
                                            <p:strVal val="#ppt_x"/>
                                          </p:val>
                                        </p:tav>
                                      </p:tavLst>
                                    </p:anim>
                                    <p:anim calcmode="lin" valueType="num">
                                      <p:cBhvr>
                                        <p:cTn id="12"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3570257"/>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4364093"/>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5157928"/>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982585"/>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2776421"/>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473944" y="328888"/>
            <a:ext cx="10769763" cy="6309966"/>
            <a:chOff x="0" y="0"/>
            <a:chExt cx="4254721" cy="2492826"/>
          </a:xfrm>
        </p:grpSpPr>
        <p:sp>
          <p:nvSpPr>
            <p:cNvPr id="21" name="Freeform 21"/>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2" name="TextBox 22"/>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3" name="Group 23"/>
          <p:cNvGrpSpPr/>
          <p:nvPr/>
        </p:nvGrpSpPr>
        <p:grpSpPr>
          <a:xfrm>
            <a:off x="1802131" y="416640"/>
            <a:ext cx="209224" cy="205025"/>
            <a:chOff x="0" y="0"/>
            <a:chExt cx="81889" cy="80245"/>
          </a:xfrm>
        </p:grpSpPr>
        <p:sp>
          <p:nvSpPr>
            <p:cNvPr id="24" name="Freeform 2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5" name="TextBox 2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6" name="Group 26"/>
          <p:cNvGrpSpPr/>
          <p:nvPr/>
        </p:nvGrpSpPr>
        <p:grpSpPr>
          <a:xfrm>
            <a:off x="2134308"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3316529"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648705"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4830926"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5163103"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634532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677500"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7859721"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8191897"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9374118"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706295"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59" name="AutoShape 59"/>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0" name="AutoShape 60"/>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1" name="AutoShape 61"/>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2" name="AutoShape 62"/>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3" name="Freeform 83"/>
          <p:cNvSpPr/>
          <p:nvPr/>
        </p:nvSpPr>
        <p:spPr>
          <a:xfrm rot="-10800000">
            <a:off x="473944" y="606399"/>
            <a:ext cx="958436" cy="1268031"/>
          </a:xfrm>
          <a:custGeom>
            <a:avLst/>
            <a:gdLst/>
            <a:ahLst/>
            <a:cxnLst/>
            <a:rect l="l" t="t" r="r" b="b"/>
            <a:pathLst>
              <a:path w="1437654" h="1902047">
                <a:moveTo>
                  <a:pt x="0" y="0"/>
                </a:moveTo>
                <a:lnTo>
                  <a:pt x="1437654" y="0"/>
                </a:lnTo>
                <a:lnTo>
                  <a:pt x="1437654" y="1902046"/>
                </a:lnTo>
                <a:lnTo>
                  <a:pt x="0" y="1902046"/>
                </a:lnTo>
                <a:lnTo>
                  <a:pt x="0" y="0"/>
                </a:lnTo>
                <a:close/>
              </a:path>
            </a:pathLst>
          </a:custGeom>
          <a:blipFill>
            <a:blip r:embed="rId2">
              <a:extLst>
                <a:ext uri="{96DAC541-7B7A-43D3-8B79-37D633B846F1}">
                  <asvg:svgBlip xmlns="" xmlns:asvg="http://schemas.microsoft.com/office/drawing/2016/SVG/main" r:embed="rId3"/>
                </a:ext>
              </a:extLst>
            </a:blip>
            <a:stretch>
              <a:fillRect t="-4700" r="-22937"/>
            </a:stretch>
          </a:blipFill>
        </p:spPr>
      </p:sp>
      <p:grpSp>
        <p:nvGrpSpPr>
          <p:cNvPr id="84" name="Group 84"/>
          <p:cNvGrpSpPr/>
          <p:nvPr/>
        </p:nvGrpSpPr>
        <p:grpSpPr>
          <a:xfrm>
            <a:off x="10104957" y="1188750"/>
            <a:ext cx="1594199" cy="511323"/>
            <a:chOff x="0" y="0"/>
            <a:chExt cx="629807" cy="202004"/>
          </a:xfrm>
        </p:grpSpPr>
        <p:sp>
          <p:nvSpPr>
            <p:cNvPr id="85" name="Freeform 8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86" name="TextBox 8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87" name="Freeform 87"/>
          <p:cNvSpPr/>
          <p:nvPr/>
        </p:nvSpPr>
        <p:spPr>
          <a:xfrm>
            <a:off x="1915664" y="2776421"/>
            <a:ext cx="7886322" cy="3706571"/>
          </a:xfrm>
          <a:custGeom>
            <a:avLst/>
            <a:gdLst/>
            <a:ahLst/>
            <a:cxnLst/>
            <a:rect l="l" t="t" r="r" b="b"/>
            <a:pathLst>
              <a:path w="11829483" h="5559857">
                <a:moveTo>
                  <a:pt x="0" y="0"/>
                </a:moveTo>
                <a:lnTo>
                  <a:pt x="11829483" y="0"/>
                </a:lnTo>
                <a:lnTo>
                  <a:pt x="11829483" y="5559857"/>
                </a:lnTo>
                <a:lnTo>
                  <a:pt x="0" y="5559857"/>
                </a:lnTo>
                <a:lnTo>
                  <a:pt x="0" y="0"/>
                </a:lnTo>
                <a:close/>
              </a:path>
            </a:pathLst>
          </a:custGeom>
          <a:blipFill>
            <a:blip r:embed="rId4"/>
            <a:stretch>
              <a:fillRect/>
            </a:stretch>
          </a:blipFill>
        </p:spPr>
      </p:sp>
      <p:sp>
        <p:nvSpPr>
          <p:cNvPr id="88" name="TextBox 88"/>
          <p:cNvSpPr txBox="1"/>
          <p:nvPr/>
        </p:nvSpPr>
        <p:spPr>
          <a:xfrm>
            <a:off x="1802131" y="2082882"/>
            <a:ext cx="8411516" cy="544893"/>
          </a:xfrm>
          <a:prstGeom prst="rect">
            <a:avLst/>
          </a:prstGeom>
        </p:spPr>
        <p:txBody>
          <a:bodyPr lIns="0" tIns="0" rIns="0" bIns="0" rtlCol="0" anchor="t">
            <a:spAutoFit/>
          </a:bodyPr>
          <a:lstStyle/>
          <a:p>
            <a:pPr algn="ctr" defTabSz="609630">
              <a:lnSpc>
                <a:spcPts val="4568"/>
              </a:lnSpc>
            </a:pPr>
            <a:r>
              <a:rPr lang="en-US" sz="3514" dirty="0" err="1">
                <a:solidFill>
                  <a:srgbClr val="C66400"/>
                </a:solidFill>
                <a:latin typeface="Cambria Bold"/>
              </a:rPr>
              <a:t>Cùng</a:t>
            </a:r>
            <a:r>
              <a:rPr lang="en-US" sz="3514" dirty="0">
                <a:solidFill>
                  <a:srgbClr val="C66400"/>
                </a:solidFill>
                <a:latin typeface="Cambria Bold"/>
              </a:rPr>
              <a:t> </a:t>
            </a:r>
            <a:r>
              <a:rPr lang="en-US" sz="3514" dirty="0" err="1">
                <a:solidFill>
                  <a:srgbClr val="C66400"/>
                </a:solidFill>
                <a:latin typeface="Cambria Bold"/>
              </a:rPr>
              <a:t>thảo</a:t>
            </a:r>
            <a:r>
              <a:rPr lang="en-US" sz="3514" dirty="0">
                <a:solidFill>
                  <a:srgbClr val="C66400"/>
                </a:solidFill>
                <a:latin typeface="Cambria Bold"/>
              </a:rPr>
              <a:t> </a:t>
            </a:r>
            <a:r>
              <a:rPr lang="en-US" sz="3514" dirty="0" err="1">
                <a:solidFill>
                  <a:srgbClr val="C66400"/>
                </a:solidFill>
                <a:latin typeface="Cambria Bold"/>
              </a:rPr>
              <a:t>luận</a:t>
            </a:r>
            <a:r>
              <a:rPr lang="en-US" sz="3514" dirty="0">
                <a:solidFill>
                  <a:srgbClr val="C66400"/>
                </a:solidFill>
                <a:latin typeface="Cambria Bold"/>
              </a:rPr>
              <a:t> </a:t>
            </a:r>
            <a:r>
              <a:rPr lang="en-US" sz="3514" dirty="0" err="1">
                <a:solidFill>
                  <a:srgbClr val="C66400"/>
                </a:solidFill>
                <a:latin typeface="Cambria Bold"/>
              </a:rPr>
              <a:t>nhóm</a:t>
            </a:r>
            <a:r>
              <a:rPr lang="en-US" sz="3514" dirty="0">
                <a:solidFill>
                  <a:srgbClr val="C66400"/>
                </a:solidFill>
                <a:latin typeface="Cambria Bold"/>
              </a:rPr>
              <a:t> </a:t>
            </a:r>
            <a:r>
              <a:rPr lang="en-US" sz="3514" dirty="0" err="1">
                <a:solidFill>
                  <a:srgbClr val="C66400"/>
                </a:solidFill>
                <a:latin typeface="Cambria Bold"/>
              </a:rPr>
              <a:t>để</a:t>
            </a:r>
            <a:r>
              <a:rPr lang="en-US" sz="3514" dirty="0">
                <a:solidFill>
                  <a:srgbClr val="C66400"/>
                </a:solidFill>
                <a:latin typeface="Cambria Bold"/>
              </a:rPr>
              <a:t> chia </a:t>
            </a:r>
            <a:r>
              <a:rPr lang="en-US" sz="3514" dirty="0" err="1">
                <a:solidFill>
                  <a:srgbClr val="C66400"/>
                </a:solidFill>
                <a:latin typeface="Cambria Bold"/>
              </a:rPr>
              <a:t>sẻ</a:t>
            </a:r>
            <a:r>
              <a:rPr lang="en-US" sz="3514" dirty="0">
                <a:solidFill>
                  <a:srgbClr val="C66400"/>
                </a:solidFill>
                <a:latin typeface="Cambria Bold"/>
              </a:rPr>
              <a:t> </a:t>
            </a:r>
            <a:r>
              <a:rPr lang="en-US" sz="3514" dirty="0" err="1">
                <a:solidFill>
                  <a:srgbClr val="C66400"/>
                </a:solidFill>
                <a:latin typeface="Cambria Bold"/>
              </a:rPr>
              <a:t>với</a:t>
            </a:r>
            <a:r>
              <a:rPr lang="en-US" sz="3514" dirty="0">
                <a:solidFill>
                  <a:srgbClr val="C66400"/>
                </a:solidFill>
                <a:latin typeface="Cambria Bold"/>
              </a:rPr>
              <a:t> </a:t>
            </a:r>
            <a:r>
              <a:rPr lang="en-US" sz="3514" dirty="0" err="1">
                <a:solidFill>
                  <a:srgbClr val="C66400"/>
                </a:solidFill>
                <a:latin typeface="Cambria Bold"/>
              </a:rPr>
              <a:t>bạn</a:t>
            </a:r>
            <a:endParaRPr lang="en-US" sz="3514" dirty="0">
              <a:solidFill>
                <a:srgbClr val="C66400"/>
              </a:solidFill>
              <a:latin typeface="Cambria Bold"/>
            </a:endParaRPr>
          </a:p>
        </p:txBody>
      </p:sp>
      <p:pic>
        <p:nvPicPr>
          <p:cNvPr id="90" name="Picture 89">
            <a:extLst>
              <a:ext uri="{FF2B5EF4-FFF2-40B4-BE49-F238E27FC236}">
                <a16:creationId xmlns:a16="http://schemas.microsoft.com/office/drawing/2014/main" id="{8B6CBC58-7969-A329-03E5-F92F38415ABD}"/>
              </a:ext>
            </a:extLst>
          </p:cNvPr>
          <p:cNvPicPr>
            <a:picLocks noChangeAspect="1"/>
          </p:cNvPicPr>
          <p:nvPr/>
        </p:nvPicPr>
        <p:blipFill rotWithShape="1">
          <a:blip r:embed="rId5"/>
          <a:srcRect l="7755" t="33219" r="8279" b="23960"/>
          <a:stretch/>
        </p:blipFill>
        <p:spPr>
          <a:xfrm>
            <a:off x="2343532" y="914843"/>
            <a:ext cx="7458454" cy="10677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fltVal val="0"/>
                                          </p:val>
                                        </p:tav>
                                        <p:tav tm="100000">
                                          <p:val>
                                            <p:strVal val="#ppt_w"/>
                                          </p:val>
                                        </p:tav>
                                      </p:tavLst>
                                    </p:anim>
                                    <p:anim calcmode="lin" valueType="num">
                                      <p:cBhvr>
                                        <p:cTn id="8" dur="500" fill="hold"/>
                                        <p:tgtEl>
                                          <p:spTgt spid="90"/>
                                        </p:tgtEl>
                                        <p:attrNameLst>
                                          <p:attrName>ppt_h</p:attrName>
                                        </p:attrNameLst>
                                      </p:cBhvr>
                                      <p:tavLst>
                                        <p:tav tm="0">
                                          <p:val>
                                            <p:fltVal val="0"/>
                                          </p:val>
                                        </p:tav>
                                        <p:tav tm="100000">
                                          <p:val>
                                            <p:strVal val="#ppt_h"/>
                                          </p:val>
                                        </p:tav>
                                      </p:tavLst>
                                    </p:anim>
                                    <p:animEffect transition="in" filter="fade">
                                      <p:cBhvr>
                                        <p:cTn id="9" dur="500"/>
                                        <p:tgtEl>
                                          <p:spTgt spid="9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8"/>
                                        </p:tgtEl>
                                        <p:attrNameLst>
                                          <p:attrName>style.visibility</p:attrName>
                                        </p:attrNameLst>
                                      </p:cBhvr>
                                      <p:to>
                                        <p:strVal val="visible"/>
                                      </p:to>
                                    </p:set>
                                    <p:anim calcmode="lin" valueType="num">
                                      <p:cBhvr additive="base">
                                        <p:cTn id="14" dur="500" fill="hold"/>
                                        <p:tgtEl>
                                          <p:spTgt spid="88"/>
                                        </p:tgtEl>
                                        <p:attrNameLst>
                                          <p:attrName>ppt_x</p:attrName>
                                        </p:attrNameLst>
                                      </p:cBhvr>
                                      <p:tavLst>
                                        <p:tav tm="0">
                                          <p:val>
                                            <p:strVal val="#ppt_x"/>
                                          </p:val>
                                        </p:tav>
                                        <p:tav tm="100000">
                                          <p:val>
                                            <p:strVal val="#ppt_x"/>
                                          </p:val>
                                        </p:tav>
                                      </p:tavLst>
                                    </p:anim>
                                    <p:anim calcmode="lin" valueType="num">
                                      <p:cBhvr additive="base">
                                        <p:cTn id="15" dur="500" fill="hold"/>
                                        <p:tgtEl>
                                          <p:spTgt spid="8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87"/>
                                        </p:tgtEl>
                                        <p:attrNameLst>
                                          <p:attrName>style.visibility</p:attrName>
                                        </p:attrNameLst>
                                      </p:cBhvr>
                                      <p:to>
                                        <p:strVal val="visible"/>
                                      </p:to>
                                    </p:set>
                                    <p:anim calcmode="lin" valueType="num">
                                      <p:cBhvr additive="base">
                                        <p:cTn id="18" dur="500" fill="hold"/>
                                        <p:tgtEl>
                                          <p:spTgt spid="87"/>
                                        </p:tgtEl>
                                        <p:attrNameLst>
                                          <p:attrName>ppt_x</p:attrName>
                                        </p:attrNameLst>
                                      </p:cBhvr>
                                      <p:tavLst>
                                        <p:tav tm="0">
                                          <p:val>
                                            <p:strVal val="#ppt_x"/>
                                          </p:val>
                                        </p:tav>
                                        <p:tav tm="100000">
                                          <p:val>
                                            <p:strVal val="#ppt_x"/>
                                          </p:val>
                                        </p:tav>
                                      </p:tavLst>
                                    </p:anim>
                                    <p:anim calcmode="lin" valueType="num">
                                      <p:cBhvr additive="base">
                                        <p:cTn id="19"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422</Words>
  <Application>Microsoft Office PowerPoint</Application>
  <PresentationFormat>Widescreen</PresentationFormat>
  <Paragraphs>37</Paragraphs>
  <Slides>15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#9Slide07 HoneyCream</vt:lpstr>
      <vt:lpstr>#9Slide07 IcielBC Cubano Normal</vt:lpstr>
      <vt:lpstr>Arial</vt:lpstr>
      <vt:lpstr>Calibri</vt:lpstr>
      <vt:lpstr>Calibri Light</vt:lpstr>
      <vt:lpstr>Cambria</vt:lpstr>
      <vt:lpstr>Cambria Bold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9</cp:revision>
  <dcterms:created xsi:type="dcterms:W3CDTF">2024-01-01T13:30:02Z</dcterms:created>
  <dcterms:modified xsi:type="dcterms:W3CDTF">2024-02-23T06:36:21Z</dcterms:modified>
</cp:coreProperties>
</file>