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notesSlides/notesSlide4.xml" ContentType="application/vnd.openxmlformats-officedocument.presentationml.notesSlide+xml"/>
  <Override PartName="/ppt/tags/tag2.xml" ContentType="application/vnd.openxmlformats-officedocument.presentationml.tags+xml"/>
  <Override PartName="/ppt/notesSlides/notesSlide5.xml" ContentType="application/vnd.openxmlformats-officedocument.presentationml.notesSlide+xml"/>
  <Override PartName="/ppt/tags/tag3.xml" ContentType="application/vnd.openxmlformats-officedocument.presentationml.tags+xml"/>
  <Override PartName="/ppt/notesSlides/notesSlide6.xml" ContentType="application/vnd.openxmlformats-officedocument.presentationml.notesSlide+xml"/>
  <Override PartName="/ppt/tags/tag4.xml" ContentType="application/vnd.openxmlformats-officedocument.presentationml.tags+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0"/>
  </p:notesMasterIdLst>
  <p:sldIdLst>
    <p:sldId id="3325" r:id="rId2"/>
    <p:sldId id="268" r:id="rId3"/>
    <p:sldId id="269" r:id="rId4"/>
    <p:sldId id="270" r:id="rId5"/>
    <p:sldId id="271" r:id="rId6"/>
    <p:sldId id="272" r:id="rId7"/>
    <p:sldId id="273" r:id="rId8"/>
    <p:sldId id="274" r:id="rId9"/>
    <p:sldId id="7309" r:id="rId10"/>
    <p:sldId id="7306" r:id="rId11"/>
    <p:sldId id="7310" r:id="rId12"/>
    <p:sldId id="7307" r:id="rId13"/>
    <p:sldId id="7311" r:id="rId14"/>
    <p:sldId id="7305" r:id="rId15"/>
    <p:sldId id="3328" r:id="rId16"/>
    <p:sldId id="263" r:id="rId17"/>
    <p:sldId id="7308" r:id="rId18"/>
    <p:sldId id="3326"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96" autoAdjust="0"/>
    <p:restoredTop sz="94660"/>
  </p:normalViewPr>
  <p:slideViewPr>
    <p:cSldViewPr snapToGrid="0">
      <p:cViewPr>
        <p:scale>
          <a:sx n="33" d="100"/>
          <a:sy n="33" d="100"/>
        </p:scale>
        <p:origin x="1248" y="87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CF44CC6-65CB-44D6-BEA6-DEA5D267AB82}" type="datetimeFigureOut">
              <a:rPr lang="en-US" smtClean="0"/>
              <a:t>3/29/2024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3F59DA6-F0E7-4D03-A4D1-C14893FA377F}" type="slidenum">
              <a:rPr lang="en-US" smtClean="0"/>
              <a:t>‹#›</a:t>
            </a:fld>
            <a:endParaRPr lang="en-US"/>
          </a:p>
        </p:txBody>
      </p:sp>
    </p:spTree>
    <p:extLst>
      <p:ext uri="{BB962C8B-B14F-4D97-AF65-F5344CB8AC3E}">
        <p14:creationId xmlns:p14="http://schemas.microsoft.com/office/powerpoint/2010/main" val="34269991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785884-3E3D-42B5-8CF8-356B7950D2C4}"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37002293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785884-3E3D-42B5-8CF8-356B7950D2C4}"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3041204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GB" altLang="zh-CN" dirty="0"/>
              <a:t>GV </a:t>
            </a:r>
            <a:r>
              <a:rPr lang="en-GB" altLang="zh-CN" dirty="0" err="1"/>
              <a:t>kích</a:t>
            </a:r>
            <a:r>
              <a:rPr lang="en-GB" altLang="zh-CN" baseline="0" dirty="0"/>
              <a:t> </a:t>
            </a:r>
            <a:r>
              <a:rPr lang="en-GB" altLang="zh-CN" baseline="0" dirty="0" err="1"/>
              <a:t>vào</a:t>
            </a:r>
            <a:r>
              <a:rPr lang="en-GB" altLang="zh-CN" baseline="0" dirty="0"/>
              <a:t> </a:t>
            </a:r>
            <a:r>
              <a:rPr lang="en-GB" altLang="zh-CN" baseline="0" dirty="0" err="1"/>
              <a:t>các</a:t>
            </a:r>
            <a:r>
              <a:rPr lang="en-GB" altLang="zh-CN" baseline="0" dirty="0"/>
              <a:t> </a:t>
            </a:r>
            <a:r>
              <a:rPr lang="en-GB" altLang="zh-CN" baseline="0" dirty="0" err="1"/>
              <a:t>hình</a:t>
            </a:r>
            <a:r>
              <a:rPr lang="en-GB" altLang="zh-CN" baseline="0" dirty="0"/>
              <a:t> </a:t>
            </a:r>
            <a:r>
              <a:rPr lang="en-GB" altLang="zh-CN" baseline="0" dirty="0" err="1"/>
              <a:t>ảnh</a:t>
            </a:r>
            <a:r>
              <a:rPr lang="en-GB" altLang="zh-CN" baseline="0" dirty="0"/>
              <a:t> </a:t>
            </a:r>
            <a:r>
              <a:rPr lang="en-GB" altLang="zh-CN" baseline="0" dirty="0" err="1"/>
              <a:t>bông</a:t>
            </a:r>
            <a:r>
              <a:rPr lang="en-GB" altLang="zh-CN" baseline="0" dirty="0"/>
              <a:t> </a:t>
            </a:r>
            <a:r>
              <a:rPr lang="en-GB" altLang="zh-CN" baseline="0" dirty="0" err="1"/>
              <a:t>hoa</a:t>
            </a:r>
            <a:r>
              <a:rPr lang="en-GB" altLang="zh-CN" baseline="0" dirty="0"/>
              <a:t> </a:t>
            </a:r>
            <a:r>
              <a:rPr lang="en-GB" altLang="zh-CN" baseline="0" dirty="0" err="1"/>
              <a:t>trên</a:t>
            </a:r>
            <a:r>
              <a:rPr lang="en-GB" altLang="zh-CN" baseline="0" dirty="0"/>
              <a:t> </a:t>
            </a:r>
            <a:r>
              <a:rPr lang="en-GB" altLang="zh-CN" baseline="0" dirty="0" err="1"/>
              <a:t>cây</a:t>
            </a:r>
            <a:r>
              <a:rPr lang="en-GB" altLang="zh-CN" baseline="0" dirty="0"/>
              <a:t> </a:t>
            </a:r>
            <a:r>
              <a:rPr lang="en-GB" altLang="zh-CN" baseline="0" dirty="0" err="1"/>
              <a:t>để</a:t>
            </a:r>
            <a:r>
              <a:rPr lang="en-GB" altLang="zh-CN" baseline="0" dirty="0"/>
              <a:t> </a:t>
            </a:r>
            <a:r>
              <a:rPr lang="en-GB" altLang="zh-CN" baseline="0" dirty="0" err="1"/>
              <a:t>đến</a:t>
            </a:r>
            <a:r>
              <a:rPr lang="en-GB" altLang="zh-CN" baseline="0" dirty="0"/>
              <a:t> slide </a:t>
            </a:r>
            <a:r>
              <a:rPr lang="en-GB" altLang="zh-CN" baseline="0" dirty="0" err="1"/>
              <a:t>câu</a:t>
            </a:r>
            <a:r>
              <a:rPr lang="en-GB" altLang="zh-CN" baseline="0" dirty="0"/>
              <a:t> </a:t>
            </a:r>
            <a:r>
              <a:rPr lang="en-GB" altLang="zh-CN" baseline="0" dirty="0" err="1"/>
              <a:t>hỏi</a:t>
            </a:r>
            <a:r>
              <a:rPr lang="en-GB" altLang="zh-CN" baseline="0" dirty="0"/>
              <a:t>. </a:t>
            </a:r>
            <a:r>
              <a:rPr lang="en-GB" altLang="zh-CN" baseline="0" dirty="0" err="1"/>
              <a:t>Kích</a:t>
            </a:r>
            <a:r>
              <a:rPr lang="en-GB" altLang="zh-CN" baseline="0" dirty="0"/>
              <a:t> </a:t>
            </a:r>
            <a:r>
              <a:rPr lang="en-GB" altLang="zh-CN" baseline="0" dirty="0" err="1"/>
              <a:t>vào</a:t>
            </a:r>
            <a:r>
              <a:rPr lang="en-GB" altLang="zh-CN" baseline="0" dirty="0"/>
              <a:t> </a:t>
            </a:r>
            <a:r>
              <a:rPr lang="en-GB" altLang="zh-CN" baseline="0" dirty="0" err="1"/>
              <a:t>giỏ</a:t>
            </a:r>
            <a:r>
              <a:rPr lang="en-GB" altLang="zh-CN" baseline="0" dirty="0"/>
              <a:t> </a:t>
            </a:r>
            <a:r>
              <a:rPr lang="en-GB" altLang="zh-CN" baseline="0" dirty="0" err="1"/>
              <a:t>để</a:t>
            </a:r>
            <a:r>
              <a:rPr lang="en-GB" altLang="zh-CN" baseline="0" dirty="0"/>
              <a:t> </a:t>
            </a:r>
            <a:r>
              <a:rPr lang="en-GB" altLang="zh-CN" baseline="0" dirty="0" err="1"/>
              <a:t>đến</a:t>
            </a:r>
            <a:r>
              <a:rPr lang="en-GB" altLang="zh-CN" baseline="0" dirty="0"/>
              <a:t> slide </a:t>
            </a:r>
            <a:r>
              <a:rPr lang="en-GB" altLang="zh-CN" baseline="0" dirty="0" err="1"/>
              <a:t>tiếp</a:t>
            </a:r>
            <a:r>
              <a:rPr lang="en-GB" altLang="zh-CN" baseline="0" dirty="0"/>
              <a:t> </a:t>
            </a:r>
            <a:r>
              <a:rPr lang="en-GB" altLang="zh-CN" baseline="0" dirty="0" err="1"/>
              <a:t>theo</a:t>
            </a:r>
            <a:r>
              <a:rPr lang="en-GB" altLang="zh-CN" baseline="0" dirty="0"/>
              <a:t> </a:t>
            </a:r>
            <a:r>
              <a:rPr lang="en-GB" altLang="zh-CN" baseline="0" dirty="0" err="1"/>
              <a:t>của</a:t>
            </a:r>
            <a:r>
              <a:rPr lang="en-GB" altLang="zh-CN" baseline="0" dirty="0"/>
              <a:t> </a:t>
            </a:r>
            <a:r>
              <a:rPr lang="en-GB" altLang="zh-CN" baseline="0" dirty="0" err="1"/>
              <a:t>bài</a:t>
            </a:r>
            <a:r>
              <a:rPr lang="en-GB" altLang="zh-CN" baseline="0" dirty="0"/>
              <a:t> </a:t>
            </a:r>
            <a:r>
              <a:rPr lang="en-GB" altLang="zh-CN" baseline="0" dirty="0" err="1"/>
              <a:t>học</a:t>
            </a:r>
            <a:r>
              <a:rPr lang="en-GB" altLang="zh-CN" baseline="0" dirty="0"/>
              <a:t>. </a:t>
            </a:r>
            <a:r>
              <a:rPr lang="en-GB" altLang="zh-CN" baseline="0" dirty="0" err="1"/>
              <a:t>Nhấn</a:t>
            </a:r>
            <a:r>
              <a:rPr lang="en-GB" altLang="zh-CN" baseline="0" dirty="0"/>
              <a:t> </a:t>
            </a:r>
            <a:r>
              <a:rPr lang="en-GB" altLang="zh-CN" baseline="0" dirty="0" err="1"/>
              <a:t>vào</a:t>
            </a:r>
            <a:r>
              <a:rPr lang="en-GB" altLang="zh-CN" baseline="0" dirty="0"/>
              <a:t> </a:t>
            </a:r>
            <a:r>
              <a:rPr lang="en-GB" altLang="zh-CN" baseline="0" dirty="0" err="1"/>
              <a:t>cây</a:t>
            </a:r>
            <a:r>
              <a:rPr lang="en-GB" altLang="zh-CN" baseline="0" dirty="0"/>
              <a:t> </a:t>
            </a:r>
            <a:r>
              <a:rPr lang="en-GB" altLang="zh-CN" baseline="0" dirty="0" err="1"/>
              <a:t>để</a:t>
            </a:r>
            <a:r>
              <a:rPr lang="en-GB" altLang="zh-CN" baseline="0" dirty="0"/>
              <a:t> </a:t>
            </a:r>
            <a:r>
              <a:rPr lang="en-GB" altLang="zh-CN" baseline="0" dirty="0" err="1"/>
              <a:t>đến</a:t>
            </a:r>
            <a:r>
              <a:rPr lang="en-GB" altLang="zh-CN" baseline="0" dirty="0"/>
              <a:t> </a:t>
            </a:r>
            <a:r>
              <a:rPr lang="en-GB" altLang="zh-CN" baseline="0" dirty="0" err="1"/>
              <a:t>hình</a:t>
            </a:r>
            <a:r>
              <a:rPr lang="en-GB" altLang="zh-CN" baseline="0" dirty="0"/>
              <a:t> </a:t>
            </a:r>
            <a:r>
              <a:rPr lang="en-GB" altLang="zh-CN" baseline="0" dirty="0" err="1"/>
              <a:t>ảnh</a:t>
            </a:r>
            <a:r>
              <a:rPr lang="en-GB" altLang="zh-CN" baseline="0" dirty="0"/>
              <a:t> </a:t>
            </a:r>
            <a:r>
              <a:rPr lang="en-GB" altLang="zh-CN" baseline="0" dirty="0" err="1"/>
              <a:t>gia</a:t>
            </a:r>
            <a:r>
              <a:rPr lang="en-GB" altLang="zh-CN" baseline="0" dirty="0"/>
              <a:t> </a:t>
            </a:r>
            <a:r>
              <a:rPr lang="en-GB" altLang="zh-CN" baseline="0" dirty="0" err="1"/>
              <a:t>đình</a:t>
            </a:r>
            <a:r>
              <a:rPr lang="en-GB" altLang="zh-CN" baseline="0" dirty="0"/>
              <a:t>.</a:t>
            </a:r>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785884-3E3D-42B5-8CF8-356B7950D2C4}"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8516645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GB" altLang="zh-CN" dirty="0" err="1"/>
              <a:t>Nhấn</a:t>
            </a:r>
            <a:r>
              <a:rPr lang="en-GB" altLang="zh-CN" baseline="0" dirty="0"/>
              <a:t> </a:t>
            </a:r>
            <a:r>
              <a:rPr lang="en-GB" altLang="zh-CN" baseline="0" dirty="0" err="1"/>
              <a:t>vào</a:t>
            </a:r>
            <a:r>
              <a:rPr lang="en-GB" altLang="zh-CN" baseline="0" dirty="0"/>
              <a:t> </a:t>
            </a:r>
            <a:r>
              <a:rPr lang="en-GB" altLang="zh-CN" baseline="0" dirty="0" err="1"/>
              <a:t>hình</a:t>
            </a:r>
            <a:r>
              <a:rPr lang="en-GB" altLang="zh-CN" baseline="0" dirty="0"/>
              <a:t> </a:t>
            </a:r>
            <a:r>
              <a:rPr lang="en-GB" altLang="zh-CN" baseline="0" dirty="0" err="1"/>
              <a:t>bông</a:t>
            </a:r>
            <a:r>
              <a:rPr lang="en-GB" altLang="zh-CN" baseline="0" dirty="0"/>
              <a:t> </a:t>
            </a:r>
            <a:r>
              <a:rPr lang="en-GB" altLang="zh-CN" baseline="0" dirty="0" err="1"/>
              <a:t>hoa</a:t>
            </a:r>
            <a:r>
              <a:rPr lang="en-GB" altLang="zh-CN" baseline="0" dirty="0"/>
              <a:t> </a:t>
            </a:r>
            <a:r>
              <a:rPr lang="en-GB" altLang="zh-CN" baseline="0" dirty="0" err="1"/>
              <a:t>đầu</a:t>
            </a:r>
            <a:r>
              <a:rPr lang="en-GB" altLang="zh-CN" baseline="0" dirty="0"/>
              <a:t> slide </a:t>
            </a:r>
            <a:r>
              <a:rPr lang="en-GB" altLang="zh-CN" baseline="0" dirty="0" err="1"/>
              <a:t>để</a:t>
            </a:r>
            <a:r>
              <a:rPr lang="en-GB" altLang="zh-CN" baseline="0" dirty="0"/>
              <a:t> quay </a:t>
            </a:r>
            <a:r>
              <a:rPr lang="en-GB" altLang="zh-CN" baseline="0" dirty="0" err="1"/>
              <a:t>lại</a:t>
            </a:r>
            <a:r>
              <a:rPr lang="en-GB" altLang="zh-CN" baseline="0" dirty="0"/>
              <a:t> slide </a:t>
            </a:r>
            <a:r>
              <a:rPr lang="en-GB" altLang="zh-CN" baseline="0" dirty="0" err="1"/>
              <a:t>câu</a:t>
            </a:r>
            <a:r>
              <a:rPr lang="en-GB" altLang="zh-CN" baseline="0" dirty="0"/>
              <a:t> </a:t>
            </a:r>
            <a:r>
              <a:rPr lang="en-GB" altLang="zh-CN" baseline="0" dirty="0" err="1"/>
              <a:t>hỏi</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D0DACE-38E0-42D2-9336-2B707D34BC6D}"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charset="-122"/>
                <a:ea typeface="微软雅黑" panose="020B0503020204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p:txBody>
      </p:sp>
    </p:spTree>
    <p:extLst>
      <p:ext uri="{BB962C8B-B14F-4D97-AF65-F5344CB8AC3E}">
        <p14:creationId xmlns:p14="http://schemas.microsoft.com/office/powerpoint/2010/main" val="35602141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GB" altLang="zh-CN" dirty="0" err="1"/>
              <a:t>Nhấn</a:t>
            </a:r>
            <a:r>
              <a:rPr lang="en-GB" altLang="zh-CN" baseline="0" dirty="0"/>
              <a:t> </a:t>
            </a:r>
            <a:r>
              <a:rPr lang="en-GB" altLang="zh-CN" baseline="0" dirty="0" err="1"/>
              <a:t>vào</a:t>
            </a:r>
            <a:r>
              <a:rPr lang="en-GB" altLang="zh-CN" baseline="0" dirty="0"/>
              <a:t> </a:t>
            </a:r>
            <a:r>
              <a:rPr lang="en-GB" altLang="zh-CN" baseline="0" dirty="0" err="1"/>
              <a:t>hình</a:t>
            </a:r>
            <a:r>
              <a:rPr lang="en-GB" altLang="zh-CN" baseline="0" dirty="0"/>
              <a:t> </a:t>
            </a:r>
            <a:r>
              <a:rPr lang="en-GB" altLang="zh-CN" baseline="0" dirty="0" err="1"/>
              <a:t>bông</a:t>
            </a:r>
            <a:r>
              <a:rPr lang="en-GB" altLang="zh-CN" baseline="0" dirty="0"/>
              <a:t> </a:t>
            </a:r>
            <a:r>
              <a:rPr lang="en-GB" altLang="zh-CN" baseline="0" dirty="0" err="1"/>
              <a:t>hoa</a:t>
            </a:r>
            <a:r>
              <a:rPr lang="en-GB" altLang="zh-CN" baseline="0" dirty="0"/>
              <a:t> </a:t>
            </a:r>
            <a:r>
              <a:rPr lang="en-GB" altLang="zh-CN" baseline="0" dirty="0" err="1"/>
              <a:t>đầu</a:t>
            </a:r>
            <a:r>
              <a:rPr lang="en-GB" altLang="zh-CN" baseline="0" dirty="0"/>
              <a:t> slide </a:t>
            </a:r>
            <a:r>
              <a:rPr lang="en-GB" altLang="zh-CN" baseline="0" dirty="0" err="1"/>
              <a:t>để</a:t>
            </a:r>
            <a:r>
              <a:rPr lang="en-GB" altLang="zh-CN" baseline="0" dirty="0"/>
              <a:t> quay </a:t>
            </a:r>
            <a:r>
              <a:rPr lang="en-GB" altLang="zh-CN" baseline="0" dirty="0" err="1"/>
              <a:t>lại</a:t>
            </a:r>
            <a:r>
              <a:rPr lang="en-GB" altLang="zh-CN" baseline="0" dirty="0"/>
              <a:t> slide </a:t>
            </a:r>
            <a:r>
              <a:rPr lang="en-GB" altLang="zh-CN" baseline="0" dirty="0" err="1"/>
              <a:t>câu</a:t>
            </a:r>
            <a:r>
              <a:rPr lang="en-GB" altLang="zh-CN" baseline="0" dirty="0"/>
              <a:t> </a:t>
            </a:r>
            <a:r>
              <a:rPr lang="en-GB" altLang="zh-CN" baseline="0" dirty="0" err="1"/>
              <a:t>hỏi</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D0DACE-38E0-42D2-9336-2B707D34BC6D}"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charset="-122"/>
                <a:ea typeface="微软雅黑" panose="020B0503020204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p:txBody>
      </p:sp>
    </p:spTree>
    <p:extLst>
      <p:ext uri="{BB962C8B-B14F-4D97-AF65-F5344CB8AC3E}">
        <p14:creationId xmlns:p14="http://schemas.microsoft.com/office/powerpoint/2010/main" val="32765312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GB" altLang="zh-CN" dirty="0" err="1"/>
              <a:t>Nhấn</a:t>
            </a:r>
            <a:r>
              <a:rPr lang="en-GB" altLang="zh-CN" baseline="0" dirty="0"/>
              <a:t> </a:t>
            </a:r>
            <a:r>
              <a:rPr lang="en-GB" altLang="zh-CN" baseline="0" dirty="0" err="1"/>
              <a:t>vào</a:t>
            </a:r>
            <a:r>
              <a:rPr lang="en-GB" altLang="zh-CN" baseline="0" dirty="0"/>
              <a:t> </a:t>
            </a:r>
            <a:r>
              <a:rPr lang="en-GB" altLang="zh-CN" baseline="0" dirty="0" err="1"/>
              <a:t>hình</a:t>
            </a:r>
            <a:r>
              <a:rPr lang="en-GB" altLang="zh-CN" baseline="0" dirty="0"/>
              <a:t> </a:t>
            </a:r>
            <a:r>
              <a:rPr lang="en-GB" altLang="zh-CN" baseline="0" dirty="0" err="1"/>
              <a:t>bông</a:t>
            </a:r>
            <a:r>
              <a:rPr lang="en-GB" altLang="zh-CN" baseline="0" dirty="0"/>
              <a:t> </a:t>
            </a:r>
            <a:r>
              <a:rPr lang="en-GB" altLang="zh-CN" baseline="0" dirty="0" err="1"/>
              <a:t>hoa</a:t>
            </a:r>
            <a:r>
              <a:rPr lang="en-GB" altLang="zh-CN" baseline="0" dirty="0"/>
              <a:t> </a:t>
            </a:r>
            <a:r>
              <a:rPr lang="en-GB" altLang="zh-CN" baseline="0" dirty="0" err="1"/>
              <a:t>đầu</a:t>
            </a:r>
            <a:r>
              <a:rPr lang="en-GB" altLang="zh-CN" baseline="0" dirty="0"/>
              <a:t> slide </a:t>
            </a:r>
            <a:r>
              <a:rPr lang="en-GB" altLang="zh-CN" baseline="0" dirty="0" err="1"/>
              <a:t>để</a:t>
            </a:r>
            <a:r>
              <a:rPr lang="en-GB" altLang="zh-CN" baseline="0" dirty="0"/>
              <a:t> quay </a:t>
            </a:r>
            <a:r>
              <a:rPr lang="en-GB" altLang="zh-CN" baseline="0" dirty="0" err="1"/>
              <a:t>lại</a:t>
            </a:r>
            <a:r>
              <a:rPr lang="en-GB" altLang="zh-CN" baseline="0" dirty="0"/>
              <a:t> slide </a:t>
            </a:r>
            <a:r>
              <a:rPr lang="en-GB" altLang="zh-CN" baseline="0" dirty="0" err="1"/>
              <a:t>câu</a:t>
            </a:r>
            <a:r>
              <a:rPr lang="en-GB" altLang="zh-CN" baseline="0" dirty="0"/>
              <a:t> </a:t>
            </a:r>
            <a:r>
              <a:rPr lang="en-GB" altLang="zh-CN" baseline="0" dirty="0" err="1"/>
              <a:t>hỏi</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D0DACE-38E0-42D2-9336-2B707D34BC6D}"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charset="-122"/>
                <a:ea typeface="微软雅黑" panose="020B0503020204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p:txBody>
      </p:sp>
    </p:spTree>
    <p:extLst>
      <p:ext uri="{BB962C8B-B14F-4D97-AF65-F5344CB8AC3E}">
        <p14:creationId xmlns:p14="http://schemas.microsoft.com/office/powerpoint/2010/main" val="40362381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GB" altLang="zh-CN" dirty="0" err="1"/>
              <a:t>Nhấn</a:t>
            </a:r>
            <a:r>
              <a:rPr lang="en-GB" altLang="zh-CN" baseline="0" dirty="0"/>
              <a:t> </a:t>
            </a:r>
            <a:r>
              <a:rPr lang="en-GB" altLang="zh-CN" baseline="0" dirty="0" err="1"/>
              <a:t>vào</a:t>
            </a:r>
            <a:r>
              <a:rPr lang="en-GB" altLang="zh-CN" baseline="0" dirty="0"/>
              <a:t> </a:t>
            </a:r>
            <a:r>
              <a:rPr lang="en-GB" altLang="zh-CN" baseline="0" dirty="0" err="1"/>
              <a:t>hình</a:t>
            </a:r>
            <a:r>
              <a:rPr lang="en-GB" altLang="zh-CN" baseline="0" dirty="0"/>
              <a:t> </a:t>
            </a:r>
            <a:r>
              <a:rPr lang="en-GB" altLang="zh-CN" baseline="0" dirty="0" err="1"/>
              <a:t>bông</a:t>
            </a:r>
            <a:r>
              <a:rPr lang="en-GB" altLang="zh-CN" baseline="0" dirty="0"/>
              <a:t> </a:t>
            </a:r>
            <a:r>
              <a:rPr lang="en-GB" altLang="zh-CN" baseline="0" dirty="0" err="1"/>
              <a:t>hoa</a:t>
            </a:r>
            <a:r>
              <a:rPr lang="en-GB" altLang="zh-CN" baseline="0" dirty="0"/>
              <a:t> </a:t>
            </a:r>
            <a:r>
              <a:rPr lang="en-GB" altLang="zh-CN" baseline="0" dirty="0" err="1"/>
              <a:t>đầu</a:t>
            </a:r>
            <a:r>
              <a:rPr lang="en-GB" altLang="zh-CN" baseline="0" dirty="0"/>
              <a:t> slide </a:t>
            </a:r>
            <a:r>
              <a:rPr lang="en-GB" altLang="zh-CN" baseline="0" dirty="0" err="1"/>
              <a:t>để</a:t>
            </a:r>
            <a:r>
              <a:rPr lang="en-GB" altLang="zh-CN" baseline="0" dirty="0"/>
              <a:t> quay </a:t>
            </a:r>
            <a:r>
              <a:rPr lang="en-GB" altLang="zh-CN" baseline="0" dirty="0" err="1"/>
              <a:t>lại</a:t>
            </a:r>
            <a:r>
              <a:rPr lang="en-GB" altLang="zh-CN" baseline="0" dirty="0"/>
              <a:t> slide </a:t>
            </a:r>
            <a:r>
              <a:rPr lang="en-GB" altLang="zh-CN" baseline="0" dirty="0" err="1"/>
              <a:t>câu</a:t>
            </a:r>
            <a:r>
              <a:rPr lang="en-GB" altLang="zh-CN" baseline="0" dirty="0"/>
              <a:t> </a:t>
            </a:r>
            <a:r>
              <a:rPr lang="en-GB" altLang="zh-CN" baseline="0" dirty="0" err="1"/>
              <a:t>hỏi</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D0DACE-38E0-42D2-9336-2B707D34BC6D}"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charset="-122"/>
                <a:ea typeface="微软雅黑" panose="020B0503020204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p:txBody>
      </p:sp>
    </p:spTree>
    <p:extLst>
      <p:ext uri="{BB962C8B-B14F-4D97-AF65-F5344CB8AC3E}">
        <p14:creationId xmlns:p14="http://schemas.microsoft.com/office/powerpoint/2010/main" val="6408688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9133651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2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5597000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6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0908072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6"/>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pPr defTabSz="914446">
              <a:defRPr/>
            </a:pPr>
            <a:fld id="{5249D6F7-E3E5-4302-97E8-4E7075DC6F12}" type="datetimeFigureOut">
              <a:rPr lang="zh-CN" altLang="en-US" smtClean="0">
                <a:solidFill>
                  <a:prstClr val="black"/>
                </a:solidFill>
                <a:latin typeface="等线" panose="020F0502020204030204"/>
                <a:ea typeface="等线" panose="02010600030101010101" pitchFamily="2" charset="-122"/>
              </a:rPr>
              <a:pPr defTabSz="914446">
                <a:defRPr/>
              </a:pPr>
              <a:t>2024/3/29</a:t>
            </a:fld>
            <a:endParaRPr lang="zh-CN" altLang="en-US">
              <a:solidFill>
                <a:prstClr val="black"/>
              </a:solidFill>
              <a:latin typeface="等线" panose="020F0502020204030204"/>
              <a:ea typeface="等线" panose="02010600030101010101" pitchFamily="2" charset="-122"/>
            </a:endParaRPr>
          </a:p>
        </p:txBody>
      </p:sp>
      <p:sp>
        <p:nvSpPr>
          <p:cNvPr id="4" name="页脚占位符 3"/>
          <p:cNvSpPr>
            <a:spLocks noGrp="1"/>
          </p:cNvSpPr>
          <p:nvPr>
            <p:ph type="ftr" sz="quarter" idx="11"/>
          </p:nvPr>
        </p:nvSpPr>
        <p:spPr>
          <a:xfrm>
            <a:off x="3878943" y="7154637"/>
            <a:ext cx="4114800" cy="365125"/>
          </a:xfrm>
          <a:prstGeom prst="rect">
            <a:avLst/>
          </a:prstGeom>
        </p:spPr>
        <p:txBody>
          <a:bodyPr/>
          <a:lstStyle/>
          <a:p>
            <a:pPr defTabSz="914446">
              <a:defRPr/>
            </a:pPr>
            <a:endParaRPr lang="zh-CN" altLang="en-US">
              <a:solidFill>
                <a:prstClr val="black"/>
              </a:solidFill>
              <a:latin typeface="等线" panose="020F0502020204030204"/>
              <a:ea typeface="等线" panose="02010600030101010101" pitchFamily="2" charset="-122"/>
            </a:endParaRPr>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pPr defTabSz="914446">
              <a:defRPr/>
            </a:pPr>
            <a:fld id="{39421C0B-D210-49EC-B248-009FF4347C71}" type="slidenum">
              <a:rPr lang="zh-CN" altLang="en-US" smtClean="0">
                <a:solidFill>
                  <a:prstClr val="black"/>
                </a:solidFill>
                <a:latin typeface="等线" panose="020F0502020204030204"/>
                <a:ea typeface="等线" panose="02010600030101010101" pitchFamily="2" charset="-122"/>
              </a:rPr>
              <a:pPr defTabSz="914446">
                <a:defRPr/>
              </a:pPr>
              <a:t>‹#›</a:t>
            </a:fld>
            <a:endParaRPr lang="zh-CN" altLang="en-US">
              <a:solidFill>
                <a:prstClr val="black"/>
              </a:solidFill>
              <a:latin typeface="等线" panose="020F0502020204030204"/>
              <a:ea typeface="等线" panose="02010600030101010101" pitchFamily="2" charset="-122"/>
            </a:endParaRPr>
          </a:p>
        </p:txBody>
      </p:sp>
    </p:spTree>
    <p:extLst>
      <p:ext uri="{BB962C8B-B14F-4D97-AF65-F5344CB8AC3E}">
        <p14:creationId xmlns:p14="http://schemas.microsoft.com/office/powerpoint/2010/main" val="388551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1"/>
            <a:ext cx="2743200" cy="365125"/>
          </a:xfrm>
          <a:prstGeom prst="rect">
            <a:avLst/>
          </a:prstGeom>
        </p:spPr>
        <p:txBody>
          <a:bodyPr/>
          <a:lstStyle/>
          <a:p>
            <a:pPr defTabSz="914446">
              <a:defRPr/>
            </a:pPr>
            <a:fld id="{5249D6F7-E3E5-4302-97E8-4E7075DC6F12}" type="datetimeFigureOut">
              <a:rPr lang="zh-CN" altLang="en-US" smtClean="0">
                <a:solidFill>
                  <a:prstClr val="black"/>
                </a:solidFill>
                <a:latin typeface="等线" panose="020F0502020204030204"/>
                <a:ea typeface="等线" panose="02010600030101010101" pitchFamily="2" charset="-122"/>
              </a:rPr>
              <a:pPr defTabSz="914446">
                <a:defRPr/>
              </a:pPr>
              <a:t>2024/3/29</a:t>
            </a:fld>
            <a:endParaRPr lang="zh-CN" altLang="en-US">
              <a:solidFill>
                <a:prstClr val="black"/>
              </a:solidFill>
              <a:latin typeface="等线" panose="020F0502020204030204"/>
              <a:ea typeface="等线" panose="02010600030101010101" pitchFamily="2" charset="-122"/>
            </a:endParaRPr>
          </a:p>
        </p:txBody>
      </p:sp>
      <p:sp>
        <p:nvSpPr>
          <p:cNvPr id="4" name="页脚占位符 3"/>
          <p:cNvSpPr>
            <a:spLocks noGrp="1"/>
          </p:cNvSpPr>
          <p:nvPr>
            <p:ph type="ftr" sz="quarter" idx="11"/>
          </p:nvPr>
        </p:nvSpPr>
        <p:spPr>
          <a:xfrm>
            <a:off x="3878943" y="7154637"/>
            <a:ext cx="4114800" cy="365125"/>
          </a:xfrm>
          <a:prstGeom prst="rect">
            <a:avLst/>
          </a:prstGeom>
        </p:spPr>
        <p:txBody>
          <a:bodyPr/>
          <a:lstStyle/>
          <a:p>
            <a:pPr defTabSz="914446">
              <a:defRPr/>
            </a:pPr>
            <a:endParaRPr lang="zh-CN" altLang="en-US">
              <a:solidFill>
                <a:prstClr val="black"/>
              </a:solidFill>
              <a:latin typeface="等线" panose="020F0502020204030204"/>
              <a:ea typeface="等线" panose="02010600030101010101" pitchFamily="2" charset="-122"/>
            </a:endParaRPr>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pPr defTabSz="914446">
              <a:defRPr/>
            </a:pPr>
            <a:fld id="{39421C0B-D210-49EC-B248-009FF4347C71}" type="slidenum">
              <a:rPr lang="zh-CN" altLang="en-US" smtClean="0">
                <a:solidFill>
                  <a:prstClr val="black"/>
                </a:solidFill>
                <a:latin typeface="等线" panose="020F0502020204030204"/>
                <a:ea typeface="等线" panose="02010600030101010101" pitchFamily="2" charset="-122"/>
              </a:rPr>
              <a:pPr defTabSz="914446">
                <a:defRPr/>
              </a:pPr>
              <a:t>‹#›</a:t>
            </a:fld>
            <a:endParaRPr lang="zh-CN" altLang="en-US">
              <a:solidFill>
                <a:prstClr val="black"/>
              </a:solidFill>
              <a:latin typeface="等线" panose="020F0502020204030204"/>
              <a:ea typeface="等线" panose="02010600030101010101" pitchFamily="2" charset="-122"/>
            </a:endParaRPr>
          </a:p>
        </p:txBody>
      </p:sp>
    </p:spTree>
    <p:extLst>
      <p:ext uri="{BB962C8B-B14F-4D97-AF65-F5344CB8AC3E}">
        <p14:creationId xmlns:p14="http://schemas.microsoft.com/office/powerpoint/2010/main" val="20646465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内容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9456433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4370666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2_内容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8050720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7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9205135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8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7037065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three columns" userDrawn="1">
  <p:cSld name="Title and three columns">
    <p:spTree>
      <p:nvGrpSpPr>
        <p:cNvPr id="1" name="Shape 977"/>
        <p:cNvGrpSpPr/>
        <p:nvPr/>
      </p:nvGrpSpPr>
      <p:grpSpPr>
        <a:xfrm>
          <a:off x="0" y="0"/>
          <a:ext cx="0" cy="0"/>
          <a:chOff x="0" y="0"/>
          <a:chExt cx="0" cy="0"/>
        </a:xfrm>
      </p:grpSpPr>
      <p:sp>
        <p:nvSpPr>
          <p:cNvPr id="984" name="Google Shape;984;p14"/>
          <p:cNvSpPr/>
          <p:nvPr/>
        </p:nvSpPr>
        <p:spPr>
          <a:xfrm>
            <a:off x="8502318"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思源黑体 CN"/>
              <a:cs typeface="+mn-cs"/>
            </a:endParaRPr>
          </a:p>
        </p:txBody>
      </p:sp>
      <p:sp>
        <p:nvSpPr>
          <p:cNvPr id="985" name="Google Shape;985;p14"/>
          <p:cNvSpPr/>
          <p:nvPr/>
        </p:nvSpPr>
        <p:spPr>
          <a:xfrm>
            <a:off x="586918" y="6035235"/>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思源黑体 CN"/>
              <a:cs typeface="+mn-cs"/>
            </a:endParaRPr>
          </a:p>
        </p:txBody>
      </p:sp>
      <p:sp>
        <p:nvSpPr>
          <p:cNvPr id="986" name="Google Shape;986;p14"/>
          <p:cNvSpPr/>
          <p:nvPr/>
        </p:nvSpPr>
        <p:spPr>
          <a:xfrm>
            <a:off x="719201"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思源黑体 CN"/>
              <a:cs typeface="+mn-cs"/>
            </a:endParaRPr>
          </a:p>
        </p:txBody>
      </p:sp>
      <p:sp>
        <p:nvSpPr>
          <p:cNvPr id="987" name="Google Shape;987;p14"/>
          <p:cNvSpPr/>
          <p:nvPr/>
        </p:nvSpPr>
        <p:spPr>
          <a:xfrm>
            <a:off x="11432701" y="6035235"/>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思源黑体 CN"/>
              <a:cs typeface="+mn-cs"/>
            </a:endParaRPr>
          </a:p>
        </p:txBody>
      </p:sp>
    </p:spTree>
    <p:extLst>
      <p:ext uri="{BB962C8B-B14F-4D97-AF65-F5344CB8AC3E}">
        <p14:creationId xmlns:p14="http://schemas.microsoft.com/office/powerpoint/2010/main" val="24590787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D61709B1-66A0-F5FE-6B03-1F0942FE7189}"/>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279400" y="109604"/>
            <a:ext cx="1333505" cy="1333505"/>
          </a:xfrm>
          <a:prstGeom prst="rect">
            <a:avLst/>
          </a:prstGeom>
        </p:spPr>
      </p:pic>
    </p:spTree>
    <p:extLst>
      <p:ext uri="{BB962C8B-B14F-4D97-AF65-F5344CB8AC3E}">
        <p14:creationId xmlns:p14="http://schemas.microsoft.com/office/powerpoint/2010/main" val="7352735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0A6D63B-BF16-4E16-A0E5-3FE8ADD8619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FC98F644-8C99-4BEB-B0AE-BF208E12E44F}"/>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88042F0D-3983-44D5-89D1-4121F063A87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6D8ACE08-454A-4162-8D5B-47B64E734D7E}"/>
              </a:ext>
            </a:extLst>
          </p:cNvPr>
          <p:cNvSpPr>
            <a:spLocks noGrp="1"/>
          </p:cNvSpPr>
          <p:nvPr>
            <p:ph type="dt" sz="half" idx="10"/>
          </p:nvPr>
        </p:nvSpPr>
        <p:spPr>
          <a:xfrm>
            <a:off x="838200" y="6356350"/>
            <a:ext cx="2743200" cy="365125"/>
          </a:xfrm>
          <a:prstGeom prst="rect">
            <a:avLst/>
          </a:prstGeom>
        </p:spPr>
        <p:txBody>
          <a:bodyPr/>
          <a:lstStyle/>
          <a:p>
            <a:fld id="{1DBFE965-B5D5-4599-9119-3B3488292858}" type="datetimeFigureOut">
              <a:rPr lang="zh-CN" altLang="en-US" smtClean="0"/>
              <a:t>2024/3/29</a:t>
            </a:fld>
            <a:endParaRPr lang="zh-CN" altLang="en-US"/>
          </a:p>
        </p:txBody>
      </p:sp>
      <p:sp>
        <p:nvSpPr>
          <p:cNvPr id="6" name="页脚占位符 5">
            <a:extLst>
              <a:ext uri="{FF2B5EF4-FFF2-40B4-BE49-F238E27FC236}">
                <a16:creationId xmlns:a16="http://schemas.microsoft.com/office/drawing/2014/main" id="{30713056-E3FF-4AE4-8330-CB732F65F58B}"/>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153DF3DF-EBC1-45D3-9961-10E178527B48}"/>
              </a:ext>
            </a:extLst>
          </p:cNvPr>
          <p:cNvSpPr>
            <a:spLocks noGrp="1"/>
          </p:cNvSpPr>
          <p:nvPr>
            <p:ph type="sldNum" sz="quarter" idx="12"/>
          </p:nvPr>
        </p:nvSpPr>
        <p:spPr>
          <a:xfrm>
            <a:off x="8610600" y="6356350"/>
            <a:ext cx="2743200" cy="365125"/>
          </a:xfrm>
          <a:prstGeom prst="rect">
            <a:avLst/>
          </a:prstGeom>
        </p:spPr>
        <p:txBody>
          <a:bodyPr/>
          <a:lstStyle/>
          <a:p>
            <a:fld id="{84358D48-C4ED-4B84-90A0-CB1DD20A25CF}" type="slidenum">
              <a:rPr lang="zh-CN" altLang="en-US" smtClean="0"/>
              <a:t>‹#›</a:t>
            </a:fld>
            <a:endParaRPr lang="zh-CN" altLang="en-US"/>
          </a:p>
        </p:txBody>
      </p:sp>
    </p:spTree>
    <p:extLst>
      <p:ext uri="{BB962C8B-B14F-4D97-AF65-F5344CB8AC3E}">
        <p14:creationId xmlns:p14="http://schemas.microsoft.com/office/powerpoint/2010/main" val="28965864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E1ED33C-0B7A-4368-9EBE-E0F910527E6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9C6F143B-A9E1-440C-BCB6-9BC101229B3A}"/>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2749241E-349F-4BE3-A08A-0125707528C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54C2F6D6-4219-44D5-BEF3-F5F6D3B9F3C0}"/>
              </a:ext>
            </a:extLst>
          </p:cNvPr>
          <p:cNvSpPr>
            <a:spLocks noGrp="1"/>
          </p:cNvSpPr>
          <p:nvPr>
            <p:ph type="dt" sz="half" idx="10"/>
          </p:nvPr>
        </p:nvSpPr>
        <p:spPr>
          <a:xfrm>
            <a:off x="838200" y="6356350"/>
            <a:ext cx="2743200" cy="365125"/>
          </a:xfrm>
          <a:prstGeom prst="rect">
            <a:avLst/>
          </a:prstGeom>
        </p:spPr>
        <p:txBody>
          <a:bodyPr/>
          <a:lstStyle/>
          <a:p>
            <a:fld id="{1DBFE965-B5D5-4599-9119-3B3488292858}" type="datetimeFigureOut">
              <a:rPr lang="zh-CN" altLang="en-US" smtClean="0"/>
              <a:t>2024/3/29</a:t>
            </a:fld>
            <a:endParaRPr lang="zh-CN" altLang="en-US"/>
          </a:p>
        </p:txBody>
      </p:sp>
      <p:sp>
        <p:nvSpPr>
          <p:cNvPr id="6" name="页脚占位符 5">
            <a:extLst>
              <a:ext uri="{FF2B5EF4-FFF2-40B4-BE49-F238E27FC236}">
                <a16:creationId xmlns:a16="http://schemas.microsoft.com/office/drawing/2014/main" id="{3D844392-0935-43A4-8EE0-195BAAF4590C}"/>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F36744EF-7595-487F-93DE-4A8BB722E5A1}"/>
              </a:ext>
            </a:extLst>
          </p:cNvPr>
          <p:cNvSpPr>
            <a:spLocks noGrp="1"/>
          </p:cNvSpPr>
          <p:nvPr>
            <p:ph type="sldNum" sz="quarter" idx="12"/>
          </p:nvPr>
        </p:nvSpPr>
        <p:spPr>
          <a:xfrm>
            <a:off x="8610600" y="6356350"/>
            <a:ext cx="2743200" cy="365125"/>
          </a:xfrm>
          <a:prstGeom prst="rect">
            <a:avLst/>
          </a:prstGeom>
        </p:spPr>
        <p:txBody>
          <a:bodyPr/>
          <a:lstStyle/>
          <a:p>
            <a:fld id="{84358D48-C4ED-4B84-90A0-CB1DD20A25CF}" type="slidenum">
              <a:rPr lang="zh-CN" altLang="en-US" smtClean="0"/>
              <a:t>‹#›</a:t>
            </a:fld>
            <a:endParaRPr lang="zh-CN" altLang="en-US"/>
          </a:p>
        </p:txBody>
      </p:sp>
    </p:spTree>
    <p:extLst>
      <p:ext uri="{BB962C8B-B14F-4D97-AF65-F5344CB8AC3E}">
        <p14:creationId xmlns:p14="http://schemas.microsoft.com/office/powerpoint/2010/main" val="24852039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6C0C08A-391F-44D0-A2FA-AAE3E5DEA7E6}"/>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9DB18FB1-46C4-453E-88EA-AC8F37956D16}"/>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88D641E-42F7-4782-98C0-5B458AAF8C37}"/>
              </a:ext>
            </a:extLst>
          </p:cNvPr>
          <p:cNvSpPr>
            <a:spLocks noGrp="1"/>
          </p:cNvSpPr>
          <p:nvPr>
            <p:ph type="dt" sz="half" idx="10"/>
          </p:nvPr>
        </p:nvSpPr>
        <p:spPr>
          <a:xfrm>
            <a:off x="838200" y="6356350"/>
            <a:ext cx="2743200" cy="365125"/>
          </a:xfrm>
          <a:prstGeom prst="rect">
            <a:avLst/>
          </a:prstGeom>
        </p:spPr>
        <p:txBody>
          <a:bodyPr/>
          <a:lstStyle/>
          <a:p>
            <a:fld id="{1DBFE965-B5D5-4599-9119-3B3488292858}" type="datetimeFigureOut">
              <a:rPr lang="zh-CN" altLang="en-US" smtClean="0"/>
              <a:t>2024/3/29</a:t>
            </a:fld>
            <a:endParaRPr lang="zh-CN" altLang="en-US"/>
          </a:p>
        </p:txBody>
      </p:sp>
      <p:sp>
        <p:nvSpPr>
          <p:cNvPr id="5" name="页脚占位符 4">
            <a:extLst>
              <a:ext uri="{FF2B5EF4-FFF2-40B4-BE49-F238E27FC236}">
                <a16:creationId xmlns:a16="http://schemas.microsoft.com/office/drawing/2014/main" id="{2189A7E0-8876-4866-8E2F-A351AB9838A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7EED52F8-5317-4416-B5D0-D2318E9F8565}"/>
              </a:ext>
            </a:extLst>
          </p:cNvPr>
          <p:cNvSpPr>
            <a:spLocks noGrp="1"/>
          </p:cNvSpPr>
          <p:nvPr>
            <p:ph type="sldNum" sz="quarter" idx="12"/>
          </p:nvPr>
        </p:nvSpPr>
        <p:spPr>
          <a:xfrm>
            <a:off x="8610600" y="6356350"/>
            <a:ext cx="2743200" cy="365125"/>
          </a:xfrm>
          <a:prstGeom prst="rect">
            <a:avLst/>
          </a:prstGeom>
        </p:spPr>
        <p:txBody>
          <a:bodyPr/>
          <a:lstStyle/>
          <a:p>
            <a:fld id="{84358D48-C4ED-4B84-90A0-CB1DD20A25CF}" type="slidenum">
              <a:rPr lang="zh-CN" altLang="en-US" smtClean="0"/>
              <a:t>‹#›</a:t>
            </a:fld>
            <a:endParaRPr lang="zh-CN" altLang="en-US"/>
          </a:p>
        </p:txBody>
      </p:sp>
    </p:spTree>
    <p:extLst>
      <p:ext uri="{BB962C8B-B14F-4D97-AF65-F5344CB8AC3E}">
        <p14:creationId xmlns:p14="http://schemas.microsoft.com/office/powerpoint/2010/main" val="40307544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7854E110-DBAE-4763-AF06-D8736604232A}"/>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4AE5410A-39D7-4588-AD07-A50C67D494D3}"/>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8497686-906E-4E68-ABA7-E27F3D6ABFAC}"/>
              </a:ext>
            </a:extLst>
          </p:cNvPr>
          <p:cNvSpPr>
            <a:spLocks noGrp="1"/>
          </p:cNvSpPr>
          <p:nvPr>
            <p:ph type="dt" sz="half" idx="10"/>
          </p:nvPr>
        </p:nvSpPr>
        <p:spPr>
          <a:xfrm>
            <a:off x="838200" y="6356350"/>
            <a:ext cx="2743200" cy="365125"/>
          </a:xfrm>
          <a:prstGeom prst="rect">
            <a:avLst/>
          </a:prstGeom>
        </p:spPr>
        <p:txBody>
          <a:bodyPr/>
          <a:lstStyle/>
          <a:p>
            <a:fld id="{1DBFE965-B5D5-4599-9119-3B3488292858}" type="datetimeFigureOut">
              <a:rPr lang="zh-CN" altLang="en-US" smtClean="0"/>
              <a:t>2024/3/29</a:t>
            </a:fld>
            <a:endParaRPr lang="zh-CN" altLang="en-US"/>
          </a:p>
        </p:txBody>
      </p:sp>
      <p:sp>
        <p:nvSpPr>
          <p:cNvPr id="5" name="页脚占位符 4">
            <a:extLst>
              <a:ext uri="{FF2B5EF4-FFF2-40B4-BE49-F238E27FC236}">
                <a16:creationId xmlns:a16="http://schemas.microsoft.com/office/drawing/2014/main" id="{167DDD80-D816-4573-B94C-BBC49D25961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8704AA3D-EC61-42BF-845E-B99C458FCAD2}"/>
              </a:ext>
            </a:extLst>
          </p:cNvPr>
          <p:cNvSpPr>
            <a:spLocks noGrp="1"/>
          </p:cNvSpPr>
          <p:nvPr>
            <p:ph type="sldNum" sz="quarter" idx="12"/>
          </p:nvPr>
        </p:nvSpPr>
        <p:spPr>
          <a:xfrm>
            <a:off x="8610600" y="6356350"/>
            <a:ext cx="2743200" cy="365125"/>
          </a:xfrm>
          <a:prstGeom prst="rect">
            <a:avLst/>
          </a:prstGeom>
        </p:spPr>
        <p:txBody>
          <a:bodyPr/>
          <a:lstStyle/>
          <a:p>
            <a:fld id="{84358D48-C4ED-4B84-90A0-CB1DD20A25CF}" type="slidenum">
              <a:rPr lang="zh-CN" altLang="en-US" smtClean="0"/>
              <a:t>‹#›</a:t>
            </a:fld>
            <a:endParaRPr lang="zh-CN" altLang="en-US"/>
          </a:p>
        </p:txBody>
      </p:sp>
    </p:spTree>
    <p:extLst>
      <p:ext uri="{BB962C8B-B14F-4D97-AF65-F5344CB8AC3E}">
        <p14:creationId xmlns:p14="http://schemas.microsoft.com/office/powerpoint/2010/main" val="42911125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3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8730506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cSld name="2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838200" y="6356351"/>
            <a:ext cx="2743200" cy="365125"/>
          </a:xfrm>
          <a:prstGeom prst="rect">
            <a:avLst/>
          </a:prstGeom>
        </p:spPr>
        <p:txBody>
          <a:bodyPr/>
          <a:lstStyle/>
          <a:p>
            <a:pPr defTabSz="914446">
              <a:defRPr/>
            </a:pPr>
            <a:fld id="{967918DD-F32C-40AE-BFB5-741B5886C773}" type="datetimeFigureOut">
              <a:rPr lang="zh-CN" altLang="en-US" smtClean="0">
                <a:solidFill>
                  <a:prstClr val="black"/>
                </a:solidFill>
              </a:rPr>
              <a:pPr defTabSz="914446">
                <a:defRPr/>
              </a:pPr>
              <a:t>2024/3/29</a:t>
            </a:fld>
            <a:endParaRPr lang="zh-CN" altLang="en-US">
              <a:solidFill>
                <a:prstClr val="black"/>
              </a:solidFill>
            </a:endParaRPr>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pPr defTabSz="914446">
              <a:defRPr/>
            </a:pPr>
            <a:endParaRPr lang="zh-CN" altLang="en-US">
              <a:solidFill>
                <a:prstClr val="black"/>
              </a:solidFill>
            </a:endParaRPr>
          </a:p>
        </p:txBody>
      </p:sp>
      <p:sp>
        <p:nvSpPr>
          <p:cNvPr id="6" name="灯片编号占位符 5"/>
          <p:cNvSpPr>
            <a:spLocks noGrp="1"/>
          </p:cNvSpPr>
          <p:nvPr>
            <p:ph type="sldNum" sz="quarter" idx="12"/>
          </p:nvPr>
        </p:nvSpPr>
        <p:spPr>
          <a:xfrm>
            <a:off x="8610600" y="6356351"/>
            <a:ext cx="2743200" cy="365125"/>
          </a:xfrm>
          <a:prstGeom prst="rect">
            <a:avLst/>
          </a:prstGeom>
        </p:spPr>
        <p:txBody>
          <a:bodyPr/>
          <a:lstStyle/>
          <a:p>
            <a:pPr defTabSz="914446">
              <a:defRPr/>
            </a:pPr>
            <a:fld id="{C9349654-8A83-41C1-B6F2-193D712776EF}" type="slidenum">
              <a:rPr lang="zh-CN" altLang="en-US" smtClean="0">
                <a:solidFill>
                  <a:prstClr val="black"/>
                </a:solidFill>
              </a:rPr>
              <a:pPr defTabSz="914446">
                <a:defRPr/>
              </a:pPr>
              <a:t>‹#›</a:t>
            </a:fld>
            <a:endParaRPr lang="zh-CN" altLang="en-US">
              <a:solidFill>
                <a:prstClr val="black"/>
              </a:solidFill>
            </a:endParaRPr>
          </a:p>
        </p:txBody>
      </p:sp>
    </p:spTree>
    <p:extLst>
      <p:ext uri="{BB962C8B-B14F-4D97-AF65-F5344CB8AC3E}">
        <p14:creationId xmlns:p14="http://schemas.microsoft.com/office/powerpoint/2010/main" val="31577435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5921245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jp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21">
            <a:lum/>
          </a:blip>
          <a:srcRect/>
          <a:stretch>
            <a:fillRect t="-3000" b="-3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6471848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16">
          <p15:clr>
            <a:srgbClr val="F26B43"/>
          </p15:clr>
        </p15:guide>
        <p15:guide id="2" pos="7256">
          <p15:clr>
            <a:srgbClr val="F26B43"/>
          </p15:clr>
        </p15:guide>
        <p15:guide id="3" orient="horz" pos="648">
          <p15:clr>
            <a:srgbClr val="F26B43"/>
          </p15:clr>
        </p15:guide>
        <p15:guide id="4" orient="horz" pos="712">
          <p15:clr>
            <a:srgbClr val="F26B43"/>
          </p15:clr>
        </p15:guide>
        <p15:guide id="5" orient="horz" pos="3928">
          <p15:clr>
            <a:srgbClr val="F26B43"/>
          </p15:clr>
        </p15:guide>
        <p15:guide id="6" orient="horz" pos="3864">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13" Type="http://schemas.microsoft.com/office/2007/relationships/hdphoto" Target="../media/hdphoto5.wdp"/><Relationship Id="rId18" Type="http://schemas.openxmlformats.org/officeDocument/2006/relationships/image" Target="../media/image18.png"/><Relationship Id="rId3" Type="http://schemas.openxmlformats.org/officeDocument/2006/relationships/image" Target="../media/image10.png"/><Relationship Id="rId7" Type="http://schemas.openxmlformats.org/officeDocument/2006/relationships/image" Target="../media/image12.png"/><Relationship Id="rId12" Type="http://schemas.openxmlformats.org/officeDocument/2006/relationships/image" Target="../media/image15.png"/><Relationship Id="rId17" Type="http://schemas.microsoft.com/office/2007/relationships/hdphoto" Target="../media/hdphoto7.wdp"/><Relationship Id="rId2" Type="http://schemas.openxmlformats.org/officeDocument/2006/relationships/notesSlide" Target="../notesSlides/notesSlide2.xml"/><Relationship Id="rId16" Type="http://schemas.openxmlformats.org/officeDocument/2006/relationships/image" Target="../media/image17.png"/><Relationship Id="rId1" Type="http://schemas.openxmlformats.org/officeDocument/2006/relationships/slideLayout" Target="../slideLayouts/slideLayout7.xml"/><Relationship Id="rId6" Type="http://schemas.microsoft.com/office/2007/relationships/hdphoto" Target="../media/hdphoto2.wdp"/><Relationship Id="rId11" Type="http://schemas.microsoft.com/office/2007/relationships/hdphoto" Target="../media/hdphoto4.wdp"/><Relationship Id="rId5" Type="http://schemas.openxmlformats.org/officeDocument/2006/relationships/image" Target="../media/image11.png"/><Relationship Id="rId15" Type="http://schemas.microsoft.com/office/2007/relationships/hdphoto" Target="../media/hdphoto6.wdp"/><Relationship Id="rId10" Type="http://schemas.openxmlformats.org/officeDocument/2006/relationships/image" Target="../media/image14.png"/><Relationship Id="rId19" Type="http://schemas.microsoft.com/office/2007/relationships/hdphoto" Target="../media/hdphoto8.wdp"/><Relationship Id="rId4" Type="http://schemas.microsoft.com/office/2007/relationships/hdphoto" Target="../media/hdphoto1.wdp"/><Relationship Id="rId9" Type="http://schemas.microsoft.com/office/2007/relationships/hdphoto" Target="../media/hdphoto3.wdp"/><Relationship Id="rId14" Type="http://schemas.openxmlformats.org/officeDocument/2006/relationships/image" Target="../media/image16.png"/></Relationships>
</file>

<file path=ppt/slides/_rels/slide4.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slide" Target="slide7.xml"/><Relationship Id="rId3" Type="http://schemas.openxmlformats.org/officeDocument/2006/relationships/image" Target="../media/image10.png"/><Relationship Id="rId7" Type="http://schemas.microsoft.com/office/2007/relationships/hdphoto" Target="../media/hdphoto9.wdp"/><Relationship Id="rId12" Type="http://schemas.openxmlformats.org/officeDocument/2006/relationships/image" Target="../media/image21.png"/><Relationship Id="rId2" Type="http://schemas.openxmlformats.org/officeDocument/2006/relationships/notesSlide" Target="../notesSlides/notesSlide3.xml"/><Relationship Id="rId16"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19.png"/><Relationship Id="rId11" Type="http://schemas.openxmlformats.org/officeDocument/2006/relationships/slide" Target="slide6.xml"/><Relationship Id="rId5" Type="http://schemas.openxmlformats.org/officeDocument/2006/relationships/slide" Target="slide9.xml"/><Relationship Id="rId15" Type="http://schemas.openxmlformats.org/officeDocument/2006/relationships/slide" Target="slide8.xml"/><Relationship Id="rId10" Type="http://schemas.openxmlformats.org/officeDocument/2006/relationships/image" Target="../media/image20.png"/><Relationship Id="rId4" Type="http://schemas.microsoft.com/office/2007/relationships/hdphoto" Target="../media/hdphoto1.wdp"/><Relationship Id="rId9" Type="http://schemas.openxmlformats.org/officeDocument/2006/relationships/slide" Target="slide5.xml"/><Relationship Id="rId14" Type="http://schemas.openxmlformats.org/officeDocument/2006/relationships/image" Target="../media/image22.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7" Type="http://schemas.openxmlformats.org/officeDocument/2006/relationships/image" Target="../media/image20.png"/><Relationship Id="rId2" Type="http://schemas.openxmlformats.org/officeDocument/2006/relationships/slideLayout" Target="../slideLayouts/slideLayout8.xml"/><Relationship Id="rId1" Type="http://schemas.openxmlformats.org/officeDocument/2006/relationships/tags" Target="../tags/tag1.xml"/><Relationship Id="rId6" Type="http://schemas.openxmlformats.org/officeDocument/2006/relationships/slide" Target="slide4.xml"/><Relationship Id="rId5" Type="http://schemas.openxmlformats.org/officeDocument/2006/relationships/audio" Target="../media/audio2.wav"/><Relationship Id="rId4" Type="http://schemas.openxmlformats.org/officeDocument/2006/relationships/audio" Target="../media/audio1.wav"/></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5.xml"/><Relationship Id="rId7" Type="http://schemas.openxmlformats.org/officeDocument/2006/relationships/image" Target="../media/image24.png"/><Relationship Id="rId2" Type="http://schemas.openxmlformats.org/officeDocument/2006/relationships/slideLayout" Target="../slideLayouts/slideLayout8.xml"/><Relationship Id="rId1" Type="http://schemas.openxmlformats.org/officeDocument/2006/relationships/tags" Target="../tags/tag2.xml"/><Relationship Id="rId6" Type="http://schemas.openxmlformats.org/officeDocument/2006/relationships/slide" Target="slide4.xml"/><Relationship Id="rId5" Type="http://schemas.openxmlformats.org/officeDocument/2006/relationships/audio" Target="../media/audio2.wav"/><Relationship Id="rId4" Type="http://schemas.openxmlformats.org/officeDocument/2006/relationships/audio" Target="../media/audio1.wav"/></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25.png"/><Relationship Id="rId2" Type="http://schemas.openxmlformats.org/officeDocument/2006/relationships/slideLayout" Target="../slideLayouts/slideLayout8.xml"/><Relationship Id="rId1" Type="http://schemas.openxmlformats.org/officeDocument/2006/relationships/tags" Target="../tags/tag3.xml"/><Relationship Id="rId6" Type="http://schemas.openxmlformats.org/officeDocument/2006/relationships/slide" Target="slide4.xml"/><Relationship Id="rId5" Type="http://schemas.openxmlformats.org/officeDocument/2006/relationships/audio" Target="../media/audio2.wav"/><Relationship Id="rId4" Type="http://schemas.openxmlformats.org/officeDocument/2006/relationships/audio" Target="../media/audio1.wav"/></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7.xml"/><Relationship Id="rId7" Type="http://schemas.openxmlformats.org/officeDocument/2006/relationships/image" Target="../media/image26.png"/><Relationship Id="rId2" Type="http://schemas.openxmlformats.org/officeDocument/2006/relationships/slideLayout" Target="../slideLayouts/slideLayout8.xml"/><Relationship Id="rId1" Type="http://schemas.openxmlformats.org/officeDocument/2006/relationships/tags" Target="../tags/tag4.xml"/><Relationship Id="rId6" Type="http://schemas.openxmlformats.org/officeDocument/2006/relationships/slide" Target="slide4.xml"/><Relationship Id="rId5" Type="http://schemas.openxmlformats.org/officeDocument/2006/relationships/audio" Target="../media/audio2.wav"/><Relationship Id="rId4" Type="http://schemas.openxmlformats.org/officeDocument/2006/relationships/audio" Target="../media/audio1.wav"/></Relationships>
</file>

<file path=ppt/slides/_rels/slide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EC31FE5B-BFC7-3C0C-CE19-9361CC86F392}"/>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4085699" y="3725343"/>
            <a:ext cx="1765826" cy="2468032"/>
          </a:xfrm>
          <a:prstGeom prst="rect">
            <a:avLst/>
          </a:prstGeom>
        </p:spPr>
      </p:pic>
      <p:pic>
        <p:nvPicPr>
          <p:cNvPr id="11" name="Picture 10">
            <a:extLst>
              <a:ext uri="{FF2B5EF4-FFF2-40B4-BE49-F238E27FC236}">
                <a16:creationId xmlns:a16="http://schemas.microsoft.com/office/drawing/2014/main" id="{27B024DD-D245-4665-A538-15A232FA8D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04271" y="1419010"/>
            <a:ext cx="1316085" cy="1316085"/>
          </a:xfrm>
          <a:prstGeom prst="rect">
            <a:avLst/>
          </a:prstGeom>
        </p:spPr>
      </p:pic>
      <p:pic>
        <p:nvPicPr>
          <p:cNvPr id="12" name="Picture 11">
            <a:extLst>
              <a:ext uri="{FF2B5EF4-FFF2-40B4-BE49-F238E27FC236}">
                <a16:creationId xmlns:a16="http://schemas.microsoft.com/office/drawing/2014/main" id="{BDFE5B0F-93C9-7830-3B2C-A153B7B2E9ED}"/>
              </a:ext>
            </a:extLst>
          </p:cNvPr>
          <p:cNvPicPr>
            <a:picLocks noChangeAspect="1"/>
          </p:cNvPicPr>
          <p:nvPr/>
        </p:nvPicPr>
        <p:blipFill>
          <a:blip r:embed="rId4"/>
          <a:stretch>
            <a:fillRect/>
          </a:stretch>
        </p:blipFill>
        <p:spPr>
          <a:xfrm>
            <a:off x="-471972" y="1447506"/>
            <a:ext cx="9955411" cy="2862181"/>
          </a:xfrm>
          <a:prstGeom prst="rect">
            <a:avLst/>
          </a:prstGeom>
        </p:spPr>
      </p:pic>
      <p:pic>
        <p:nvPicPr>
          <p:cNvPr id="16" name="Picture 15">
            <a:extLst>
              <a:ext uri="{FF2B5EF4-FFF2-40B4-BE49-F238E27FC236}">
                <a16:creationId xmlns:a16="http://schemas.microsoft.com/office/drawing/2014/main" id="{00F4455E-54A8-A2F8-72C7-E2C8503D6D9B}"/>
              </a:ext>
            </a:extLst>
          </p:cNvPr>
          <p:cNvPicPr>
            <a:picLocks noChangeAspect="1"/>
          </p:cNvPicPr>
          <p:nvPr/>
        </p:nvPicPr>
        <p:blipFill>
          <a:blip r:embed="rId5"/>
          <a:stretch>
            <a:fillRect/>
          </a:stretch>
        </p:blipFill>
        <p:spPr>
          <a:xfrm>
            <a:off x="910649" y="335503"/>
            <a:ext cx="6350100" cy="1777835"/>
          </a:xfrm>
          <a:prstGeom prst="rect">
            <a:avLst/>
          </a:prstGeom>
        </p:spPr>
      </p:pic>
      <p:pic>
        <p:nvPicPr>
          <p:cNvPr id="21" name="Picture 20">
            <a:extLst>
              <a:ext uri="{FF2B5EF4-FFF2-40B4-BE49-F238E27FC236}">
                <a16:creationId xmlns:a16="http://schemas.microsoft.com/office/drawing/2014/main" id="{F8722B70-F3AB-83F3-DA48-5E647C768A33}"/>
              </a:ext>
            </a:extLst>
          </p:cNvPr>
          <p:cNvPicPr>
            <a:picLocks noChangeAspect="1"/>
          </p:cNvPicPr>
          <p:nvPr/>
        </p:nvPicPr>
        <p:blipFill>
          <a:blip r:embed="rId6"/>
          <a:stretch>
            <a:fillRect/>
          </a:stretch>
        </p:blipFill>
        <p:spPr>
          <a:xfrm>
            <a:off x="5745127" y="3817739"/>
            <a:ext cx="2403350" cy="549547"/>
          </a:xfrm>
          <a:prstGeom prst="rect">
            <a:avLst/>
          </a:prstGeom>
        </p:spPr>
      </p:pic>
    </p:spTree>
    <p:extLst>
      <p:ext uri="{BB962C8B-B14F-4D97-AF65-F5344CB8AC3E}">
        <p14:creationId xmlns:p14="http://schemas.microsoft.com/office/powerpoint/2010/main" val="37404944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10">
            <a:extLst>
              <a:ext uri="{FF2B5EF4-FFF2-40B4-BE49-F238E27FC236}">
                <a16:creationId xmlns:a16="http://schemas.microsoft.com/office/drawing/2014/main" id="{CCB842DF-5611-4894-ACAE-3D3E98BDB49F}"/>
              </a:ext>
            </a:extLst>
          </p:cNvPr>
          <p:cNvSpPr/>
          <p:nvPr/>
        </p:nvSpPr>
        <p:spPr>
          <a:xfrm>
            <a:off x="0" y="1417227"/>
            <a:ext cx="8417786" cy="5379634"/>
          </a:xfrm>
          <a:prstGeom prst="roundRect">
            <a:avLst>
              <a:gd name="adj" fmla="val 6915"/>
            </a:avLst>
          </a:prstGeom>
          <a:solidFill>
            <a:schemeClr val="bg1"/>
          </a:solidFill>
          <a:ln w="57150">
            <a:solidFill>
              <a:srgbClr val="B7CD1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思源黑体 CN" panose="020F0502020204030204"/>
              <a:cs typeface="+mn-cs"/>
            </a:endParaRPr>
          </a:p>
        </p:txBody>
      </p:sp>
      <p:sp>
        <p:nvSpPr>
          <p:cNvPr id="10" name="任意多边形: 形状 4">
            <a:extLst>
              <a:ext uri="{FF2B5EF4-FFF2-40B4-BE49-F238E27FC236}">
                <a16:creationId xmlns:a16="http://schemas.microsoft.com/office/drawing/2014/main" id="{5EB0CF33-EB0B-4AA3-86C0-3EA80A8FF8E5}"/>
              </a:ext>
            </a:extLst>
          </p:cNvPr>
          <p:cNvSpPr/>
          <p:nvPr/>
        </p:nvSpPr>
        <p:spPr>
          <a:xfrm>
            <a:off x="949305" y="0"/>
            <a:ext cx="10464930" cy="1254172"/>
          </a:xfrm>
          <a:prstGeom prst="roundRect">
            <a:avLst/>
          </a:prstGeom>
          <a:solidFill>
            <a:schemeClr val="accent2"/>
          </a:solidFill>
          <a:ln w="28575">
            <a:solidFill>
              <a:srgbClr val="684125"/>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5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1. </a:t>
            </a:r>
            <a:r>
              <a:rPr kumimoji="0" lang="en-SG" sz="45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Xếp</a:t>
            </a:r>
            <a:r>
              <a:rPr kumimoji="0" lang="en-SG" sz="45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SG" sz="45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các</a:t>
            </a:r>
            <a:r>
              <a:rPr kumimoji="0" lang="en-SG" sz="45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SG" sz="45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trạng</a:t>
            </a:r>
            <a:r>
              <a:rPr kumimoji="0" lang="en-SG" sz="45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SG" sz="45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ngữ</a:t>
            </a:r>
            <a:r>
              <a:rPr kumimoji="0" lang="en-SG" sz="45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SG" sz="45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của</a:t>
            </a:r>
            <a:r>
              <a:rPr kumimoji="0" lang="en-SG" sz="45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SG" sz="45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mỗi</a:t>
            </a:r>
            <a:r>
              <a:rPr kumimoji="0" lang="en-SG" sz="45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SG" sz="45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câu</a:t>
            </a:r>
            <a:r>
              <a:rPr kumimoji="0" lang="en-SG" sz="45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SG" sz="45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trong</a:t>
            </a:r>
            <a:r>
              <a:rPr kumimoji="0" lang="en-SG" sz="45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SG" sz="45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các</a:t>
            </a:r>
            <a:r>
              <a:rPr kumimoji="0" lang="en-SG" sz="45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SG" sz="45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đoạn</a:t>
            </a:r>
            <a:r>
              <a:rPr kumimoji="0" lang="en-SG" sz="45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SG" sz="45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văn</a:t>
            </a:r>
            <a:r>
              <a:rPr kumimoji="0" lang="en-SG" sz="45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SG" sz="45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vào</a:t>
            </a:r>
            <a:r>
              <a:rPr kumimoji="0" lang="en-SG" sz="45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SG" sz="45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nhóm</a:t>
            </a:r>
            <a:r>
              <a:rPr kumimoji="0" lang="en-SG" sz="45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SG" sz="45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thích</a:t>
            </a:r>
            <a:r>
              <a:rPr kumimoji="0" lang="en-SG" sz="45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SG" sz="45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hợp</a:t>
            </a:r>
            <a:r>
              <a:rPr kumimoji="0" lang="en-SG" sz="45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a:t>
            </a:r>
            <a:endParaRPr kumimoji="0" lang="zh-CN" altLang="en-US" sz="4500" b="1" i="0" u="none" strike="noStrike" kern="1200" cap="none" spc="0" normalizeH="0" baseline="0" noProof="0" dirty="0">
              <a:ln>
                <a:noFill/>
              </a:ln>
              <a:solidFill>
                <a:prstClr val="white"/>
              </a:solidFill>
              <a:effectLst/>
              <a:uLnTx/>
              <a:uFillTx/>
              <a:latin typeface="Cambria" panose="02040503050406030204" pitchFamily="18" charset="0"/>
              <a:ea typeface="字魂70号-灵悦黑体" panose="00000500000000000000" pitchFamily="2" charset="-122"/>
              <a:cs typeface="+mn-cs"/>
              <a:sym typeface="字魂70号-灵悦黑体" panose="00000500000000000000" pitchFamily="2" charset="-122"/>
            </a:endParaRPr>
          </a:p>
        </p:txBody>
      </p:sp>
      <p:sp>
        <p:nvSpPr>
          <p:cNvPr id="2" name="TextBox 1">
            <a:extLst>
              <a:ext uri="{FF2B5EF4-FFF2-40B4-BE49-F238E27FC236}">
                <a16:creationId xmlns:a16="http://schemas.microsoft.com/office/drawing/2014/main" id="{F32625D8-E76C-43A3-96DD-91F0B94AAF25}"/>
              </a:ext>
            </a:extLst>
          </p:cNvPr>
          <p:cNvSpPr txBox="1"/>
          <p:nvPr/>
        </p:nvSpPr>
        <p:spPr>
          <a:xfrm>
            <a:off x="139255" y="1426997"/>
            <a:ext cx="8248391" cy="501675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 Ngày xưa, ở vùng sông nước miền Tây, những chiếc cầu tre trở thành hình ảnh thân thuộc, tô điểm thêm cho nét đẹp làng quê. Bằng vài cây tre già, người ta đã làm thành những cây cầu bắc qua kênh rạch nhỏ, đôi bờ không còn ngăn cách.</a:t>
            </a:r>
            <a:endParaRPr kumimoji="0" lang="en-SG"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12" name="Rounded Rectangle 2">
            <a:extLst>
              <a:ext uri="{FF2B5EF4-FFF2-40B4-BE49-F238E27FC236}">
                <a16:creationId xmlns:a16="http://schemas.microsoft.com/office/drawing/2014/main" id="{6B9569B0-5958-4F60-990F-05CDF37CE391}"/>
              </a:ext>
            </a:extLst>
          </p:cNvPr>
          <p:cNvSpPr/>
          <p:nvPr/>
        </p:nvSpPr>
        <p:spPr>
          <a:xfrm>
            <a:off x="8482346" y="1366722"/>
            <a:ext cx="3808028" cy="1401878"/>
          </a:xfrm>
          <a:prstGeom prst="roundRect">
            <a:avLst/>
          </a:prstGeom>
          <a:solidFill>
            <a:schemeClr val="accent2">
              <a:lumMod val="40000"/>
              <a:lumOff val="60000"/>
            </a:schemeClr>
          </a:solidFill>
          <a:ln w="5715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Chỉ nơi chốn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4" name="Rounded Rectangle 2">
            <a:extLst>
              <a:ext uri="{FF2B5EF4-FFF2-40B4-BE49-F238E27FC236}">
                <a16:creationId xmlns:a16="http://schemas.microsoft.com/office/drawing/2014/main" id="{6A6E492A-509B-48D9-B9F9-14E4E5303168}"/>
              </a:ext>
            </a:extLst>
          </p:cNvPr>
          <p:cNvSpPr/>
          <p:nvPr/>
        </p:nvSpPr>
        <p:spPr>
          <a:xfrm>
            <a:off x="8482345" y="3027595"/>
            <a:ext cx="3709655" cy="1519005"/>
          </a:xfrm>
          <a:prstGeom prst="roundRect">
            <a:avLst/>
          </a:prstGeom>
          <a:solidFill>
            <a:schemeClr val="accent2">
              <a:lumMod val="40000"/>
              <a:lumOff val="60000"/>
            </a:schemeClr>
          </a:solidFill>
          <a:ln w="5715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SG"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Chỉ</a:t>
            </a:r>
            <a:r>
              <a:rPr kumimoji="0" lang="en-SG"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SG"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thời</a:t>
            </a:r>
            <a:r>
              <a:rPr kumimoji="0" lang="en-SG"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SG"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gian</a:t>
            </a:r>
            <a:endPar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G"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6" name="Rounded Rectangle 2">
            <a:extLst>
              <a:ext uri="{FF2B5EF4-FFF2-40B4-BE49-F238E27FC236}">
                <a16:creationId xmlns:a16="http://schemas.microsoft.com/office/drawing/2014/main" id="{C1F930BD-18FC-409B-BCE7-1364EDCDE0E1}"/>
              </a:ext>
            </a:extLst>
          </p:cNvPr>
          <p:cNvSpPr/>
          <p:nvPr/>
        </p:nvSpPr>
        <p:spPr>
          <a:xfrm>
            <a:off x="8417786" y="4903816"/>
            <a:ext cx="3872588" cy="1954183"/>
          </a:xfrm>
          <a:prstGeom prst="roundRect">
            <a:avLst/>
          </a:prstGeom>
          <a:solidFill>
            <a:schemeClr val="accent2">
              <a:lumMod val="40000"/>
              <a:lumOff val="60000"/>
            </a:schemeClr>
          </a:solidFill>
          <a:ln w="5715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Chỉ phương tiện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3" name="TextBox 2">
            <a:extLst>
              <a:ext uri="{FF2B5EF4-FFF2-40B4-BE49-F238E27FC236}">
                <a16:creationId xmlns:a16="http://schemas.microsoft.com/office/drawing/2014/main" id="{43B05EC4-7FB4-6903-B067-2D24E4F66E31}"/>
              </a:ext>
            </a:extLst>
          </p:cNvPr>
          <p:cNvSpPr txBox="1"/>
          <p:nvPr/>
        </p:nvSpPr>
        <p:spPr>
          <a:xfrm>
            <a:off x="777765" y="1469263"/>
            <a:ext cx="2398308" cy="661720"/>
          </a:xfrm>
          <a:prstGeom prst="rect">
            <a:avLst/>
          </a:prstGeom>
          <a:solidFill>
            <a:schemeClr val="bg1"/>
          </a:solidFill>
        </p:spPr>
        <p:txBody>
          <a:bodyPr wrap="square" lIns="0" t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1" i="0" u="sng"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Ngày   xưa</a:t>
            </a:r>
            <a:endParaRPr kumimoji="0" lang="en-SG" sz="4000" b="0" i="0" u="sng" strike="noStrike" kern="1200" cap="none" spc="0" normalizeH="0" baseline="0" noProof="0" dirty="0">
              <a:ln>
                <a:noFill/>
              </a:ln>
              <a:solidFill>
                <a:srgbClr val="7030A0"/>
              </a:solidFill>
              <a:effectLst/>
              <a:uLnTx/>
              <a:uFillTx/>
              <a:latin typeface="思源黑体 CN" panose="020F0502020204030204"/>
              <a:cs typeface="+mn-cs"/>
            </a:endParaRPr>
          </a:p>
        </p:txBody>
      </p:sp>
      <p:sp>
        <p:nvSpPr>
          <p:cNvPr id="4" name="TextBox 3">
            <a:extLst>
              <a:ext uri="{FF2B5EF4-FFF2-40B4-BE49-F238E27FC236}">
                <a16:creationId xmlns:a16="http://schemas.microsoft.com/office/drawing/2014/main" id="{98F3E81D-7C09-6602-BDDF-F4D6268C7C9F}"/>
              </a:ext>
            </a:extLst>
          </p:cNvPr>
          <p:cNvSpPr txBox="1"/>
          <p:nvPr/>
        </p:nvSpPr>
        <p:spPr>
          <a:xfrm>
            <a:off x="139255" y="3884880"/>
            <a:ext cx="4953445" cy="661720"/>
          </a:xfrm>
          <a:prstGeom prst="rect">
            <a:avLst/>
          </a:prstGeom>
          <a:solidFill>
            <a:schemeClr val="bg1"/>
          </a:solidFill>
        </p:spPr>
        <p:txBody>
          <a:bodyPr wrap="square" lIns="0" t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1" i="0" u="sng"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Bằng  vài  cây  tre  già</a:t>
            </a:r>
            <a:endParaRPr kumimoji="0" lang="en-SG" sz="4000" b="0" i="0" u="sng" strike="noStrike" kern="1200" cap="none" spc="0" normalizeH="0" baseline="0" noProof="0" dirty="0">
              <a:ln>
                <a:noFill/>
              </a:ln>
              <a:solidFill>
                <a:srgbClr val="7030A0"/>
              </a:solidFill>
              <a:effectLst/>
              <a:uLnTx/>
              <a:uFillTx/>
              <a:latin typeface="思源黑体 CN" panose="020F0502020204030204"/>
              <a:cs typeface="+mn-cs"/>
            </a:endParaRPr>
          </a:p>
        </p:txBody>
      </p:sp>
      <p:sp>
        <p:nvSpPr>
          <p:cNvPr id="6" name="TextBox 5">
            <a:extLst>
              <a:ext uri="{FF2B5EF4-FFF2-40B4-BE49-F238E27FC236}">
                <a16:creationId xmlns:a16="http://schemas.microsoft.com/office/drawing/2014/main" id="{C6E29F3B-42DC-D49D-B143-45F0A9B14358}"/>
              </a:ext>
            </a:extLst>
          </p:cNvPr>
          <p:cNvSpPr txBox="1"/>
          <p:nvPr/>
        </p:nvSpPr>
        <p:spPr>
          <a:xfrm>
            <a:off x="3519725" y="1479163"/>
            <a:ext cx="4898061" cy="661720"/>
          </a:xfrm>
          <a:prstGeom prst="rect">
            <a:avLst/>
          </a:prstGeom>
          <a:solidFill>
            <a:schemeClr val="bg1"/>
          </a:solidFill>
        </p:spPr>
        <p:txBody>
          <a:bodyPr wrap="square" lIns="0" tIns="0" r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0" u="sng"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ở   vùng   sông  nước</a:t>
            </a:r>
            <a:endParaRPr kumimoji="0" lang="en-SG" sz="4000" b="0" i="0" u="sng" strike="noStrike" kern="1200" cap="none" spc="0" normalizeH="0" baseline="0" noProof="0" dirty="0">
              <a:ln>
                <a:noFill/>
              </a:ln>
              <a:solidFill>
                <a:srgbClr val="7030A0"/>
              </a:solidFill>
              <a:effectLst/>
              <a:uLnTx/>
              <a:uFillTx/>
              <a:latin typeface="思源黑体 CN" panose="020F0502020204030204"/>
              <a:cs typeface="+mn-cs"/>
            </a:endParaRPr>
          </a:p>
        </p:txBody>
      </p:sp>
      <p:sp>
        <p:nvSpPr>
          <p:cNvPr id="8" name="TextBox 7">
            <a:extLst>
              <a:ext uri="{FF2B5EF4-FFF2-40B4-BE49-F238E27FC236}">
                <a16:creationId xmlns:a16="http://schemas.microsoft.com/office/drawing/2014/main" id="{F701C676-5885-7B38-1A3D-984A8610C3F6}"/>
              </a:ext>
            </a:extLst>
          </p:cNvPr>
          <p:cNvSpPr txBox="1"/>
          <p:nvPr/>
        </p:nvSpPr>
        <p:spPr>
          <a:xfrm>
            <a:off x="8950176" y="3787097"/>
            <a:ext cx="2679294" cy="707886"/>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Ngày   xưa</a:t>
            </a:r>
            <a:endParaRPr kumimoji="0" lang="en-SG" sz="4000" b="0" i="0" u="none" strike="noStrike" kern="1200" cap="none" spc="0" normalizeH="0" baseline="0" noProof="0" dirty="0">
              <a:ln>
                <a:noFill/>
              </a:ln>
              <a:solidFill>
                <a:srgbClr val="7030A0"/>
              </a:solidFill>
              <a:effectLst/>
              <a:uLnTx/>
              <a:uFillTx/>
              <a:latin typeface="思源黑体 CN" panose="020F0502020204030204"/>
              <a:cs typeface="+mn-cs"/>
            </a:endParaRPr>
          </a:p>
        </p:txBody>
      </p:sp>
      <p:sp>
        <p:nvSpPr>
          <p:cNvPr id="15" name="TextBox 14">
            <a:extLst>
              <a:ext uri="{FF2B5EF4-FFF2-40B4-BE49-F238E27FC236}">
                <a16:creationId xmlns:a16="http://schemas.microsoft.com/office/drawing/2014/main" id="{A09CF0AB-685D-68C0-7484-C30EEED2DD9A}"/>
              </a:ext>
            </a:extLst>
          </p:cNvPr>
          <p:cNvSpPr txBox="1"/>
          <p:nvPr/>
        </p:nvSpPr>
        <p:spPr>
          <a:xfrm>
            <a:off x="8534763" y="2067661"/>
            <a:ext cx="3712584" cy="584775"/>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ở vùng sông nước</a:t>
            </a:r>
            <a:endParaRPr kumimoji="0" lang="en-SG" sz="32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endParaRPr>
          </a:p>
        </p:txBody>
      </p:sp>
      <p:sp>
        <p:nvSpPr>
          <p:cNvPr id="17" name="TextBox 16">
            <a:extLst>
              <a:ext uri="{FF2B5EF4-FFF2-40B4-BE49-F238E27FC236}">
                <a16:creationId xmlns:a16="http://schemas.microsoft.com/office/drawing/2014/main" id="{8172864E-8926-4890-E5CC-AE7761195C62}"/>
              </a:ext>
            </a:extLst>
          </p:cNvPr>
          <p:cNvSpPr txBox="1"/>
          <p:nvPr/>
        </p:nvSpPr>
        <p:spPr>
          <a:xfrm>
            <a:off x="8746368" y="5843081"/>
            <a:ext cx="3328655" cy="1077218"/>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Bằng  vài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cây  tre  già</a:t>
            </a:r>
            <a:endParaRPr kumimoji="0" lang="en-SG" sz="3200" b="0" i="0" u="none" strike="noStrike" kern="1200" cap="none" spc="0" normalizeH="0" baseline="0" noProof="0" dirty="0">
              <a:ln>
                <a:noFill/>
              </a:ln>
              <a:solidFill>
                <a:srgbClr val="7030A0"/>
              </a:solidFill>
              <a:effectLst/>
              <a:uLnTx/>
              <a:uFillTx/>
              <a:latin typeface="思源黑体 CN" panose="020F0502020204030204"/>
              <a:cs typeface="+mn-cs"/>
            </a:endParaRPr>
          </a:p>
        </p:txBody>
      </p:sp>
    </p:spTree>
    <p:extLst>
      <p:ext uri="{BB962C8B-B14F-4D97-AF65-F5344CB8AC3E}">
        <p14:creationId xmlns:p14="http://schemas.microsoft.com/office/powerpoint/2010/main" val="33615732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barn(inVertical)">
                                      <p:cBhvr>
                                        <p:cTn id="18" dur="500"/>
                                        <p:tgtEl>
                                          <p:spTgt spid="12"/>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barn(inVertical)">
                                      <p:cBhvr>
                                        <p:cTn id="21" dur="500"/>
                                        <p:tgtEl>
                                          <p:spTgt spid="14"/>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barn(inVertical)">
                                      <p:cBhvr>
                                        <p:cTn id="24" dur="500"/>
                                        <p:tgtEl>
                                          <p:spTgt spid="16"/>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wipe(down)">
                                      <p:cBhvr>
                                        <p:cTn id="29" dur="500"/>
                                        <p:tgtEl>
                                          <p:spTgt spid="3"/>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wipe(down)">
                                      <p:cBhvr>
                                        <p:cTn id="34" dur="500"/>
                                        <p:tgtEl>
                                          <p:spTgt spid="8"/>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wipe(down)">
                                      <p:cBhvr>
                                        <p:cTn id="39" dur="500"/>
                                        <p:tgtEl>
                                          <p:spTgt spid="6"/>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grpId="0" nodeType="clickEffect">
                                  <p:stCondLst>
                                    <p:cond delay="0"/>
                                  </p:stCondLst>
                                  <p:childTnLst>
                                    <p:set>
                                      <p:cBhvr>
                                        <p:cTn id="43" dur="1" fill="hold">
                                          <p:stCondLst>
                                            <p:cond delay="0"/>
                                          </p:stCondLst>
                                        </p:cTn>
                                        <p:tgtEl>
                                          <p:spTgt spid="15"/>
                                        </p:tgtEl>
                                        <p:attrNameLst>
                                          <p:attrName>style.visibility</p:attrName>
                                        </p:attrNameLst>
                                      </p:cBhvr>
                                      <p:to>
                                        <p:strVal val="visible"/>
                                      </p:to>
                                    </p:set>
                                    <p:animEffect transition="in" filter="wipe(down)">
                                      <p:cBhvr>
                                        <p:cTn id="44" dur="500"/>
                                        <p:tgtEl>
                                          <p:spTgt spid="15"/>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grpId="0" nodeType="clickEffect">
                                  <p:stCondLst>
                                    <p:cond delay="0"/>
                                  </p:stCondLst>
                                  <p:childTnLst>
                                    <p:set>
                                      <p:cBhvr>
                                        <p:cTn id="48" dur="1" fill="hold">
                                          <p:stCondLst>
                                            <p:cond delay="0"/>
                                          </p:stCondLst>
                                        </p:cTn>
                                        <p:tgtEl>
                                          <p:spTgt spid="4"/>
                                        </p:tgtEl>
                                        <p:attrNameLst>
                                          <p:attrName>style.visibility</p:attrName>
                                        </p:attrNameLst>
                                      </p:cBhvr>
                                      <p:to>
                                        <p:strVal val="visible"/>
                                      </p:to>
                                    </p:set>
                                    <p:animEffect transition="in" filter="wipe(down)">
                                      <p:cBhvr>
                                        <p:cTn id="49" dur="500"/>
                                        <p:tgtEl>
                                          <p:spTgt spid="4"/>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4" fill="hold" grpId="0" nodeType="clickEffect">
                                  <p:stCondLst>
                                    <p:cond delay="0"/>
                                  </p:stCondLst>
                                  <p:childTnLst>
                                    <p:set>
                                      <p:cBhvr>
                                        <p:cTn id="53" dur="1" fill="hold">
                                          <p:stCondLst>
                                            <p:cond delay="0"/>
                                          </p:stCondLst>
                                        </p:cTn>
                                        <p:tgtEl>
                                          <p:spTgt spid="17"/>
                                        </p:tgtEl>
                                        <p:attrNameLst>
                                          <p:attrName>style.visibility</p:attrName>
                                        </p:attrNameLst>
                                      </p:cBhvr>
                                      <p:to>
                                        <p:strVal val="visible"/>
                                      </p:to>
                                    </p:set>
                                    <p:animEffect transition="in" filter="wipe(down)">
                                      <p:cBhvr>
                                        <p:cTn id="5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2" grpId="0"/>
      <p:bldP spid="12" grpId="0" animBg="1"/>
      <p:bldP spid="14" grpId="0" animBg="1"/>
      <p:bldP spid="16" grpId="0" animBg="1"/>
      <p:bldP spid="3" grpId="0" animBg="1"/>
      <p:bldP spid="4" grpId="0" animBg="1"/>
      <p:bldP spid="6" grpId="0" animBg="1"/>
      <p:bldP spid="8" grpId="0" animBg="1"/>
      <p:bldP spid="15" grpId="0" animBg="1"/>
      <p:bldP spid="1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12F210-C388-C660-4153-3493A4A8B0D6}"/>
            </a:ext>
          </a:extLst>
        </p:cNvPr>
        <p:cNvGrpSpPr/>
        <p:nvPr/>
      </p:nvGrpSpPr>
      <p:grpSpPr>
        <a:xfrm>
          <a:off x="0" y="0"/>
          <a:ext cx="0" cy="0"/>
          <a:chOff x="0" y="0"/>
          <a:chExt cx="0" cy="0"/>
        </a:xfrm>
      </p:grpSpPr>
      <p:sp>
        <p:nvSpPr>
          <p:cNvPr id="9" name="Rounded Rectangle 10">
            <a:extLst>
              <a:ext uri="{FF2B5EF4-FFF2-40B4-BE49-F238E27FC236}">
                <a16:creationId xmlns:a16="http://schemas.microsoft.com/office/drawing/2014/main" id="{FDEB8AEC-6BFA-0F97-7A53-10D6D5303A9C}"/>
              </a:ext>
            </a:extLst>
          </p:cNvPr>
          <p:cNvSpPr/>
          <p:nvPr/>
        </p:nvSpPr>
        <p:spPr>
          <a:xfrm>
            <a:off x="65723" y="1402165"/>
            <a:ext cx="7861300" cy="5374469"/>
          </a:xfrm>
          <a:prstGeom prst="roundRect">
            <a:avLst>
              <a:gd name="adj" fmla="val 6915"/>
            </a:avLst>
          </a:prstGeom>
          <a:solidFill>
            <a:schemeClr val="bg1"/>
          </a:solidFill>
          <a:ln w="57150">
            <a:solidFill>
              <a:srgbClr val="B7CD1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思源黑体 CN" panose="020F0502020204030204"/>
              <a:cs typeface="+mn-cs"/>
            </a:endParaRPr>
          </a:p>
        </p:txBody>
      </p:sp>
      <p:sp>
        <p:nvSpPr>
          <p:cNvPr id="10" name="任意多边形: 形状 4">
            <a:extLst>
              <a:ext uri="{FF2B5EF4-FFF2-40B4-BE49-F238E27FC236}">
                <a16:creationId xmlns:a16="http://schemas.microsoft.com/office/drawing/2014/main" id="{08FC4E5A-2059-0281-DA43-4AD19610F53B}"/>
              </a:ext>
            </a:extLst>
          </p:cNvPr>
          <p:cNvSpPr/>
          <p:nvPr/>
        </p:nvSpPr>
        <p:spPr>
          <a:xfrm>
            <a:off x="949305" y="86743"/>
            <a:ext cx="10464930" cy="1254172"/>
          </a:xfrm>
          <a:prstGeom prst="roundRect">
            <a:avLst/>
          </a:prstGeom>
          <a:solidFill>
            <a:schemeClr val="accent2"/>
          </a:solidFill>
          <a:ln w="28575">
            <a:solidFill>
              <a:srgbClr val="684125"/>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5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1. </a:t>
            </a:r>
            <a:r>
              <a:rPr kumimoji="0" lang="en-SG" sz="45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Xếp</a:t>
            </a:r>
            <a:r>
              <a:rPr kumimoji="0" lang="en-SG" sz="45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SG" sz="45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các</a:t>
            </a:r>
            <a:r>
              <a:rPr kumimoji="0" lang="en-SG" sz="45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SG" sz="45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trạng</a:t>
            </a:r>
            <a:r>
              <a:rPr kumimoji="0" lang="en-SG" sz="45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SG" sz="45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ngữ</a:t>
            </a:r>
            <a:r>
              <a:rPr kumimoji="0" lang="en-SG" sz="45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SG" sz="45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của</a:t>
            </a:r>
            <a:r>
              <a:rPr kumimoji="0" lang="en-SG" sz="45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SG" sz="45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mỗi</a:t>
            </a:r>
            <a:r>
              <a:rPr kumimoji="0" lang="en-SG" sz="45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SG" sz="45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câu</a:t>
            </a:r>
            <a:r>
              <a:rPr kumimoji="0" lang="en-SG" sz="45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SG" sz="45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trong</a:t>
            </a:r>
            <a:r>
              <a:rPr kumimoji="0" lang="en-SG" sz="45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SG" sz="45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các</a:t>
            </a:r>
            <a:r>
              <a:rPr kumimoji="0" lang="en-SG" sz="45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SG" sz="45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đoạn</a:t>
            </a:r>
            <a:r>
              <a:rPr kumimoji="0" lang="en-SG" sz="45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SG" sz="45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văn</a:t>
            </a:r>
            <a:r>
              <a:rPr kumimoji="0" lang="en-SG" sz="45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SG" sz="45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vào</a:t>
            </a:r>
            <a:r>
              <a:rPr kumimoji="0" lang="en-SG" sz="45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SG" sz="45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nhóm</a:t>
            </a:r>
            <a:r>
              <a:rPr kumimoji="0" lang="en-SG" sz="45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SG" sz="45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thích</a:t>
            </a:r>
            <a:r>
              <a:rPr kumimoji="0" lang="en-SG" sz="45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SG" sz="45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hợp</a:t>
            </a:r>
            <a:r>
              <a:rPr kumimoji="0" lang="en-SG" sz="45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a:t>
            </a:r>
            <a:endParaRPr kumimoji="0" lang="zh-CN" altLang="en-US" sz="4500" b="1" i="0" u="none" strike="noStrike" kern="1200" cap="none" spc="0" normalizeH="0" baseline="0" noProof="0" dirty="0">
              <a:ln>
                <a:noFill/>
              </a:ln>
              <a:solidFill>
                <a:prstClr val="white"/>
              </a:solidFill>
              <a:effectLst/>
              <a:uLnTx/>
              <a:uFillTx/>
              <a:latin typeface="Cambria" panose="02040503050406030204" pitchFamily="18" charset="0"/>
              <a:ea typeface="字魂70号-灵悦黑体" panose="00000500000000000000" pitchFamily="2" charset="-122"/>
              <a:cs typeface="+mn-cs"/>
              <a:sym typeface="字魂70号-灵悦黑体" panose="00000500000000000000" pitchFamily="2" charset="-122"/>
            </a:endParaRPr>
          </a:p>
        </p:txBody>
      </p:sp>
      <p:sp>
        <p:nvSpPr>
          <p:cNvPr id="2" name="TextBox 1">
            <a:extLst>
              <a:ext uri="{FF2B5EF4-FFF2-40B4-BE49-F238E27FC236}">
                <a16:creationId xmlns:a16="http://schemas.microsoft.com/office/drawing/2014/main" id="{B48F3BBD-608D-90D7-AF08-7E659D2E4CB5}"/>
              </a:ext>
            </a:extLst>
          </p:cNvPr>
          <p:cNvSpPr txBox="1"/>
          <p:nvPr/>
        </p:nvSpPr>
        <p:spPr>
          <a:xfrm>
            <a:off x="184014" y="1545337"/>
            <a:ext cx="7541515" cy="501675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b. Từ lâu, chiếc nón lá là hình ảnh thân thuộc với quê hương Việt Nam, gắn liền với hình ảnh người mẹ, người chị tảo tần, đảm đang. Với chiếc nón lá, vẻ đẹp hồn hậu, duyên dáng của người phụ nữ Việt Nam càng được tôn lên.</a:t>
            </a:r>
            <a:endParaRPr kumimoji="0" lang="en-SG"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12" name="Rounded Rectangle 2">
            <a:extLst>
              <a:ext uri="{FF2B5EF4-FFF2-40B4-BE49-F238E27FC236}">
                <a16:creationId xmlns:a16="http://schemas.microsoft.com/office/drawing/2014/main" id="{51952695-7DF3-31FB-1170-95ADE790DA9F}"/>
              </a:ext>
            </a:extLst>
          </p:cNvPr>
          <p:cNvSpPr/>
          <p:nvPr/>
        </p:nvSpPr>
        <p:spPr>
          <a:xfrm>
            <a:off x="8112386" y="1527489"/>
            <a:ext cx="3922643" cy="885953"/>
          </a:xfrm>
          <a:prstGeom prst="roundRect">
            <a:avLst/>
          </a:prstGeom>
          <a:solidFill>
            <a:schemeClr val="accent2">
              <a:lumMod val="40000"/>
              <a:lumOff val="60000"/>
            </a:schemeClr>
          </a:solidFill>
          <a:ln w="5715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Chỉ nơi chốn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4" name="Rounded Rectangle 2">
            <a:extLst>
              <a:ext uri="{FF2B5EF4-FFF2-40B4-BE49-F238E27FC236}">
                <a16:creationId xmlns:a16="http://schemas.microsoft.com/office/drawing/2014/main" id="{8F0F5157-0735-0411-07DB-1BD87504CA1D}"/>
              </a:ext>
            </a:extLst>
          </p:cNvPr>
          <p:cNvSpPr/>
          <p:nvPr/>
        </p:nvSpPr>
        <p:spPr>
          <a:xfrm>
            <a:off x="8112387" y="2581781"/>
            <a:ext cx="3922643" cy="1790328"/>
          </a:xfrm>
          <a:prstGeom prst="roundRect">
            <a:avLst/>
          </a:prstGeom>
          <a:solidFill>
            <a:schemeClr val="accent2">
              <a:lumMod val="40000"/>
              <a:lumOff val="60000"/>
            </a:schemeClr>
          </a:solidFill>
          <a:ln w="5715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SG"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Chỉ</a:t>
            </a:r>
            <a:r>
              <a:rPr kumimoji="0" lang="en-SG"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SG"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thời</a:t>
            </a:r>
            <a:r>
              <a:rPr kumimoji="0" lang="en-SG"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SG"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gian</a:t>
            </a:r>
            <a:endPar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G"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6" name="Rounded Rectangle 2">
            <a:extLst>
              <a:ext uri="{FF2B5EF4-FFF2-40B4-BE49-F238E27FC236}">
                <a16:creationId xmlns:a16="http://schemas.microsoft.com/office/drawing/2014/main" id="{B99D06B8-A593-9457-D8EA-F49BB8391FD8}"/>
              </a:ext>
            </a:extLst>
          </p:cNvPr>
          <p:cNvSpPr/>
          <p:nvPr/>
        </p:nvSpPr>
        <p:spPr>
          <a:xfrm>
            <a:off x="7890115" y="4678107"/>
            <a:ext cx="4207283" cy="1790328"/>
          </a:xfrm>
          <a:prstGeom prst="roundRect">
            <a:avLst/>
          </a:prstGeom>
          <a:solidFill>
            <a:schemeClr val="accent2">
              <a:lumMod val="40000"/>
              <a:lumOff val="60000"/>
            </a:schemeClr>
          </a:solidFill>
          <a:ln w="5715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Chỉ phương tiện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5" name="Rectangle: Rounded Corners 4">
            <a:extLst>
              <a:ext uri="{FF2B5EF4-FFF2-40B4-BE49-F238E27FC236}">
                <a16:creationId xmlns:a16="http://schemas.microsoft.com/office/drawing/2014/main" id="{8C5AF4F4-8A5A-AD1C-3AB4-8484AD83E4BE}"/>
              </a:ext>
            </a:extLst>
          </p:cNvPr>
          <p:cNvSpPr/>
          <p:nvPr/>
        </p:nvSpPr>
        <p:spPr>
          <a:xfrm>
            <a:off x="9003155" y="3382108"/>
            <a:ext cx="1981200" cy="762000"/>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Từ lâu</a:t>
            </a:r>
            <a:endParaRPr kumimoji="0" lang="en-SG" sz="40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endParaRPr>
          </a:p>
        </p:txBody>
      </p:sp>
      <p:sp>
        <p:nvSpPr>
          <p:cNvPr id="6" name="Rectangle: Rounded Corners 5">
            <a:extLst>
              <a:ext uri="{FF2B5EF4-FFF2-40B4-BE49-F238E27FC236}">
                <a16:creationId xmlns:a16="http://schemas.microsoft.com/office/drawing/2014/main" id="{25131916-AB3C-42A0-D3CC-C7B0EEAB3424}"/>
              </a:ext>
            </a:extLst>
          </p:cNvPr>
          <p:cNvSpPr/>
          <p:nvPr/>
        </p:nvSpPr>
        <p:spPr>
          <a:xfrm>
            <a:off x="7952483" y="5321901"/>
            <a:ext cx="4082545" cy="867089"/>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Với chiếc nón lá</a:t>
            </a:r>
            <a:endParaRPr kumimoji="0" lang="en-SG" sz="40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endParaRPr>
          </a:p>
        </p:txBody>
      </p:sp>
      <p:sp>
        <p:nvSpPr>
          <p:cNvPr id="7" name="TextBox 6">
            <a:extLst>
              <a:ext uri="{FF2B5EF4-FFF2-40B4-BE49-F238E27FC236}">
                <a16:creationId xmlns:a16="http://schemas.microsoft.com/office/drawing/2014/main" id="{1DC8CB7D-0412-F413-8E2F-E8E2FB474E08}"/>
              </a:ext>
            </a:extLst>
          </p:cNvPr>
          <p:cNvSpPr txBox="1"/>
          <p:nvPr/>
        </p:nvSpPr>
        <p:spPr>
          <a:xfrm>
            <a:off x="949305" y="1544849"/>
            <a:ext cx="1666895" cy="661720"/>
          </a:xfrm>
          <a:prstGeom prst="rect">
            <a:avLst/>
          </a:prstGeom>
          <a:solidFill>
            <a:schemeClr val="bg1"/>
          </a:solidFill>
        </p:spPr>
        <p:txBody>
          <a:bodyPr wrap="square" lIns="0" tIns="0" r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Từ lâu</a:t>
            </a:r>
            <a:endParaRPr kumimoji="0" lang="en-SG" sz="40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endParaRPr>
          </a:p>
        </p:txBody>
      </p:sp>
      <p:sp>
        <p:nvSpPr>
          <p:cNvPr id="8" name="TextBox 7">
            <a:extLst>
              <a:ext uri="{FF2B5EF4-FFF2-40B4-BE49-F238E27FC236}">
                <a16:creationId xmlns:a16="http://schemas.microsoft.com/office/drawing/2014/main" id="{22ADB5AA-26A9-4B3C-06A3-D2F378186EE8}"/>
              </a:ext>
            </a:extLst>
          </p:cNvPr>
          <p:cNvSpPr txBox="1"/>
          <p:nvPr/>
        </p:nvSpPr>
        <p:spPr>
          <a:xfrm>
            <a:off x="2792640" y="4016387"/>
            <a:ext cx="4007340" cy="661720"/>
          </a:xfrm>
          <a:prstGeom prst="rect">
            <a:avLst/>
          </a:prstGeom>
          <a:solidFill>
            <a:schemeClr val="bg1"/>
          </a:solidFill>
        </p:spPr>
        <p:txBody>
          <a:bodyPr wrap="square" lIns="0" tIns="0" r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Với  chiếc nón  lá</a:t>
            </a:r>
            <a:endParaRPr kumimoji="0" lang="en-SG" sz="40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42257406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barn(inVertical)">
                                      <p:cBhvr>
                                        <p:cTn id="18" dur="500"/>
                                        <p:tgtEl>
                                          <p:spTgt spid="12"/>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barn(inVertical)">
                                      <p:cBhvr>
                                        <p:cTn id="21" dur="500"/>
                                        <p:tgtEl>
                                          <p:spTgt spid="14"/>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barn(inVertical)">
                                      <p:cBhvr>
                                        <p:cTn id="24" dur="500"/>
                                        <p:tgtEl>
                                          <p:spTgt spid="16"/>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wipe(down)">
                                      <p:cBhvr>
                                        <p:cTn id="29" dur="500"/>
                                        <p:tgtEl>
                                          <p:spTgt spid="7"/>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wipe(down)">
                                      <p:cBhvr>
                                        <p:cTn id="34" dur="500"/>
                                        <p:tgtEl>
                                          <p:spTgt spid="5"/>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wipe(down)">
                                      <p:cBhvr>
                                        <p:cTn id="39" dur="500"/>
                                        <p:tgtEl>
                                          <p:spTgt spid="8"/>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grpId="0" nodeType="clickEffect">
                                  <p:stCondLst>
                                    <p:cond delay="0"/>
                                  </p:stCondLst>
                                  <p:childTnLst>
                                    <p:set>
                                      <p:cBhvr>
                                        <p:cTn id="43" dur="1" fill="hold">
                                          <p:stCondLst>
                                            <p:cond delay="0"/>
                                          </p:stCondLst>
                                        </p:cTn>
                                        <p:tgtEl>
                                          <p:spTgt spid="6"/>
                                        </p:tgtEl>
                                        <p:attrNameLst>
                                          <p:attrName>style.visibility</p:attrName>
                                        </p:attrNameLst>
                                      </p:cBhvr>
                                      <p:to>
                                        <p:strVal val="visible"/>
                                      </p:to>
                                    </p:set>
                                    <p:animEffect transition="in" filter="wipe(down)">
                                      <p:cBhvr>
                                        <p:cTn id="4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2" grpId="0"/>
      <p:bldP spid="12" grpId="0" animBg="1"/>
      <p:bldP spid="14" grpId="0" animBg="1"/>
      <p:bldP spid="16" grpId="0" animBg="1"/>
      <p:bldP spid="5" grpId="0" animBg="1"/>
      <p:bldP spid="6" grpId="0" animBg="1"/>
      <p:bldP spid="7" grpId="0" animBg="1"/>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ed Rectangle 2">
            <a:extLst>
              <a:ext uri="{FF2B5EF4-FFF2-40B4-BE49-F238E27FC236}">
                <a16:creationId xmlns:a16="http://schemas.microsoft.com/office/drawing/2014/main" id="{115BF13E-2340-DED9-2B7F-3D759A227CE6}"/>
              </a:ext>
            </a:extLst>
          </p:cNvPr>
          <p:cNvSpPr/>
          <p:nvPr/>
        </p:nvSpPr>
        <p:spPr>
          <a:xfrm>
            <a:off x="-3" y="1317494"/>
            <a:ext cx="11827828" cy="5540506"/>
          </a:xfrm>
          <a:prstGeom prst="roundRect">
            <a:avLst/>
          </a:prstGeom>
          <a:solidFill>
            <a:schemeClr val="bg1"/>
          </a:solidFill>
          <a:ln w="57150">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SG"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9" name="Rounded Rectangle 10">
            <a:extLst>
              <a:ext uri="{FF2B5EF4-FFF2-40B4-BE49-F238E27FC236}">
                <a16:creationId xmlns:a16="http://schemas.microsoft.com/office/drawing/2014/main" id="{CCB842DF-5611-4894-ACAE-3D3E98BDB49F}"/>
              </a:ext>
            </a:extLst>
          </p:cNvPr>
          <p:cNvSpPr/>
          <p:nvPr/>
        </p:nvSpPr>
        <p:spPr>
          <a:xfrm>
            <a:off x="47482" y="1570533"/>
            <a:ext cx="11097173" cy="1157110"/>
          </a:xfrm>
          <a:prstGeom prst="roundRect">
            <a:avLst>
              <a:gd name="adj" fmla="val 6915"/>
            </a:avLst>
          </a:prstGeom>
          <a:solidFill>
            <a:schemeClr val="bg1"/>
          </a:solidFill>
          <a:ln w="57150">
            <a:solidFill>
              <a:srgbClr val="B7CD1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10" name="任意多边形: 形状 4">
            <a:extLst>
              <a:ext uri="{FF2B5EF4-FFF2-40B4-BE49-F238E27FC236}">
                <a16:creationId xmlns:a16="http://schemas.microsoft.com/office/drawing/2014/main" id="{5EB0CF33-EB0B-4AA3-86C0-3EA80A8FF8E5}"/>
              </a:ext>
            </a:extLst>
          </p:cNvPr>
          <p:cNvSpPr/>
          <p:nvPr/>
        </p:nvSpPr>
        <p:spPr>
          <a:xfrm>
            <a:off x="78827" y="14211"/>
            <a:ext cx="11827828" cy="1303283"/>
          </a:xfrm>
          <a:prstGeom prst="roundRect">
            <a:avLst/>
          </a:prstGeom>
          <a:solidFill>
            <a:schemeClr val="accent2"/>
          </a:solidFill>
          <a:ln w="28575">
            <a:solidFill>
              <a:srgbClr val="684125"/>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200" b="1" i="0" u="none" strike="noStrike" kern="1200" cap="none" spc="0" normalizeH="0" baseline="0" noProof="0" dirty="0">
                <a:ln>
                  <a:noFill/>
                </a:ln>
                <a:solidFill>
                  <a:prstClr val="white"/>
                </a:solidFill>
                <a:effectLst/>
                <a:uLnTx/>
                <a:uFillTx/>
                <a:latin typeface="思源黑体 CN" panose="020F0502020204030204"/>
                <a:cs typeface="+mn-cs"/>
              </a:rPr>
              <a:t> </a:t>
            </a:r>
            <a:r>
              <a:rPr kumimoji="0" lang="vi-VN" sz="4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2: Đặt câu hỏi cho trạng ngữ chỉ phương tiện của mỗi câu dưới đây:</a:t>
            </a:r>
            <a:endParaRPr kumimoji="0" lang="zh-CN" altLang="en-US" sz="4200" b="1" i="0" u="none" strike="noStrike" kern="1200" cap="none" spc="0" normalizeH="0" baseline="0" noProof="0" dirty="0">
              <a:ln>
                <a:noFill/>
              </a:ln>
              <a:solidFill>
                <a:prstClr val="white"/>
              </a:solidFill>
              <a:effectLst/>
              <a:uLnTx/>
              <a:uFillTx/>
              <a:latin typeface="Cambria" panose="02040503050406030204" pitchFamily="18" charset="0"/>
              <a:ea typeface="字魂70号-灵悦黑体" panose="00000500000000000000" pitchFamily="2" charset="-122"/>
              <a:cs typeface="+mn-cs"/>
              <a:sym typeface="字魂70号-灵悦黑体" panose="00000500000000000000" pitchFamily="2" charset="-122"/>
            </a:endParaRPr>
          </a:p>
        </p:txBody>
      </p:sp>
      <p:sp>
        <p:nvSpPr>
          <p:cNvPr id="2" name="TextBox 1">
            <a:extLst>
              <a:ext uri="{FF2B5EF4-FFF2-40B4-BE49-F238E27FC236}">
                <a16:creationId xmlns:a16="http://schemas.microsoft.com/office/drawing/2014/main" id="{F32625D8-E76C-43A3-96DD-91F0B94AAF25}"/>
              </a:ext>
            </a:extLst>
          </p:cNvPr>
          <p:cNvSpPr txBox="1"/>
          <p:nvPr/>
        </p:nvSpPr>
        <p:spPr>
          <a:xfrm>
            <a:off x="-231907" y="1570533"/>
            <a:ext cx="11655950" cy="123110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7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 Bằng lá cọ non phơi khô, người thợ thủ công đã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7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khâu thành những chiếc nón che nắng, che mưa.</a:t>
            </a:r>
            <a:endParaRPr kumimoji="0" lang="en-SG" sz="37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7" name="Rounded Rectangle 10">
            <a:extLst>
              <a:ext uri="{FF2B5EF4-FFF2-40B4-BE49-F238E27FC236}">
                <a16:creationId xmlns:a16="http://schemas.microsoft.com/office/drawing/2014/main" id="{1B2C192F-4BC2-48F7-AFFD-3D27E0F7D489}"/>
              </a:ext>
            </a:extLst>
          </p:cNvPr>
          <p:cNvSpPr/>
          <p:nvPr/>
        </p:nvSpPr>
        <p:spPr>
          <a:xfrm>
            <a:off x="-1" y="3829704"/>
            <a:ext cx="9024817" cy="1796395"/>
          </a:xfrm>
          <a:prstGeom prst="roundRect">
            <a:avLst>
              <a:gd name="adj" fmla="val 6915"/>
            </a:avLst>
          </a:prstGeom>
          <a:solidFill>
            <a:schemeClr val="bg1"/>
          </a:solidFill>
          <a:ln w="57150">
            <a:solidFill>
              <a:srgbClr val="B7CD1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思源黑体 CN" panose="020F0502020204030204"/>
              <a:cs typeface="+mn-cs"/>
            </a:endParaRPr>
          </a:p>
        </p:txBody>
      </p:sp>
      <p:sp>
        <p:nvSpPr>
          <p:cNvPr id="8" name="TextBox 7">
            <a:extLst>
              <a:ext uri="{FF2B5EF4-FFF2-40B4-BE49-F238E27FC236}">
                <a16:creationId xmlns:a16="http://schemas.microsoft.com/office/drawing/2014/main" id="{8113E546-CFDA-48F8-B11D-CBF2AB17A23D}"/>
              </a:ext>
            </a:extLst>
          </p:cNvPr>
          <p:cNvSpPr txBox="1"/>
          <p:nvPr/>
        </p:nvSpPr>
        <p:spPr>
          <a:xfrm>
            <a:off x="0" y="3896904"/>
            <a:ext cx="9140768" cy="166199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SG" sz="3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b, </a:t>
            </a:r>
            <a:r>
              <a:rPr kumimoji="0" lang="en-SG" sz="3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Với</a:t>
            </a:r>
            <a:r>
              <a:rPr kumimoji="0" lang="en-SG" sz="3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SG" sz="3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những</a:t>
            </a:r>
            <a:r>
              <a:rPr kumimoji="0" lang="en-SG" sz="3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SG" sz="3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chiếc</a:t>
            </a:r>
            <a:r>
              <a:rPr kumimoji="0" lang="en-SG" sz="3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SG" sz="3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khăn</a:t>
            </a:r>
            <a:r>
              <a:rPr kumimoji="0" lang="en-SG" sz="3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SG" sz="3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piêu</a:t>
            </a:r>
            <a:r>
              <a:rPr kumimoji="0" lang="en-SG" sz="3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SG" sz="3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kết</a:t>
            </a:r>
            <a:r>
              <a:rPr kumimoji="0" lang="en-SG" sz="3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SG" sz="3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hợp</a:t>
            </a:r>
            <a:r>
              <a:rPr kumimoji="0" lang="en-SG" sz="3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SG" sz="3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độc</a:t>
            </a:r>
            <a:r>
              <a:rPr kumimoji="0" lang="en-SG" sz="3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SG" sz="3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đáo</a:t>
            </a:r>
            <a:r>
              <a:rPr kumimoji="0" lang="en-SG" sz="3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SG" sz="3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giữa</a:t>
            </a:r>
            <a:r>
              <a:rPr kumimoji="0" lang="en-SG" sz="3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SG" sz="3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màu</a:t>
            </a:r>
            <a:r>
              <a:rPr kumimoji="0" lang="en-SG" sz="3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SG" sz="3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sắc</a:t>
            </a:r>
            <a:r>
              <a:rPr kumimoji="0" lang="en-SG" sz="3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SG" sz="3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và</a:t>
            </a:r>
            <a:r>
              <a:rPr kumimoji="0" lang="en-SG" sz="3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SG" sz="3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hoa</a:t>
            </a:r>
            <a:r>
              <a:rPr kumimoji="0" lang="en-SG" sz="3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SG" sz="3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văn</a:t>
            </a:r>
            <a:r>
              <a:rPr kumimoji="0" lang="en-SG" sz="3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SG" sz="3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các</a:t>
            </a:r>
            <a:r>
              <a:rPr kumimoji="0" lang="en-SG" sz="3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SG" sz="3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cô</a:t>
            </a:r>
            <a:r>
              <a:rPr kumimoji="0" lang="en-SG" sz="3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SG" sz="3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gái</a:t>
            </a:r>
            <a:r>
              <a:rPr kumimoji="0" lang="en-SG" sz="3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Thái </a:t>
            </a:r>
            <a:r>
              <a:rPr kumimoji="0" lang="en-SG" sz="3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đã</a:t>
            </a:r>
            <a:r>
              <a:rPr kumimoji="0" lang="en-SG" sz="3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SG" sz="3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chứng</a:t>
            </a:r>
            <a:r>
              <a:rPr kumimoji="0" lang="en-SG" sz="3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SG" sz="3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tỏ</a:t>
            </a:r>
            <a:r>
              <a:rPr kumimoji="0" lang="en-SG" sz="3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SG" sz="3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sự</a:t>
            </a:r>
            <a:r>
              <a:rPr kumimoji="0" lang="en-SG" sz="3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SG" sz="3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khéo</a:t>
            </a:r>
            <a:r>
              <a:rPr kumimoji="0" lang="vi-VN" sz="3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léo</a:t>
            </a:r>
            <a:r>
              <a:rPr kumimoji="0" lang="en-SG" sz="3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SG" sz="3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đảm</a:t>
            </a:r>
            <a:r>
              <a:rPr kumimoji="0" lang="en-SG" sz="3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SG" sz="3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đang</a:t>
            </a:r>
            <a:r>
              <a:rPr kumimoji="0" lang="en-SG" sz="3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SG" sz="3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của</a:t>
            </a:r>
            <a:r>
              <a:rPr kumimoji="0" lang="en-SG" sz="3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SG" sz="3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mình</a:t>
            </a:r>
            <a:r>
              <a:rPr kumimoji="0" lang="en-SG" sz="3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endParaRPr kumimoji="0" lang="vi-VN" sz="3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6" name="Picture 5" descr="A couple of kids sitting at desks&#10;&#10;Description automatically generated">
            <a:extLst>
              <a:ext uri="{FF2B5EF4-FFF2-40B4-BE49-F238E27FC236}">
                <a16:creationId xmlns:a16="http://schemas.microsoft.com/office/drawing/2014/main" id="{7B39B343-FE74-B050-2437-A0D9FF4A24A9}"/>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9024816" y="4727900"/>
            <a:ext cx="3410830" cy="2106689"/>
          </a:xfrm>
          <a:prstGeom prst="rect">
            <a:avLst/>
          </a:prstGeom>
        </p:spPr>
      </p:pic>
      <p:sp>
        <p:nvSpPr>
          <p:cNvPr id="12" name="Rounded Rectangle 2">
            <a:extLst>
              <a:ext uri="{FF2B5EF4-FFF2-40B4-BE49-F238E27FC236}">
                <a16:creationId xmlns:a16="http://schemas.microsoft.com/office/drawing/2014/main" id="{B4E67CC7-7B88-8E17-1176-412334F25480}"/>
              </a:ext>
            </a:extLst>
          </p:cNvPr>
          <p:cNvSpPr/>
          <p:nvPr/>
        </p:nvSpPr>
        <p:spPr>
          <a:xfrm>
            <a:off x="2387599" y="2752232"/>
            <a:ext cx="9440225" cy="1157110"/>
          </a:xfrm>
          <a:prstGeom prst="roundRect">
            <a:avLst/>
          </a:prstGeom>
          <a:solidFill>
            <a:schemeClr val="bg1"/>
          </a:solidFill>
          <a:ln w="5715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Bằng cái gì mà người thợ thủ công đã khâu thành những chiếc nón che nắng, che mưa?</a:t>
            </a:r>
            <a:endParaRPr kumimoji="0" lang="en-US" sz="36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endParaRPr>
          </a:p>
        </p:txBody>
      </p:sp>
      <p:sp>
        <p:nvSpPr>
          <p:cNvPr id="13" name="Rounded Rectangle 2">
            <a:extLst>
              <a:ext uri="{FF2B5EF4-FFF2-40B4-BE49-F238E27FC236}">
                <a16:creationId xmlns:a16="http://schemas.microsoft.com/office/drawing/2014/main" id="{D841126B-6F33-9F2C-E054-3D5CFB877B20}"/>
              </a:ext>
            </a:extLst>
          </p:cNvPr>
          <p:cNvSpPr/>
          <p:nvPr/>
        </p:nvSpPr>
        <p:spPr>
          <a:xfrm>
            <a:off x="47482" y="5490258"/>
            <a:ext cx="8861382" cy="1231106"/>
          </a:xfrm>
          <a:prstGeom prst="roundRect">
            <a:avLst/>
          </a:prstGeom>
          <a:solidFill>
            <a:schemeClr val="bg1"/>
          </a:solidFill>
          <a:ln w="5715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Với cái gì c</a:t>
            </a:r>
            <a:r>
              <a:rPr kumimoji="0" lang="en-SG" sz="40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mn-cs"/>
              </a:rPr>
              <a:t>ác</a:t>
            </a:r>
            <a:r>
              <a:rPr kumimoji="0" lang="en-SG" sz="40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 </a:t>
            </a:r>
            <a:r>
              <a:rPr kumimoji="0" lang="en-SG" sz="40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mn-cs"/>
              </a:rPr>
              <a:t>cô</a:t>
            </a:r>
            <a:r>
              <a:rPr kumimoji="0" lang="en-SG" sz="40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 </a:t>
            </a:r>
            <a:r>
              <a:rPr kumimoji="0" lang="en-SG" sz="40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mn-cs"/>
              </a:rPr>
              <a:t>gái</a:t>
            </a:r>
            <a:r>
              <a:rPr kumimoji="0" lang="en-SG" sz="40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 Thái </a:t>
            </a:r>
            <a:r>
              <a:rPr kumimoji="0" lang="en-SG" sz="40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mn-cs"/>
              </a:rPr>
              <a:t>đã</a:t>
            </a:r>
            <a:r>
              <a:rPr kumimoji="0" lang="en-SG" sz="40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 </a:t>
            </a:r>
            <a:r>
              <a:rPr kumimoji="0" lang="en-SG" sz="40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mn-cs"/>
              </a:rPr>
              <a:t>chứng</a:t>
            </a:r>
            <a:r>
              <a:rPr kumimoji="0" lang="en-SG" sz="40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 </a:t>
            </a:r>
            <a:r>
              <a:rPr kumimoji="0" lang="en-SG" sz="40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mn-cs"/>
              </a:rPr>
              <a:t>tỏ</a:t>
            </a:r>
            <a:r>
              <a:rPr kumimoji="0" lang="en-SG" sz="40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 </a:t>
            </a:r>
            <a:r>
              <a:rPr kumimoji="0" lang="en-SG" sz="40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mn-cs"/>
              </a:rPr>
              <a:t>sự</a:t>
            </a:r>
            <a:r>
              <a:rPr kumimoji="0" lang="en-SG" sz="40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 </a:t>
            </a:r>
            <a:r>
              <a:rPr kumimoji="0" lang="en-SG" sz="40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mn-cs"/>
              </a:rPr>
              <a:t>khéo</a:t>
            </a:r>
            <a:r>
              <a:rPr kumimoji="0" lang="vi-VN" sz="40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 léo</a:t>
            </a:r>
            <a:r>
              <a:rPr kumimoji="0" lang="en-SG" sz="40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 </a:t>
            </a:r>
            <a:r>
              <a:rPr kumimoji="0" lang="en-SG" sz="40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mn-cs"/>
              </a:rPr>
              <a:t>đảm</a:t>
            </a:r>
            <a:r>
              <a:rPr kumimoji="0" lang="en-SG" sz="40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 </a:t>
            </a:r>
            <a:r>
              <a:rPr kumimoji="0" lang="en-SG" sz="40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mn-cs"/>
              </a:rPr>
              <a:t>đang</a:t>
            </a:r>
            <a:r>
              <a:rPr kumimoji="0" lang="en-SG" sz="40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 </a:t>
            </a:r>
            <a:r>
              <a:rPr kumimoji="0" lang="en-SG" sz="40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mn-cs"/>
              </a:rPr>
              <a:t>của</a:t>
            </a:r>
            <a:r>
              <a:rPr kumimoji="0" lang="en-SG" sz="40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 </a:t>
            </a:r>
            <a:r>
              <a:rPr kumimoji="0" lang="vi-VN" sz="40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mình?</a:t>
            </a:r>
            <a:endParaRPr kumimoji="0" lang="en-US" sz="40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16339882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down)">
                                      <p:cBhvr>
                                        <p:cTn id="20" dur="500"/>
                                        <p:tgtEl>
                                          <p:spTgt spid="8"/>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wipe(down)">
                                      <p:cBhvr>
                                        <p:cTn id="28" dur="500"/>
                                        <p:tgtEl>
                                          <p:spTgt spid="12"/>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wipe(down)">
                                      <p:cBhvr>
                                        <p:cTn id="3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2" grpId="0"/>
      <p:bldP spid="7" grpId="0" animBg="1"/>
      <p:bldP spid="8" grpId="0"/>
      <p:bldP spid="12" grpId="0" animBg="1"/>
      <p:bldP spid="1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4703F0-C8FD-F9C5-E833-301A9AB5ADBE}"/>
            </a:ext>
          </a:extLst>
        </p:cNvPr>
        <p:cNvGrpSpPr/>
        <p:nvPr/>
      </p:nvGrpSpPr>
      <p:grpSpPr>
        <a:xfrm>
          <a:off x="0" y="0"/>
          <a:ext cx="0" cy="0"/>
          <a:chOff x="0" y="0"/>
          <a:chExt cx="0" cy="0"/>
        </a:xfrm>
      </p:grpSpPr>
      <p:sp>
        <p:nvSpPr>
          <p:cNvPr id="5" name="Rounded Rectangle 2">
            <a:extLst>
              <a:ext uri="{FF2B5EF4-FFF2-40B4-BE49-F238E27FC236}">
                <a16:creationId xmlns:a16="http://schemas.microsoft.com/office/drawing/2014/main" id="{0E6CDB7F-8317-C485-B30D-873AEF6ED9CF}"/>
              </a:ext>
            </a:extLst>
          </p:cNvPr>
          <p:cNvSpPr/>
          <p:nvPr/>
        </p:nvSpPr>
        <p:spPr>
          <a:xfrm>
            <a:off x="199585" y="1510748"/>
            <a:ext cx="11827828" cy="5237922"/>
          </a:xfrm>
          <a:prstGeom prst="roundRect">
            <a:avLst/>
          </a:prstGeom>
          <a:solidFill>
            <a:schemeClr val="bg1"/>
          </a:solidFill>
          <a:ln w="57150">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SG"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0" name="任意多边形: 形状 4">
            <a:extLst>
              <a:ext uri="{FF2B5EF4-FFF2-40B4-BE49-F238E27FC236}">
                <a16:creationId xmlns:a16="http://schemas.microsoft.com/office/drawing/2014/main" id="{F863BE41-3E43-681A-EE82-65AEFEF4E698}"/>
              </a:ext>
            </a:extLst>
          </p:cNvPr>
          <p:cNvSpPr/>
          <p:nvPr/>
        </p:nvSpPr>
        <p:spPr>
          <a:xfrm>
            <a:off x="78827" y="62916"/>
            <a:ext cx="11827828" cy="1303283"/>
          </a:xfrm>
          <a:prstGeom prst="roundRect">
            <a:avLst/>
          </a:prstGeom>
          <a:solidFill>
            <a:schemeClr val="accent2"/>
          </a:solidFill>
          <a:ln w="28575">
            <a:solidFill>
              <a:srgbClr val="684125"/>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200" b="1" i="0" u="none" strike="noStrike" kern="1200" cap="none" spc="0" normalizeH="0" baseline="0" noProof="0" dirty="0">
                <a:ln>
                  <a:noFill/>
                </a:ln>
                <a:solidFill>
                  <a:prstClr val="white"/>
                </a:solidFill>
                <a:effectLst/>
                <a:uLnTx/>
                <a:uFillTx/>
                <a:latin typeface="思源黑体 CN" panose="020F0502020204030204"/>
                <a:cs typeface="+mn-cs"/>
              </a:rPr>
              <a:t> </a:t>
            </a:r>
            <a:r>
              <a:rPr kumimoji="0" lang="vi-VN" sz="4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2: Đặt câu hỏi cho trạng ngữ chỉ phương tiện của mỗi câu dưới đây:</a:t>
            </a:r>
            <a:endParaRPr kumimoji="0" lang="zh-CN" altLang="en-US" sz="4200" b="1" i="0" u="none" strike="noStrike" kern="1200" cap="none" spc="0" normalizeH="0" baseline="0" noProof="0" dirty="0">
              <a:ln>
                <a:noFill/>
              </a:ln>
              <a:solidFill>
                <a:prstClr val="white"/>
              </a:solidFill>
              <a:effectLst/>
              <a:uLnTx/>
              <a:uFillTx/>
              <a:latin typeface="Cambria" panose="02040503050406030204" pitchFamily="18" charset="0"/>
              <a:ea typeface="字魂70号-灵悦黑体" panose="00000500000000000000" pitchFamily="2" charset="-122"/>
              <a:cs typeface="+mn-cs"/>
              <a:sym typeface="字魂70号-灵悦黑体" panose="00000500000000000000" pitchFamily="2" charset="-122"/>
            </a:endParaRPr>
          </a:p>
        </p:txBody>
      </p:sp>
      <p:sp>
        <p:nvSpPr>
          <p:cNvPr id="3" name="Rounded Rectangle 10">
            <a:extLst>
              <a:ext uri="{FF2B5EF4-FFF2-40B4-BE49-F238E27FC236}">
                <a16:creationId xmlns:a16="http://schemas.microsoft.com/office/drawing/2014/main" id="{87C07241-B321-074B-2868-C0A83BD26628}"/>
              </a:ext>
            </a:extLst>
          </p:cNvPr>
          <p:cNvSpPr/>
          <p:nvPr/>
        </p:nvSpPr>
        <p:spPr>
          <a:xfrm>
            <a:off x="314182" y="1885201"/>
            <a:ext cx="11592473" cy="2135756"/>
          </a:xfrm>
          <a:prstGeom prst="roundRect">
            <a:avLst>
              <a:gd name="adj" fmla="val 6915"/>
            </a:avLst>
          </a:prstGeom>
          <a:solidFill>
            <a:schemeClr val="bg1"/>
          </a:solidFill>
          <a:ln w="57150">
            <a:solidFill>
              <a:srgbClr val="B7CD1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思源黑体 CN" panose="020F0502020204030204"/>
              <a:cs typeface="+mn-cs"/>
            </a:endParaRPr>
          </a:p>
        </p:txBody>
      </p:sp>
      <p:sp>
        <p:nvSpPr>
          <p:cNvPr id="4" name="TextBox 3">
            <a:extLst>
              <a:ext uri="{FF2B5EF4-FFF2-40B4-BE49-F238E27FC236}">
                <a16:creationId xmlns:a16="http://schemas.microsoft.com/office/drawing/2014/main" id="{382DCF0C-0C0D-58E0-2247-78E0C311F9AD}"/>
              </a:ext>
            </a:extLst>
          </p:cNvPr>
          <p:cNvSpPr txBox="1"/>
          <p:nvPr/>
        </p:nvSpPr>
        <p:spPr>
          <a:xfrm>
            <a:off x="417443" y="2029749"/>
            <a:ext cx="11247694" cy="184665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 Bằng một số ống tre, nứa thô sơ, người dân Tây Nguyên đã làm ra cây đàn t'rưng có âm thanh thánh thót như tiếng chim hót, tiếng suối reo....</a:t>
            </a:r>
          </a:p>
        </p:txBody>
      </p:sp>
      <p:sp>
        <p:nvSpPr>
          <p:cNvPr id="6" name="Rounded Rectangle 2">
            <a:extLst>
              <a:ext uri="{FF2B5EF4-FFF2-40B4-BE49-F238E27FC236}">
                <a16:creationId xmlns:a16="http://schemas.microsoft.com/office/drawing/2014/main" id="{687AFAD9-57E5-7083-F3E3-EEDA532DA08D}"/>
              </a:ext>
            </a:extLst>
          </p:cNvPr>
          <p:cNvSpPr/>
          <p:nvPr/>
        </p:nvSpPr>
        <p:spPr>
          <a:xfrm>
            <a:off x="1192955" y="4346340"/>
            <a:ext cx="10515600" cy="2135756"/>
          </a:xfrm>
          <a:prstGeom prst="roundRect">
            <a:avLst/>
          </a:prstGeom>
          <a:solidFill>
            <a:schemeClr val="bg1"/>
          </a:solidFill>
          <a:ln w="5715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Bằng cái gì mà người dân Tây Nguyên đã làm ra cây đàn t'rưng có âm thanh thánh thót như tiếng chim hót, tiếng suối reo...?</a:t>
            </a:r>
            <a:endParaRPr kumimoji="0" lang="en-US" sz="40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39048342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down)">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3" grpId="0" animBg="1"/>
      <p:bldP spid="4" grpId="0"/>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7">
            <a:extLst>
              <a:ext uri="{FF2B5EF4-FFF2-40B4-BE49-F238E27FC236}">
                <a16:creationId xmlns:a16="http://schemas.microsoft.com/office/drawing/2014/main" id="{F4B80E96-70E9-416D-BBCB-65B9FAC883E4}"/>
              </a:ext>
            </a:extLst>
          </p:cNvPr>
          <p:cNvSpPr/>
          <p:nvPr/>
        </p:nvSpPr>
        <p:spPr>
          <a:xfrm>
            <a:off x="308113" y="246041"/>
            <a:ext cx="11651974" cy="1930956"/>
          </a:xfrm>
          <a:prstGeom prst="roundRect">
            <a:avLst>
              <a:gd name="adj" fmla="val 27734"/>
            </a:avLst>
          </a:prstGeom>
          <a:solidFill>
            <a:schemeClr val="accent4">
              <a:lumMod val="20000"/>
              <a:lumOff val="80000"/>
            </a:schemeClr>
          </a:solidFill>
          <a:ln w="57150">
            <a:solidFill>
              <a:srgbClr val="566139"/>
            </a:solidFill>
            <a:prstDash val="dash"/>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0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rPr>
              <a:t>3. Theo em, trạng ngữ chỉ phương tiện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0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rPr>
              <a:t>bổ sung thông tin gì cho câu?</a:t>
            </a:r>
            <a:endParaRPr kumimoji="0" lang="en-SG" sz="50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endParaRPr>
          </a:p>
        </p:txBody>
      </p:sp>
      <p:sp>
        <p:nvSpPr>
          <p:cNvPr id="6" name="TextBox 5">
            <a:extLst>
              <a:ext uri="{FF2B5EF4-FFF2-40B4-BE49-F238E27FC236}">
                <a16:creationId xmlns:a16="http://schemas.microsoft.com/office/drawing/2014/main" id="{4CBCC8E3-A080-45C9-9247-A0091C36AAFE}"/>
              </a:ext>
            </a:extLst>
          </p:cNvPr>
          <p:cNvSpPr txBox="1"/>
          <p:nvPr/>
        </p:nvSpPr>
        <p:spPr>
          <a:xfrm>
            <a:off x="546537" y="1884610"/>
            <a:ext cx="8061435"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8" name="Rectangle 7">
            <a:extLst>
              <a:ext uri="{FF2B5EF4-FFF2-40B4-BE49-F238E27FC236}">
                <a16:creationId xmlns:a16="http://schemas.microsoft.com/office/drawing/2014/main" id="{4B75DC82-B00C-4EAC-83FD-319E3B03A39C}"/>
              </a:ext>
            </a:extLst>
          </p:cNvPr>
          <p:cNvSpPr/>
          <p:nvPr/>
        </p:nvSpPr>
        <p:spPr>
          <a:xfrm>
            <a:off x="1316005" y="2310935"/>
            <a:ext cx="9559990" cy="3293209"/>
          </a:xfrm>
          <a:prstGeom prst="rect">
            <a:avLst/>
          </a:prstGeom>
          <a:solidFill>
            <a:schemeClr val="bg1"/>
          </a:solidFill>
          <a:ln w="38100">
            <a:solidFill>
              <a:schemeClr val="tx1"/>
            </a:solidFill>
            <a:prstDash val="dash"/>
          </a:ln>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5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Trạng ngữ chỉ phương tiện bổ sung thông tin về mặt phương tiện thực hiện hoạt động được nói đến trong câu</a:t>
            </a:r>
            <a:r>
              <a:rPr kumimoji="0" lang="vi-VN" sz="5200" b="1" i="0" u="none" strike="noStrike" kern="1200" cap="none" spc="0" normalizeH="0" baseline="0" noProof="0" dirty="0">
                <a:ln>
                  <a:noFill/>
                </a:ln>
                <a:solidFill>
                  <a:prstClr val="black"/>
                </a:solidFill>
                <a:effectLst/>
                <a:uLnTx/>
                <a:uFillTx/>
                <a:latin typeface="思源黑体 CN" panose="020F0502020204030204"/>
                <a:cs typeface="+mn-cs"/>
              </a:rPr>
              <a:t>. </a:t>
            </a:r>
            <a:endParaRPr kumimoji="0" lang="vi-VN" sz="5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8742207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组合 20">
            <a:extLst>
              <a:ext uri="{FF2B5EF4-FFF2-40B4-BE49-F238E27FC236}">
                <a16:creationId xmlns:a16="http://schemas.microsoft.com/office/drawing/2014/main" id="{A3330F02-423D-BF4C-93E1-E57E9B617A2D}"/>
              </a:ext>
            </a:extLst>
          </p:cNvPr>
          <p:cNvGrpSpPr/>
          <p:nvPr/>
        </p:nvGrpSpPr>
        <p:grpSpPr>
          <a:xfrm>
            <a:off x="-1178873" y="109329"/>
            <a:ext cx="14220497" cy="7101213"/>
            <a:chOff x="1304923" y="673100"/>
            <a:chExt cx="9363077" cy="5286378"/>
          </a:xfrm>
        </p:grpSpPr>
        <p:pic>
          <p:nvPicPr>
            <p:cNvPr id="4" name="图片 3">
              <a:extLst>
                <a:ext uri="{FF2B5EF4-FFF2-40B4-BE49-F238E27FC236}">
                  <a16:creationId xmlns:a16="http://schemas.microsoft.com/office/drawing/2014/main" id="{F97DCF83-F608-7CA8-F92D-88BB1F716CE4}"/>
                </a:ext>
              </a:extLst>
            </p:cNvPr>
            <p:cNvPicPr>
              <a:picLocks noChangeAspect="1"/>
            </p:cNvPicPr>
            <p:nvPr/>
          </p:nvPicPr>
          <p:blipFill rotWithShape="1">
            <a:blip r:embed="rId2">
              <a:extLst>
                <a:ext uri="{28A0092B-C50C-407E-A947-70E740481C1C}">
                  <a14:useLocalDpi xmlns:a14="http://schemas.microsoft.com/office/drawing/2010/main" val="0"/>
                </a:ext>
              </a:extLst>
            </a:blip>
            <a:srcRect t="17852" b="20435"/>
            <a:stretch/>
          </p:blipFill>
          <p:spPr>
            <a:xfrm>
              <a:off x="1304923" y="673100"/>
              <a:ext cx="9363077" cy="5286378"/>
            </a:xfrm>
            <a:prstGeom prst="rect">
              <a:avLst/>
            </a:prstGeom>
          </p:spPr>
        </p:pic>
        <p:grpSp>
          <p:nvGrpSpPr>
            <p:cNvPr id="10" name="组合 9">
              <a:extLst>
                <a:ext uri="{FF2B5EF4-FFF2-40B4-BE49-F238E27FC236}">
                  <a16:creationId xmlns:a16="http://schemas.microsoft.com/office/drawing/2014/main" id="{607D46E2-BF5B-6E3D-FE69-7479932D2BC5}"/>
                </a:ext>
              </a:extLst>
            </p:cNvPr>
            <p:cNvGrpSpPr/>
            <p:nvPr/>
          </p:nvGrpSpPr>
          <p:grpSpPr>
            <a:xfrm>
              <a:off x="4715273" y="713317"/>
              <a:ext cx="2703017" cy="778078"/>
              <a:chOff x="3510832" y="2251534"/>
              <a:chExt cx="5468498" cy="778078"/>
            </a:xfrm>
          </p:grpSpPr>
          <p:sp>
            <p:nvSpPr>
              <p:cNvPr id="12" name="矩形: 圆角 11">
                <a:extLst>
                  <a:ext uri="{FF2B5EF4-FFF2-40B4-BE49-F238E27FC236}">
                    <a16:creationId xmlns:a16="http://schemas.microsoft.com/office/drawing/2014/main" id="{058A0E67-E421-4862-E14B-901CE8893E10}"/>
                  </a:ext>
                </a:extLst>
              </p:cNvPr>
              <p:cNvSpPr/>
              <p:nvPr/>
            </p:nvSpPr>
            <p:spPr>
              <a:xfrm>
                <a:off x="3510832" y="2251534"/>
                <a:ext cx="5468498" cy="734640"/>
              </a:xfrm>
              <a:prstGeom prst="roundRect">
                <a:avLst>
                  <a:gd name="adj" fmla="val 50000"/>
                </a:avLst>
              </a:prstGeom>
              <a:gradFill flip="none" rotWithShape="1">
                <a:gsLst>
                  <a:gs pos="0">
                    <a:srgbClr val="31AC17">
                      <a:shade val="30000"/>
                      <a:satMod val="115000"/>
                    </a:srgbClr>
                  </a:gs>
                  <a:gs pos="50000">
                    <a:srgbClr val="31AC17">
                      <a:shade val="67500"/>
                      <a:satMod val="115000"/>
                    </a:srgbClr>
                  </a:gs>
                  <a:gs pos="100000">
                    <a:srgbClr val="31AC17">
                      <a:shade val="100000"/>
                      <a:satMod val="115000"/>
                    </a:srgbClr>
                  </a:gs>
                </a:gsLst>
                <a:lin ang="10800000" scaled="1"/>
                <a:tileRect/>
              </a:gra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标小智龙珠体" panose="02020500000000000000" pitchFamily="18" charset="-122"/>
                  <a:ea typeface="标小智龙珠体" panose="02020500000000000000" pitchFamily="18" charset="-122"/>
                  <a:cs typeface="+mn-cs"/>
                </a:endParaRPr>
              </a:p>
            </p:txBody>
          </p:sp>
          <p:sp>
            <p:nvSpPr>
              <p:cNvPr id="14" name="文本框 13">
                <a:extLst>
                  <a:ext uri="{FF2B5EF4-FFF2-40B4-BE49-F238E27FC236}">
                    <a16:creationId xmlns:a16="http://schemas.microsoft.com/office/drawing/2014/main" id="{553E555E-6922-772D-CCA2-5341456B515E}"/>
                  </a:ext>
                </a:extLst>
              </p:cNvPr>
              <p:cNvSpPr txBox="1"/>
              <p:nvPr/>
            </p:nvSpPr>
            <p:spPr>
              <a:xfrm>
                <a:off x="3817504" y="2294972"/>
                <a:ext cx="4855152" cy="73464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5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ea"/>
                    <a:sym typeface="+mn-lt"/>
                  </a:rPr>
                  <a:t>GHI NHỚ</a:t>
                </a:r>
                <a:endParaRPr kumimoji="0" lang="en-US" altLang="zh-CN" sz="5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ea"/>
                  <a:sym typeface="+mn-lt"/>
                </a:endParaRPr>
              </a:p>
            </p:txBody>
          </p:sp>
        </p:grpSp>
      </p:grpSp>
      <p:sp>
        <p:nvSpPr>
          <p:cNvPr id="15" name="TextBox 14">
            <a:extLst>
              <a:ext uri="{FF2B5EF4-FFF2-40B4-BE49-F238E27FC236}">
                <a16:creationId xmlns:a16="http://schemas.microsoft.com/office/drawing/2014/main" id="{24A34069-F4C2-466B-A8E0-B63EFC8A3C62}"/>
              </a:ext>
            </a:extLst>
          </p:cNvPr>
          <p:cNvSpPr txBox="1"/>
          <p:nvPr/>
        </p:nvSpPr>
        <p:spPr>
          <a:xfrm>
            <a:off x="691968" y="1441577"/>
            <a:ext cx="10478814" cy="5170646"/>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5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Trạng ngữ chỉ phương tiện bổ sung thông tin về phương tiện thực hiện hoạt động được nói đến trong câu; trả lời cho câu hỏi có từ ngữ để hỏi: bằng gì, bằng cái gì, với cái gì,....</a:t>
            </a:r>
            <a:endParaRPr kumimoji="0" lang="en-SG" sz="5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10891485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580">
                                          <p:stCondLst>
                                            <p:cond delay="0"/>
                                          </p:stCondLst>
                                        </p:cTn>
                                        <p:tgtEl>
                                          <p:spTgt spid="21"/>
                                        </p:tgtEl>
                                      </p:cBhvr>
                                    </p:animEffect>
                                    <p:anim calcmode="lin" valueType="num">
                                      <p:cBhvr>
                                        <p:cTn id="8" dur="1822"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1"/>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1"/>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1"/>
                                        </p:tgtEl>
                                        <p:attrNameLst>
                                          <p:attrName>ppt_y</p:attrName>
                                        </p:attrNameLst>
                                      </p:cBhvr>
                                      <p:tavLst>
                                        <p:tav tm="0" fmla="#ppt_y-sin(pi*$)/81">
                                          <p:val>
                                            <p:fltVal val="0"/>
                                          </p:val>
                                        </p:tav>
                                        <p:tav tm="100000">
                                          <p:val>
                                            <p:fltVal val="1"/>
                                          </p:val>
                                        </p:tav>
                                      </p:tavLst>
                                    </p:anim>
                                    <p:animScale>
                                      <p:cBhvr>
                                        <p:cTn id="13" dur="26">
                                          <p:stCondLst>
                                            <p:cond delay="650"/>
                                          </p:stCondLst>
                                        </p:cTn>
                                        <p:tgtEl>
                                          <p:spTgt spid="21"/>
                                        </p:tgtEl>
                                      </p:cBhvr>
                                      <p:to x="100000" y="60000"/>
                                    </p:animScale>
                                    <p:animScale>
                                      <p:cBhvr>
                                        <p:cTn id="14" dur="166" decel="50000">
                                          <p:stCondLst>
                                            <p:cond delay="676"/>
                                          </p:stCondLst>
                                        </p:cTn>
                                        <p:tgtEl>
                                          <p:spTgt spid="21"/>
                                        </p:tgtEl>
                                      </p:cBhvr>
                                      <p:to x="100000" y="100000"/>
                                    </p:animScale>
                                    <p:animScale>
                                      <p:cBhvr>
                                        <p:cTn id="15" dur="26">
                                          <p:stCondLst>
                                            <p:cond delay="1312"/>
                                          </p:stCondLst>
                                        </p:cTn>
                                        <p:tgtEl>
                                          <p:spTgt spid="21"/>
                                        </p:tgtEl>
                                      </p:cBhvr>
                                      <p:to x="100000" y="80000"/>
                                    </p:animScale>
                                    <p:animScale>
                                      <p:cBhvr>
                                        <p:cTn id="16" dur="166" decel="50000">
                                          <p:stCondLst>
                                            <p:cond delay="1338"/>
                                          </p:stCondLst>
                                        </p:cTn>
                                        <p:tgtEl>
                                          <p:spTgt spid="21"/>
                                        </p:tgtEl>
                                      </p:cBhvr>
                                      <p:to x="100000" y="100000"/>
                                    </p:animScale>
                                    <p:animScale>
                                      <p:cBhvr>
                                        <p:cTn id="17" dur="26">
                                          <p:stCondLst>
                                            <p:cond delay="1642"/>
                                          </p:stCondLst>
                                        </p:cTn>
                                        <p:tgtEl>
                                          <p:spTgt spid="21"/>
                                        </p:tgtEl>
                                      </p:cBhvr>
                                      <p:to x="100000" y="90000"/>
                                    </p:animScale>
                                    <p:animScale>
                                      <p:cBhvr>
                                        <p:cTn id="18" dur="166" decel="50000">
                                          <p:stCondLst>
                                            <p:cond delay="1668"/>
                                          </p:stCondLst>
                                        </p:cTn>
                                        <p:tgtEl>
                                          <p:spTgt spid="21"/>
                                        </p:tgtEl>
                                      </p:cBhvr>
                                      <p:to x="100000" y="100000"/>
                                    </p:animScale>
                                    <p:animScale>
                                      <p:cBhvr>
                                        <p:cTn id="19" dur="26">
                                          <p:stCondLst>
                                            <p:cond delay="1808"/>
                                          </p:stCondLst>
                                        </p:cTn>
                                        <p:tgtEl>
                                          <p:spTgt spid="21"/>
                                        </p:tgtEl>
                                      </p:cBhvr>
                                      <p:to x="100000" y="95000"/>
                                    </p:animScale>
                                    <p:animScale>
                                      <p:cBhvr>
                                        <p:cTn id="20" dur="166" decel="50000">
                                          <p:stCondLst>
                                            <p:cond delay="1834"/>
                                          </p:stCondLst>
                                        </p:cTn>
                                        <p:tgtEl>
                                          <p:spTgt spid="21"/>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wipe(down)">
                                      <p:cBhvr>
                                        <p:cTn id="2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7F1B35A-F29F-4306-8055-67155EB4847C}"/>
              </a:ext>
            </a:extLst>
          </p:cNvPr>
          <p:cNvSpPr txBox="1"/>
          <p:nvPr/>
        </p:nvSpPr>
        <p:spPr>
          <a:xfrm>
            <a:off x="2060028" y="430924"/>
            <a:ext cx="791428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dirty="0">
              <a:ln>
                <a:noFill/>
              </a:ln>
              <a:solidFill>
                <a:prstClr val="black"/>
              </a:solidFill>
              <a:effectLst/>
              <a:uLnTx/>
              <a:uFillTx/>
              <a:latin typeface="思源黑体 CN" panose="020F0502020204030204"/>
              <a:cs typeface="+mn-cs"/>
            </a:endParaRPr>
          </a:p>
        </p:txBody>
      </p:sp>
      <p:sp>
        <p:nvSpPr>
          <p:cNvPr id="11" name="Rounded Rectangle 7">
            <a:extLst>
              <a:ext uri="{FF2B5EF4-FFF2-40B4-BE49-F238E27FC236}">
                <a16:creationId xmlns:a16="http://schemas.microsoft.com/office/drawing/2014/main" id="{5251FB1E-DBE5-47AB-9964-CD7F67015D89}"/>
              </a:ext>
            </a:extLst>
          </p:cNvPr>
          <p:cNvSpPr/>
          <p:nvPr/>
        </p:nvSpPr>
        <p:spPr>
          <a:xfrm>
            <a:off x="1370892" y="42057"/>
            <a:ext cx="10583916" cy="1566624"/>
          </a:xfrm>
          <a:prstGeom prst="roundRect">
            <a:avLst>
              <a:gd name="adj" fmla="val 27734"/>
            </a:avLst>
          </a:prstGeom>
          <a:solidFill>
            <a:schemeClr val="accent4">
              <a:lumMod val="20000"/>
              <a:lumOff val="80000"/>
            </a:schemeClr>
          </a:solidFill>
          <a:ln w="57150">
            <a:solidFill>
              <a:srgbClr val="566139"/>
            </a:solidFill>
            <a:prstDash val="dash"/>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rPr>
              <a:t>4. Tìm từ ngữ thích hợp để hoàn thành các câu có trạng ngữ chỉ phương tiện.</a:t>
            </a:r>
          </a:p>
        </p:txBody>
      </p:sp>
      <p:pic>
        <p:nvPicPr>
          <p:cNvPr id="10" name="Picture 9">
            <a:extLst>
              <a:ext uri="{FF2B5EF4-FFF2-40B4-BE49-F238E27FC236}">
                <a16:creationId xmlns:a16="http://schemas.microsoft.com/office/drawing/2014/main" id="{B20F44B7-05C9-4B9E-97E2-EECF8C298FAC}"/>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22655" b="81537" l="14271" r="72555">
                        <a14:foregroundMark x1="16866" y1="78144" x2="14271" y2="81537"/>
                      </a14:backgroundRemoval>
                    </a14:imgEffect>
                  </a14:imgLayer>
                </a14:imgProps>
              </a:ext>
            </a:extLst>
          </a:blip>
          <a:srcRect l="16896" t="16643" r="21187" b="22323"/>
          <a:stretch/>
        </p:blipFill>
        <p:spPr>
          <a:xfrm>
            <a:off x="3524412" y="2322785"/>
            <a:ext cx="633710" cy="624693"/>
          </a:xfrm>
          <a:prstGeom prst="rect">
            <a:avLst/>
          </a:prstGeom>
        </p:spPr>
      </p:pic>
      <p:pic>
        <p:nvPicPr>
          <p:cNvPr id="14" name="Picture 13">
            <a:extLst>
              <a:ext uri="{FF2B5EF4-FFF2-40B4-BE49-F238E27FC236}">
                <a16:creationId xmlns:a16="http://schemas.microsoft.com/office/drawing/2014/main" id="{61512788-AEA1-4ABD-94CA-47ADFE525F64}"/>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22655" b="81537" l="14271" r="72555">
                        <a14:foregroundMark x1="16866" y1="78144" x2="14271" y2="81537"/>
                      </a14:backgroundRemoval>
                    </a14:imgEffect>
                  </a14:imgLayer>
                </a14:imgProps>
              </a:ext>
            </a:extLst>
          </a:blip>
          <a:srcRect l="16896" t="16643" r="21187" b="22323"/>
          <a:stretch/>
        </p:blipFill>
        <p:spPr>
          <a:xfrm>
            <a:off x="4949802" y="2322785"/>
            <a:ext cx="643690" cy="634531"/>
          </a:xfrm>
          <a:prstGeom prst="rect">
            <a:avLst/>
          </a:prstGeom>
        </p:spPr>
      </p:pic>
      <p:sp>
        <p:nvSpPr>
          <p:cNvPr id="20" name="Rounded Rectangle 2">
            <a:extLst>
              <a:ext uri="{FF2B5EF4-FFF2-40B4-BE49-F238E27FC236}">
                <a16:creationId xmlns:a16="http://schemas.microsoft.com/office/drawing/2014/main" id="{BC43C681-9E17-4F8A-8E6E-D3E6E4FC7396}"/>
              </a:ext>
            </a:extLst>
          </p:cNvPr>
          <p:cNvSpPr/>
          <p:nvPr/>
        </p:nvSpPr>
        <p:spPr>
          <a:xfrm>
            <a:off x="0" y="1660730"/>
            <a:ext cx="9066527" cy="1451609"/>
          </a:xfrm>
          <a:prstGeom prst="roundRect">
            <a:avLst/>
          </a:prstGeom>
          <a:solidFill>
            <a:schemeClr val="accent2">
              <a:lumMod val="40000"/>
              <a:lumOff val="60000"/>
            </a:schemeClr>
          </a:solidFill>
          <a:ln w="5715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 Bằng ........... .......................</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vi-V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chuồn chuồn bay lượn khắp đó đây.</a:t>
            </a:r>
            <a:endPar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21" name="Rounded Rectangle 2">
            <a:extLst>
              <a:ext uri="{FF2B5EF4-FFF2-40B4-BE49-F238E27FC236}">
                <a16:creationId xmlns:a16="http://schemas.microsoft.com/office/drawing/2014/main" id="{01060D9C-A11E-472B-89AF-F16C5F6112C1}"/>
              </a:ext>
            </a:extLst>
          </p:cNvPr>
          <p:cNvSpPr/>
          <p:nvPr/>
        </p:nvSpPr>
        <p:spPr>
          <a:xfrm>
            <a:off x="111284" y="3227179"/>
            <a:ext cx="11408053" cy="1573924"/>
          </a:xfrm>
          <a:prstGeom prst="roundRect">
            <a:avLst/>
          </a:prstGeom>
          <a:solidFill>
            <a:schemeClr val="accent2">
              <a:lumMod val="40000"/>
              <a:lumOff val="60000"/>
            </a:schemeClr>
          </a:solidFill>
          <a:ln w="5715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b) </a:t>
            </a:r>
            <a:r>
              <a:rPr kumimoji="0" lang="en-SG"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Với</a:t>
            </a:r>
            <a:r>
              <a:rPr kumimoji="0" lang="en-SG"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vi-V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t>
            </a:r>
            <a:r>
              <a:rPr kumimoji="0" lang="en-SG"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SG"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chim</a:t>
            </a:r>
            <a:r>
              <a:rPr kumimoji="0" lang="en-SG"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SG"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gõ</a:t>
            </a:r>
            <a:r>
              <a:rPr kumimoji="0" lang="en-SG"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SG"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kiến</a:t>
            </a:r>
            <a:r>
              <a:rPr kumimoji="0" lang="en-SG"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SG"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có</a:t>
            </a:r>
            <a:r>
              <a:rPr kumimoji="0" lang="en-SG"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SG"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thể</a:t>
            </a:r>
            <a:r>
              <a:rPr kumimoji="0" lang="en-SG"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vi-V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đ</a:t>
            </a:r>
            <a:r>
              <a:rPr kumimoji="0" lang="en-SG"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ục</a:t>
            </a:r>
            <a:r>
              <a:rPr kumimoji="0" lang="en-SG"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SG"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thủng</a:t>
            </a:r>
            <a:r>
              <a:rPr kumimoji="0" lang="en-SG"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SG"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bất</a:t>
            </a:r>
            <a:r>
              <a:rPr kumimoji="0" lang="en-SG"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SG"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kì</a:t>
            </a:r>
            <a:r>
              <a:rPr kumimoji="0" lang="en-SG"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SG"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thân</a:t>
            </a:r>
            <a:r>
              <a:rPr kumimoji="0" lang="en-SG"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SG"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cây</a:t>
            </a:r>
            <a:r>
              <a:rPr kumimoji="0" lang="en-SG"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SG"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nào</a:t>
            </a:r>
            <a:r>
              <a:rPr kumimoji="0" lang="en-SG"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t>
            </a:r>
            <a:endPar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2" name="Rounded Rectangle 2">
            <a:extLst>
              <a:ext uri="{FF2B5EF4-FFF2-40B4-BE49-F238E27FC236}">
                <a16:creationId xmlns:a16="http://schemas.microsoft.com/office/drawing/2014/main" id="{8E33F143-936B-2D94-4DD5-0C0E5283CBB3}"/>
              </a:ext>
            </a:extLst>
          </p:cNvPr>
          <p:cNvSpPr/>
          <p:nvPr/>
        </p:nvSpPr>
        <p:spPr>
          <a:xfrm>
            <a:off x="111283" y="4915943"/>
            <a:ext cx="11408053" cy="1348127"/>
          </a:xfrm>
          <a:prstGeom prst="roundRect">
            <a:avLst/>
          </a:prstGeom>
          <a:solidFill>
            <a:schemeClr val="accent2">
              <a:lumMod val="40000"/>
              <a:lumOff val="60000"/>
            </a:schemeClr>
          </a:solidFill>
          <a:ln w="5715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c) B</a:t>
            </a:r>
            <a:r>
              <a:rPr kumimoji="0" lang="en-SG"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ằng</a:t>
            </a:r>
            <a:r>
              <a:rPr kumimoji="0" lang="en-SG"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vi-V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t>
            </a:r>
            <a:r>
              <a:rPr kumimoji="0" lang="en-SG"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t>
            </a:r>
            <a:r>
              <a:rPr kumimoji="0" lang="vi-V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t>
            </a:r>
            <a:r>
              <a:rPr kumimoji="0" lang="en-SG"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SG"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voi</a:t>
            </a:r>
            <a:r>
              <a:rPr kumimoji="0" lang="en-SG"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SG"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có</a:t>
            </a:r>
            <a:r>
              <a:rPr kumimoji="0" lang="en-SG"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SG"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thể</a:t>
            </a:r>
            <a:r>
              <a:rPr kumimoji="0" lang="en-SG"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SG"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dễ</a:t>
            </a:r>
            <a:r>
              <a:rPr kumimoji="0" lang="en-SG"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SG"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dàng</a:t>
            </a:r>
            <a:r>
              <a:rPr kumimoji="0" lang="en-SG"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SG"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kéo</a:t>
            </a:r>
            <a:r>
              <a:rPr kumimoji="0" lang="en-SG"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SG"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lá</a:t>
            </a:r>
            <a:r>
              <a:rPr kumimoji="0" lang="en-SG"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SG"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cây</a:t>
            </a:r>
            <a:r>
              <a:rPr kumimoji="0" lang="en-SG"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SG"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cành</a:t>
            </a:r>
            <a:r>
              <a:rPr kumimoji="0" lang="en-SG"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SG"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cây</a:t>
            </a:r>
            <a:r>
              <a:rPr kumimoji="0" lang="en-SG"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SG"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từ</a:t>
            </a:r>
            <a:r>
              <a:rPr kumimoji="0" lang="en-SG"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SG"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trên</a:t>
            </a:r>
            <a:r>
              <a:rPr kumimoji="0" lang="en-SG"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SG"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cao</a:t>
            </a:r>
            <a:r>
              <a:rPr kumimoji="0" lang="en-SG"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SG"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xuống</a:t>
            </a:r>
            <a:r>
              <a:rPr kumimoji="0" lang="en-SG"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t>
            </a:r>
            <a:endPar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4" name="TextBox 3">
            <a:extLst>
              <a:ext uri="{FF2B5EF4-FFF2-40B4-BE49-F238E27FC236}">
                <a16:creationId xmlns:a16="http://schemas.microsoft.com/office/drawing/2014/main" id="{F5EF6460-6A1D-4033-782F-DA7D90FB2C94}"/>
              </a:ext>
            </a:extLst>
          </p:cNvPr>
          <p:cNvSpPr txBox="1"/>
          <p:nvPr/>
        </p:nvSpPr>
        <p:spPr>
          <a:xfrm>
            <a:off x="2381532" y="1783499"/>
            <a:ext cx="4305842" cy="661720"/>
          </a:xfrm>
          <a:prstGeom prst="rect">
            <a:avLst/>
          </a:prstGeom>
          <a:solidFill>
            <a:srgbClr val="F8CBAD"/>
          </a:solidFill>
        </p:spPr>
        <p:txBody>
          <a:bodyPr wrap="square" lIns="0" t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SG" sz="1800" b="1" i="0" u="none" strike="noStrike" kern="1200" cap="none" spc="0" normalizeH="0" baseline="0" noProof="0" dirty="0">
                <a:ln>
                  <a:noFill/>
                </a:ln>
                <a:solidFill>
                  <a:srgbClr val="7030A0"/>
                </a:solidFill>
                <a:effectLst/>
                <a:uLnTx/>
                <a:uFillTx/>
                <a:latin typeface="Roboto" panose="02000000000000000000" pitchFamily="2" charset="0"/>
                <a:cs typeface="+mn-cs"/>
              </a:rPr>
              <a:t> </a:t>
            </a:r>
            <a:r>
              <a:rPr kumimoji="0" lang="en-SG" sz="40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mn-cs"/>
              </a:rPr>
              <a:t>đôi</a:t>
            </a:r>
            <a:r>
              <a:rPr kumimoji="0" lang="en-SG" sz="40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 </a:t>
            </a:r>
            <a:r>
              <a:rPr kumimoji="0" lang="en-SG" sz="40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mn-cs"/>
              </a:rPr>
              <a:t>cánh</a:t>
            </a:r>
            <a:r>
              <a:rPr kumimoji="0" lang="en-SG" sz="40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 </a:t>
            </a:r>
            <a:r>
              <a:rPr kumimoji="0" lang="en-SG" sz="40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mn-cs"/>
              </a:rPr>
              <a:t>của</a:t>
            </a:r>
            <a:r>
              <a:rPr kumimoji="0" lang="en-SG" sz="40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 </a:t>
            </a:r>
            <a:r>
              <a:rPr kumimoji="0" lang="en-SG" sz="40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mn-cs"/>
              </a:rPr>
              <a:t>mình</a:t>
            </a:r>
            <a:endParaRPr kumimoji="0" lang="en-SG" sz="40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endParaRPr>
          </a:p>
        </p:txBody>
      </p:sp>
      <p:sp>
        <p:nvSpPr>
          <p:cNvPr id="5" name="TextBox 4">
            <a:extLst>
              <a:ext uri="{FF2B5EF4-FFF2-40B4-BE49-F238E27FC236}">
                <a16:creationId xmlns:a16="http://schemas.microsoft.com/office/drawing/2014/main" id="{60D9D3DD-E21B-D12C-1239-BFBD9CDE9DF2}"/>
              </a:ext>
            </a:extLst>
          </p:cNvPr>
          <p:cNvSpPr txBox="1"/>
          <p:nvPr/>
        </p:nvSpPr>
        <p:spPr>
          <a:xfrm>
            <a:off x="1930400" y="3383493"/>
            <a:ext cx="4584700" cy="661720"/>
          </a:xfrm>
          <a:prstGeom prst="rect">
            <a:avLst/>
          </a:prstGeom>
          <a:solidFill>
            <a:srgbClr val="F8CBAD"/>
          </a:solidFill>
        </p:spPr>
        <p:txBody>
          <a:bodyPr wrap="square" lIns="0" t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SG" sz="40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mn-cs"/>
              </a:rPr>
              <a:t>cái</a:t>
            </a:r>
            <a:r>
              <a:rPr kumimoji="0" lang="en-SG" sz="40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 </a:t>
            </a:r>
            <a:r>
              <a:rPr kumimoji="0" lang="en-SG" sz="40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mn-cs"/>
              </a:rPr>
              <a:t>mỏ</a:t>
            </a:r>
            <a:r>
              <a:rPr kumimoji="0" lang="en-SG" sz="40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 </a:t>
            </a:r>
            <a:r>
              <a:rPr kumimoji="0" lang="en-SG" sz="40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mn-cs"/>
              </a:rPr>
              <a:t>của</a:t>
            </a:r>
            <a:r>
              <a:rPr kumimoji="0" lang="en-SG" sz="40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 </a:t>
            </a:r>
            <a:r>
              <a:rPr kumimoji="0" lang="en-SG" sz="40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mn-cs"/>
              </a:rPr>
              <a:t>mình</a:t>
            </a:r>
            <a:endParaRPr kumimoji="0" lang="en-SG" sz="40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endParaRPr>
          </a:p>
        </p:txBody>
      </p:sp>
      <p:sp>
        <p:nvSpPr>
          <p:cNvPr id="6" name="TextBox 5">
            <a:extLst>
              <a:ext uri="{FF2B5EF4-FFF2-40B4-BE49-F238E27FC236}">
                <a16:creationId xmlns:a16="http://schemas.microsoft.com/office/drawing/2014/main" id="{CEE1C6F0-17F5-56BB-7A7A-DFA6084DD05F}"/>
              </a:ext>
            </a:extLst>
          </p:cNvPr>
          <p:cNvSpPr txBox="1"/>
          <p:nvPr/>
        </p:nvSpPr>
        <p:spPr>
          <a:xfrm>
            <a:off x="2186590" y="4996560"/>
            <a:ext cx="4722210" cy="661720"/>
          </a:xfrm>
          <a:prstGeom prst="rect">
            <a:avLst/>
          </a:prstGeom>
          <a:solidFill>
            <a:srgbClr val="F8CBAD"/>
          </a:solidFill>
        </p:spPr>
        <p:txBody>
          <a:bodyPr wrap="square" lIns="0" t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chiếc vòi của mình</a:t>
            </a:r>
            <a:endParaRPr kumimoji="0" lang="en-SG" sz="40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2268522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par>
                                <p:cTn id="8" presetID="22" presetClass="entr" presetSubtype="4"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par>
                                <p:cTn id="11" presetID="22" presetClass="entr" presetSubtype="4"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down)">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wipe(down)">
                                      <p:cBhvr>
                                        <p:cTn id="18" dur="500"/>
                                        <p:tgtEl>
                                          <p:spTgt spid="20"/>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wipe(down)">
                                      <p:cBhvr>
                                        <p:cTn id="23" dur="500"/>
                                        <p:tgtEl>
                                          <p:spTgt spid="21"/>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wipe(down)">
                                      <p:cBhvr>
                                        <p:cTn id="28" dur="500"/>
                                        <p:tgtEl>
                                          <p:spTgt spid="2"/>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barn(inVertical)">
                                      <p:cBhvr>
                                        <p:cTn id="33" dur="500"/>
                                        <p:tgtEl>
                                          <p:spTgt spid="4"/>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wipe(down)">
                                      <p:cBhvr>
                                        <p:cTn id="38" dur="500"/>
                                        <p:tgtEl>
                                          <p:spTgt spid="5"/>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grpId="0" nodeType="clickEffect">
                                  <p:stCondLst>
                                    <p:cond delay="0"/>
                                  </p:stCondLst>
                                  <p:childTnLst>
                                    <p:set>
                                      <p:cBhvr>
                                        <p:cTn id="42" dur="1" fill="hold">
                                          <p:stCondLst>
                                            <p:cond delay="0"/>
                                          </p:stCondLst>
                                        </p:cTn>
                                        <p:tgtEl>
                                          <p:spTgt spid="6"/>
                                        </p:tgtEl>
                                        <p:attrNameLst>
                                          <p:attrName>style.visibility</p:attrName>
                                        </p:attrNameLst>
                                      </p:cBhvr>
                                      <p:to>
                                        <p:strVal val="visible"/>
                                      </p:to>
                                    </p:set>
                                    <p:animEffect transition="in" filter="wipe(down)">
                                      <p:cBhvr>
                                        <p:cTn id="4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20" grpId="0" animBg="1"/>
      <p:bldP spid="21" grpId="0" animBg="1"/>
      <p:bldP spid="2" grpId="0" animBg="1"/>
      <p:bldP spid="4" grpId="0" animBg="1"/>
      <p:bldP spid="5" grpId="0" animBg="1"/>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3">
            <a:extLst>
              <a:ext uri="{FF2B5EF4-FFF2-40B4-BE49-F238E27FC236}">
                <a16:creationId xmlns:a16="http://schemas.microsoft.com/office/drawing/2014/main" id="{B8D38EB6-4272-4D26-B7FE-EF1567C74D97}"/>
              </a:ext>
            </a:extLst>
          </p:cNvPr>
          <p:cNvPicPr>
            <a:picLocks noChangeAspect="1"/>
          </p:cNvPicPr>
          <p:nvPr/>
        </p:nvPicPr>
        <p:blipFill rotWithShape="1">
          <a:blip r:embed="rId2">
            <a:extLst>
              <a:ext uri="{28A0092B-C50C-407E-A947-70E740481C1C}">
                <a14:useLocalDpi xmlns:a14="http://schemas.microsoft.com/office/drawing/2010/main" val="0"/>
              </a:ext>
            </a:extLst>
          </a:blip>
          <a:srcRect t="17852" b="20435"/>
          <a:stretch/>
        </p:blipFill>
        <p:spPr>
          <a:xfrm>
            <a:off x="185700" y="1568443"/>
            <a:ext cx="11273139" cy="5492579"/>
          </a:xfrm>
          <a:prstGeom prst="rect">
            <a:avLst/>
          </a:prstGeom>
        </p:spPr>
      </p:pic>
      <p:sp>
        <p:nvSpPr>
          <p:cNvPr id="2" name="Text Box 7">
            <a:extLst>
              <a:ext uri="{FF2B5EF4-FFF2-40B4-BE49-F238E27FC236}">
                <a16:creationId xmlns:a16="http://schemas.microsoft.com/office/drawing/2014/main" id="{07F55F09-6953-477B-BD52-3205A7DF9178}"/>
              </a:ext>
            </a:extLst>
          </p:cNvPr>
          <p:cNvSpPr txBox="1">
            <a:spLocks noChangeArrowheads="1"/>
          </p:cNvSpPr>
          <p:nvPr/>
        </p:nvSpPr>
        <p:spPr bwMode="auto">
          <a:xfrm>
            <a:off x="1974149" y="284705"/>
            <a:ext cx="7579271"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a:defRPr sz="5400" spc="300">
                <a:solidFill>
                  <a:srgbClr val="FF0000"/>
                </a:solidFill>
                <a:latin typeface="CommercialScript BT" panose="03030803040807090C04" pitchFamily="66" charset="0"/>
                <a:ea typeface="HanWangWCL03" panose="02020600000000000000" pitchFamily="18" charset="-12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2000" b="1" i="0" u="none" strike="noStrike" kern="1200" cap="none" spc="300" normalizeH="0" baseline="0" noProof="0" dirty="0">
                <a:ln>
                  <a:noFill/>
                </a:ln>
                <a:solidFill>
                  <a:srgbClr val="ED7D31">
                    <a:lumMod val="50000"/>
                  </a:srgbClr>
                </a:solidFill>
                <a:effectLst>
                  <a:glow rad="127000">
                    <a:prstClr val="white"/>
                  </a:glow>
                  <a:outerShdw blurRad="38100" dist="38100" dir="2700000" algn="tl">
                    <a:srgbClr val="000000">
                      <a:alpha val="43137"/>
                    </a:srgbClr>
                  </a:outerShdw>
                </a:effectLst>
                <a:uLnTx/>
                <a:uFillTx/>
                <a:latin typeface="UVF Blenda Script" panose="02040603050506020204" pitchFamily="18" charset="0"/>
                <a:ea typeface="字体视界-狮子座体" panose="02000500000000000000" pitchFamily="2" charset="-122"/>
                <a:cs typeface="Times New Roman" panose="02020603050405020304" pitchFamily="18" charset="0"/>
              </a:rPr>
              <a:t>Vận dụng</a:t>
            </a:r>
            <a:endParaRPr kumimoji="0" lang="en-US" altLang="zh-CN" sz="12000" b="1" i="0" u="none" strike="noStrike" kern="1200" cap="none" spc="300" normalizeH="0" baseline="0" noProof="0" dirty="0">
              <a:ln>
                <a:noFill/>
              </a:ln>
              <a:solidFill>
                <a:srgbClr val="ED7D31">
                  <a:lumMod val="50000"/>
                </a:srgbClr>
              </a:solidFill>
              <a:effectLst>
                <a:glow rad="127000">
                  <a:prstClr val="white"/>
                </a:glow>
                <a:outerShdw blurRad="38100" dist="38100" dir="2700000" algn="tl">
                  <a:srgbClr val="000000">
                    <a:alpha val="43137"/>
                  </a:srgbClr>
                </a:outerShdw>
              </a:effectLst>
              <a:uLnTx/>
              <a:uFillTx/>
              <a:latin typeface="UVF Blenda Script" panose="02040603050506020204" pitchFamily="18" charset="0"/>
              <a:ea typeface="字体视界-狮子座体" panose="02000500000000000000" pitchFamily="2" charset="-122"/>
              <a:cs typeface="Times New Roman" panose="02020603050405020304" pitchFamily="18" charset="0"/>
            </a:endParaRPr>
          </a:p>
        </p:txBody>
      </p:sp>
      <p:sp>
        <p:nvSpPr>
          <p:cNvPr id="4" name="TextBox 3">
            <a:extLst>
              <a:ext uri="{FF2B5EF4-FFF2-40B4-BE49-F238E27FC236}">
                <a16:creationId xmlns:a16="http://schemas.microsoft.com/office/drawing/2014/main" id="{B1116818-D9AD-45BE-BD04-EB52F8B4CF0F}"/>
              </a:ext>
            </a:extLst>
          </p:cNvPr>
          <p:cNvSpPr txBox="1"/>
          <p:nvPr/>
        </p:nvSpPr>
        <p:spPr>
          <a:xfrm>
            <a:off x="1514955" y="2578772"/>
            <a:ext cx="8497657" cy="378565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8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Hãy đặt câu có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8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trạng ngữ chỉ</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8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phương tiện?</a:t>
            </a:r>
            <a:endParaRPr kumimoji="0" lang="en-SG" sz="8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372840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7">
            <a:extLst>
              <a:ext uri="{FF2B5EF4-FFF2-40B4-BE49-F238E27FC236}">
                <a16:creationId xmlns:a16="http://schemas.microsoft.com/office/drawing/2014/main" id="{C50FFD07-F7CA-704F-A3F5-67A3179B2934}"/>
              </a:ext>
            </a:extLst>
          </p:cNvPr>
          <p:cNvSpPr txBox="1">
            <a:spLocks noChangeArrowheads="1"/>
          </p:cNvSpPr>
          <p:nvPr/>
        </p:nvSpPr>
        <p:spPr bwMode="auto">
          <a:xfrm>
            <a:off x="418072" y="1074509"/>
            <a:ext cx="11043272" cy="47089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a:defRPr sz="5400" spc="300">
                <a:solidFill>
                  <a:srgbClr val="FF0000"/>
                </a:solidFill>
                <a:latin typeface="CommercialScript BT" panose="03030803040807090C04" pitchFamily="66" charset="0"/>
                <a:ea typeface="HanWangWCL03" panose="02020600000000000000" pitchFamily="18" charset="-12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5000" b="1" i="0" u="none" strike="noStrike" kern="1200" cap="none" spc="300" normalizeH="0" baseline="0" noProof="0" dirty="0">
                <a:ln>
                  <a:noFill/>
                </a:ln>
                <a:solidFill>
                  <a:srgbClr val="FF33CC"/>
                </a:solidFill>
                <a:effectLst>
                  <a:glow rad="127000">
                    <a:prstClr val="white"/>
                  </a:glow>
                  <a:outerShdw blurRad="38100" dist="38100" dir="2700000" algn="tl">
                    <a:srgbClr val="000000">
                      <a:alpha val="43137"/>
                    </a:srgbClr>
                  </a:outerShdw>
                </a:effectLst>
                <a:uLnTx/>
                <a:uFillTx/>
                <a:latin typeface="UVF Blenda Script" panose="02040603050506020204" pitchFamily="18" charset="0"/>
                <a:ea typeface="字体视界-狮子座体" panose="02000500000000000000" pitchFamily="2" charset="-122"/>
                <a:cs typeface="Times New Roman" panose="02020603050405020304" pitchFamily="18" charset="0"/>
              </a:rPr>
              <a:t>Chúc các em học tốt!</a:t>
            </a:r>
            <a:endParaRPr kumimoji="0" lang="en-US" altLang="zh-CN" sz="15000" b="1" i="0" u="none" strike="noStrike" kern="1200" cap="none" spc="300" normalizeH="0" baseline="0" noProof="0" dirty="0">
              <a:ln>
                <a:noFill/>
              </a:ln>
              <a:solidFill>
                <a:srgbClr val="FF33CC"/>
              </a:solidFill>
              <a:effectLst>
                <a:glow rad="127000">
                  <a:prstClr val="white"/>
                </a:glow>
                <a:outerShdw blurRad="38100" dist="38100" dir="2700000" algn="tl">
                  <a:srgbClr val="000000">
                    <a:alpha val="43137"/>
                  </a:srgbClr>
                </a:outerShdw>
              </a:effectLst>
              <a:uLnTx/>
              <a:uFillTx/>
              <a:latin typeface="UVF Blenda Script" panose="02040603050506020204" pitchFamily="18" charset="0"/>
              <a:ea typeface="字体视界-狮子座体" panose="02000500000000000000" pitchFamily="2" charset="-122"/>
              <a:cs typeface="Times New Roman" panose="02020603050405020304" pitchFamily="18" charset="0"/>
            </a:endParaRPr>
          </a:p>
        </p:txBody>
      </p:sp>
    </p:spTree>
    <p:extLst>
      <p:ext uri="{BB962C8B-B14F-4D97-AF65-F5344CB8AC3E}">
        <p14:creationId xmlns:p14="http://schemas.microsoft.com/office/powerpoint/2010/main" val="36662881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2">
            <a:extLst>
              <a:ext uri="{FF2B5EF4-FFF2-40B4-BE49-F238E27FC236}">
                <a16:creationId xmlns:a16="http://schemas.microsoft.com/office/drawing/2014/main" id="{CF2EDB3C-0E17-395A-F892-B44E4AD9B083}"/>
              </a:ext>
            </a:extLst>
          </p:cNvPr>
          <p:cNvSpPr/>
          <p:nvPr/>
        </p:nvSpPr>
        <p:spPr>
          <a:xfrm>
            <a:off x="-3" y="439076"/>
            <a:ext cx="11712105" cy="6418924"/>
          </a:xfrm>
          <a:prstGeom prst="roundRect">
            <a:avLst/>
          </a:prstGeom>
          <a:solidFill>
            <a:schemeClr val="bg1"/>
          </a:solidFill>
          <a:ln w="57150">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SG"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6331" y="801322"/>
            <a:ext cx="5617602" cy="5617602"/>
          </a:xfrm>
          <a:prstGeom prst="rect">
            <a:avLst/>
          </a:prstGeom>
        </p:spPr>
      </p:pic>
      <p:sp>
        <p:nvSpPr>
          <p:cNvPr id="8" name="TextBox 7"/>
          <p:cNvSpPr txBox="1"/>
          <p:nvPr/>
        </p:nvSpPr>
        <p:spPr>
          <a:xfrm>
            <a:off x="4286502" y="470930"/>
            <a:ext cx="4787649" cy="1015663"/>
          </a:xfrm>
          <a:prstGeom prst="rect">
            <a:avLst/>
          </a:prstGeom>
          <a:noFill/>
        </p:spPr>
        <p:txBody>
          <a:bodyPr wrap="square" rtlCol="0">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6633E"/>
                </a:solidFill>
                <a:effectLst/>
                <a:uLnTx/>
                <a:uFillTx/>
                <a:latin typeface="#9Slide07 SVNAdeline" panose="02000500000000000000" pitchFamily="2" charset="0"/>
                <a:cs typeface="+mn-cs"/>
              </a:rPr>
              <a:t>TRÒ CHƠI:</a:t>
            </a:r>
          </a:p>
        </p:txBody>
      </p:sp>
      <p:pic>
        <p:nvPicPr>
          <p:cNvPr id="2" name="Picture 1"/>
          <p:cNvPicPr>
            <a:picLocks noChangeAspect="1"/>
          </p:cNvPicPr>
          <p:nvPr/>
        </p:nvPicPr>
        <p:blipFill>
          <a:blip r:embed="rId4"/>
          <a:stretch>
            <a:fillRect/>
          </a:stretch>
        </p:blipFill>
        <p:spPr>
          <a:xfrm>
            <a:off x="3120736" y="978761"/>
            <a:ext cx="9608129" cy="6968332"/>
          </a:xfrm>
          <a:prstGeom prst="rect">
            <a:avLst/>
          </a:prstGeom>
        </p:spPr>
      </p:pic>
    </p:spTree>
    <p:extLst>
      <p:ext uri="{BB962C8B-B14F-4D97-AF65-F5344CB8AC3E}">
        <p14:creationId xmlns:p14="http://schemas.microsoft.com/office/powerpoint/2010/main" val="16994164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8"/>
          <p:cNvGrpSpPr/>
          <p:nvPr/>
        </p:nvGrpSpPr>
        <p:grpSpPr>
          <a:xfrm>
            <a:off x="417094" y="442289"/>
            <a:ext cx="11179672" cy="6317917"/>
            <a:chOff x="406400" y="368300"/>
            <a:chExt cx="11404600" cy="6108700"/>
          </a:xfrm>
        </p:grpSpPr>
        <p:sp>
          <p:nvSpPr>
            <p:cNvPr id="21" name="圆角矩形 6"/>
            <p:cNvSpPr/>
            <p:nvPr userDrawn="1"/>
          </p:nvSpPr>
          <p:spPr>
            <a:xfrm>
              <a:off x="406400" y="368300"/>
              <a:ext cx="11404600" cy="61087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a:ea typeface="思源黑体 CN"/>
                <a:cs typeface="+mn-cs"/>
              </a:endParaRPr>
            </a:p>
          </p:txBody>
        </p:sp>
        <p:sp>
          <p:nvSpPr>
            <p:cNvPr id="22" name="圆角矩形 7"/>
            <p:cNvSpPr/>
            <p:nvPr userDrawn="1"/>
          </p:nvSpPr>
          <p:spPr>
            <a:xfrm>
              <a:off x="546100" y="520700"/>
              <a:ext cx="11099800" cy="5829300"/>
            </a:xfrm>
            <a:prstGeom prst="roundRect">
              <a:avLst/>
            </a:prstGeom>
            <a:solidFill>
              <a:schemeClr val="bg1"/>
            </a:solidFill>
            <a:ln w="19050">
              <a:solidFill>
                <a:srgbClr val="E97257"/>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a:ea typeface="思源黑体 CN"/>
                <a:cs typeface="+mn-cs"/>
              </a:endParaRPr>
            </a:p>
          </p:txBody>
        </p:sp>
      </p:grpSp>
      <p:sp>
        <p:nvSpPr>
          <p:cNvPr id="2" name="TextBox 1"/>
          <p:cNvSpPr txBox="1"/>
          <p:nvPr/>
        </p:nvSpPr>
        <p:spPr>
          <a:xfrm>
            <a:off x="561682" y="1245065"/>
            <a:ext cx="4924228" cy="4616648"/>
          </a:xfrm>
          <a:prstGeom prst="rect">
            <a:avLst/>
          </a:prstGeom>
          <a:noFill/>
        </p:spPr>
        <p:txBody>
          <a:bodyPr wrap="square" rtlCol="0">
            <a:spAutoFit/>
          </a:bodyPr>
          <a:lstStyle/>
          <a:p>
            <a:pPr marL="0" marR="0" lvl="0" indent="0" algn="just" defTabSz="914446" rtl="0" eaLnBrk="1" fontAlgn="auto" latinLnBrk="0" hangingPunct="1">
              <a:lnSpc>
                <a:spcPct val="100000"/>
              </a:lnSpc>
              <a:spcBef>
                <a:spcPts val="0"/>
              </a:spcBef>
              <a:spcAft>
                <a:spcPts val="0"/>
              </a:spcAft>
              <a:buClrTx/>
              <a:buSzTx/>
              <a:buFontTx/>
              <a:buNone/>
              <a:tabLst/>
              <a:defRPr/>
            </a:pPr>
            <a:r>
              <a:rPr kumimoji="0" lang="vi-VN" sz="4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Đ</a:t>
            </a:r>
            <a:r>
              <a:rPr kumimoji="0" lang="en-GB" sz="4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ể </a:t>
            </a:r>
            <a:r>
              <a:rPr kumimoji="0" lang="en-GB" sz="4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nhận</a:t>
            </a:r>
            <a:r>
              <a:rPr kumimoji="0" lang="en-GB" sz="4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4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được</a:t>
            </a:r>
            <a:r>
              <a:rPr kumimoji="0" lang="en-GB" sz="4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4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những</a:t>
            </a:r>
            <a:r>
              <a:rPr kumimoji="0" lang="en-GB" sz="4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4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bông</a:t>
            </a:r>
            <a:r>
              <a:rPr kumimoji="0" lang="en-GB" sz="4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4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hoa, </a:t>
            </a:r>
            <a:r>
              <a:rPr kumimoji="0" lang="en-GB" sz="4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các</a:t>
            </a:r>
            <a:r>
              <a:rPr kumimoji="0" lang="en-GB" sz="4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4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em</a:t>
            </a:r>
            <a:r>
              <a:rPr kumimoji="0" lang="en-GB" sz="4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4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phải</a:t>
            </a:r>
            <a:r>
              <a:rPr kumimoji="0" lang="en-GB" sz="4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4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trả</a:t>
            </a:r>
            <a:r>
              <a:rPr kumimoji="0" lang="en-GB" sz="4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4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lời</a:t>
            </a:r>
            <a:r>
              <a:rPr kumimoji="0" lang="en-GB" sz="4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4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được</a:t>
            </a:r>
            <a:r>
              <a:rPr kumimoji="0" lang="en-GB" sz="4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4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các</a:t>
            </a:r>
            <a:r>
              <a:rPr kumimoji="0" lang="en-GB" sz="4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4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câu</a:t>
            </a:r>
            <a:r>
              <a:rPr kumimoji="0" lang="en-GB" sz="4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4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hỏi</a:t>
            </a:r>
            <a:r>
              <a:rPr kumimoji="0" lang="en-GB" sz="4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4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ẩn</a:t>
            </a:r>
            <a:r>
              <a:rPr kumimoji="0" lang="en-GB" sz="4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4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chứa</a:t>
            </a:r>
            <a:r>
              <a:rPr kumimoji="0" lang="en-GB" sz="4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4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trong</a:t>
            </a:r>
            <a:r>
              <a:rPr kumimoji="0" lang="en-GB" sz="4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4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các</a:t>
            </a:r>
            <a:r>
              <a:rPr kumimoji="0" lang="en-GB" sz="4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4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bông</a:t>
            </a:r>
            <a:r>
              <a:rPr kumimoji="0" lang="en-GB" sz="4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4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hoa</a:t>
            </a:r>
            <a:r>
              <a:rPr kumimoji="0" lang="en-GB" sz="4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4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Chúng</a:t>
            </a:r>
            <a:r>
              <a:rPr kumimoji="0" lang="en-GB" sz="4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ta </a:t>
            </a:r>
            <a:r>
              <a:rPr kumimoji="0" lang="en-GB" sz="4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cùng</a:t>
            </a:r>
            <a:r>
              <a:rPr kumimoji="0" lang="en-GB" sz="4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4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bắt</a:t>
            </a:r>
            <a:r>
              <a:rPr kumimoji="0" lang="en-GB" sz="4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4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đầu</a:t>
            </a:r>
            <a:r>
              <a:rPr kumimoji="0" lang="en-GB" sz="4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4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nhé</a:t>
            </a:r>
            <a:r>
              <a:rPr kumimoji="0" lang="en-GB" sz="4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p:txBody>
      </p:sp>
      <p:grpSp>
        <p:nvGrpSpPr>
          <p:cNvPr id="3" name="Group 2"/>
          <p:cNvGrpSpPr/>
          <p:nvPr/>
        </p:nvGrpSpPr>
        <p:grpSpPr>
          <a:xfrm>
            <a:off x="5611510" y="509989"/>
            <a:ext cx="5823413" cy="6250216"/>
            <a:chOff x="5611509" y="509989"/>
            <a:chExt cx="5823413" cy="6250216"/>
          </a:xfrm>
        </p:grpSpPr>
        <p:pic>
          <p:nvPicPr>
            <p:cNvPr id="23" name="Picture 22"/>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1600" b="85126" l="65685" r="98200">
                          <a14:foregroundMark x1="67321" y1="33957" x2="67321" y2="33957"/>
                          <a14:foregroundMark x1="68085" y1="45370" x2="68085" y2="45370"/>
                          <a14:foregroundMark x1="68740" y1="40412" x2="68740" y2="40412"/>
                          <a14:foregroundMark x1="70431" y1="38260" x2="70431" y2="38260"/>
                          <a14:foregroundMark x1="68576" y1="37699" x2="68576" y2="37699"/>
                          <a14:foregroundMark x1="71849" y1="29560" x2="71849" y2="29560"/>
                          <a14:foregroundMark x1="71304" y1="32180" x2="71304" y2="32180"/>
                          <a14:foregroundMark x1="72831" y1="36576" x2="72831" y2="36576"/>
                          <a14:foregroundMark x1="74359" y1="41160" x2="74359" y2="41160"/>
                          <a14:foregroundMark x1="76596" y1="27035" x2="76596" y2="27035"/>
                          <a14:foregroundMark x1="77960" y1="31805" x2="77960" y2="31805"/>
                          <a14:foregroundMark x1="75832" y1="31057" x2="75832" y2="31057"/>
                          <a14:foregroundMark x1="76705" y1="35267" x2="76705" y2="35267"/>
                          <a14:foregroundMark x1="81178" y1="24602" x2="81178" y2="24602"/>
                          <a14:foregroundMark x1="85052" y1="20580" x2="85052" y2="20580"/>
                          <a14:foregroundMark x1="84397" y1="28625" x2="84397" y2="28625"/>
                          <a14:foregroundMark x1="86961" y1="28438" x2="86961" y2="28438"/>
                          <a14:foregroundMark x1="86961" y1="32367" x2="86961" y2="32367"/>
                          <a14:foregroundMark x1="83088" y1="33957" x2="83088" y2="33957"/>
                          <a14:foregroundMark x1="79869" y1="29186" x2="79869" y2="29186"/>
                          <a14:foregroundMark x1="80306" y1="31993" x2="80306" y2="31993"/>
                          <a14:foregroundMark x1="82106" y1="29373" x2="82106" y2="29373"/>
                          <a14:foregroundMark x1="92744" y1="31805" x2="92744" y2="31805"/>
                          <a14:foregroundMark x1="93235" y1="36389" x2="93235" y2="36389"/>
                          <a14:foregroundMark x1="94435" y1="39008" x2="94435" y2="39008"/>
                          <a14:foregroundMark x1="90944" y1="36950" x2="90944" y2="36950"/>
                          <a14:foregroundMark x1="91871" y1="47802" x2="91871" y2="47802"/>
                          <a14:foregroundMark x1="92635" y1="44528" x2="92635" y2="44528"/>
                          <a14:foregroundMark x1="91598" y1="42657" x2="91598" y2="42657"/>
                          <a14:foregroundMark x1="90016" y1="47240" x2="90016" y2="47240"/>
                          <a14:foregroundMark x1="89689" y1="50702" x2="89689" y2="50702"/>
                          <a14:foregroundMark x1="88925" y1="48737" x2="88925" y2="48737"/>
                          <a14:foregroundMark x1="87452" y1="55472" x2="87452" y2="55472"/>
                          <a14:foregroundMark x1="86743" y1="64920" x2="86743" y2="64920"/>
                          <a14:foregroundMark x1="87125" y1="39663" x2="87125" y2="39663"/>
                          <a14:foregroundMark x1="89034" y1="42283" x2="89034" y2="42283"/>
                          <a14:foregroundMark x1="86470" y1="43779" x2="86470" y2="43779"/>
                          <a14:foregroundMark x1="84779" y1="49298" x2="84779" y2="49298"/>
                          <a14:foregroundMark x1="81342" y1="46305" x2="81342" y2="46305"/>
                          <a14:foregroundMark x1="80524" y1="42095" x2="80524" y2="42095"/>
                          <a14:foregroundMark x1="79924" y1="38821" x2="79924" y2="38821"/>
                          <a14:foregroundMark x1="77960" y1="40973" x2="77960" y2="40973"/>
                          <a14:foregroundMark x1="79487" y1="38821" x2="79487" y2="38821"/>
                          <a14:foregroundMark x1="72231" y1="33676" x2="72231" y2="33676"/>
                          <a14:foregroundMark x1="76323" y1="48924" x2="76323" y2="48924"/>
                          <a14:foregroundMark x1="76541" y1="51637" x2="76541" y2="51637"/>
                          <a14:foregroundMark x1="73377" y1="49298" x2="73377" y2="49298"/>
                          <a14:foregroundMark x1="70049" y1="44808" x2="70049" y2="44808"/>
                          <a14:foregroundMark x1="71795" y1="58466" x2="71795" y2="58466"/>
                          <a14:foregroundMark x1="70376" y1="45744" x2="70376" y2="45744"/>
                          <a14:foregroundMark x1="75396" y1="63050" x2="75396" y2="63050"/>
                        </a14:backgroundRemoval>
                      </a14:imgEffect>
                    </a14:imgLayer>
                  </a14:imgProps>
                </a:ext>
                <a:ext uri="{28A0092B-C50C-407E-A947-70E740481C1C}">
                  <a14:useLocalDpi xmlns:a14="http://schemas.microsoft.com/office/drawing/2010/main" val="0"/>
                </a:ext>
              </a:extLst>
            </a:blip>
            <a:srcRect l="65625" t="8535" r="1750" b="14000"/>
            <a:stretch/>
          </p:blipFill>
          <p:spPr>
            <a:xfrm>
              <a:off x="5611509" y="509989"/>
              <a:ext cx="5823413" cy="6250216"/>
            </a:xfrm>
            <a:prstGeom prst="rect">
              <a:avLst/>
            </a:prstGeom>
          </p:spPr>
        </p:pic>
        <p:grpSp>
          <p:nvGrpSpPr>
            <p:cNvPr id="24" name="Group 23"/>
            <p:cNvGrpSpPr/>
            <p:nvPr/>
          </p:nvGrpSpPr>
          <p:grpSpPr>
            <a:xfrm>
              <a:off x="8677269" y="1481457"/>
              <a:ext cx="1759123" cy="1787497"/>
              <a:chOff x="8843429" y="1454959"/>
              <a:chExt cx="1759123" cy="1787497"/>
            </a:xfrm>
          </p:grpSpPr>
          <p:pic>
            <p:nvPicPr>
              <p:cNvPr id="25" name="Picture 24"/>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7342" b="27367" l="9527" r="33010">
                            <a14:backgroundMark x1="11104" y1="20146" x2="18811" y2="25061"/>
                          </a14:backgroundRemoval>
                        </a14:imgEffect>
                      </a14:imgLayer>
                    </a14:imgProps>
                  </a:ext>
                  <a:ext uri="{28A0092B-C50C-407E-A947-70E740481C1C}">
                    <a14:useLocalDpi xmlns:a14="http://schemas.microsoft.com/office/drawing/2010/main" val="0"/>
                  </a:ext>
                </a:extLst>
              </a:blip>
              <a:srcRect l="9883" t="5088" r="68363" b="72807"/>
              <a:stretch/>
            </p:blipFill>
            <p:spPr>
              <a:xfrm>
                <a:off x="8843429" y="1454959"/>
                <a:ext cx="1759123" cy="1787497"/>
              </a:xfrm>
              <a:prstGeom prst="rect">
                <a:avLst/>
              </a:prstGeom>
            </p:spPr>
          </p:pic>
          <p:pic>
            <p:nvPicPr>
              <p:cNvPr id="26" name="图片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995829" y="1648749"/>
                <a:ext cx="1516007" cy="1516007"/>
              </a:xfrm>
              <a:prstGeom prst="rect">
                <a:avLst/>
              </a:prstGeom>
            </p:spPr>
          </p:pic>
        </p:grpSp>
        <p:grpSp>
          <p:nvGrpSpPr>
            <p:cNvPr id="27" name="Group 26"/>
            <p:cNvGrpSpPr/>
            <p:nvPr/>
          </p:nvGrpSpPr>
          <p:grpSpPr>
            <a:xfrm>
              <a:off x="6615815" y="1358788"/>
              <a:ext cx="1613270" cy="1810010"/>
              <a:chOff x="3930534" y="2183642"/>
              <a:chExt cx="1613270" cy="1810010"/>
            </a:xfrm>
          </p:grpSpPr>
          <p:pic>
            <p:nvPicPr>
              <p:cNvPr id="28" name="Picture 27"/>
              <p:cNvPicPr>
                <a:picLocks noChangeAspect="1"/>
              </p:cNvPicPr>
              <p:nvPr/>
            </p:nvPicPr>
            <p:blipFill>
              <a:blip r:embed="rId8">
                <a:extLst>
                  <a:ext uri="{BEBA8EAE-BF5A-486C-A8C5-ECC9F3942E4B}">
                    <a14:imgProps xmlns:a14="http://schemas.microsoft.com/office/drawing/2010/main">
                      <a14:imgLayer r:embed="rId9">
                        <a14:imgEffect>
                          <a14:backgroundRemoval t="8696" b="92754" l="2439" r="89431"/>
                        </a14:imgEffect>
                      </a14:imgLayer>
                    </a14:imgProps>
                  </a:ext>
                </a:extLst>
              </a:blip>
              <a:stretch>
                <a:fillRect/>
              </a:stretch>
            </p:blipFill>
            <p:spPr>
              <a:xfrm>
                <a:off x="3930534" y="2183642"/>
                <a:ext cx="1613270" cy="1810010"/>
              </a:xfrm>
              <a:prstGeom prst="rect">
                <a:avLst/>
              </a:prstGeom>
            </p:spPr>
          </p:pic>
          <p:pic>
            <p:nvPicPr>
              <p:cNvPr id="29" name="Picture 28"/>
              <p:cNvPicPr>
                <a:picLocks noChangeAspect="1"/>
              </p:cNvPicPr>
              <p:nvPr/>
            </p:nvPicPr>
            <p:blipFill>
              <a:blip r:embed="rId10">
                <a:extLst>
                  <a:ext uri="{BEBA8EAE-BF5A-486C-A8C5-ECC9F3942E4B}">
                    <a14:imgProps xmlns:a14="http://schemas.microsoft.com/office/drawing/2010/main">
                      <a14:imgLayer r:embed="rId11">
                        <a14:imgEffect>
                          <a14:backgroundRemoval t="4178" b="97128" l="6157" r="96642"/>
                        </a14:imgEffect>
                      </a14:imgLayer>
                    </a14:imgProps>
                  </a:ext>
                </a:extLst>
              </a:blip>
              <a:stretch>
                <a:fillRect/>
              </a:stretch>
            </p:blipFill>
            <p:spPr>
              <a:xfrm>
                <a:off x="4036466" y="2557622"/>
                <a:ext cx="1217923" cy="1035616"/>
              </a:xfrm>
              <a:prstGeom prst="rect">
                <a:avLst/>
              </a:prstGeom>
            </p:spPr>
          </p:pic>
        </p:grpSp>
        <p:grpSp>
          <p:nvGrpSpPr>
            <p:cNvPr id="30" name="Group 29"/>
            <p:cNvGrpSpPr/>
            <p:nvPr/>
          </p:nvGrpSpPr>
          <p:grpSpPr>
            <a:xfrm>
              <a:off x="6207865" y="3326418"/>
              <a:ext cx="1808536" cy="1669414"/>
              <a:chOff x="6843713" y="2915478"/>
              <a:chExt cx="1808536" cy="1669414"/>
            </a:xfrm>
          </p:grpSpPr>
          <p:pic>
            <p:nvPicPr>
              <p:cNvPr id="31" name="Picture 30"/>
              <p:cNvPicPr>
                <a:picLocks noChangeAspect="1"/>
              </p:cNvPicPr>
              <p:nvPr/>
            </p:nvPicPr>
            <p:blipFill rotWithShape="1">
              <a:blip r:embed="rId12">
                <a:extLst>
                  <a:ext uri="{BEBA8EAE-BF5A-486C-A8C5-ECC9F3942E4B}">
                    <a14:imgProps xmlns:a14="http://schemas.microsoft.com/office/drawing/2010/main">
                      <a14:imgLayer r:embed="rId13">
                        <a14:imgEffect>
                          <a14:backgroundRemoval t="48350" b="65900" l="70100" r="88900">
                            <a14:foregroundMark x1="80350" y1="56600" x2="80350" y2="56600"/>
                          </a14:backgroundRemoval>
                        </a14:imgEffect>
                      </a14:imgLayer>
                    </a14:imgProps>
                  </a:ext>
                </a:extLst>
              </a:blip>
              <a:srcRect l="68964" t="47488" r="8865" b="32047"/>
              <a:stretch/>
            </p:blipFill>
            <p:spPr>
              <a:xfrm>
                <a:off x="6843713" y="2915478"/>
                <a:ext cx="1808536" cy="1669414"/>
              </a:xfrm>
              <a:prstGeom prst="rect">
                <a:avLst/>
              </a:prstGeom>
            </p:spPr>
          </p:pic>
          <p:pic>
            <p:nvPicPr>
              <p:cNvPr id="32" name="Picture 31"/>
              <p:cNvPicPr>
                <a:picLocks noChangeAspect="1"/>
              </p:cNvPicPr>
              <p:nvPr/>
            </p:nvPicPr>
            <p:blipFill>
              <a:blip r:embed="rId14">
                <a:extLst>
                  <a:ext uri="{BEBA8EAE-BF5A-486C-A8C5-ECC9F3942E4B}">
                    <a14:imgProps xmlns:a14="http://schemas.microsoft.com/office/drawing/2010/main">
                      <a14:imgLayer r:embed="rId15">
                        <a14:imgEffect>
                          <a14:backgroundRemoval t="3306" b="100000" l="6003" r="94340"/>
                        </a14:imgEffect>
                      </a14:imgLayer>
                    </a14:imgProps>
                  </a:ext>
                </a:extLst>
              </a:blip>
              <a:stretch>
                <a:fillRect/>
              </a:stretch>
            </p:blipFill>
            <p:spPr>
              <a:xfrm>
                <a:off x="7120286" y="3209424"/>
                <a:ext cx="1177464" cy="977517"/>
              </a:xfrm>
              <a:prstGeom prst="rect">
                <a:avLst/>
              </a:prstGeom>
            </p:spPr>
          </p:pic>
        </p:grpSp>
        <p:grpSp>
          <p:nvGrpSpPr>
            <p:cNvPr id="33" name="Group 32"/>
            <p:cNvGrpSpPr/>
            <p:nvPr/>
          </p:nvGrpSpPr>
          <p:grpSpPr>
            <a:xfrm>
              <a:off x="9055566" y="3212763"/>
              <a:ext cx="1730418" cy="1703378"/>
              <a:chOff x="9120715" y="2755416"/>
              <a:chExt cx="1730418" cy="1703378"/>
            </a:xfrm>
          </p:grpSpPr>
          <p:pic>
            <p:nvPicPr>
              <p:cNvPr id="34" name="Picture 33"/>
              <p:cNvPicPr>
                <a:picLocks noChangeAspect="1"/>
              </p:cNvPicPr>
              <p:nvPr/>
            </p:nvPicPr>
            <p:blipFill>
              <a:blip r:embed="rId16">
                <a:extLst>
                  <a:ext uri="{BEBA8EAE-BF5A-486C-A8C5-ECC9F3942E4B}">
                    <a14:imgProps xmlns:a14="http://schemas.microsoft.com/office/drawing/2010/main">
                      <a14:imgLayer r:embed="rId17">
                        <a14:imgEffect>
                          <a14:backgroundRemoval t="9524" b="98413" l="3125" r="93750"/>
                        </a14:imgEffect>
                      </a14:imgLayer>
                    </a14:imgProps>
                  </a:ext>
                </a:extLst>
              </a:blip>
              <a:stretch>
                <a:fillRect/>
              </a:stretch>
            </p:blipFill>
            <p:spPr>
              <a:xfrm>
                <a:off x="9120715" y="2755416"/>
                <a:ext cx="1730418" cy="1703378"/>
              </a:xfrm>
              <a:prstGeom prst="rect">
                <a:avLst/>
              </a:prstGeom>
            </p:spPr>
          </p:pic>
          <p:pic>
            <p:nvPicPr>
              <p:cNvPr id="35" name="Picture 34"/>
              <p:cNvPicPr>
                <a:picLocks noChangeAspect="1"/>
              </p:cNvPicPr>
              <p:nvPr/>
            </p:nvPicPr>
            <p:blipFill>
              <a:blip r:embed="rId18">
                <a:extLst>
                  <a:ext uri="{BEBA8EAE-BF5A-486C-A8C5-ECC9F3942E4B}">
                    <a14:imgProps xmlns:a14="http://schemas.microsoft.com/office/drawing/2010/main">
                      <a14:imgLayer r:embed="rId19">
                        <a14:imgEffect>
                          <a14:backgroundRemoval t="2685" b="100000" l="3943" r="94265">
                            <a14:foregroundMark x1="40502" y1="79698" x2="40502" y2="79698"/>
                            <a14:foregroundMark x1="46774" y1="71980" x2="47849" y2="71980"/>
                            <a14:foregroundMark x1="65054" y1="78859" x2="65054" y2="78859"/>
                          </a14:backgroundRemoval>
                        </a14:imgEffect>
                      </a14:imgLayer>
                    </a14:imgProps>
                  </a:ext>
                </a:extLst>
              </a:blip>
              <a:stretch>
                <a:fillRect/>
              </a:stretch>
            </p:blipFill>
            <p:spPr>
              <a:xfrm>
                <a:off x="9292511" y="2937934"/>
                <a:ext cx="1229246" cy="1312958"/>
              </a:xfrm>
              <a:prstGeom prst="rect">
                <a:avLst/>
              </a:prstGeom>
            </p:spPr>
          </p:pic>
        </p:grpSp>
      </p:grpSp>
    </p:spTree>
    <p:extLst>
      <p:ext uri="{BB962C8B-B14F-4D97-AF65-F5344CB8AC3E}">
        <p14:creationId xmlns:p14="http://schemas.microsoft.com/office/powerpoint/2010/main" val="32600987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iterate type="wd">
                                    <p:tmPct val="10000"/>
                                  </p:iterate>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组合 8"/>
          <p:cNvGrpSpPr/>
          <p:nvPr/>
        </p:nvGrpSpPr>
        <p:grpSpPr>
          <a:xfrm>
            <a:off x="577374" y="288759"/>
            <a:ext cx="11101280" cy="6510421"/>
            <a:chOff x="406400" y="368300"/>
            <a:chExt cx="11404600" cy="6108700"/>
          </a:xfrm>
        </p:grpSpPr>
        <p:sp>
          <p:nvSpPr>
            <p:cNvPr id="19" name="圆角矩形 6"/>
            <p:cNvSpPr/>
            <p:nvPr userDrawn="1"/>
          </p:nvSpPr>
          <p:spPr>
            <a:xfrm>
              <a:off x="406400" y="368300"/>
              <a:ext cx="11404600" cy="61087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a:ea typeface="思源黑体 CN"/>
                <a:cs typeface="+mn-cs"/>
              </a:endParaRPr>
            </a:p>
          </p:txBody>
        </p:sp>
        <p:sp>
          <p:nvSpPr>
            <p:cNvPr id="25" name="圆角矩形 7"/>
            <p:cNvSpPr/>
            <p:nvPr userDrawn="1"/>
          </p:nvSpPr>
          <p:spPr>
            <a:xfrm>
              <a:off x="546100" y="520700"/>
              <a:ext cx="11099800" cy="5829300"/>
            </a:xfrm>
            <a:prstGeom prst="roundRect">
              <a:avLst/>
            </a:prstGeom>
            <a:solidFill>
              <a:schemeClr val="bg1"/>
            </a:solidFill>
            <a:ln w="19050">
              <a:solidFill>
                <a:srgbClr val="E97257"/>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a:ea typeface="思源黑体 CN"/>
                <a:cs typeface="+mn-cs"/>
              </a:endParaRPr>
            </a:p>
          </p:txBody>
        </p:sp>
      </p:grpSp>
      <p:pic>
        <p:nvPicPr>
          <p:cNvPr id="15" name="Picture 14">
            <a:hlinkClick r:id="" action="ppaction://noaction"/>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1600" b="85126" l="65685" r="98200">
                        <a14:foregroundMark x1="67321" y1="33957" x2="67321" y2="33957"/>
                        <a14:foregroundMark x1="68085" y1="45370" x2="68085" y2="45370"/>
                        <a14:foregroundMark x1="68740" y1="40412" x2="68740" y2="40412"/>
                        <a14:foregroundMark x1="70431" y1="38260" x2="70431" y2="38260"/>
                        <a14:foregroundMark x1="68576" y1="37699" x2="68576" y2="37699"/>
                        <a14:foregroundMark x1="71849" y1="29560" x2="71849" y2="29560"/>
                        <a14:foregroundMark x1="71304" y1="32180" x2="71304" y2="32180"/>
                        <a14:foregroundMark x1="72831" y1="36576" x2="72831" y2="36576"/>
                        <a14:foregroundMark x1="74359" y1="41160" x2="74359" y2="41160"/>
                        <a14:foregroundMark x1="76596" y1="27035" x2="76596" y2="27035"/>
                        <a14:foregroundMark x1="77960" y1="31805" x2="77960" y2="31805"/>
                        <a14:foregroundMark x1="75832" y1="31057" x2="75832" y2="31057"/>
                        <a14:foregroundMark x1="76705" y1="35267" x2="76705" y2="35267"/>
                        <a14:foregroundMark x1="81178" y1="24602" x2="81178" y2="24602"/>
                        <a14:foregroundMark x1="85052" y1="20580" x2="85052" y2="20580"/>
                        <a14:foregroundMark x1="84397" y1="28625" x2="84397" y2="28625"/>
                        <a14:foregroundMark x1="86961" y1="28438" x2="86961" y2="28438"/>
                        <a14:foregroundMark x1="86961" y1="32367" x2="86961" y2="32367"/>
                        <a14:foregroundMark x1="83088" y1="33957" x2="83088" y2="33957"/>
                        <a14:foregroundMark x1="79869" y1="29186" x2="79869" y2="29186"/>
                        <a14:foregroundMark x1="80306" y1="31993" x2="80306" y2="31993"/>
                        <a14:foregroundMark x1="82106" y1="29373" x2="82106" y2="29373"/>
                        <a14:foregroundMark x1="92744" y1="31805" x2="92744" y2="31805"/>
                        <a14:foregroundMark x1="93235" y1="36389" x2="93235" y2="36389"/>
                        <a14:foregroundMark x1="94435" y1="39008" x2="94435" y2="39008"/>
                        <a14:foregroundMark x1="90944" y1="36950" x2="90944" y2="36950"/>
                        <a14:foregroundMark x1="91871" y1="47802" x2="91871" y2="47802"/>
                        <a14:foregroundMark x1="92635" y1="44528" x2="92635" y2="44528"/>
                        <a14:foregroundMark x1="91598" y1="42657" x2="91598" y2="42657"/>
                        <a14:foregroundMark x1="90016" y1="47240" x2="90016" y2="47240"/>
                        <a14:foregroundMark x1="89689" y1="50702" x2="89689" y2="50702"/>
                        <a14:foregroundMark x1="88925" y1="48737" x2="88925" y2="48737"/>
                        <a14:foregroundMark x1="87452" y1="55472" x2="87452" y2="55472"/>
                        <a14:foregroundMark x1="86743" y1="64920" x2="86743" y2="64920"/>
                        <a14:foregroundMark x1="87125" y1="39663" x2="87125" y2="39663"/>
                        <a14:foregroundMark x1="89034" y1="42283" x2="89034" y2="42283"/>
                        <a14:foregroundMark x1="86470" y1="43779" x2="86470" y2="43779"/>
                        <a14:foregroundMark x1="84779" y1="49298" x2="84779" y2="49298"/>
                        <a14:foregroundMark x1="81342" y1="46305" x2="81342" y2="46305"/>
                        <a14:foregroundMark x1="80524" y1="42095" x2="80524" y2="42095"/>
                        <a14:foregroundMark x1="79924" y1="38821" x2="79924" y2="38821"/>
                        <a14:foregroundMark x1="77960" y1="40973" x2="77960" y2="40973"/>
                        <a14:foregroundMark x1="79487" y1="38821" x2="79487" y2="38821"/>
                        <a14:foregroundMark x1="72231" y1="33676" x2="72231" y2="33676"/>
                        <a14:foregroundMark x1="76323" y1="48924" x2="76323" y2="48924"/>
                        <a14:foregroundMark x1="76541" y1="51637" x2="76541" y2="51637"/>
                        <a14:foregroundMark x1="73377" y1="49298" x2="73377" y2="49298"/>
                        <a14:foregroundMark x1="70049" y1="44808" x2="70049" y2="44808"/>
                        <a14:foregroundMark x1="71795" y1="58466" x2="71795" y2="58466"/>
                        <a14:foregroundMark x1="70376" y1="45744" x2="70376" y2="45744"/>
                        <a14:foregroundMark x1="75396" y1="63050" x2="75396" y2="63050"/>
                      </a14:backgroundRemoval>
                    </a14:imgEffect>
                  </a14:imgLayer>
                </a14:imgProps>
              </a:ext>
              <a:ext uri="{28A0092B-C50C-407E-A947-70E740481C1C}">
                <a14:useLocalDpi xmlns:a14="http://schemas.microsoft.com/office/drawing/2010/main" val="0"/>
              </a:ext>
            </a:extLst>
          </a:blip>
          <a:srcRect l="65625" t="8535" r="1750" b="14000"/>
          <a:stretch/>
        </p:blipFill>
        <p:spPr>
          <a:xfrm>
            <a:off x="5349923" y="161135"/>
            <a:ext cx="5823413" cy="6250216"/>
          </a:xfrm>
          <a:prstGeom prst="rect">
            <a:avLst/>
          </a:prstGeom>
        </p:spPr>
      </p:pic>
      <p:pic>
        <p:nvPicPr>
          <p:cNvPr id="26" name="Picture 25">
            <a:hlinkClick r:id="rId5" action="ppaction://hlinksldjump"/>
          </p:cNvPr>
          <p:cNvPicPr>
            <a:picLocks noChangeAspect="1"/>
          </p:cNvPicPr>
          <p:nvPr/>
        </p:nvPicPr>
        <p:blipFill>
          <a:blip r:embed="rId6">
            <a:extLst>
              <a:ext uri="{BEBA8EAE-BF5A-486C-A8C5-ECC9F3942E4B}">
                <a14:imgProps xmlns:a14="http://schemas.microsoft.com/office/drawing/2010/main">
                  <a14:imgLayer r:embed="rId7">
                    <a14:imgEffect>
                      <a14:backgroundRemoval t="0" b="93148" l="0" r="99892">
                        <a14:foregroundMark x1="51784" y1="55463" x2="51784" y2="55463"/>
                      </a14:backgroundRemoval>
                    </a14:imgEffect>
                  </a14:imgLayer>
                </a14:imgProps>
              </a:ext>
            </a:extLst>
          </a:blip>
          <a:stretch>
            <a:fillRect/>
          </a:stretch>
        </p:blipFill>
        <p:spPr>
          <a:xfrm flipH="1">
            <a:off x="1397218" y="2952454"/>
            <a:ext cx="3355070" cy="4096702"/>
          </a:xfrm>
          <a:prstGeom prst="rect">
            <a:avLst/>
          </a:prstGeom>
        </p:spPr>
      </p:pic>
      <p:pic>
        <p:nvPicPr>
          <p:cNvPr id="27" name="Picture 26">
            <a:hlinkClick r:id="rId5" action="ppaction://hlinksldjump"/>
          </p:cNvPr>
          <p:cNvPicPr>
            <a:picLocks noChangeAspect="1"/>
          </p:cNvPicPr>
          <p:nvPr/>
        </p:nvPicPr>
        <p:blipFill>
          <a:blip r:embed="rId8"/>
          <a:stretch>
            <a:fillRect/>
          </a:stretch>
        </p:blipFill>
        <p:spPr>
          <a:xfrm>
            <a:off x="894741" y="364950"/>
            <a:ext cx="4156365" cy="3014419"/>
          </a:xfrm>
          <a:prstGeom prst="rect">
            <a:avLst/>
          </a:prstGeom>
        </p:spPr>
      </p:pic>
      <p:pic>
        <p:nvPicPr>
          <p:cNvPr id="10" name="Picture 9">
            <a:hlinkClick r:id="rId9" action="ppaction://hlinksldjump"/>
          </p:cNvPr>
          <p:cNvPicPr>
            <a:picLocks noChangeAspect="1"/>
          </p:cNvPicPr>
          <p:nvPr/>
        </p:nvPicPr>
        <p:blipFill>
          <a:blip r:embed="rId10"/>
          <a:stretch>
            <a:fillRect/>
          </a:stretch>
        </p:blipFill>
        <p:spPr>
          <a:xfrm>
            <a:off x="5474765" y="2870523"/>
            <a:ext cx="2082556" cy="1927772"/>
          </a:xfrm>
          <a:prstGeom prst="rect">
            <a:avLst/>
          </a:prstGeom>
        </p:spPr>
      </p:pic>
      <p:pic>
        <p:nvPicPr>
          <p:cNvPr id="11" name="Picture 10">
            <a:hlinkClick r:id="rId11" action="ppaction://hlinksldjump"/>
          </p:cNvPr>
          <p:cNvPicPr>
            <a:picLocks noChangeAspect="1"/>
          </p:cNvPicPr>
          <p:nvPr/>
        </p:nvPicPr>
        <p:blipFill>
          <a:blip r:embed="rId12"/>
          <a:stretch>
            <a:fillRect/>
          </a:stretch>
        </p:blipFill>
        <p:spPr>
          <a:xfrm>
            <a:off x="6516044" y="716585"/>
            <a:ext cx="1857890" cy="2090127"/>
          </a:xfrm>
          <a:prstGeom prst="rect">
            <a:avLst/>
          </a:prstGeom>
        </p:spPr>
      </p:pic>
      <p:pic>
        <p:nvPicPr>
          <p:cNvPr id="16" name="Picture 15">
            <a:hlinkClick r:id="rId13" action="ppaction://hlinksldjump"/>
          </p:cNvPr>
          <p:cNvPicPr>
            <a:picLocks noChangeAspect="1"/>
          </p:cNvPicPr>
          <p:nvPr/>
        </p:nvPicPr>
        <p:blipFill>
          <a:blip r:embed="rId14"/>
          <a:stretch>
            <a:fillRect/>
          </a:stretch>
        </p:blipFill>
        <p:spPr>
          <a:xfrm>
            <a:off x="8610844" y="712316"/>
            <a:ext cx="2209556" cy="2240138"/>
          </a:xfrm>
          <a:prstGeom prst="rect">
            <a:avLst/>
          </a:prstGeom>
        </p:spPr>
      </p:pic>
      <p:pic>
        <p:nvPicPr>
          <p:cNvPr id="17" name="Picture 16">
            <a:hlinkClick r:id="rId15" action="ppaction://hlinksldjump"/>
          </p:cNvPr>
          <p:cNvPicPr>
            <a:picLocks noChangeAspect="1"/>
          </p:cNvPicPr>
          <p:nvPr/>
        </p:nvPicPr>
        <p:blipFill>
          <a:blip r:embed="rId16"/>
          <a:stretch>
            <a:fillRect/>
          </a:stretch>
        </p:blipFill>
        <p:spPr>
          <a:xfrm>
            <a:off x="8504922" y="2991686"/>
            <a:ext cx="1832512" cy="1806610"/>
          </a:xfrm>
          <a:prstGeom prst="rect">
            <a:avLst/>
          </a:prstGeom>
        </p:spPr>
      </p:pic>
    </p:spTree>
    <p:extLst>
      <p:ext uri="{BB962C8B-B14F-4D97-AF65-F5344CB8AC3E}">
        <p14:creationId xmlns:p14="http://schemas.microsoft.com/office/powerpoint/2010/main" val="4856247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10"/>
                    </p:tgtEl>
                  </p:cond>
                </p:stCondLst>
                <p:endSync evt="end" delay="0">
                  <p:rtn val="all"/>
                </p:endSync>
                <p:childTnLst>
                  <p:par>
                    <p:cTn id="11" fill="hold">
                      <p:stCondLst>
                        <p:cond delay="0"/>
                      </p:stCondLst>
                      <p:childTnLst>
                        <p:par>
                          <p:cTn id="12" fill="hold">
                            <p:stCondLst>
                              <p:cond delay="0"/>
                            </p:stCondLst>
                            <p:childTnLst>
                              <p:par>
                                <p:cTn id="13" presetID="42" presetClass="path" presetSubtype="0" accel="50000" decel="50000" fill="hold" nodeType="clickEffect">
                                  <p:stCondLst>
                                    <p:cond delay="0"/>
                                  </p:stCondLst>
                                  <p:childTnLst>
                                    <p:animMotion origin="layout" path="M 4.79167E-6 2.22222E-6 L -0.33138 0.15926 " pathEditMode="relative" rAng="0" ptsTypes="AA">
                                      <p:cBhvr>
                                        <p:cTn id="14" dur="2000" fill="hold"/>
                                        <p:tgtEl>
                                          <p:spTgt spid="10"/>
                                        </p:tgtEl>
                                        <p:attrNameLst>
                                          <p:attrName>ppt_x</p:attrName>
                                          <p:attrName>ppt_y</p:attrName>
                                        </p:attrNameLst>
                                      </p:cBhvr>
                                      <p:rCtr x="-16576" y="7963"/>
                                    </p:animMotion>
                                  </p:childTnLst>
                                </p:cTn>
                              </p:par>
                            </p:childTnLst>
                          </p:cTn>
                        </p:par>
                      </p:childTnLst>
                    </p:cTn>
                  </p:par>
                </p:childTnLst>
              </p:cTn>
              <p:nextCondLst>
                <p:cond evt="onClick" delay="0">
                  <p:tgtEl>
                    <p:spTgt spid="10"/>
                  </p:tgtEl>
                </p:cond>
              </p:nextCondLst>
            </p:seq>
            <p:seq concurrent="1" nextAc="seek">
              <p:cTn id="15" restart="whenNotActive" fill="hold" evtFilter="cancelBubble" nodeType="interactiveSeq">
                <p:stCondLst>
                  <p:cond evt="onClick" delay="0">
                    <p:tgtEl>
                      <p:spTgt spid="11"/>
                    </p:tgtEl>
                  </p:cond>
                </p:stCondLst>
                <p:endSync evt="end" delay="0">
                  <p:rtn val="all"/>
                </p:endSync>
                <p:childTnLst>
                  <p:par>
                    <p:cTn id="16" fill="hold">
                      <p:stCondLst>
                        <p:cond delay="0"/>
                      </p:stCondLst>
                      <p:childTnLst>
                        <p:par>
                          <p:cTn id="17" fill="hold">
                            <p:stCondLst>
                              <p:cond delay="0"/>
                            </p:stCondLst>
                            <p:childTnLst>
                              <p:par>
                                <p:cTn id="18" presetID="42" presetClass="path" presetSubtype="0" accel="50000" decel="50000" fill="hold" nodeType="clickEffect">
                                  <p:stCondLst>
                                    <p:cond delay="0"/>
                                  </p:stCondLst>
                                  <p:childTnLst>
                                    <p:animMotion origin="layout" path="M 2.91667E-6 -2.96296E-6 L -0.34193 0.41273 " pathEditMode="relative" rAng="0" ptsTypes="AA">
                                      <p:cBhvr>
                                        <p:cTn id="19" dur="2000" fill="hold"/>
                                        <p:tgtEl>
                                          <p:spTgt spid="11"/>
                                        </p:tgtEl>
                                        <p:attrNameLst>
                                          <p:attrName>ppt_x</p:attrName>
                                          <p:attrName>ppt_y</p:attrName>
                                        </p:attrNameLst>
                                      </p:cBhvr>
                                      <p:rCtr x="-17096" y="20625"/>
                                    </p:animMotion>
                                  </p:childTnLst>
                                </p:cTn>
                              </p:par>
                            </p:childTnLst>
                          </p:cTn>
                        </p:par>
                      </p:childTnLst>
                    </p:cTn>
                  </p:par>
                </p:childTnLst>
              </p:cTn>
              <p:nextCondLst>
                <p:cond evt="onClick" delay="0">
                  <p:tgtEl>
                    <p:spTgt spid="11"/>
                  </p:tgtEl>
                </p:cond>
              </p:nextCondLst>
            </p:seq>
            <p:seq concurrent="1" nextAc="seek">
              <p:cTn id="20" restart="whenNotActive" fill="hold" evtFilter="cancelBubble" nodeType="interactiveSeq">
                <p:stCondLst>
                  <p:cond evt="onClick" delay="0">
                    <p:tgtEl>
                      <p:spTgt spid="16"/>
                    </p:tgtEl>
                  </p:cond>
                </p:stCondLst>
                <p:endSync evt="end" delay="0">
                  <p:rtn val="all"/>
                </p:endSync>
                <p:childTnLst>
                  <p:par>
                    <p:cTn id="21" fill="hold">
                      <p:stCondLst>
                        <p:cond delay="0"/>
                      </p:stCondLst>
                      <p:childTnLst>
                        <p:par>
                          <p:cTn id="22" fill="hold">
                            <p:stCondLst>
                              <p:cond delay="0"/>
                            </p:stCondLst>
                            <p:childTnLst>
                              <p:par>
                                <p:cTn id="23" presetID="42" presetClass="path" presetSubtype="0" accel="50000" decel="50000" fill="hold" nodeType="clickEffect">
                                  <p:stCondLst>
                                    <p:cond delay="0"/>
                                  </p:stCondLst>
                                  <p:childTnLst>
                                    <p:animMotion origin="layout" path="M 5E-6 3.7037E-7 L -0.52344 0.43264 " pathEditMode="relative" rAng="0" ptsTypes="AA">
                                      <p:cBhvr>
                                        <p:cTn id="24" dur="2000" fill="hold"/>
                                        <p:tgtEl>
                                          <p:spTgt spid="16"/>
                                        </p:tgtEl>
                                        <p:attrNameLst>
                                          <p:attrName>ppt_x</p:attrName>
                                          <p:attrName>ppt_y</p:attrName>
                                        </p:attrNameLst>
                                      </p:cBhvr>
                                      <p:rCtr x="-26172" y="21620"/>
                                    </p:animMotion>
                                  </p:childTnLst>
                                </p:cTn>
                              </p:par>
                            </p:childTnLst>
                          </p:cTn>
                        </p:par>
                      </p:childTnLst>
                    </p:cTn>
                  </p:par>
                </p:childTnLst>
              </p:cTn>
              <p:nextCondLst>
                <p:cond evt="onClick" delay="0">
                  <p:tgtEl>
                    <p:spTgt spid="16"/>
                  </p:tgtEl>
                </p:cond>
              </p:nextCondLst>
            </p:seq>
            <p:seq concurrent="1" nextAc="seek">
              <p:cTn id="25" restart="whenNotActive" fill="hold" evtFilter="cancelBubble" nodeType="interactiveSeq">
                <p:stCondLst>
                  <p:cond evt="onClick" delay="0">
                    <p:tgtEl>
                      <p:spTgt spid="17"/>
                    </p:tgtEl>
                  </p:cond>
                </p:stCondLst>
                <p:endSync evt="end" delay="0">
                  <p:rtn val="all"/>
                </p:endSync>
                <p:childTnLst>
                  <p:par>
                    <p:cTn id="26" fill="hold">
                      <p:stCondLst>
                        <p:cond delay="0"/>
                      </p:stCondLst>
                      <p:childTnLst>
                        <p:par>
                          <p:cTn id="27" fill="hold">
                            <p:stCondLst>
                              <p:cond delay="0"/>
                            </p:stCondLst>
                            <p:childTnLst>
                              <p:par>
                                <p:cTn id="28" presetID="42" presetClass="path" presetSubtype="0" accel="50000" decel="50000" fill="hold" nodeType="clickEffect">
                                  <p:stCondLst>
                                    <p:cond delay="0"/>
                                  </p:stCondLst>
                                  <p:childTnLst>
                                    <p:animMotion origin="layout" path="M 3.75E-6 4.44444E-6 L -0.46485 0.10138 " pathEditMode="relative" rAng="0" ptsTypes="AA">
                                      <p:cBhvr>
                                        <p:cTn id="29" dur="2000" fill="hold"/>
                                        <p:tgtEl>
                                          <p:spTgt spid="17"/>
                                        </p:tgtEl>
                                        <p:attrNameLst>
                                          <p:attrName>ppt_x</p:attrName>
                                          <p:attrName>ppt_y</p:attrName>
                                        </p:attrNameLst>
                                      </p:cBhvr>
                                      <p:rCtr x="-23242" y="5069"/>
                                    </p:animMotion>
                                  </p:childTnLst>
                                </p:cTn>
                              </p:par>
                            </p:childTnLst>
                          </p:cTn>
                        </p:par>
                      </p:childTnLst>
                    </p:cTn>
                  </p:par>
                </p:childTnLst>
              </p:cTn>
              <p:nextCondLst>
                <p:cond evt="onClick" delay="0">
                  <p:tgtEl>
                    <p:spTgt spid="17"/>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2">
            <a:extLst>
              <a:ext uri="{FF2B5EF4-FFF2-40B4-BE49-F238E27FC236}">
                <a16:creationId xmlns:a16="http://schemas.microsoft.com/office/drawing/2014/main" id="{1356FFEE-04AC-1087-3E57-1DF4071124F1}"/>
              </a:ext>
            </a:extLst>
          </p:cNvPr>
          <p:cNvSpPr/>
          <p:nvPr/>
        </p:nvSpPr>
        <p:spPr>
          <a:xfrm>
            <a:off x="-3" y="60996"/>
            <a:ext cx="11827828" cy="6797004"/>
          </a:xfrm>
          <a:prstGeom prst="roundRect">
            <a:avLst/>
          </a:prstGeom>
          <a:solidFill>
            <a:schemeClr val="bg1"/>
          </a:solidFill>
          <a:ln w="57150">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SG"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cxnSp>
        <p:nvCxnSpPr>
          <p:cNvPr id="9" name="Straight Connector 8"/>
          <p:cNvCxnSpPr/>
          <p:nvPr/>
        </p:nvCxnSpPr>
        <p:spPr>
          <a:xfrm>
            <a:off x="6719816" y="4955560"/>
            <a:ext cx="2511188" cy="0"/>
          </a:xfrm>
          <a:prstGeom prst="line">
            <a:avLst/>
          </a:prstGeom>
          <a:ln>
            <a:solidFill>
              <a:srgbClr val="A64250"/>
            </a:solidFill>
          </a:ln>
        </p:spPr>
        <p:style>
          <a:lnRef idx="1">
            <a:schemeClr val="accent1"/>
          </a:lnRef>
          <a:fillRef idx="0">
            <a:schemeClr val="accent1"/>
          </a:fillRef>
          <a:effectRef idx="0">
            <a:schemeClr val="accent1"/>
          </a:effectRef>
          <a:fontRef idx="minor">
            <a:schemeClr val="tx1"/>
          </a:fontRef>
        </p:style>
      </p:cxnSp>
      <p:pic>
        <p:nvPicPr>
          <p:cNvPr id="11" name="Picture 10">
            <a:hlinkClick r:id="rId6" action="ppaction://hlinksldjump"/>
          </p:cNvPr>
          <p:cNvPicPr>
            <a:picLocks noChangeAspect="1"/>
          </p:cNvPicPr>
          <p:nvPr/>
        </p:nvPicPr>
        <p:blipFill>
          <a:blip r:embed="rId7"/>
          <a:stretch>
            <a:fillRect/>
          </a:stretch>
        </p:blipFill>
        <p:spPr>
          <a:xfrm>
            <a:off x="10374125" y="211624"/>
            <a:ext cx="1901902" cy="1760545"/>
          </a:xfrm>
          <a:prstGeom prst="rect">
            <a:avLst/>
          </a:prstGeom>
        </p:spPr>
      </p:pic>
      <p:grpSp>
        <p:nvGrpSpPr>
          <p:cNvPr id="12" name="Group 11">
            <a:extLst>
              <a:ext uri="{FF2B5EF4-FFF2-40B4-BE49-F238E27FC236}">
                <a16:creationId xmlns:a16="http://schemas.microsoft.com/office/drawing/2014/main" id="{E678A712-A920-F12A-1FD7-4F015E49E559}"/>
              </a:ext>
            </a:extLst>
          </p:cNvPr>
          <p:cNvGrpSpPr/>
          <p:nvPr/>
        </p:nvGrpSpPr>
        <p:grpSpPr>
          <a:xfrm>
            <a:off x="329833" y="2998933"/>
            <a:ext cx="10456237" cy="1591189"/>
            <a:chOff x="2098459" y="3659723"/>
            <a:chExt cx="8546580" cy="1333174"/>
          </a:xfrm>
        </p:grpSpPr>
        <p:sp>
          <p:nvSpPr>
            <p:cNvPr id="13" name="Rectangle: Rounded Corners 204">
              <a:extLst>
                <a:ext uri="{FF2B5EF4-FFF2-40B4-BE49-F238E27FC236}">
                  <a16:creationId xmlns:a16="http://schemas.microsoft.com/office/drawing/2014/main" id="{D4A8AEE6-652F-5802-872D-B0BE9615D12B}"/>
                </a:ext>
              </a:extLst>
            </p:cNvPr>
            <p:cNvSpPr/>
            <p:nvPr/>
          </p:nvSpPr>
          <p:spPr>
            <a:xfrm>
              <a:off x="2228688" y="3801319"/>
              <a:ext cx="8416351" cy="1056924"/>
            </a:xfrm>
            <a:custGeom>
              <a:avLst/>
              <a:gdLst>
                <a:gd name="connsiteX0" fmla="*/ 0 w 8416351"/>
                <a:gd name="connsiteY0" fmla="*/ 176158 h 1056924"/>
                <a:gd name="connsiteX1" fmla="*/ 176158 w 8416351"/>
                <a:gd name="connsiteY1" fmla="*/ 0 h 1056924"/>
                <a:gd name="connsiteX2" fmla="*/ 8240193 w 8416351"/>
                <a:gd name="connsiteY2" fmla="*/ 0 h 1056924"/>
                <a:gd name="connsiteX3" fmla="*/ 8416351 w 8416351"/>
                <a:gd name="connsiteY3" fmla="*/ 176158 h 1056924"/>
                <a:gd name="connsiteX4" fmla="*/ 8416351 w 8416351"/>
                <a:gd name="connsiteY4" fmla="*/ 880766 h 1056924"/>
                <a:gd name="connsiteX5" fmla="*/ 8240193 w 8416351"/>
                <a:gd name="connsiteY5" fmla="*/ 1056924 h 1056924"/>
                <a:gd name="connsiteX6" fmla="*/ 176158 w 8416351"/>
                <a:gd name="connsiteY6" fmla="*/ 1056924 h 1056924"/>
                <a:gd name="connsiteX7" fmla="*/ 0 w 8416351"/>
                <a:gd name="connsiteY7" fmla="*/ 880766 h 1056924"/>
                <a:gd name="connsiteX8" fmla="*/ 0 w 8416351"/>
                <a:gd name="connsiteY8" fmla="*/ 176158 h 1056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16351" h="1056924" fill="none" extrusionOk="0">
                  <a:moveTo>
                    <a:pt x="0" y="176158"/>
                  </a:moveTo>
                  <a:cubicBezTo>
                    <a:pt x="7893" y="86111"/>
                    <a:pt x="87871" y="12775"/>
                    <a:pt x="176158" y="0"/>
                  </a:cubicBezTo>
                  <a:cubicBezTo>
                    <a:pt x="3287664" y="-168267"/>
                    <a:pt x="7429709" y="-42953"/>
                    <a:pt x="8240193" y="0"/>
                  </a:cubicBezTo>
                  <a:cubicBezTo>
                    <a:pt x="8338451" y="1100"/>
                    <a:pt x="8416199" y="76805"/>
                    <a:pt x="8416351" y="176158"/>
                  </a:cubicBezTo>
                  <a:cubicBezTo>
                    <a:pt x="8447587" y="400663"/>
                    <a:pt x="8400357" y="608119"/>
                    <a:pt x="8416351" y="880766"/>
                  </a:cubicBezTo>
                  <a:cubicBezTo>
                    <a:pt x="8419209" y="975368"/>
                    <a:pt x="8344736" y="1073000"/>
                    <a:pt x="8240193" y="1056924"/>
                  </a:cubicBezTo>
                  <a:cubicBezTo>
                    <a:pt x="5621790" y="1125149"/>
                    <a:pt x="3127106" y="1067800"/>
                    <a:pt x="176158" y="1056924"/>
                  </a:cubicBezTo>
                  <a:cubicBezTo>
                    <a:pt x="80438" y="1059435"/>
                    <a:pt x="14419" y="970632"/>
                    <a:pt x="0" y="880766"/>
                  </a:cubicBezTo>
                  <a:cubicBezTo>
                    <a:pt x="2431" y="685142"/>
                    <a:pt x="20249" y="458778"/>
                    <a:pt x="0" y="176158"/>
                  </a:cubicBezTo>
                  <a:close/>
                </a:path>
                <a:path w="8416351" h="1056924" stroke="0" extrusionOk="0">
                  <a:moveTo>
                    <a:pt x="0" y="176158"/>
                  </a:moveTo>
                  <a:cubicBezTo>
                    <a:pt x="-1824" y="70834"/>
                    <a:pt x="77632" y="2937"/>
                    <a:pt x="176158" y="0"/>
                  </a:cubicBezTo>
                  <a:cubicBezTo>
                    <a:pt x="3423790" y="163917"/>
                    <a:pt x="5828000" y="128764"/>
                    <a:pt x="8240193" y="0"/>
                  </a:cubicBezTo>
                  <a:cubicBezTo>
                    <a:pt x="8345984" y="5674"/>
                    <a:pt x="8417788" y="84358"/>
                    <a:pt x="8416351" y="176158"/>
                  </a:cubicBezTo>
                  <a:cubicBezTo>
                    <a:pt x="8468870" y="513959"/>
                    <a:pt x="8372524" y="656074"/>
                    <a:pt x="8416351" y="880766"/>
                  </a:cubicBezTo>
                  <a:cubicBezTo>
                    <a:pt x="8408151" y="993363"/>
                    <a:pt x="8337518" y="1059432"/>
                    <a:pt x="8240193" y="1056924"/>
                  </a:cubicBezTo>
                  <a:cubicBezTo>
                    <a:pt x="7110429" y="1034942"/>
                    <a:pt x="3876525" y="982036"/>
                    <a:pt x="176158" y="1056924"/>
                  </a:cubicBezTo>
                  <a:cubicBezTo>
                    <a:pt x="95668" y="1050394"/>
                    <a:pt x="-2288" y="982049"/>
                    <a:pt x="0" y="880766"/>
                  </a:cubicBezTo>
                  <a:cubicBezTo>
                    <a:pt x="47304" y="724577"/>
                    <a:pt x="4060" y="391678"/>
                    <a:pt x="0" y="176158"/>
                  </a:cubicBezTo>
                  <a:close/>
                </a:path>
              </a:pathLst>
            </a:custGeom>
            <a:ln w="38100">
              <a:solidFill>
                <a:srgbClr val="ED7F5D"/>
              </a:solidFill>
              <a:extLst>
                <a:ext uri="{C807C97D-BFC1-408E-A445-0C87EB9F89A2}">
                  <ask:lineSketchStyleProps xmlns:ask="http://schemas.microsoft.com/office/drawing/2018/sketchyshapes" sd="1872881490">
                    <a:prstGeom prst="roundRect">
                      <a:avLst/>
                    </a:prstGeom>
                    <ask:type>
                      <ask:lineSketchCurved/>
                    </ask:type>
                  </ask:lineSketchStyleProps>
                </a:ext>
              </a:extLst>
            </a:ln>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50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nvGrpSpPr>
            <p:cNvPr id="14" name="Google Shape;282;p27">
              <a:extLst>
                <a:ext uri="{FF2B5EF4-FFF2-40B4-BE49-F238E27FC236}">
                  <a16:creationId xmlns:a16="http://schemas.microsoft.com/office/drawing/2014/main" id="{94BD5A3D-3A11-5F33-2C76-24C5AE85503F}"/>
                </a:ext>
              </a:extLst>
            </p:cNvPr>
            <p:cNvGrpSpPr/>
            <p:nvPr/>
          </p:nvGrpSpPr>
          <p:grpSpPr>
            <a:xfrm rot="-488383">
              <a:off x="2098459" y="3659723"/>
              <a:ext cx="1094690" cy="1171482"/>
              <a:chOff x="2769775" y="1396914"/>
              <a:chExt cx="508124" cy="605419"/>
            </a:xfrm>
          </p:grpSpPr>
          <p:sp>
            <p:nvSpPr>
              <p:cNvPr id="16" name="Google Shape;283;p27">
                <a:extLst>
                  <a:ext uri="{FF2B5EF4-FFF2-40B4-BE49-F238E27FC236}">
                    <a16:creationId xmlns:a16="http://schemas.microsoft.com/office/drawing/2014/main" id="{D141B7AC-D6BF-37F9-3C64-28EB37B5C7AA}"/>
                  </a:ext>
                </a:extLst>
              </p:cNvPr>
              <p:cNvSpPr/>
              <p:nvPr/>
            </p:nvSpPr>
            <p:spPr>
              <a:xfrm>
                <a:off x="2769775" y="1396914"/>
                <a:ext cx="508124" cy="605419"/>
              </a:xfrm>
              <a:custGeom>
                <a:avLst/>
                <a:gdLst/>
                <a:ahLst/>
                <a:cxnLst/>
                <a:rect l="l" t="t" r="r" b="b"/>
                <a:pathLst>
                  <a:path w="11526" h="13733" extrusionOk="0">
                    <a:moveTo>
                      <a:pt x="6561" y="3755"/>
                    </a:moveTo>
                    <a:cubicBezTo>
                      <a:pt x="7763" y="3755"/>
                      <a:pt x="8239" y="4243"/>
                      <a:pt x="8239" y="5076"/>
                    </a:cubicBezTo>
                    <a:cubicBezTo>
                      <a:pt x="8239" y="5922"/>
                      <a:pt x="7763" y="6422"/>
                      <a:pt x="6561" y="6422"/>
                    </a:cubicBezTo>
                    <a:lnTo>
                      <a:pt x="4536" y="6422"/>
                    </a:lnTo>
                    <a:lnTo>
                      <a:pt x="4536" y="3755"/>
                    </a:lnTo>
                    <a:close/>
                    <a:moveTo>
                      <a:pt x="6703" y="8636"/>
                    </a:moveTo>
                    <a:cubicBezTo>
                      <a:pt x="7811" y="8636"/>
                      <a:pt x="8525" y="9077"/>
                      <a:pt x="8525" y="10053"/>
                    </a:cubicBezTo>
                    <a:cubicBezTo>
                      <a:pt x="8525" y="11089"/>
                      <a:pt x="7870" y="11518"/>
                      <a:pt x="6703" y="11518"/>
                    </a:cubicBezTo>
                    <a:lnTo>
                      <a:pt x="4536" y="11518"/>
                    </a:lnTo>
                    <a:lnTo>
                      <a:pt x="4536" y="8636"/>
                    </a:lnTo>
                    <a:close/>
                    <a:moveTo>
                      <a:pt x="2279" y="0"/>
                    </a:moveTo>
                    <a:cubicBezTo>
                      <a:pt x="2117" y="0"/>
                      <a:pt x="1951" y="32"/>
                      <a:pt x="1786" y="100"/>
                    </a:cubicBezTo>
                    <a:cubicBezTo>
                      <a:pt x="834" y="492"/>
                      <a:pt x="726" y="1790"/>
                      <a:pt x="1584" y="2350"/>
                    </a:cubicBezTo>
                    <a:cubicBezTo>
                      <a:pt x="1536" y="2528"/>
                      <a:pt x="1500" y="2719"/>
                      <a:pt x="1500" y="2909"/>
                    </a:cubicBezTo>
                    <a:lnTo>
                      <a:pt x="1500" y="10768"/>
                    </a:lnTo>
                    <a:cubicBezTo>
                      <a:pt x="1358" y="10672"/>
                      <a:pt x="1179" y="10625"/>
                      <a:pt x="1012" y="10625"/>
                    </a:cubicBezTo>
                    <a:cubicBezTo>
                      <a:pt x="417" y="10637"/>
                      <a:pt x="0" y="11208"/>
                      <a:pt x="179" y="11768"/>
                    </a:cubicBezTo>
                    <a:cubicBezTo>
                      <a:pt x="295" y="12167"/>
                      <a:pt x="650" y="12409"/>
                      <a:pt x="1024" y="12409"/>
                    </a:cubicBezTo>
                    <a:cubicBezTo>
                      <a:pt x="1185" y="12409"/>
                      <a:pt x="1350" y="12365"/>
                      <a:pt x="1500" y="12268"/>
                    </a:cubicBezTo>
                    <a:lnTo>
                      <a:pt x="1500" y="12363"/>
                    </a:lnTo>
                    <a:cubicBezTo>
                      <a:pt x="1500" y="13256"/>
                      <a:pt x="1989" y="13732"/>
                      <a:pt x="2882" y="13732"/>
                    </a:cubicBezTo>
                    <a:lnTo>
                      <a:pt x="7132" y="13732"/>
                    </a:lnTo>
                    <a:cubicBezTo>
                      <a:pt x="9894" y="13732"/>
                      <a:pt x="11525" y="12303"/>
                      <a:pt x="11525" y="10089"/>
                    </a:cubicBezTo>
                    <a:cubicBezTo>
                      <a:pt x="11514" y="8529"/>
                      <a:pt x="10406" y="7600"/>
                      <a:pt x="8978" y="7339"/>
                    </a:cubicBezTo>
                    <a:lnTo>
                      <a:pt x="8978" y="7291"/>
                    </a:lnTo>
                    <a:cubicBezTo>
                      <a:pt x="10478" y="6827"/>
                      <a:pt x="11133" y="5838"/>
                      <a:pt x="11133" y="4588"/>
                    </a:cubicBezTo>
                    <a:cubicBezTo>
                      <a:pt x="11144" y="3790"/>
                      <a:pt x="10811" y="3017"/>
                      <a:pt x="10216" y="2481"/>
                    </a:cubicBezTo>
                    <a:cubicBezTo>
                      <a:pt x="11192" y="2147"/>
                      <a:pt x="11383" y="838"/>
                      <a:pt x="10537" y="242"/>
                    </a:cubicBezTo>
                    <a:cubicBezTo>
                      <a:pt x="10306" y="80"/>
                      <a:pt x="10051" y="6"/>
                      <a:pt x="9802" y="6"/>
                    </a:cubicBezTo>
                    <a:cubicBezTo>
                      <a:pt x="9141" y="6"/>
                      <a:pt x="8525" y="526"/>
                      <a:pt x="8525" y="1278"/>
                    </a:cubicBezTo>
                    <a:cubicBezTo>
                      <a:pt x="8525" y="1421"/>
                      <a:pt x="8549" y="1552"/>
                      <a:pt x="8597" y="1683"/>
                    </a:cubicBezTo>
                    <a:cubicBezTo>
                      <a:pt x="8144" y="1588"/>
                      <a:pt x="7668" y="1540"/>
                      <a:pt x="7203" y="1540"/>
                    </a:cubicBezTo>
                    <a:lnTo>
                      <a:pt x="3524" y="1540"/>
                    </a:lnTo>
                    <a:cubicBezTo>
                      <a:pt x="3702" y="713"/>
                      <a:pt x="3049" y="0"/>
                      <a:pt x="2279" y="0"/>
                    </a:cubicBezTo>
                    <a:close/>
                  </a:path>
                </a:pathLst>
              </a:custGeom>
              <a:solidFill>
                <a:srgbClr val="DD8954"/>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5000" b="1"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
                  <a:sym typeface="Arial"/>
                </a:endParaRPr>
              </a:p>
            </p:txBody>
          </p:sp>
          <p:sp>
            <p:nvSpPr>
              <p:cNvPr id="17" name="Google Shape;284;p27">
                <a:extLst>
                  <a:ext uri="{FF2B5EF4-FFF2-40B4-BE49-F238E27FC236}">
                    <a16:creationId xmlns:a16="http://schemas.microsoft.com/office/drawing/2014/main" id="{BBDB565D-EEB6-93E9-F21E-758025BDE05F}"/>
                  </a:ext>
                </a:extLst>
              </p:cNvPr>
              <p:cNvSpPr/>
              <p:nvPr/>
            </p:nvSpPr>
            <p:spPr>
              <a:xfrm>
                <a:off x="2828046" y="1421599"/>
                <a:ext cx="73534" cy="63438"/>
              </a:xfrm>
              <a:custGeom>
                <a:avLst/>
                <a:gdLst/>
                <a:ahLst/>
                <a:cxnLst/>
                <a:rect l="l" t="t" r="r" b="b"/>
                <a:pathLst>
                  <a:path w="1668" h="1439" extrusionOk="0">
                    <a:moveTo>
                      <a:pt x="953" y="1"/>
                    </a:moveTo>
                    <a:cubicBezTo>
                      <a:pt x="322" y="1"/>
                      <a:pt x="1" y="775"/>
                      <a:pt x="453" y="1227"/>
                    </a:cubicBezTo>
                    <a:cubicBezTo>
                      <a:pt x="599" y="1373"/>
                      <a:pt x="778" y="1439"/>
                      <a:pt x="952" y="1439"/>
                    </a:cubicBezTo>
                    <a:cubicBezTo>
                      <a:pt x="1318" y="1439"/>
                      <a:pt x="1668" y="1151"/>
                      <a:pt x="1668" y="715"/>
                    </a:cubicBezTo>
                    <a:cubicBezTo>
                      <a:pt x="1668" y="322"/>
                      <a:pt x="1346" y="1"/>
                      <a:pt x="953"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5000" b="1"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
                  <a:sym typeface="Arial"/>
                </a:endParaRPr>
              </a:p>
            </p:txBody>
          </p:sp>
          <p:sp>
            <p:nvSpPr>
              <p:cNvPr id="18" name="Google Shape;285;p27">
                <a:extLst>
                  <a:ext uri="{FF2B5EF4-FFF2-40B4-BE49-F238E27FC236}">
                    <a16:creationId xmlns:a16="http://schemas.microsoft.com/office/drawing/2014/main" id="{E07A2DDB-0D12-B7B2-8E44-BFE3ECA64DA1}"/>
                  </a:ext>
                </a:extLst>
              </p:cNvPr>
              <p:cNvSpPr/>
              <p:nvPr/>
            </p:nvSpPr>
            <p:spPr>
              <a:xfrm>
                <a:off x="3159786" y="1421599"/>
                <a:ext cx="73534" cy="63218"/>
              </a:xfrm>
              <a:custGeom>
                <a:avLst/>
                <a:gdLst/>
                <a:ahLst/>
                <a:cxnLst/>
                <a:rect l="l" t="t" r="r" b="b"/>
                <a:pathLst>
                  <a:path w="1668" h="1434" extrusionOk="0">
                    <a:moveTo>
                      <a:pt x="953" y="1"/>
                    </a:moveTo>
                    <a:cubicBezTo>
                      <a:pt x="310" y="1"/>
                      <a:pt x="1" y="775"/>
                      <a:pt x="441" y="1227"/>
                    </a:cubicBezTo>
                    <a:cubicBezTo>
                      <a:pt x="587" y="1369"/>
                      <a:pt x="766" y="1433"/>
                      <a:pt x="942" y="1433"/>
                    </a:cubicBezTo>
                    <a:cubicBezTo>
                      <a:pt x="1312" y="1433"/>
                      <a:pt x="1667" y="1151"/>
                      <a:pt x="1667" y="715"/>
                    </a:cubicBezTo>
                    <a:cubicBezTo>
                      <a:pt x="1667" y="322"/>
                      <a:pt x="1346" y="1"/>
                      <a:pt x="953"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5000" b="1"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
                  <a:sym typeface="Arial"/>
                </a:endParaRPr>
              </a:p>
            </p:txBody>
          </p:sp>
          <p:sp>
            <p:nvSpPr>
              <p:cNvPr id="19" name="Google Shape;286;p27">
                <a:extLst>
                  <a:ext uri="{FF2B5EF4-FFF2-40B4-BE49-F238E27FC236}">
                    <a16:creationId xmlns:a16="http://schemas.microsoft.com/office/drawing/2014/main" id="{CED07893-5A17-D638-247E-236164C445D6}"/>
                  </a:ext>
                </a:extLst>
              </p:cNvPr>
              <p:cNvSpPr/>
              <p:nvPr/>
            </p:nvSpPr>
            <p:spPr>
              <a:xfrm>
                <a:off x="2860581" y="1494559"/>
                <a:ext cx="323129" cy="477705"/>
              </a:xfrm>
              <a:custGeom>
                <a:avLst/>
                <a:gdLst/>
                <a:ahLst/>
                <a:cxnLst/>
                <a:rect l="l" t="t" r="r" b="b"/>
                <a:pathLst>
                  <a:path w="8895" h="10836" extrusionOk="0">
                    <a:moveTo>
                      <a:pt x="4537" y="1120"/>
                    </a:moveTo>
                    <a:cubicBezTo>
                      <a:pt x="5621" y="1120"/>
                      <a:pt x="6561" y="1644"/>
                      <a:pt x="6502" y="3156"/>
                    </a:cubicBezTo>
                    <a:cubicBezTo>
                      <a:pt x="6478" y="3894"/>
                      <a:pt x="5609" y="4597"/>
                      <a:pt x="4537" y="4597"/>
                    </a:cubicBezTo>
                    <a:lnTo>
                      <a:pt x="2168" y="4597"/>
                    </a:lnTo>
                    <a:lnTo>
                      <a:pt x="2168" y="1120"/>
                    </a:lnTo>
                    <a:close/>
                    <a:moveTo>
                      <a:pt x="4621" y="6109"/>
                    </a:moveTo>
                    <a:cubicBezTo>
                      <a:pt x="5609" y="6109"/>
                      <a:pt x="6680" y="6347"/>
                      <a:pt x="6680" y="7764"/>
                    </a:cubicBezTo>
                    <a:cubicBezTo>
                      <a:pt x="6680" y="9431"/>
                      <a:pt x="5621" y="9633"/>
                      <a:pt x="4597" y="9633"/>
                    </a:cubicBezTo>
                    <a:lnTo>
                      <a:pt x="2168" y="9633"/>
                    </a:lnTo>
                    <a:lnTo>
                      <a:pt x="2192" y="6109"/>
                    </a:lnTo>
                    <a:close/>
                    <a:moveTo>
                      <a:pt x="1215" y="1"/>
                    </a:moveTo>
                    <a:cubicBezTo>
                      <a:pt x="430" y="1"/>
                      <a:pt x="1" y="429"/>
                      <a:pt x="1" y="1227"/>
                    </a:cubicBezTo>
                    <a:lnTo>
                      <a:pt x="1" y="9621"/>
                    </a:lnTo>
                    <a:cubicBezTo>
                      <a:pt x="1" y="10407"/>
                      <a:pt x="430" y="10836"/>
                      <a:pt x="1215" y="10836"/>
                    </a:cubicBezTo>
                    <a:lnTo>
                      <a:pt x="4990" y="10836"/>
                    </a:lnTo>
                    <a:cubicBezTo>
                      <a:pt x="7442" y="10836"/>
                      <a:pt x="8895" y="9562"/>
                      <a:pt x="8895" y="7597"/>
                    </a:cubicBezTo>
                    <a:cubicBezTo>
                      <a:pt x="8895" y="6216"/>
                      <a:pt x="7919" y="5382"/>
                      <a:pt x="6645" y="5156"/>
                    </a:cubicBezTo>
                    <a:lnTo>
                      <a:pt x="6645" y="5109"/>
                    </a:lnTo>
                    <a:cubicBezTo>
                      <a:pt x="7978" y="4692"/>
                      <a:pt x="8550" y="3823"/>
                      <a:pt x="8550" y="2715"/>
                    </a:cubicBezTo>
                    <a:cubicBezTo>
                      <a:pt x="8550" y="1156"/>
                      <a:pt x="7359" y="1"/>
                      <a:pt x="5061" y="1"/>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5000" b="1"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
                  <a:sym typeface="Arial"/>
                </a:endParaRPr>
              </a:p>
            </p:txBody>
          </p:sp>
          <p:sp>
            <p:nvSpPr>
              <p:cNvPr id="20" name="Google Shape;287;p27">
                <a:extLst>
                  <a:ext uri="{FF2B5EF4-FFF2-40B4-BE49-F238E27FC236}">
                    <a16:creationId xmlns:a16="http://schemas.microsoft.com/office/drawing/2014/main" id="{0B8AD62F-5E03-3606-45F8-DF725A8DD487}"/>
                  </a:ext>
                </a:extLst>
              </p:cNvPr>
              <p:cNvSpPr/>
              <p:nvPr/>
            </p:nvSpPr>
            <p:spPr>
              <a:xfrm>
                <a:off x="2929354" y="1508225"/>
                <a:ext cx="42057" cy="35841"/>
              </a:xfrm>
              <a:custGeom>
                <a:avLst/>
                <a:gdLst/>
                <a:ahLst/>
                <a:cxnLst/>
                <a:rect l="l" t="t" r="r" b="b"/>
                <a:pathLst>
                  <a:path w="954" h="813" extrusionOk="0">
                    <a:moveTo>
                      <a:pt x="548" y="0"/>
                    </a:moveTo>
                    <a:cubicBezTo>
                      <a:pt x="191" y="0"/>
                      <a:pt x="1" y="441"/>
                      <a:pt x="263" y="691"/>
                    </a:cubicBezTo>
                    <a:cubicBezTo>
                      <a:pt x="343" y="775"/>
                      <a:pt x="444" y="813"/>
                      <a:pt x="543" y="813"/>
                    </a:cubicBezTo>
                    <a:cubicBezTo>
                      <a:pt x="751" y="813"/>
                      <a:pt x="953" y="647"/>
                      <a:pt x="953" y="405"/>
                    </a:cubicBezTo>
                    <a:cubicBezTo>
                      <a:pt x="953" y="179"/>
                      <a:pt x="775" y="0"/>
                      <a:pt x="54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5000" b="1"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
                  <a:sym typeface="Arial"/>
                </a:endParaRPr>
              </a:p>
            </p:txBody>
          </p:sp>
          <p:sp>
            <p:nvSpPr>
              <p:cNvPr id="21" name="Google Shape;288;p27">
                <a:extLst>
                  <a:ext uri="{FF2B5EF4-FFF2-40B4-BE49-F238E27FC236}">
                    <a16:creationId xmlns:a16="http://schemas.microsoft.com/office/drawing/2014/main" id="{3DA4CF62-CF77-00CC-B897-2491089E478D}"/>
                  </a:ext>
                </a:extLst>
              </p:cNvPr>
              <p:cNvSpPr/>
              <p:nvPr/>
            </p:nvSpPr>
            <p:spPr>
              <a:xfrm>
                <a:off x="3105209" y="1508225"/>
                <a:ext cx="42013" cy="35841"/>
              </a:xfrm>
              <a:custGeom>
                <a:avLst/>
                <a:gdLst/>
                <a:ahLst/>
                <a:cxnLst/>
                <a:rect l="l" t="t" r="r" b="b"/>
                <a:pathLst>
                  <a:path w="953" h="813" extrusionOk="0">
                    <a:moveTo>
                      <a:pt x="548" y="0"/>
                    </a:moveTo>
                    <a:cubicBezTo>
                      <a:pt x="191" y="0"/>
                      <a:pt x="0" y="441"/>
                      <a:pt x="262" y="691"/>
                    </a:cubicBezTo>
                    <a:cubicBezTo>
                      <a:pt x="343" y="775"/>
                      <a:pt x="443" y="813"/>
                      <a:pt x="542" y="813"/>
                    </a:cubicBezTo>
                    <a:cubicBezTo>
                      <a:pt x="750" y="813"/>
                      <a:pt x="953" y="647"/>
                      <a:pt x="953" y="405"/>
                    </a:cubicBezTo>
                    <a:cubicBezTo>
                      <a:pt x="953" y="179"/>
                      <a:pt x="774" y="0"/>
                      <a:pt x="54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5000" b="1"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
                  <a:sym typeface="Arial"/>
                </a:endParaRPr>
              </a:p>
            </p:txBody>
          </p:sp>
          <p:sp>
            <p:nvSpPr>
              <p:cNvPr id="22" name="Google Shape;289;p27">
                <a:extLst>
                  <a:ext uri="{FF2B5EF4-FFF2-40B4-BE49-F238E27FC236}">
                    <a16:creationId xmlns:a16="http://schemas.microsoft.com/office/drawing/2014/main" id="{A1AC07D2-F3C3-212E-589A-FFC6CAB4B74F}"/>
                  </a:ext>
                </a:extLst>
              </p:cNvPr>
              <p:cNvSpPr/>
              <p:nvPr/>
            </p:nvSpPr>
            <p:spPr>
              <a:xfrm>
                <a:off x="3021756" y="1509284"/>
                <a:ext cx="43732" cy="31521"/>
              </a:xfrm>
              <a:custGeom>
                <a:avLst/>
                <a:gdLst/>
                <a:ahLst/>
                <a:cxnLst/>
                <a:rect l="l" t="t" r="r" b="b"/>
                <a:pathLst>
                  <a:path w="992" h="715" extrusionOk="0">
                    <a:moveTo>
                      <a:pt x="465" y="0"/>
                    </a:moveTo>
                    <a:cubicBezTo>
                      <a:pt x="429" y="0"/>
                      <a:pt x="405" y="12"/>
                      <a:pt x="393" y="36"/>
                    </a:cubicBezTo>
                    <a:lnTo>
                      <a:pt x="36" y="560"/>
                    </a:lnTo>
                    <a:cubicBezTo>
                      <a:pt x="0" y="607"/>
                      <a:pt x="12" y="667"/>
                      <a:pt x="60" y="703"/>
                    </a:cubicBezTo>
                    <a:cubicBezTo>
                      <a:pt x="72" y="715"/>
                      <a:pt x="95" y="715"/>
                      <a:pt x="107" y="715"/>
                    </a:cubicBezTo>
                    <a:cubicBezTo>
                      <a:pt x="143" y="715"/>
                      <a:pt x="179" y="703"/>
                      <a:pt x="203" y="667"/>
                    </a:cubicBezTo>
                    <a:lnTo>
                      <a:pt x="476" y="262"/>
                    </a:lnTo>
                    <a:lnTo>
                      <a:pt x="786" y="679"/>
                    </a:lnTo>
                    <a:cubicBezTo>
                      <a:pt x="798" y="702"/>
                      <a:pt x="818" y="712"/>
                      <a:pt x="840" y="712"/>
                    </a:cubicBezTo>
                    <a:cubicBezTo>
                      <a:pt x="906" y="712"/>
                      <a:pt x="992" y="623"/>
                      <a:pt x="929" y="560"/>
                    </a:cubicBezTo>
                    <a:lnTo>
                      <a:pt x="548" y="36"/>
                    </a:lnTo>
                    <a:cubicBezTo>
                      <a:pt x="524" y="12"/>
                      <a:pt x="500" y="0"/>
                      <a:pt x="465"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5000" b="1"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
                  <a:sym typeface="Arial"/>
                </a:endParaRPr>
              </a:p>
            </p:txBody>
          </p:sp>
          <p:sp>
            <p:nvSpPr>
              <p:cNvPr id="23" name="Google Shape;290;p27">
                <a:extLst>
                  <a:ext uri="{FF2B5EF4-FFF2-40B4-BE49-F238E27FC236}">
                    <a16:creationId xmlns:a16="http://schemas.microsoft.com/office/drawing/2014/main" id="{780330F4-2082-497B-F211-B147B7F03DF4}"/>
                  </a:ext>
                </a:extLst>
              </p:cNvPr>
              <p:cNvSpPr/>
              <p:nvPr/>
            </p:nvSpPr>
            <p:spPr>
              <a:xfrm>
                <a:off x="2882139" y="1536572"/>
                <a:ext cx="65643" cy="37825"/>
              </a:xfrm>
              <a:custGeom>
                <a:avLst/>
                <a:gdLst/>
                <a:ahLst/>
                <a:cxnLst/>
                <a:rect l="l" t="t" r="r" b="b"/>
                <a:pathLst>
                  <a:path w="1489" h="858" extrusionOk="0">
                    <a:moveTo>
                      <a:pt x="738" y="0"/>
                    </a:moveTo>
                    <a:cubicBezTo>
                      <a:pt x="334" y="0"/>
                      <a:pt x="0" y="191"/>
                      <a:pt x="0" y="429"/>
                    </a:cubicBezTo>
                    <a:cubicBezTo>
                      <a:pt x="0" y="667"/>
                      <a:pt x="334" y="858"/>
                      <a:pt x="738" y="858"/>
                    </a:cubicBezTo>
                    <a:cubicBezTo>
                      <a:pt x="1155" y="858"/>
                      <a:pt x="1488" y="667"/>
                      <a:pt x="1488" y="429"/>
                    </a:cubicBezTo>
                    <a:cubicBezTo>
                      <a:pt x="1488" y="191"/>
                      <a:pt x="1155" y="0"/>
                      <a:pt x="738"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5000" b="1"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
                  <a:sym typeface="Arial"/>
                </a:endParaRPr>
              </a:p>
            </p:txBody>
          </p:sp>
          <p:sp>
            <p:nvSpPr>
              <p:cNvPr id="24" name="Google Shape;291;p27">
                <a:extLst>
                  <a:ext uri="{FF2B5EF4-FFF2-40B4-BE49-F238E27FC236}">
                    <a16:creationId xmlns:a16="http://schemas.microsoft.com/office/drawing/2014/main" id="{BCD946F8-9C19-8687-6DD7-3AF3AFE6AD65}"/>
                  </a:ext>
                </a:extLst>
              </p:cNvPr>
              <p:cNvSpPr/>
              <p:nvPr/>
            </p:nvSpPr>
            <p:spPr>
              <a:xfrm>
                <a:off x="3136156" y="1536572"/>
                <a:ext cx="65687" cy="37825"/>
              </a:xfrm>
              <a:custGeom>
                <a:avLst/>
                <a:gdLst/>
                <a:ahLst/>
                <a:cxnLst/>
                <a:rect l="l" t="t" r="r" b="b"/>
                <a:pathLst>
                  <a:path w="1490" h="858" extrusionOk="0">
                    <a:moveTo>
                      <a:pt x="751" y="0"/>
                    </a:moveTo>
                    <a:cubicBezTo>
                      <a:pt x="334" y="0"/>
                      <a:pt x="1" y="191"/>
                      <a:pt x="1" y="429"/>
                    </a:cubicBezTo>
                    <a:cubicBezTo>
                      <a:pt x="1" y="667"/>
                      <a:pt x="334" y="858"/>
                      <a:pt x="751" y="858"/>
                    </a:cubicBezTo>
                    <a:cubicBezTo>
                      <a:pt x="1156" y="858"/>
                      <a:pt x="1489" y="667"/>
                      <a:pt x="1489" y="429"/>
                    </a:cubicBezTo>
                    <a:cubicBezTo>
                      <a:pt x="1489" y="191"/>
                      <a:pt x="1156" y="0"/>
                      <a:pt x="751"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5000" b="1"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
                  <a:sym typeface="Arial"/>
                </a:endParaRPr>
              </a:p>
            </p:txBody>
          </p:sp>
          <p:sp>
            <p:nvSpPr>
              <p:cNvPr id="25" name="Google Shape;292;p27">
                <a:extLst>
                  <a:ext uri="{FF2B5EF4-FFF2-40B4-BE49-F238E27FC236}">
                    <a16:creationId xmlns:a16="http://schemas.microsoft.com/office/drawing/2014/main" id="{2F46DFF8-1F08-9883-1DE9-7D923FBED3F9}"/>
                  </a:ext>
                </a:extLst>
              </p:cNvPr>
              <p:cNvSpPr/>
              <p:nvPr/>
            </p:nvSpPr>
            <p:spPr>
              <a:xfrm>
                <a:off x="2975555" y="1646255"/>
                <a:ext cx="133357" cy="80147"/>
              </a:xfrm>
              <a:custGeom>
                <a:avLst/>
                <a:gdLst/>
                <a:ahLst/>
                <a:cxnLst/>
                <a:rect l="l" t="t" r="r" b="b"/>
                <a:pathLst>
                  <a:path w="3025" h="1818" extrusionOk="0">
                    <a:moveTo>
                      <a:pt x="317" y="1"/>
                    </a:moveTo>
                    <a:cubicBezTo>
                      <a:pt x="221" y="1"/>
                      <a:pt x="143" y="77"/>
                      <a:pt x="84" y="239"/>
                    </a:cubicBezTo>
                    <a:cubicBezTo>
                      <a:pt x="0" y="465"/>
                      <a:pt x="203" y="918"/>
                      <a:pt x="203" y="918"/>
                    </a:cubicBezTo>
                    <a:cubicBezTo>
                      <a:pt x="203" y="918"/>
                      <a:pt x="12" y="1441"/>
                      <a:pt x="84" y="1584"/>
                    </a:cubicBezTo>
                    <a:cubicBezTo>
                      <a:pt x="139" y="1704"/>
                      <a:pt x="231" y="1817"/>
                      <a:pt x="341" y="1817"/>
                    </a:cubicBezTo>
                    <a:cubicBezTo>
                      <a:pt x="373" y="1817"/>
                      <a:pt x="406" y="1808"/>
                      <a:pt x="441" y="1787"/>
                    </a:cubicBezTo>
                    <a:lnTo>
                      <a:pt x="1251" y="1322"/>
                    </a:lnTo>
                    <a:cubicBezTo>
                      <a:pt x="1335" y="1345"/>
                      <a:pt x="1422" y="1357"/>
                      <a:pt x="1509" y="1357"/>
                    </a:cubicBezTo>
                    <a:cubicBezTo>
                      <a:pt x="1606" y="1357"/>
                      <a:pt x="1704" y="1342"/>
                      <a:pt x="1798" y="1310"/>
                    </a:cubicBezTo>
                    <a:lnTo>
                      <a:pt x="2644" y="1787"/>
                    </a:lnTo>
                    <a:cubicBezTo>
                      <a:pt x="2680" y="1806"/>
                      <a:pt x="2718" y="1815"/>
                      <a:pt x="2755" y="1815"/>
                    </a:cubicBezTo>
                    <a:cubicBezTo>
                      <a:pt x="2873" y="1815"/>
                      <a:pt x="2980" y="1721"/>
                      <a:pt x="2989" y="1584"/>
                    </a:cubicBezTo>
                    <a:cubicBezTo>
                      <a:pt x="3025" y="1418"/>
                      <a:pt x="2894" y="918"/>
                      <a:pt x="2894" y="918"/>
                    </a:cubicBezTo>
                    <a:cubicBezTo>
                      <a:pt x="2941" y="691"/>
                      <a:pt x="2977" y="465"/>
                      <a:pt x="2989" y="239"/>
                    </a:cubicBezTo>
                    <a:cubicBezTo>
                      <a:pt x="2989" y="102"/>
                      <a:pt x="2878" y="8"/>
                      <a:pt x="2756" y="8"/>
                    </a:cubicBezTo>
                    <a:cubicBezTo>
                      <a:pt x="2719" y="8"/>
                      <a:pt x="2680" y="17"/>
                      <a:pt x="2644" y="36"/>
                    </a:cubicBezTo>
                    <a:lnTo>
                      <a:pt x="1810" y="525"/>
                    </a:lnTo>
                    <a:cubicBezTo>
                      <a:pt x="1766" y="454"/>
                      <a:pt x="1635" y="418"/>
                      <a:pt x="1508" y="418"/>
                    </a:cubicBezTo>
                    <a:cubicBezTo>
                      <a:pt x="1397" y="418"/>
                      <a:pt x="1288" y="446"/>
                      <a:pt x="1239" y="501"/>
                    </a:cubicBezTo>
                    <a:lnTo>
                      <a:pt x="441" y="36"/>
                    </a:lnTo>
                    <a:cubicBezTo>
                      <a:pt x="397" y="13"/>
                      <a:pt x="356" y="1"/>
                      <a:pt x="317"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5000" b="1"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
                  <a:sym typeface="Arial"/>
                </a:endParaRPr>
              </a:p>
            </p:txBody>
          </p:sp>
        </p:grpSp>
        <p:sp>
          <p:nvSpPr>
            <p:cNvPr id="15" name="TextBox 14">
              <a:extLst>
                <a:ext uri="{FF2B5EF4-FFF2-40B4-BE49-F238E27FC236}">
                  <a16:creationId xmlns:a16="http://schemas.microsoft.com/office/drawing/2014/main" id="{24AC993B-554E-CC2D-0060-47F597751116}"/>
                </a:ext>
              </a:extLst>
            </p:cNvPr>
            <p:cNvSpPr txBox="1"/>
            <p:nvPr/>
          </p:nvSpPr>
          <p:spPr>
            <a:xfrm>
              <a:off x="3424195" y="3709035"/>
              <a:ext cx="6585853" cy="1283862"/>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vi-VN" sz="4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Nhờ chuyến đi cùng bố, cậu bé hiểu được</a:t>
              </a:r>
            </a:p>
          </p:txBody>
        </p:sp>
      </p:grpSp>
      <p:grpSp>
        <p:nvGrpSpPr>
          <p:cNvPr id="26" name="Group 25">
            <a:extLst>
              <a:ext uri="{FF2B5EF4-FFF2-40B4-BE49-F238E27FC236}">
                <a16:creationId xmlns:a16="http://schemas.microsoft.com/office/drawing/2014/main" id="{1F27C772-953E-D932-D4B0-B43A2F14DBBA}"/>
              </a:ext>
            </a:extLst>
          </p:cNvPr>
          <p:cNvGrpSpPr/>
          <p:nvPr/>
        </p:nvGrpSpPr>
        <p:grpSpPr>
          <a:xfrm>
            <a:off x="625974" y="1724998"/>
            <a:ext cx="9363956" cy="1095016"/>
            <a:chOff x="1861723" y="2134893"/>
            <a:chExt cx="8891102" cy="1423569"/>
          </a:xfrm>
        </p:grpSpPr>
        <p:sp>
          <p:nvSpPr>
            <p:cNvPr id="27" name="Rectangle: Rounded Corners 203">
              <a:extLst>
                <a:ext uri="{FF2B5EF4-FFF2-40B4-BE49-F238E27FC236}">
                  <a16:creationId xmlns:a16="http://schemas.microsoft.com/office/drawing/2014/main" id="{9A41D3E4-6944-A4B9-7BE4-E0C1E2FE9939}"/>
                </a:ext>
              </a:extLst>
            </p:cNvPr>
            <p:cNvSpPr/>
            <p:nvPr/>
          </p:nvSpPr>
          <p:spPr>
            <a:xfrm>
              <a:off x="2336474" y="2414525"/>
              <a:ext cx="8416351" cy="1056924"/>
            </a:xfrm>
            <a:custGeom>
              <a:avLst/>
              <a:gdLst>
                <a:gd name="connsiteX0" fmla="*/ 0 w 8416351"/>
                <a:gd name="connsiteY0" fmla="*/ 176158 h 1056924"/>
                <a:gd name="connsiteX1" fmla="*/ 176158 w 8416351"/>
                <a:gd name="connsiteY1" fmla="*/ 0 h 1056924"/>
                <a:gd name="connsiteX2" fmla="*/ 8240193 w 8416351"/>
                <a:gd name="connsiteY2" fmla="*/ 0 h 1056924"/>
                <a:gd name="connsiteX3" fmla="*/ 8416351 w 8416351"/>
                <a:gd name="connsiteY3" fmla="*/ 176158 h 1056924"/>
                <a:gd name="connsiteX4" fmla="*/ 8416351 w 8416351"/>
                <a:gd name="connsiteY4" fmla="*/ 880766 h 1056924"/>
                <a:gd name="connsiteX5" fmla="*/ 8240193 w 8416351"/>
                <a:gd name="connsiteY5" fmla="*/ 1056924 h 1056924"/>
                <a:gd name="connsiteX6" fmla="*/ 176158 w 8416351"/>
                <a:gd name="connsiteY6" fmla="*/ 1056924 h 1056924"/>
                <a:gd name="connsiteX7" fmla="*/ 0 w 8416351"/>
                <a:gd name="connsiteY7" fmla="*/ 880766 h 1056924"/>
                <a:gd name="connsiteX8" fmla="*/ 0 w 8416351"/>
                <a:gd name="connsiteY8" fmla="*/ 176158 h 1056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16351" h="1056924" fill="none" extrusionOk="0">
                  <a:moveTo>
                    <a:pt x="0" y="176158"/>
                  </a:moveTo>
                  <a:cubicBezTo>
                    <a:pt x="7893" y="86111"/>
                    <a:pt x="87871" y="12775"/>
                    <a:pt x="176158" y="0"/>
                  </a:cubicBezTo>
                  <a:cubicBezTo>
                    <a:pt x="3287664" y="-168267"/>
                    <a:pt x="7429709" y="-42953"/>
                    <a:pt x="8240193" y="0"/>
                  </a:cubicBezTo>
                  <a:cubicBezTo>
                    <a:pt x="8338451" y="1100"/>
                    <a:pt x="8416199" y="76805"/>
                    <a:pt x="8416351" y="176158"/>
                  </a:cubicBezTo>
                  <a:cubicBezTo>
                    <a:pt x="8447587" y="400663"/>
                    <a:pt x="8400357" y="608119"/>
                    <a:pt x="8416351" y="880766"/>
                  </a:cubicBezTo>
                  <a:cubicBezTo>
                    <a:pt x="8419209" y="975368"/>
                    <a:pt x="8344736" y="1073000"/>
                    <a:pt x="8240193" y="1056924"/>
                  </a:cubicBezTo>
                  <a:cubicBezTo>
                    <a:pt x="5621790" y="1125149"/>
                    <a:pt x="3127106" y="1067800"/>
                    <a:pt x="176158" y="1056924"/>
                  </a:cubicBezTo>
                  <a:cubicBezTo>
                    <a:pt x="80438" y="1059435"/>
                    <a:pt x="14419" y="970632"/>
                    <a:pt x="0" y="880766"/>
                  </a:cubicBezTo>
                  <a:cubicBezTo>
                    <a:pt x="2431" y="685142"/>
                    <a:pt x="20249" y="458778"/>
                    <a:pt x="0" y="176158"/>
                  </a:cubicBezTo>
                  <a:close/>
                </a:path>
                <a:path w="8416351" h="1056924" stroke="0" extrusionOk="0">
                  <a:moveTo>
                    <a:pt x="0" y="176158"/>
                  </a:moveTo>
                  <a:cubicBezTo>
                    <a:pt x="-1824" y="70834"/>
                    <a:pt x="77632" y="2937"/>
                    <a:pt x="176158" y="0"/>
                  </a:cubicBezTo>
                  <a:cubicBezTo>
                    <a:pt x="3423790" y="163917"/>
                    <a:pt x="5828000" y="128764"/>
                    <a:pt x="8240193" y="0"/>
                  </a:cubicBezTo>
                  <a:cubicBezTo>
                    <a:pt x="8345984" y="5674"/>
                    <a:pt x="8417788" y="84358"/>
                    <a:pt x="8416351" y="176158"/>
                  </a:cubicBezTo>
                  <a:cubicBezTo>
                    <a:pt x="8468870" y="513959"/>
                    <a:pt x="8372524" y="656074"/>
                    <a:pt x="8416351" y="880766"/>
                  </a:cubicBezTo>
                  <a:cubicBezTo>
                    <a:pt x="8408151" y="993363"/>
                    <a:pt x="8337518" y="1059432"/>
                    <a:pt x="8240193" y="1056924"/>
                  </a:cubicBezTo>
                  <a:cubicBezTo>
                    <a:pt x="7110429" y="1034942"/>
                    <a:pt x="3876525" y="982036"/>
                    <a:pt x="176158" y="1056924"/>
                  </a:cubicBezTo>
                  <a:cubicBezTo>
                    <a:pt x="95668" y="1050394"/>
                    <a:pt x="-2288" y="982049"/>
                    <a:pt x="0" y="880766"/>
                  </a:cubicBezTo>
                  <a:cubicBezTo>
                    <a:pt x="47304" y="724577"/>
                    <a:pt x="4060" y="391678"/>
                    <a:pt x="0" y="176158"/>
                  </a:cubicBezTo>
                  <a:close/>
                </a:path>
              </a:pathLst>
            </a:custGeom>
            <a:ln w="38100">
              <a:solidFill>
                <a:srgbClr val="ED7F5D"/>
              </a:solidFill>
              <a:extLst>
                <a:ext uri="{C807C97D-BFC1-408E-A445-0C87EB9F89A2}">
                  <ask:lineSketchStyleProps xmlns:ask="http://schemas.microsoft.com/office/drawing/2018/sketchyshapes" sd="1872881490">
                    <a:prstGeom prst="roundRect">
                      <a:avLst/>
                    </a:prstGeom>
                    <ask:type>
                      <ask:lineSketchCurved/>
                    </ask:type>
                  </ask:lineSketchStyleProps>
                </a:ext>
              </a:extLst>
            </a:ln>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50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nvGrpSpPr>
            <p:cNvPr id="28" name="Google Shape;438;p31">
              <a:extLst>
                <a:ext uri="{FF2B5EF4-FFF2-40B4-BE49-F238E27FC236}">
                  <a16:creationId xmlns:a16="http://schemas.microsoft.com/office/drawing/2014/main" id="{503C3DB9-F09C-22B9-75F4-9F7C17600536}"/>
                </a:ext>
              </a:extLst>
            </p:cNvPr>
            <p:cNvGrpSpPr/>
            <p:nvPr/>
          </p:nvGrpSpPr>
          <p:grpSpPr>
            <a:xfrm>
              <a:off x="1861723" y="2134893"/>
              <a:ext cx="1371125" cy="1248645"/>
              <a:chOff x="1702688" y="1359262"/>
              <a:chExt cx="519674" cy="648887"/>
            </a:xfrm>
          </p:grpSpPr>
          <p:sp>
            <p:nvSpPr>
              <p:cNvPr id="30" name="Google Shape;439;p31">
                <a:extLst>
                  <a:ext uri="{FF2B5EF4-FFF2-40B4-BE49-F238E27FC236}">
                    <a16:creationId xmlns:a16="http://schemas.microsoft.com/office/drawing/2014/main" id="{DB117DDC-DC0C-D540-835D-9202851EAB42}"/>
                  </a:ext>
                </a:extLst>
              </p:cNvPr>
              <p:cNvSpPr/>
              <p:nvPr/>
            </p:nvSpPr>
            <p:spPr>
              <a:xfrm>
                <a:off x="1702688" y="1792926"/>
                <a:ext cx="73402" cy="71197"/>
              </a:xfrm>
              <a:custGeom>
                <a:avLst/>
                <a:gdLst/>
                <a:ahLst/>
                <a:cxnLst/>
                <a:rect l="l" t="t" r="r" b="b"/>
                <a:pathLst>
                  <a:path w="1665" h="1615" extrusionOk="0">
                    <a:moveTo>
                      <a:pt x="399" y="0"/>
                    </a:moveTo>
                    <a:cubicBezTo>
                      <a:pt x="389" y="0"/>
                      <a:pt x="379" y="3"/>
                      <a:pt x="370" y="8"/>
                    </a:cubicBezTo>
                    <a:cubicBezTo>
                      <a:pt x="346" y="19"/>
                      <a:pt x="334" y="55"/>
                      <a:pt x="346" y="79"/>
                    </a:cubicBezTo>
                    <a:lnTo>
                      <a:pt x="477" y="317"/>
                    </a:lnTo>
                    <a:cubicBezTo>
                      <a:pt x="429" y="341"/>
                      <a:pt x="394" y="389"/>
                      <a:pt x="370" y="436"/>
                    </a:cubicBezTo>
                    <a:lnTo>
                      <a:pt x="72" y="424"/>
                    </a:lnTo>
                    <a:cubicBezTo>
                      <a:pt x="13" y="424"/>
                      <a:pt x="1" y="508"/>
                      <a:pt x="60" y="519"/>
                    </a:cubicBezTo>
                    <a:lnTo>
                      <a:pt x="346" y="543"/>
                    </a:lnTo>
                    <a:cubicBezTo>
                      <a:pt x="334" y="579"/>
                      <a:pt x="334" y="615"/>
                      <a:pt x="346" y="650"/>
                    </a:cubicBezTo>
                    <a:cubicBezTo>
                      <a:pt x="377" y="785"/>
                      <a:pt x="507" y="884"/>
                      <a:pt x="650" y="884"/>
                    </a:cubicBezTo>
                    <a:cubicBezTo>
                      <a:pt x="672" y="884"/>
                      <a:pt x="693" y="881"/>
                      <a:pt x="715" y="877"/>
                    </a:cubicBezTo>
                    <a:cubicBezTo>
                      <a:pt x="715" y="877"/>
                      <a:pt x="715" y="889"/>
                      <a:pt x="715" y="900"/>
                    </a:cubicBezTo>
                    <a:cubicBezTo>
                      <a:pt x="376" y="1017"/>
                      <a:pt x="499" y="1483"/>
                      <a:pt x="799" y="1483"/>
                    </a:cubicBezTo>
                    <a:cubicBezTo>
                      <a:pt x="836" y="1483"/>
                      <a:pt x="876" y="1476"/>
                      <a:pt x="918" y="1460"/>
                    </a:cubicBezTo>
                    <a:cubicBezTo>
                      <a:pt x="965" y="1448"/>
                      <a:pt x="1025" y="1424"/>
                      <a:pt x="1060" y="1377"/>
                    </a:cubicBezTo>
                    <a:lnTo>
                      <a:pt x="1334" y="1603"/>
                    </a:lnTo>
                    <a:cubicBezTo>
                      <a:pt x="1346" y="1603"/>
                      <a:pt x="1358" y="1615"/>
                      <a:pt x="1370" y="1615"/>
                    </a:cubicBezTo>
                    <a:cubicBezTo>
                      <a:pt x="1382" y="1615"/>
                      <a:pt x="1394" y="1603"/>
                      <a:pt x="1406" y="1591"/>
                    </a:cubicBezTo>
                    <a:cubicBezTo>
                      <a:pt x="1418" y="1579"/>
                      <a:pt x="1418" y="1543"/>
                      <a:pt x="1406" y="1531"/>
                    </a:cubicBezTo>
                    <a:lnTo>
                      <a:pt x="1120" y="1293"/>
                    </a:lnTo>
                    <a:cubicBezTo>
                      <a:pt x="1132" y="1281"/>
                      <a:pt x="1132" y="1258"/>
                      <a:pt x="1144" y="1246"/>
                    </a:cubicBezTo>
                    <a:lnTo>
                      <a:pt x="1525" y="1305"/>
                    </a:lnTo>
                    <a:lnTo>
                      <a:pt x="1537" y="1305"/>
                    </a:lnTo>
                    <a:cubicBezTo>
                      <a:pt x="1561" y="1305"/>
                      <a:pt x="1572" y="1293"/>
                      <a:pt x="1584" y="1270"/>
                    </a:cubicBezTo>
                    <a:cubicBezTo>
                      <a:pt x="1584" y="1246"/>
                      <a:pt x="1572" y="1222"/>
                      <a:pt x="1537" y="1210"/>
                    </a:cubicBezTo>
                    <a:lnTo>
                      <a:pt x="1144" y="1150"/>
                    </a:lnTo>
                    <a:cubicBezTo>
                      <a:pt x="1144" y="1127"/>
                      <a:pt x="1144" y="1115"/>
                      <a:pt x="1144" y="1103"/>
                    </a:cubicBezTo>
                    <a:cubicBezTo>
                      <a:pt x="1144" y="1067"/>
                      <a:pt x="1132" y="1043"/>
                      <a:pt x="1108" y="1020"/>
                    </a:cubicBezTo>
                    <a:cubicBezTo>
                      <a:pt x="1144" y="996"/>
                      <a:pt x="1168" y="960"/>
                      <a:pt x="1180" y="924"/>
                    </a:cubicBezTo>
                    <a:lnTo>
                      <a:pt x="1537" y="1031"/>
                    </a:lnTo>
                    <a:lnTo>
                      <a:pt x="1561" y="1031"/>
                    </a:lnTo>
                    <a:cubicBezTo>
                      <a:pt x="1572" y="1031"/>
                      <a:pt x="1596" y="1020"/>
                      <a:pt x="1596" y="1008"/>
                    </a:cubicBezTo>
                    <a:cubicBezTo>
                      <a:pt x="1608" y="984"/>
                      <a:pt x="1596" y="948"/>
                      <a:pt x="1572" y="948"/>
                    </a:cubicBezTo>
                    <a:lnTo>
                      <a:pt x="1191" y="829"/>
                    </a:lnTo>
                    <a:cubicBezTo>
                      <a:pt x="1191" y="817"/>
                      <a:pt x="1191" y="793"/>
                      <a:pt x="1191" y="781"/>
                    </a:cubicBezTo>
                    <a:lnTo>
                      <a:pt x="1608" y="698"/>
                    </a:lnTo>
                    <a:cubicBezTo>
                      <a:pt x="1664" y="687"/>
                      <a:pt x="1646" y="602"/>
                      <a:pt x="1594" y="602"/>
                    </a:cubicBezTo>
                    <a:cubicBezTo>
                      <a:pt x="1591" y="602"/>
                      <a:pt x="1588" y="602"/>
                      <a:pt x="1584" y="603"/>
                    </a:cubicBezTo>
                    <a:lnTo>
                      <a:pt x="1180" y="698"/>
                    </a:lnTo>
                    <a:cubicBezTo>
                      <a:pt x="1168" y="698"/>
                      <a:pt x="1168" y="698"/>
                      <a:pt x="1156" y="710"/>
                    </a:cubicBezTo>
                    <a:lnTo>
                      <a:pt x="1310" y="484"/>
                    </a:lnTo>
                    <a:cubicBezTo>
                      <a:pt x="1328" y="450"/>
                      <a:pt x="1302" y="422"/>
                      <a:pt x="1273" y="422"/>
                    </a:cubicBezTo>
                    <a:cubicBezTo>
                      <a:pt x="1261" y="422"/>
                      <a:pt x="1249" y="426"/>
                      <a:pt x="1239" y="436"/>
                    </a:cubicBezTo>
                    <a:lnTo>
                      <a:pt x="1096" y="650"/>
                    </a:lnTo>
                    <a:cubicBezTo>
                      <a:pt x="1049" y="615"/>
                      <a:pt x="1001" y="603"/>
                      <a:pt x="941" y="603"/>
                    </a:cubicBezTo>
                    <a:cubicBezTo>
                      <a:pt x="953" y="567"/>
                      <a:pt x="953" y="531"/>
                      <a:pt x="941" y="496"/>
                    </a:cubicBezTo>
                    <a:cubicBezTo>
                      <a:pt x="911" y="352"/>
                      <a:pt x="783" y="262"/>
                      <a:pt x="642" y="262"/>
                    </a:cubicBezTo>
                    <a:cubicBezTo>
                      <a:pt x="619" y="262"/>
                      <a:pt x="596" y="264"/>
                      <a:pt x="572" y="269"/>
                    </a:cubicBezTo>
                    <a:lnTo>
                      <a:pt x="441" y="31"/>
                    </a:lnTo>
                    <a:cubicBezTo>
                      <a:pt x="434" y="9"/>
                      <a:pt x="417" y="0"/>
                      <a:pt x="399"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5000" b="1"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
                  <a:sym typeface="Arial"/>
                </a:endParaRPr>
              </a:p>
            </p:txBody>
          </p:sp>
          <p:sp>
            <p:nvSpPr>
              <p:cNvPr id="31" name="Google Shape;440;p31">
                <a:extLst>
                  <a:ext uri="{FF2B5EF4-FFF2-40B4-BE49-F238E27FC236}">
                    <a16:creationId xmlns:a16="http://schemas.microsoft.com/office/drawing/2014/main" id="{E1101DF8-CEB4-D99E-17A4-244ECECFCB96}"/>
                  </a:ext>
                </a:extLst>
              </p:cNvPr>
              <p:cNvSpPr/>
              <p:nvPr/>
            </p:nvSpPr>
            <p:spPr>
              <a:xfrm>
                <a:off x="1749948" y="1801567"/>
                <a:ext cx="13137" cy="12256"/>
              </a:xfrm>
              <a:custGeom>
                <a:avLst/>
                <a:gdLst/>
                <a:ahLst/>
                <a:cxnLst/>
                <a:rect l="l" t="t" r="r" b="b"/>
                <a:pathLst>
                  <a:path w="298" h="278" extrusionOk="0">
                    <a:moveTo>
                      <a:pt x="209" y="0"/>
                    </a:moveTo>
                    <a:cubicBezTo>
                      <a:pt x="195" y="0"/>
                      <a:pt x="177" y="5"/>
                      <a:pt x="155" y="14"/>
                    </a:cubicBezTo>
                    <a:cubicBezTo>
                      <a:pt x="72" y="38"/>
                      <a:pt x="0" y="73"/>
                      <a:pt x="24" y="157"/>
                    </a:cubicBezTo>
                    <a:cubicBezTo>
                      <a:pt x="35" y="232"/>
                      <a:pt x="103" y="278"/>
                      <a:pt x="186" y="278"/>
                    </a:cubicBezTo>
                    <a:cubicBezTo>
                      <a:pt x="195" y="278"/>
                      <a:pt x="205" y="277"/>
                      <a:pt x="215" y="276"/>
                    </a:cubicBezTo>
                    <a:cubicBezTo>
                      <a:pt x="298" y="252"/>
                      <a:pt x="298" y="193"/>
                      <a:pt x="274" y="97"/>
                    </a:cubicBezTo>
                    <a:cubicBezTo>
                      <a:pt x="265" y="36"/>
                      <a:pt x="250" y="0"/>
                      <a:pt x="209"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5000" b="1"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
                  <a:sym typeface="Arial"/>
                </a:endParaRPr>
              </a:p>
            </p:txBody>
          </p:sp>
          <p:sp>
            <p:nvSpPr>
              <p:cNvPr id="32" name="Google Shape;441;p31">
                <a:extLst>
                  <a:ext uri="{FF2B5EF4-FFF2-40B4-BE49-F238E27FC236}">
                    <a16:creationId xmlns:a16="http://schemas.microsoft.com/office/drawing/2014/main" id="{E4A0EFD1-2B6D-5868-9014-229FB807F5A2}"/>
                  </a:ext>
                </a:extLst>
              </p:cNvPr>
              <p:cNvSpPr/>
              <p:nvPr/>
            </p:nvSpPr>
            <p:spPr>
              <a:xfrm>
                <a:off x="1734915" y="1706343"/>
                <a:ext cx="70712" cy="74856"/>
              </a:xfrm>
              <a:custGeom>
                <a:avLst/>
                <a:gdLst/>
                <a:ahLst/>
                <a:cxnLst/>
                <a:rect l="l" t="t" r="r" b="b"/>
                <a:pathLst>
                  <a:path w="1604" h="1698" extrusionOk="0">
                    <a:moveTo>
                      <a:pt x="442" y="0"/>
                    </a:moveTo>
                    <a:cubicBezTo>
                      <a:pt x="413" y="0"/>
                      <a:pt x="381" y="28"/>
                      <a:pt x="389" y="67"/>
                    </a:cubicBezTo>
                    <a:lnTo>
                      <a:pt x="496" y="317"/>
                    </a:lnTo>
                    <a:cubicBezTo>
                      <a:pt x="449" y="340"/>
                      <a:pt x="413" y="376"/>
                      <a:pt x="377" y="436"/>
                    </a:cubicBezTo>
                    <a:lnTo>
                      <a:pt x="79" y="388"/>
                    </a:lnTo>
                    <a:cubicBezTo>
                      <a:pt x="75" y="387"/>
                      <a:pt x="71" y="387"/>
                      <a:pt x="67" y="387"/>
                    </a:cubicBezTo>
                    <a:cubicBezTo>
                      <a:pt x="7" y="387"/>
                      <a:pt x="0" y="472"/>
                      <a:pt x="68" y="483"/>
                    </a:cubicBezTo>
                    <a:lnTo>
                      <a:pt x="341" y="531"/>
                    </a:lnTo>
                    <a:cubicBezTo>
                      <a:pt x="329" y="567"/>
                      <a:pt x="329" y="602"/>
                      <a:pt x="341" y="638"/>
                    </a:cubicBezTo>
                    <a:cubicBezTo>
                      <a:pt x="364" y="785"/>
                      <a:pt x="494" y="889"/>
                      <a:pt x="639" y="889"/>
                    </a:cubicBezTo>
                    <a:cubicBezTo>
                      <a:pt x="647" y="889"/>
                      <a:pt x="655" y="889"/>
                      <a:pt x="663" y="888"/>
                    </a:cubicBezTo>
                    <a:cubicBezTo>
                      <a:pt x="663" y="912"/>
                      <a:pt x="663" y="924"/>
                      <a:pt x="663" y="936"/>
                    </a:cubicBezTo>
                    <a:cubicBezTo>
                      <a:pt x="340" y="1092"/>
                      <a:pt x="516" y="1514"/>
                      <a:pt x="787" y="1514"/>
                    </a:cubicBezTo>
                    <a:cubicBezTo>
                      <a:pt x="845" y="1514"/>
                      <a:pt x="909" y="1494"/>
                      <a:pt x="972" y="1448"/>
                    </a:cubicBezTo>
                    <a:lnTo>
                      <a:pt x="1222" y="1686"/>
                    </a:lnTo>
                    <a:cubicBezTo>
                      <a:pt x="1234" y="1698"/>
                      <a:pt x="1246" y="1698"/>
                      <a:pt x="1258" y="1698"/>
                    </a:cubicBezTo>
                    <a:cubicBezTo>
                      <a:pt x="1270" y="1698"/>
                      <a:pt x="1282" y="1698"/>
                      <a:pt x="1294" y="1686"/>
                    </a:cubicBezTo>
                    <a:cubicBezTo>
                      <a:pt x="1306" y="1674"/>
                      <a:pt x="1306" y="1638"/>
                      <a:pt x="1294" y="1614"/>
                    </a:cubicBezTo>
                    <a:lnTo>
                      <a:pt x="1032" y="1364"/>
                    </a:lnTo>
                    <a:cubicBezTo>
                      <a:pt x="1044" y="1352"/>
                      <a:pt x="1044" y="1329"/>
                      <a:pt x="1056" y="1317"/>
                    </a:cubicBezTo>
                    <a:lnTo>
                      <a:pt x="1437" y="1412"/>
                    </a:lnTo>
                    <a:lnTo>
                      <a:pt x="1449" y="1412"/>
                    </a:lnTo>
                    <a:cubicBezTo>
                      <a:pt x="1508" y="1412"/>
                      <a:pt x="1520" y="1329"/>
                      <a:pt x="1461" y="1317"/>
                    </a:cubicBezTo>
                    <a:lnTo>
                      <a:pt x="1068" y="1221"/>
                    </a:lnTo>
                    <a:cubicBezTo>
                      <a:pt x="1068" y="1210"/>
                      <a:pt x="1068" y="1186"/>
                      <a:pt x="1068" y="1174"/>
                    </a:cubicBezTo>
                    <a:cubicBezTo>
                      <a:pt x="1068" y="1138"/>
                      <a:pt x="1056" y="1114"/>
                      <a:pt x="1044" y="1090"/>
                    </a:cubicBezTo>
                    <a:cubicBezTo>
                      <a:pt x="1080" y="1067"/>
                      <a:pt x="1103" y="1031"/>
                      <a:pt x="1115" y="995"/>
                    </a:cubicBezTo>
                    <a:lnTo>
                      <a:pt x="1472" y="1150"/>
                    </a:lnTo>
                    <a:lnTo>
                      <a:pt x="1484" y="1150"/>
                    </a:lnTo>
                    <a:cubicBezTo>
                      <a:pt x="1508" y="1150"/>
                      <a:pt x="1520" y="1138"/>
                      <a:pt x="1532" y="1114"/>
                    </a:cubicBezTo>
                    <a:cubicBezTo>
                      <a:pt x="1544" y="1090"/>
                      <a:pt x="1532" y="1067"/>
                      <a:pt x="1508" y="1055"/>
                    </a:cubicBezTo>
                    <a:lnTo>
                      <a:pt x="1139" y="912"/>
                    </a:lnTo>
                    <a:cubicBezTo>
                      <a:pt x="1139" y="888"/>
                      <a:pt x="1139" y="876"/>
                      <a:pt x="1139" y="864"/>
                    </a:cubicBezTo>
                    <a:lnTo>
                      <a:pt x="1556" y="805"/>
                    </a:lnTo>
                    <a:cubicBezTo>
                      <a:pt x="1592" y="805"/>
                      <a:pt x="1603" y="781"/>
                      <a:pt x="1603" y="757"/>
                    </a:cubicBezTo>
                    <a:cubicBezTo>
                      <a:pt x="1592" y="733"/>
                      <a:pt x="1568" y="721"/>
                      <a:pt x="1544" y="721"/>
                    </a:cubicBezTo>
                    <a:lnTo>
                      <a:pt x="1127" y="781"/>
                    </a:lnTo>
                    <a:cubicBezTo>
                      <a:pt x="1126" y="781"/>
                      <a:pt x="1125" y="781"/>
                      <a:pt x="1125" y="781"/>
                    </a:cubicBezTo>
                    <a:lnTo>
                      <a:pt x="1125" y="781"/>
                    </a:lnTo>
                    <a:lnTo>
                      <a:pt x="1282" y="578"/>
                    </a:lnTo>
                    <a:cubicBezTo>
                      <a:pt x="1306" y="555"/>
                      <a:pt x="1306" y="531"/>
                      <a:pt x="1282" y="519"/>
                    </a:cubicBezTo>
                    <a:cubicBezTo>
                      <a:pt x="1276" y="513"/>
                      <a:pt x="1267" y="510"/>
                      <a:pt x="1258" y="510"/>
                    </a:cubicBezTo>
                    <a:cubicBezTo>
                      <a:pt x="1249" y="510"/>
                      <a:pt x="1240" y="513"/>
                      <a:pt x="1234" y="519"/>
                    </a:cubicBezTo>
                    <a:lnTo>
                      <a:pt x="1068" y="721"/>
                    </a:lnTo>
                    <a:cubicBezTo>
                      <a:pt x="1032" y="698"/>
                      <a:pt x="996" y="674"/>
                      <a:pt x="949" y="662"/>
                    </a:cubicBezTo>
                    <a:cubicBezTo>
                      <a:pt x="960" y="626"/>
                      <a:pt x="960" y="578"/>
                      <a:pt x="949" y="543"/>
                    </a:cubicBezTo>
                    <a:cubicBezTo>
                      <a:pt x="927" y="390"/>
                      <a:pt x="796" y="278"/>
                      <a:pt x="646" y="278"/>
                    </a:cubicBezTo>
                    <a:cubicBezTo>
                      <a:pt x="632" y="278"/>
                      <a:pt x="618" y="279"/>
                      <a:pt x="603" y="281"/>
                    </a:cubicBezTo>
                    <a:lnTo>
                      <a:pt x="484" y="31"/>
                    </a:lnTo>
                    <a:cubicBezTo>
                      <a:pt x="476" y="9"/>
                      <a:pt x="459" y="0"/>
                      <a:pt x="442"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5000" b="1"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
                  <a:sym typeface="Arial"/>
                </a:endParaRPr>
              </a:p>
            </p:txBody>
          </p:sp>
          <p:sp>
            <p:nvSpPr>
              <p:cNvPr id="33" name="Google Shape;442;p31">
                <a:extLst>
                  <a:ext uri="{FF2B5EF4-FFF2-40B4-BE49-F238E27FC236}">
                    <a16:creationId xmlns:a16="http://schemas.microsoft.com/office/drawing/2014/main" id="{3FBF6309-1CFA-0BD4-803F-5E7D46FAF33B}"/>
                  </a:ext>
                </a:extLst>
              </p:cNvPr>
              <p:cNvSpPr/>
              <p:nvPr/>
            </p:nvSpPr>
            <p:spPr>
              <a:xfrm>
                <a:off x="1781424" y="1719613"/>
                <a:ext cx="13181" cy="11815"/>
              </a:xfrm>
              <a:custGeom>
                <a:avLst/>
                <a:gdLst/>
                <a:ahLst/>
                <a:cxnLst/>
                <a:rect l="l" t="t" r="r" b="b"/>
                <a:pathLst>
                  <a:path w="299" h="268" extrusionOk="0">
                    <a:moveTo>
                      <a:pt x="202" y="1"/>
                    </a:moveTo>
                    <a:cubicBezTo>
                      <a:pt x="192" y="1"/>
                      <a:pt x="181" y="2"/>
                      <a:pt x="167" y="4"/>
                    </a:cubicBezTo>
                    <a:cubicBezTo>
                      <a:pt x="84" y="16"/>
                      <a:pt x="1" y="39"/>
                      <a:pt x="13" y="123"/>
                    </a:cubicBezTo>
                    <a:cubicBezTo>
                      <a:pt x="24" y="210"/>
                      <a:pt x="94" y="267"/>
                      <a:pt x="179" y="267"/>
                    </a:cubicBezTo>
                    <a:cubicBezTo>
                      <a:pt x="187" y="267"/>
                      <a:pt x="195" y="267"/>
                      <a:pt x="203" y="266"/>
                    </a:cubicBezTo>
                    <a:cubicBezTo>
                      <a:pt x="275" y="242"/>
                      <a:pt x="298" y="182"/>
                      <a:pt x="275" y="99"/>
                    </a:cubicBezTo>
                    <a:cubicBezTo>
                      <a:pt x="265" y="29"/>
                      <a:pt x="255" y="1"/>
                      <a:pt x="202"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5000" b="1"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
                  <a:sym typeface="Arial"/>
                </a:endParaRPr>
              </a:p>
            </p:txBody>
          </p:sp>
          <p:sp>
            <p:nvSpPr>
              <p:cNvPr id="34" name="Google Shape;443;p31">
                <a:extLst>
                  <a:ext uri="{FF2B5EF4-FFF2-40B4-BE49-F238E27FC236}">
                    <a16:creationId xmlns:a16="http://schemas.microsoft.com/office/drawing/2014/main" id="{6D3CBE72-377F-4AC1-D1D8-084CAFCD42FA}"/>
                  </a:ext>
                </a:extLst>
              </p:cNvPr>
              <p:cNvSpPr/>
              <p:nvPr/>
            </p:nvSpPr>
            <p:spPr>
              <a:xfrm>
                <a:off x="1763085" y="1626109"/>
                <a:ext cx="69302" cy="78471"/>
              </a:xfrm>
              <a:custGeom>
                <a:avLst/>
                <a:gdLst/>
                <a:ahLst/>
                <a:cxnLst/>
                <a:rect l="l" t="t" r="r" b="b"/>
                <a:pathLst>
                  <a:path w="1572" h="1780" extrusionOk="0">
                    <a:moveTo>
                      <a:pt x="453" y="1"/>
                    </a:moveTo>
                    <a:cubicBezTo>
                      <a:pt x="446" y="1"/>
                      <a:pt x="438" y="2"/>
                      <a:pt x="429" y="5"/>
                    </a:cubicBezTo>
                    <a:cubicBezTo>
                      <a:pt x="405" y="17"/>
                      <a:pt x="393" y="41"/>
                      <a:pt x="405" y="77"/>
                    </a:cubicBezTo>
                    <a:lnTo>
                      <a:pt x="488" y="327"/>
                    </a:lnTo>
                    <a:cubicBezTo>
                      <a:pt x="441" y="351"/>
                      <a:pt x="393" y="386"/>
                      <a:pt x="357" y="434"/>
                    </a:cubicBezTo>
                    <a:lnTo>
                      <a:pt x="71" y="363"/>
                    </a:lnTo>
                    <a:cubicBezTo>
                      <a:pt x="65" y="360"/>
                      <a:pt x="59" y="359"/>
                      <a:pt x="53" y="359"/>
                    </a:cubicBezTo>
                    <a:cubicBezTo>
                      <a:pt x="27" y="359"/>
                      <a:pt x="10" y="379"/>
                      <a:pt x="0" y="398"/>
                    </a:cubicBezTo>
                    <a:cubicBezTo>
                      <a:pt x="0" y="434"/>
                      <a:pt x="12" y="458"/>
                      <a:pt x="48" y="470"/>
                    </a:cubicBezTo>
                    <a:lnTo>
                      <a:pt x="310" y="529"/>
                    </a:lnTo>
                    <a:cubicBezTo>
                      <a:pt x="298" y="565"/>
                      <a:pt x="298" y="601"/>
                      <a:pt x="298" y="636"/>
                    </a:cubicBezTo>
                    <a:cubicBezTo>
                      <a:pt x="310" y="791"/>
                      <a:pt x="452" y="922"/>
                      <a:pt x="619" y="922"/>
                    </a:cubicBezTo>
                    <a:cubicBezTo>
                      <a:pt x="619" y="934"/>
                      <a:pt x="619" y="946"/>
                      <a:pt x="619" y="958"/>
                    </a:cubicBezTo>
                    <a:cubicBezTo>
                      <a:pt x="248" y="1025"/>
                      <a:pt x="323" y="1559"/>
                      <a:pt x="663" y="1559"/>
                    </a:cubicBezTo>
                    <a:cubicBezTo>
                      <a:pt x="683" y="1559"/>
                      <a:pt x="704" y="1557"/>
                      <a:pt x="726" y="1553"/>
                    </a:cubicBezTo>
                    <a:cubicBezTo>
                      <a:pt x="786" y="1553"/>
                      <a:pt x="845" y="1529"/>
                      <a:pt x="893" y="1494"/>
                    </a:cubicBezTo>
                    <a:lnTo>
                      <a:pt x="1119" y="1756"/>
                    </a:lnTo>
                    <a:cubicBezTo>
                      <a:pt x="1131" y="1767"/>
                      <a:pt x="1143" y="1779"/>
                      <a:pt x="1155" y="1779"/>
                    </a:cubicBezTo>
                    <a:cubicBezTo>
                      <a:pt x="1167" y="1779"/>
                      <a:pt x="1179" y="1767"/>
                      <a:pt x="1191" y="1767"/>
                    </a:cubicBezTo>
                    <a:cubicBezTo>
                      <a:pt x="1203" y="1744"/>
                      <a:pt x="1203" y="1708"/>
                      <a:pt x="1191" y="1696"/>
                    </a:cubicBezTo>
                    <a:lnTo>
                      <a:pt x="964" y="1434"/>
                    </a:lnTo>
                    <a:cubicBezTo>
                      <a:pt x="964" y="1422"/>
                      <a:pt x="976" y="1398"/>
                      <a:pt x="988" y="1386"/>
                    </a:cubicBezTo>
                    <a:lnTo>
                      <a:pt x="1357" y="1506"/>
                    </a:lnTo>
                    <a:lnTo>
                      <a:pt x="1369" y="1506"/>
                    </a:lnTo>
                    <a:cubicBezTo>
                      <a:pt x="1393" y="1506"/>
                      <a:pt x="1417" y="1494"/>
                      <a:pt x="1417" y="1470"/>
                    </a:cubicBezTo>
                    <a:cubicBezTo>
                      <a:pt x="1429" y="1446"/>
                      <a:pt x="1417" y="1422"/>
                      <a:pt x="1393" y="1410"/>
                    </a:cubicBezTo>
                    <a:lnTo>
                      <a:pt x="1012" y="1291"/>
                    </a:lnTo>
                    <a:lnTo>
                      <a:pt x="1012" y="1244"/>
                    </a:lnTo>
                    <a:cubicBezTo>
                      <a:pt x="1012" y="1208"/>
                      <a:pt x="1000" y="1184"/>
                      <a:pt x="988" y="1148"/>
                    </a:cubicBezTo>
                    <a:cubicBezTo>
                      <a:pt x="1024" y="1136"/>
                      <a:pt x="1048" y="1101"/>
                      <a:pt x="1072" y="1065"/>
                    </a:cubicBezTo>
                    <a:lnTo>
                      <a:pt x="1405" y="1244"/>
                    </a:lnTo>
                    <a:lnTo>
                      <a:pt x="1429" y="1244"/>
                    </a:lnTo>
                    <a:cubicBezTo>
                      <a:pt x="1476" y="1244"/>
                      <a:pt x="1488" y="1172"/>
                      <a:pt x="1453" y="1148"/>
                    </a:cubicBezTo>
                    <a:lnTo>
                      <a:pt x="1107" y="970"/>
                    </a:lnTo>
                    <a:cubicBezTo>
                      <a:pt x="1107" y="958"/>
                      <a:pt x="1107" y="946"/>
                      <a:pt x="1107" y="934"/>
                    </a:cubicBezTo>
                    <a:lnTo>
                      <a:pt x="1524" y="910"/>
                    </a:lnTo>
                    <a:cubicBezTo>
                      <a:pt x="1548" y="910"/>
                      <a:pt x="1572" y="886"/>
                      <a:pt x="1572" y="863"/>
                    </a:cubicBezTo>
                    <a:cubicBezTo>
                      <a:pt x="1562" y="843"/>
                      <a:pt x="1544" y="824"/>
                      <a:pt x="1525" y="824"/>
                    </a:cubicBezTo>
                    <a:cubicBezTo>
                      <a:pt x="1521" y="824"/>
                      <a:pt x="1516" y="825"/>
                      <a:pt x="1512" y="827"/>
                    </a:cubicBezTo>
                    <a:lnTo>
                      <a:pt x="1095" y="851"/>
                    </a:lnTo>
                    <a:lnTo>
                      <a:pt x="1083" y="851"/>
                    </a:lnTo>
                    <a:lnTo>
                      <a:pt x="1274" y="648"/>
                    </a:lnTo>
                    <a:cubicBezTo>
                      <a:pt x="1286" y="624"/>
                      <a:pt x="1286" y="601"/>
                      <a:pt x="1274" y="589"/>
                    </a:cubicBezTo>
                    <a:cubicBezTo>
                      <a:pt x="1262" y="583"/>
                      <a:pt x="1250" y="580"/>
                      <a:pt x="1240" y="580"/>
                    </a:cubicBezTo>
                    <a:cubicBezTo>
                      <a:pt x="1229" y="580"/>
                      <a:pt x="1220" y="583"/>
                      <a:pt x="1214" y="589"/>
                    </a:cubicBezTo>
                    <a:lnTo>
                      <a:pt x="1036" y="779"/>
                    </a:lnTo>
                    <a:cubicBezTo>
                      <a:pt x="1000" y="744"/>
                      <a:pt x="953" y="720"/>
                      <a:pt x="905" y="708"/>
                    </a:cubicBezTo>
                    <a:cubicBezTo>
                      <a:pt x="917" y="672"/>
                      <a:pt x="917" y="624"/>
                      <a:pt x="917" y="589"/>
                    </a:cubicBezTo>
                    <a:cubicBezTo>
                      <a:pt x="905" y="429"/>
                      <a:pt x="774" y="302"/>
                      <a:pt x="616" y="302"/>
                    </a:cubicBezTo>
                    <a:cubicBezTo>
                      <a:pt x="609" y="302"/>
                      <a:pt x="602" y="302"/>
                      <a:pt x="595" y="303"/>
                    </a:cubicBezTo>
                    <a:lnTo>
                      <a:pt x="500" y="41"/>
                    </a:lnTo>
                    <a:cubicBezTo>
                      <a:pt x="491" y="14"/>
                      <a:pt x="476" y="1"/>
                      <a:pt x="453"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5000" b="1"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
                  <a:sym typeface="Arial"/>
                </a:endParaRPr>
              </a:p>
            </p:txBody>
          </p:sp>
          <p:sp>
            <p:nvSpPr>
              <p:cNvPr id="35" name="Google Shape;444;p31">
                <a:extLst>
                  <a:ext uri="{FF2B5EF4-FFF2-40B4-BE49-F238E27FC236}">
                    <a16:creationId xmlns:a16="http://schemas.microsoft.com/office/drawing/2014/main" id="{8F5074DF-AADF-9022-72A5-5E50A8D2C194}"/>
                  </a:ext>
                </a:extLst>
              </p:cNvPr>
              <p:cNvSpPr/>
              <p:nvPr/>
            </p:nvSpPr>
            <p:spPr>
              <a:xfrm>
                <a:off x="1809771" y="1642508"/>
                <a:ext cx="12123" cy="11683"/>
              </a:xfrm>
              <a:custGeom>
                <a:avLst/>
                <a:gdLst/>
                <a:ahLst/>
                <a:cxnLst/>
                <a:rect l="l" t="t" r="r" b="b"/>
                <a:pathLst>
                  <a:path w="275" h="265" extrusionOk="0">
                    <a:moveTo>
                      <a:pt x="184" y="0"/>
                    </a:moveTo>
                    <a:cubicBezTo>
                      <a:pt x="175" y="0"/>
                      <a:pt x="166" y="1"/>
                      <a:pt x="155" y="2"/>
                    </a:cubicBezTo>
                    <a:cubicBezTo>
                      <a:pt x="72" y="2"/>
                      <a:pt x="1" y="26"/>
                      <a:pt x="13" y="110"/>
                    </a:cubicBezTo>
                    <a:cubicBezTo>
                      <a:pt x="13" y="205"/>
                      <a:pt x="84" y="264"/>
                      <a:pt x="179" y="264"/>
                    </a:cubicBezTo>
                    <a:cubicBezTo>
                      <a:pt x="263" y="252"/>
                      <a:pt x="275" y="193"/>
                      <a:pt x="275" y="110"/>
                    </a:cubicBezTo>
                    <a:cubicBezTo>
                      <a:pt x="264" y="37"/>
                      <a:pt x="245" y="0"/>
                      <a:pt x="184"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5000" b="1"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
                  <a:sym typeface="Arial"/>
                </a:endParaRPr>
              </a:p>
            </p:txBody>
          </p:sp>
          <p:sp>
            <p:nvSpPr>
              <p:cNvPr id="36" name="Google Shape;445;p31">
                <a:extLst>
                  <a:ext uri="{FF2B5EF4-FFF2-40B4-BE49-F238E27FC236}">
                    <a16:creationId xmlns:a16="http://schemas.microsoft.com/office/drawing/2014/main" id="{80407728-2D5A-0FD3-1483-F6064BDB02B9}"/>
                  </a:ext>
                </a:extLst>
              </p:cNvPr>
              <p:cNvSpPr/>
              <p:nvPr/>
            </p:nvSpPr>
            <p:spPr>
              <a:xfrm>
                <a:off x="1861218" y="1435706"/>
                <a:ext cx="33637" cy="32711"/>
              </a:xfrm>
              <a:custGeom>
                <a:avLst/>
                <a:gdLst/>
                <a:ahLst/>
                <a:cxnLst/>
                <a:rect l="l" t="t" r="r" b="b"/>
                <a:pathLst>
                  <a:path w="763" h="742" extrusionOk="0">
                    <a:moveTo>
                      <a:pt x="414" y="0"/>
                    </a:moveTo>
                    <a:cubicBezTo>
                      <a:pt x="205" y="0"/>
                      <a:pt x="23" y="53"/>
                      <a:pt x="12" y="276"/>
                    </a:cubicBezTo>
                    <a:cubicBezTo>
                      <a:pt x="0" y="514"/>
                      <a:pt x="191" y="717"/>
                      <a:pt x="429" y="741"/>
                    </a:cubicBezTo>
                    <a:cubicBezTo>
                      <a:pt x="437" y="741"/>
                      <a:pt x="445" y="741"/>
                      <a:pt x="452" y="741"/>
                    </a:cubicBezTo>
                    <a:cubicBezTo>
                      <a:pt x="683" y="741"/>
                      <a:pt x="739" y="566"/>
                      <a:pt x="751" y="336"/>
                    </a:cubicBezTo>
                    <a:cubicBezTo>
                      <a:pt x="762" y="86"/>
                      <a:pt x="727" y="14"/>
                      <a:pt x="489" y="2"/>
                    </a:cubicBezTo>
                    <a:cubicBezTo>
                      <a:pt x="464" y="1"/>
                      <a:pt x="439" y="0"/>
                      <a:pt x="414"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5000" b="1"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
                  <a:sym typeface="Arial"/>
                </a:endParaRPr>
              </a:p>
            </p:txBody>
          </p:sp>
          <p:sp>
            <p:nvSpPr>
              <p:cNvPr id="37" name="Google Shape;446;p31">
                <a:extLst>
                  <a:ext uri="{FF2B5EF4-FFF2-40B4-BE49-F238E27FC236}">
                    <a16:creationId xmlns:a16="http://schemas.microsoft.com/office/drawing/2014/main" id="{89BA7A2B-3DC1-8F8F-4CF2-33266DB0D615}"/>
                  </a:ext>
                </a:extLst>
              </p:cNvPr>
              <p:cNvSpPr/>
              <p:nvPr/>
            </p:nvSpPr>
            <p:spPr>
              <a:xfrm>
                <a:off x="1751006" y="1359262"/>
                <a:ext cx="136796" cy="216810"/>
              </a:xfrm>
              <a:custGeom>
                <a:avLst/>
                <a:gdLst/>
                <a:ahLst/>
                <a:cxnLst/>
                <a:rect l="l" t="t" r="r" b="b"/>
                <a:pathLst>
                  <a:path w="3103" h="4918" extrusionOk="0">
                    <a:moveTo>
                      <a:pt x="1074" y="1"/>
                    </a:moveTo>
                    <a:cubicBezTo>
                      <a:pt x="1036" y="1"/>
                      <a:pt x="1006" y="23"/>
                      <a:pt x="988" y="58"/>
                    </a:cubicBezTo>
                    <a:cubicBezTo>
                      <a:pt x="881" y="296"/>
                      <a:pt x="869" y="558"/>
                      <a:pt x="941" y="808"/>
                    </a:cubicBezTo>
                    <a:cubicBezTo>
                      <a:pt x="822" y="867"/>
                      <a:pt x="715" y="939"/>
                      <a:pt x="631" y="1034"/>
                    </a:cubicBezTo>
                    <a:cubicBezTo>
                      <a:pt x="417" y="867"/>
                      <a:pt x="226" y="617"/>
                      <a:pt x="357" y="343"/>
                    </a:cubicBezTo>
                    <a:cubicBezTo>
                      <a:pt x="381" y="274"/>
                      <a:pt x="323" y="219"/>
                      <a:pt x="264" y="219"/>
                    </a:cubicBezTo>
                    <a:cubicBezTo>
                      <a:pt x="232" y="219"/>
                      <a:pt x="200" y="235"/>
                      <a:pt x="179" y="272"/>
                    </a:cubicBezTo>
                    <a:cubicBezTo>
                      <a:pt x="0" y="641"/>
                      <a:pt x="250" y="974"/>
                      <a:pt x="512" y="1189"/>
                    </a:cubicBezTo>
                    <a:cubicBezTo>
                      <a:pt x="119" y="1832"/>
                      <a:pt x="560" y="2665"/>
                      <a:pt x="1310" y="2701"/>
                    </a:cubicBezTo>
                    <a:lnTo>
                      <a:pt x="1334" y="2701"/>
                    </a:lnTo>
                    <a:cubicBezTo>
                      <a:pt x="1334" y="2748"/>
                      <a:pt x="1334" y="2796"/>
                      <a:pt x="1346" y="2844"/>
                    </a:cubicBezTo>
                    <a:cubicBezTo>
                      <a:pt x="1298" y="2867"/>
                      <a:pt x="1250" y="2903"/>
                      <a:pt x="1215" y="2927"/>
                    </a:cubicBezTo>
                    <a:cubicBezTo>
                      <a:pt x="834" y="3165"/>
                      <a:pt x="715" y="3677"/>
                      <a:pt x="953" y="4058"/>
                    </a:cubicBezTo>
                    <a:cubicBezTo>
                      <a:pt x="1110" y="4268"/>
                      <a:pt x="1352" y="4379"/>
                      <a:pt x="1596" y="4379"/>
                    </a:cubicBezTo>
                    <a:cubicBezTo>
                      <a:pt x="1740" y="4379"/>
                      <a:pt x="1884" y="4340"/>
                      <a:pt x="2012" y="4260"/>
                    </a:cubicBezTo>
                    <a:cubicBezTo>
                      <a:pt x="2239" y="4368"/>
                      <a:pt x="2370" y="4594"/>
                      <a:pt x="2358" y="4832"/>
                    </a:cubicBezTo>
                    <a:cubicBezTo>
                      <a:pt x="2358" y="4875"/>
                      <a:pt x="2396" y="4917"/>
                      <a:pt x="2438" y="4917"/>
                    </a:cubicBezTo>
                    <a:cubicBezTo>
                      <a:pt x="2443" y="4917"/>
                      <a:pt x="2448" y="4917"/>
                      <a:pt x="2453" y="4915"/>
                    </a:cubicBezTo>
                    <a:cubicBezTo>
                      <a:pt x="2500" y="4915"/>
                      <a:pt x="2548" y="4880"/>
                      <a:pt x="2548" y="4820"/>
                    </a:cubicBezTo>
                    <a:cubicBezTo>
                      <a:pt x="2560" y="4546"/>
                      <a:pt x="2417" y="4296"/>
                      <a:pt x="2191" y="4141"/>
                    </a:cubicBezTo>
                    <a:cubicBezTo>
                      <a:pt x="2310" y="4034"/>
                      <a:pt x="2405" y="3891"/>
                      <a:pt x="2441" y="3737"/>
                    </a:cubicBezTo>
                    <a:cubicBezTo>
                      <a:pt x="2512" y="3760"/>
                      <a:pt x="2572" y="3808"/>
                      <a:pt x="2631" y="3856"/>
                    </a:cubicBezTo>
                    <a:cubicBezTo>
                      <a:pt x="2727" y="3951"/>
                      <a:pt x="2774" y="4082"/>
                      <a:pt x="2774" y="4213"/>
                    </a:cubicBezTo>
                    <a:cubicBezTo>
                      <a:pt x="2774" y="4260"/>
                      <a:pt x="2822" y="4308"/>
                      <a:pt x="2870" y="4308"/>
                    </a:cubicBezTo>
                    <a:cubicBezTo>
                      <a:pt x="2917" y="4308"/>
                      <a:pt x="2965" y="4272"/>
                      <a:pt x="2965" y="4213"/>
                    </a:cubicBezTo>
                    <a:cubicBezTo>
                      <a:pt x="2965" y="4034"/>
                      <a:pt x="2893" y="3856"/>
                      <a:pt x="2774" y="3725"/>
                    </a:cubicBezTo>
                    <a:cubicBezTo>
                      <a:pt x="2691" y="3641"/>
                      <a:pt x="2596" y="3582"/>
                      <a:pt x="2477" y="3546"/>
                    </a:cubicBezTo>
                    <a:cubicBezTo>
                      <a:pt x="2489" y="3391"/>
                      <a:pt x="2441" y="3237"/>
                      <a:pt x="2358" y="3094"/>
                    </a:cubicBezTo>
                    <a:cubicBezTo>
                      <a:pt x="2381" y="3058"/>
                      <a:pt x="2417" y="3022"/>
                      <a:pt x="2441" y="2975"/>
                    </a:cubicBezTo>
                    <a:cubicBezTo>
                      <a:pt x="2798" y="2963"/>
                      <a:pt x="3024" y="2820"/>
                      <a:pt x="3096" y="2522"/>
                    </a:cubicBezTo>
                    <a:cubicBezTo>
                      <a:pt x="3103" y="2457"/>
                      <a:pt x="3049" y="2414"/>
                      <a:pt x="2995" y="2414"/>
                    </a:cubicBezTo>
                    <a:cubicBezTo>
                      <a:pt x="2959" y="2414"/>
                      <a:pt x="2924" y="2432"/>
                      <a:pt x="2905" y="2475"/>
                    </a:cubicBezTo>
                    <a:cubicBezTo>
                      <a:pt x="2893" y="2558"/>
                      <a:pt x="2834" y="2748"/>
                      <a:pt x="2500" y="2772"/>
                    </a:cubicBezTo>
                    <a:cubicBezTo>
                      <a:pt x="2500" y="2772"/>
                      <a:pt x="2500" y="2760"/>
                      <a:pt x="2500" y="2748"/>
                    </a:cubicBezTo>
                    <a:cubicBezTo>
                      <a:pt x="2500" y="2665"/>
                      <a:pt x="2489" y="2582"/>
                      <a:pt x="2453" y="2498"/>
                    </a:cubicBezTo>
                    <a:lnTo>
                      <a:pt x="2751" y="2415"/>
                    </a:lnTo>
                    <a:cubicBezTo>
                      <a:pt x="2878" y="2383"/>
                      <a:pt x="2844" y="2217"/>
                      <a:pt x="2741" y="2217"/>
                    </a:cubicBezTo>
                    <a:cubicBezTo>
                      <a:pt x="2729" y="2217"/>
                      <a:pt x="2717" y="2220"/>
                      <a:pt x="2703" y="2225"/>
                    </a:cubicBezTo>
                    <a:lnTo>
                      <a:pt x="2346" y="2332"/>
                    </a:lnTo>
                    <a:cubicBezTo>
                      <a:pt x="2310" y="2284"/>
                      <a:pt x="2274" y="2248"/>
                      <a:pt x="2215" y="2225"/>
                    </a:cubicBezTo>
                    <a:cubicBezTo>
                      <a:pt x="2608" y="1582"/>
                      <a:pt x="2167" y="760"/>
                      <a:pt x="1417" y="724"/>
                    </a:cubicBezTo>
                    <a:cubicBezTo>
                      <a:pt x="1391" y="721"/>
                      <a:pt x="1365" y="720"/>
                      <a:pt x="1338" y="720"/>
                    </a:cubicBezTo>
                    <a:cubicBezTo>
                      <a:pt x="1265" y="720"/>
                      <a:pt x="1189" y="731"/>
                      <a:pt x="1119" y="748"/>
                    </a:cubicBezTo>
                    <a:cubicBezTo>
                      <a:pt x="1060" y="546"/>
                      <a:pt x="1072" y="331"/>
                      <a:pt x="1167" y="141"/>
                    </a:cubicBezTo>
                    <a:cubicBezTo>
                      <a:pt x="1191" y="93"/>
                      <a:pt x="1167" y="34"/>
                      <a:pt x="1119" y="10"/>
                    </a:cubicBezTo>
                    <a:cubicBezTo>
                      <a:pt x="1103" y="4"/>
                      <a:pt x="1088" y="1"/>
                      <a:pt x="1074"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5000" b="1"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
                  <a:sym typeface="Arial"/>
                </a:endParaRPr>
              </a:p>
            </p:txBody>
          </p:sp>
          <p:sp>
            <p:nvSpPr>
              <p:cNvPr id="38" name="Google Shape;447;p31">
                <a:extLst>
                  <a:ext uri="{FF2B5EF4-FFF2-40B4-BE49-F238E27FC236}">
                    <a16:creationId xmlns:a16="http://schemas.microsoft.com/office/drawing/2014/main" id="{2677FA7C-FDF4-EBC8-D514-452FF022AC2A}"/>
                  </a:ext>
                </a:extLst>
              </p:cNvPr>
              <p:cNvSpPr/>
              <p:nvPr/>
            </p:nvSpPr>
            <p:spPr>
              <a:xfrm>
                <a:off x="1787199" y="1434736"/>
                <a:ext cx="16840" cy="14019"/>
              </a:xfrm>
              <a:custGeom>
                <a:avLst/>
                <a:gdLst/>
                <a:ahLst/>
                <a:cxnLst/>
                <a:rect l="l" t="t" r="r" b="b"/>
                <a:pathLst>
                  <a:path w="382" h="318" extrusionOk="0">
                    <a:moveTo>
                      <a:pt x="227" y="1"/>
                    </a:moveTo>
                    <a:cubicBezTo>
                      <a:pt x="72" y="1"/>
                      <a:pt x="1" y="167"/>
                      <a:pt x="108" y="274"/>
                    </a:cubicBezTo>
                    <a:cubicBezTo>
                      <a:pt x="138" y="304"/>
                      <a:pt x="176" y="318"/>
                      <a:pt x="214" y="318"/>
                    </a:cubicBezTo>
                    <a:cubicBezTo>
                      <a:pt x="298" y="318"/>
                      <a:pt x="382" y="253"/>
                      <a:pt x="382" y="155"/>
                    </a:cubicBezTo>
                    <a:cubicBezTo>
                      <a:pt x="382" y="72"/>
                      <a:pt x="310" y="1"/>
                      <a:pt x="22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5000" b="1"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
                  <a:sym typeface="Arial"/>
                </a:endParaRPr>
              </a:p>
            </p:txBody>
          </p:sp>
          <p:sp>
            <p:nvSpPr>
              <p:cNvPr id="39" name="Google Shape;448;p31">
                <a:extLst>
                  <a:ext uri="{FF2B5EF4-FFF2-40B4-BE49-F238E27FC236}">
                    <a16:creationId xmlns:a16="http://schemas.microsoft.com/office/drawing/2014/main" id="{584D9EDC-C87B-C6B4-6444-D968D2B32813}"/>
                  </a:ext>
                </a:extLst>
              </p:cNvPr>
              <p:cNvSpPr/>
              <p:nvPr/>
            </p:nvSpPr>
            <p:spPr>
              <a:xfrm>
                <a:off x="1824495" y="1411106"/>
                <a:ext cx="16840" cy="14416"/>
              </a:xfrm>
              <a:custGeom>
                <a:avLst/>
                <a:gdLst/>
                <a:ahLst/>
                <a:cxnLst/>
                <a:rect l="l" t="t" r="r" b="b"/>
                <a:pathLst>
                  <a:path w="382" h="327" extrusionOk="0">
                    <a:moveTo>
                      <a:pt x="214" y="1"/>
                    </a:moveTo>
                    <a:cubicBezTo>
                      <a:pt x="71" y="1"/>
                      <a:pt x="0" y="179"/>
                      <a:pt x="107" y="275"/>
                    </a:cubicBezTo>
                    <a:cubicBezTo>
                      <a:pt x="139" y="310"/>
                      <a:pt x="180" y="326"/>
                      <a:pt x="221" y="326"/>
                    </a:cubicBezTo>
                    <a:cubicBezTo>
                      <a:pt x="302" y="326"/>
                      <a:pt x="381" y="263"/>
                      <a:pt x="381" y="167"/>
                    </a:cubicBezTo>
                    <a:cubicBezTo>
                      <a:pt x="381" y="72"/>
                      <a:pt x="310" y="1"/>
                      <a:pt x="214"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5000" b="1"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
                  <a:sym typeface="Arial"/>
                </a:endParaRPr>
              </a:p>
            </p:txBody>
          </p:sp>
          <p:sp>
            <p:nvSpPr>
              <p:cNvPr id="40" name="Google Shape;449;p31">
                <a:extLst>
                  <a:ext uri="{FF2B5EF4-FFF2-40B4-BE49-F238E27FC236}">
                    <a16:creationId xmlns:a16="http://schemas.microsoft.com/office/drawing/2014/main" id="{806694CE-4D99-4F55-8DAC-57EC9676EEBD}"/>
                  </a:ext>
                </a:extLst>
              </p:cNvPr>
              <p:cNvSpPr/>
              <p:nvPr/>
            </p:nvSpPr>
            <p:spPr>
              <a:xfrm>
                <a:off x="1809374" y="1423582"/>
                <a:ext cx="15650" cy="13314"/>
              </a:xfrm>
              <a:custGeom>
                <a:avLst/>
                <a:gdLst/>
                <a:ahLst/>
                <a:cxnLst/>
                <a:rect l="l" t="t" r="r" b="b"/>
                <a:pathLst>
                  <a:path w="355" h="302" extrusionOk="0">
                    <a:moveTo>
                      <a:pt x="268" y="1"/>
                    </a:moveTo>
                    <a:cubicBezTo>
                      <a:pt x="244" y="1"/>
                      <a:pt x="219" y="26"/>
                      <a:pt x="236" y="51"/>
                    </a:cubicBezTo>
                    <a:cubicBezTo>
                      <a:pt x="284" y="99"/>
                      <a:pt x="272" y="170"/>
                      <a:pt x="224" y="218"/>
                    </a:cubicBezTo>
                    <a:cubicBezTo>
                      <a:pt x="209" y="229"/>
                      <a:pt x="191" y="235"/>
                      <a:pt x="173" y="235"/>
                    </a:cubicBezTo>
                    <a:cubicBezTo>
                      <a:pt x="134" y="235"/>
                      <a:pt x="93" y="211"/>
                      <a:pt x="69" y="170"/>
                    </a:cubicBezTo>
                    <a:cubicBezTo>
                      <a:pt x="64" y="165"/>
                      <a:pt x="57" y="162"/>
                      <a:pt x="50" y="162"/>
                    </a:cubicBezTo>
                    <a:cubicBezTo>
                      <a:pt x="27" y="162"/>
                      <a:pt x="0" y="190"/>
                      <a:pt x="10" y="218"/>
                    </a:cubicBezTo>
                    <a:cubicBezTo>
                      <a:pt x="45" y="265"/>
                      <a:pt x="105" y="301"/>
                      <a:pt x="176" y="301"/>
                    </a:cubicBezTo>
                    <a:cubicBezTo>
                      <a:pt x="212" y="301"/>
                      <a:pt x="236" y="289"/>
                      <a:pt x="272" y="277"/>
                    </a:cubicBezTo>
                    <a:cubicBezTo>
                      <a:pt x="343" y="206"/>
                      <a:pt x="355" y="99"/>
                      <a:pt x="295" y="15"/>
                    </a:cubicBezTo>
                    <a:cubicBezTo>
                      <a:pt x="288" y="5"/>
                      <a:pt x="278" y="1"/>
                      <a:pt x="26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5000" b="1"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
                  <a:sym typeface="Arial"/>
                </a:endParaRPr>
              </a:p>
            </p:txBody>
          </p:sp>
          <p:sp>
            <p:nvSpPr>
              <p:cNvPr id="41" name="Google Shape;450;p31">
                <a:extLst>
                  <a:ext uri="{FF2B5EF4-FFF2-40B4-BE49-F238E27FC236}">
                    <a16:creationId xmlns:a16="http://schemas.microsoft.com/office/drawing/2014/main" id="{054FCBEA-A344-705D-2A8E-EB55D02BCB30}"/>
                  </a:ext>
                </a:extLst>
              </p:cNvPr>
              <p:cNvSpPr/>
              <p:nvPr/>
            </p:nvSpPr>
            <p:spPr>
              <a:xfrm>
                <a:off x="1789844" y="1449945"/>
                <a:ext cx="14195" cy="10536"/>
              </a:xfrm>
              <a:custGeom>
                <a:avLst/>
                <a:gdLst/>
                <a:ahLst/>
                <a:cxnLst/>
                <a:rect l="l" t="t" r="r" b="b"/>
                <a:pathLst>
                  <a:path w="322" h="239" extrusionOk="0">
                    <a:moveTo>
                      <a:pt x="216" y="1"/>
                    </a:moveTo>
                    <a:cubicBezTo>
                      <a:pt x="182" y="1"/>
                      <a:pt x="143" y="13"/>
                      <a:pt x="107" y="37"/>
                    </a:cubicBezTo>
                    <a:cubicBezTo>
                      <a:pt x="36" y="84"/>
                      <a:pt x="0" y="156"/>
                      <a:pt x="36" y="203"/>
                    </a:cubicBezTo>
                    <a:cubicBezTo>
                      <a:pt x="54" y="227"/>
                      <a:pt x="84" y="239"/>
                      <a:pt x="118" y="239"/>
                    </a:cubicBezTo>
                    <a:cubicBezTo>
                      <a:pt x="152" y="239"/>
                      <a:pt x="191" y="227"/>
                      <a:pt x="226" y="203"/>
                    </a:cubicBezTo>
                    <a:cubicBezTo>
                      <a:pt x="298" y="156"/>
                      <a:pt x="322" y="84"/>
                      <a:pt x="298" y="37"/>
                    </a:cubicBezTo>
                    <a:cubicBezTo>
                      <a:pt x="280" y="13"/>
                      <a:pt x="250" y="1"/>
                      <a:pt x="216" y="1"/>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5000" b="1"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
                  <a:sym typeface="Arial"/>
                </a:endParaRPr>
              </a:p>
            </p:txBody>
          </p:sp>
          <p:sp>
            <p:nvSpPr>
              <p:cNvPr id="42" name="Google Shape;451;p31">
                <a:extLst>
                  <a:ext uri="{FF2B5EF4-FFF2-40B4-BE49-F238E27FC236}">
                    <a16:creationId xmlns:a16="http://schemas.microsoft.com/office/drawing/2014/main" id="{4FA392A0-4009-D16F-7B62-B61639F322EC}"/>
                  </a:ext>
                </a:extLst>
              </p:cNvPr>
              <p:cNvSpPr/>
              <p:nvPr/>
            </p:nvSpPr>
            <p:spPr>
              <a:xfrm>
                <a:off x="1839705" y="1417807"/>
                <a:ext cx="16840" cy="12785"/>
              </a:xfrm>
              <a:custGeom>
                <a:avLst/>
                <a:gdLst/>
                <a:ahLst/>
                <a:cxnLst/>
                <a:rect l="l" t="t" r="r" b="b"/>
                <a:pathLst>
                  <a:path w="382" h="290" extrusionOk="0">
                    <a:moveTo>
                      <a:pt x="191" y="1"/>
                    </a:moveTo>
                    <a:cubicBezTo>
                      <a:pt x="161" y="1"/>
                      <a:pt x="131" y="10"/>
                      <a:pt x="107" y="27"/>
                    </a:cubicBezTo>
                    <a:cubicBezTo>
                      <a:pt x="0" y="111"/>
                      <a:pt x="60" y="289"/>
                      <a:pt x="191" y="289"/>
                    </a:cubicBezTo>
                    <a:cubicBezTo>
                      <a:pt x="322" y="289"/>
                      <a:pt x="381" y="111"/>
                      <a:pt x="274" y="27"/>
                    </a:cubicBezTo>
                    <a:cubicBezTo>
                      <a:pt x="250" y="10"/>
                      <a:pt x="221" y="1"/>
                      <a:pt x="191" y="1"/>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5000" b="1"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
                  <a:sym typeface="Arial"/>
                </a:endParaRPr>
              </a:p>
            </p:txBody>
          </p:sp>
          <p:sp>
            <p:nvSpPr>
              <p:cNvPr id="43" name="Google Shape;452;p31">
                <a:extLst>
                  <a:ext uri="{FF2B5EF4-FFF2-40B4-BE49-F238E27FC236}">
                    <a16:creationId xmlns:a16="http://schemas.microsoft.com/office/drawing/2014/main" id="{DE1E5802-97F3-F4D7-A100-61B18AD9A1F4}"/>
                  </a:ext>
                </a:extLst>
              </p:cNvPr>
              <p:cNvSpPr/>
              <p:nvPr/>
            </p:nvSpPr>
            <p:spPr>
              <a:xfrm>
                <a:off x="1733151" y="1458894"/>
                <a:ext cx="489211" cy="549255"/>
              </a:xfrm>
              <a:custGeom>
                <a:avLst/>
                <a:gdLst/>
                <a:ahLst/>
                <a:cxnLst/>
                <a:rect l="l" t="t" r="r" b="b"/>
                <a:pathLst>
                  <a:path w="11097" h="12459" extrusionOk="0">
                    <a:moveTo>
                      <a:pt x="5584" y="2822"/>
                    </a:moveTo>
                    <a:cubicBezTo>
                      <a:pt x="5763" y="3524"/>
                      <a:pt x="5906" y="4096"/>
                      <a:pt x="6156" y="4882"/>
                    </a:cubicBezTo>
                    <a:lnTo>
                      <a:pt x="6763" y="6823"/>
                    </a:lnTo>
                    <a:lnTo>
                      <a:pt x="6192" y="7215"/>
                    </a:lnTo>
                    <a:cubicBezTo>
                      <a:pt x="6215" y="6953"/>
                      <a:pt x="6275" y="6692"/>
                      <a:pt x="6370" y="6442"/>
                    </a:cubicBezTo>
                    <a:lnTo>
                      <a:pt x="6370" y="6442"/>
                    </a:lnTo>
                    <a:cubicBezTo>
                      <a:pt x="6025" y="6668"/>
                      <a:pt x="5715" y="6918"/>
                      <a:pt x="5430" y="7204"/>
                    </a:cubicBezTo>
                    <a:cubicBezTo>
                      <a:pt x="5418" y="7001"/>
                      <a:pt x="5489" y="6799"/>
                      <a:pt x="5632" y="6656"/>
                    </a:cubicBezTo>
                    <a:cubicBezTo>
                      <a:pt x="5775" y="6513"/>
                      <a:pt x="5882" y="6334"/>
                      <a:pt x="5953" y="6156"/>
                    </a:cubicBezTo>
                    <a:lnTo>
                      <a:pt x="5953" y="6156"/>
                    </a:lnTo>
                    <a:cubicBezTo>
                      <a:pt x="5489" y="6394"/>
                      <a:pt x="5144" y="6811"/>
                      <a:pt x="4810" y="7227"/>
                    </a:cubicBezTo>
                    <a:cubicBezTo>
                      <a:pt x="4941" y="6811"/>
                      <a:pt x="5156" y="6430"/>
                      <a:pt x="5430" y="6096"/>
                    </a:cubicBezTo>
                    <a:lnTo>
                      <a:pt x="5430" y="6096"/>
                    </a:lnTo>
                    <a:cubicBezTo>
                      <a:pt x="5156" y="6227"/>
                      <a:pt x="4965" y="6477"/>
                      <a:pt x="4787" y="6727"/>
                    </a:cubicBezTo>
                    <a:lnTo>
                      <a:pt x="4334" y="7346"/>
                    </a:lnTo>
                    <a:lnTo>
                      <a:pt x="4048" y="7346"/>
                    </a:lnTo>
                    <a:lnTo>
                      <a:pt x="4822" y="4882"/>
                    </a:lnTo>
                    <a:cubicBezTo>
                      <a:pt x="5072" y="4096"/>
                      <a:pt x="5215" y="3524"/>
                      <a:pt x="5394" y="2822"/>
                    </a:cubicBezTo>
                    <a:close/>
                    <a:moveTo>
                      <a:pt x="6787" y="6930"/>
                    </a:moveTo>
                    <a:lnTo>
                      <a:pt x="6918" y="7346"/>
                    </a:lnTo>
                    <a:lnTo>
                      <a:pt x="6704" y="7346"/>
                    </a:lnTo>
                    <a:cubicBezTo>
                      <a:pt x="6727" y="7215"/>
                      <a:pt x="6763" y="7073"/>
                      <a:pt x="6787" y="6930"/>
                    </a:cubicBezTo>
                    <a:close/>
                    <a:moveTo>
                      <a:pt x="5561" y="0"/>
                    </a:moveTo>
                    <a:cubicBezTo>
                      <a:pt x="4552" y="0"/>
                      <a:pt x="3542" y="572"/>
                      <a:pt x="3144" y="1715"/>
                    </a:cubicBezTo>
                    <a:lnTo>
                      <a:pt x="84" y="10597"/>
                    </a:lnTo>
                    <a:cubicBezTo>
                      <a:pt x="24" y="10740"/>
                      <a:pt x="0" y="10894"/>
                      <a:pt x="0" y="11049"/>
                    </a:cubicBezTo>
                    <a:cubicBezTo>
                      <a:pt x="0" y="11740"/>
                      <a:pt x="512" y="12335"/>
                      <a:pt x="1203" y="12430"/>
                    </a:cubicBezTo>
                    <a:cubicBezTo>
                      <a:pt x="1276" y="12442"/>
                      <a:pt x="1349" y="12447"/>
                      <a:pt x="1421" y="12447"/>
                    </a:cubicBezTo>
                    <a:cubicBezTo>
                      <a:pt x="2020" y="12447"/>
                      <a:pt x="2571" y="12061"/>
                      <a:pt x="2763" y="11466"/>
                    </a:cubicBezTo>
                    <a:lnTo>
                      <a:pt x="3286" y="9740"/>
                    </a:lnTo>
                    <a:lnTo>
                      <a:pt x="7680" y="9740"/>
                    </a:lnTo>
                    <a:lnTo>
                      <a:pt x="8216" y="11430"/>
                    </a:lnTo>
                    <a:cubicBezTo>
                      <a:pt x="8419" y="12050"/>
                      <a:pt x="8996" y="12459"/>
                      <a:pt x="9628" y="12459"/>
                    </a:cubicBezTo>
                    <a:cubicBezTo>
                      <a:pt x="9700" y="12459"/>
                      <a:pt x="9773" y="12453"/>
                      <a:pt x="9847" y="12442"/>
                    </a:cubicBezTo>
                    <a:cubicBezTo>
                      <a:pt x="10561" y="12323"/>
                      <a:pt x="11085" y="11716"/>
                      <a:pt x="11097" y="10990"/>
                    </a:cubicBezTo>
                    <a:cubicBezTo>
                      <a:pt x="11085" y="10823"/>
                      <a:pt x="11061" y="10656"/>
                      <a:pt x="11014" y="10502"/>
                    </a:cubicBezTo>
                    <a:lnTo>
                      <a:pt x="7978" y="1715"/>
                    </a:lnTo>
                    <a:cubicBezTo>
                      <a:pt x="7579" y="572"/>
                      <a:pt x="6570" y="0"/>
                      <a:pt x="5561"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5000" b="1"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
                  <a:sym typeface="Arial"/>
                </a:endParaRPr>
              </a:p>
            </p:txBody>
          </p:sp>
          <p:sp>
            <p:nvSpPr>
              <p:cNvPr id="44" name="Google Shape;453;p31">
                <a:extLst>
                  <a:ext uri="{FF2B5EF4-FFF2-40B4-BE49-F238E27FC236}">
                    <a16:creationId xmlns:a16="http://schemas.microsoft.com/office/drawing/2014/main" id="{53E8A02F-AD11-63C3-55AC-CDBE275D9A9A}"/>
                  </a:ext>
                </a:extLst>
              </p:cNvPr>
              <p:cNvSpPr/>
              <p:nvPr/>
            </p:nvSpPr>
            <p:spPr>
              <a:xfrm>
                <a:off x="1756252" y="1485389"/>
                <a:ext cx="366841" cy="496309"/>
              </a:xfrm>
              <a:custGeom>
                <a:avLst/>
                <a:gdLst/>
                <a:ahLst/>
                <a:cxnLst/>
                <a:rect l="l" t="t" r="r" b="b"/>
                <a:pathLst>
                  <a:path w="10026" h="11258" extrusionOk="0">
                    <a:moveTo>
                      <a:pt x="5489" y="2042"/>
                    </a:moveTo>
                    <a:cubicBezTo>
                      <a:pt x="5668" y="2745"/>
                      <a:pt x="5799" y="3495"/>
                      <a:pt x="6049" y="4281"/>
                    </a:cubicBezTo>
                    <a:lnTo>
                      <a:pt x="6823" y="6972"/>
                    </a:lnTo>
                    <a:lnTo>
                      <a:pt x="3215" y="6972"/>
                    </a:lnTo>
                    <a:lnTo>
                      <a:pt x="3989" y="4281"/>
                    </a:lnTo>
                    <a:cubicBezTo>
                      <a:pt x="4227" y="3495"/>
                      <a:pt x="4382" y="2757"/>
                      <a:pt x="4560" y="2042"/>
                    </a:cubicBezTo>
                    <a:close/>
                    <a:moveTo>
                      <a:pt x="5032" y="1"/>
                    </a:moveTo>
                    <a:cubicBezTo>
                      <a:pt x="4123" y="1"/>
                      <a:pt x="3215" y="518"/>
                      <a:pt x="2858" y="1554"/>
                    </a:cubicBezTo>
                    <a:lnTo>
                      <a:pt x="72" y="9579"/>
                    </a:lnTo>
                    <a:cubicBezTo>
                      <a:pt x="24" y="9710"/>
                      <a:pt x="0" y="9841"/>
                      <a:pt x="0" y="9984"/>
                    </a:cubicBezTo>
                    <a:cubicBezTo>
                      <a:pt x="0" y="10686"/>
                      <a:pt x="250" y="11258"/>
                      <a:pt x="953" y="11258"/>
                    </a:cubicBezTo>
                    <a:cubicBezTo>
                      <a:pt x="1512" y="11258"/>
                      <a:pt x="2012" y="10901"/>
                      <a:pt x="2179" y="10365"/>
                    </a:cubicBezTo>
                    <a:lnTo>
                      <a:pt x="2655" y="8805"/>
                    </a:lnTo>
                    <a:lnTo>
                      <a:pt x="7180" y="8805"/>
                    </a:lnTo>
                    <a:lnTo>
                      <a:pt x="7668" y="10329"/>
                    </a:lnTo>
                    <a:cubicBezTo>
                      <a:pt x="7846" y="10877"/>
                      <a:pt x="8358" y="11246"/>
                      <a:pt x="8930" y="11258"/>
                    </a:cubicBezTo>
                    <a:cubicBezTo>
                      <a:pt x="9668" y="11258"/>
                      <a:pt x="10025" y="10663"/>
                      <a:pt x="10025" y="9924"/>
                    </a:cubicBezTo>
                    <a:cubicBezTo>
                      <a:pt x="10025" y="9770"/>
                      <a:pt x="10001" y="9627"/>
                      <a:pt x="9954" y="9484"/>
                    </a:cubicBezTo>
                    <a:lnTo>
                      <a:pt x="7215" y="1554"/>
                    </a:lnTo>
                    <a:cubicBezTo>
                      <a:pt x="6852" y="518"/>
                      <a:pt x="5941" y="1"/>
                      <a:pt x="5032" y="1"/>
                    </a:cubicBezTo>
                    <a:close/>
                  </a:path>
                </a:pathLst>
              </a:custGeom>
              <a:solidFill>
                <a:srgbClr val="F28888"/>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5000" b="1"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
                  <a:sym typeface="Arial"/>
                </a:endParaRPr>
              </a:p>
            </p:txBody>
          </p:sp>
        </p:grpSp>
        <p:sp>
          <p:nvSpPr>
            <p:cNvPr id="29" name="TextBox 28">
              <a:extLst>
                <a:ext uri="{FF2B5EF4-FFF2-40B4-BE49-F238E27FC236}">
                  <a16:creationId xmlns:a16="http://schemas.microsoft.com/office/drawing/2014/main" id="{F80F56AF-4931-0BED-1F77-B3545920AC09}"/>
                </a:ext>
              </a:extLst>
            </p:cNvPr>
            <p:cNvSpPr txBox="1"/>
            <p:nvPr/>
          </p:nvSpPr>
          <p:spPr>
            <a:xfrm>
              <a:off x="2962472" y="2230396"/>
              <a:ext cx="7214055" cy="1328066"/>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SG" sz="5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SG" sz="45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Nhờ</a:t>
              </a:r>
              <a:r>
                <a:rPr kumimoji="0" lang="en-SG" sz="45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SG" sz="45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chuyến</a:t>
              </a:r>
              <a:r>
                <a:rPr kumimoji="0" lang="en-SG" sz="45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SG" sz="45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đi</a:t>
              </a:r>
              <a:r>
                <a:rPr kumimoji="0" lang="en-SG" sz="45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SG" sz="45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cùng</a:t>
              </a:r>
              <a:r>
                <a:rPr kumimoji="0" lang="en-SG" sz="45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SG" sz="45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bố</a:t>
              </a:r>
              <a:endParaRPr kumimoji="0" lang="vi-VN" sz="45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45" name="Group 44">
            <a:extLst>
              <a:ext uri="{FF2B5EF4-FFF2-40B4-BE49-F238E27FC236}">
                <a16:creationId xmlns:a16="http://schemas.microsoft.com/office/drawing/2014/main" id="{06A29FF7-77FB-84D4-9327-1EBCED451235}"/>
              </a:ext>
            </a:extLst>
          </p:cNvPr>
          <p:cNvGrpSpPr/>
          <p:nvPr/>
        </p:nvGrpSpPr>
        <p:grpSpPr>
          <a:xfrm>
            <a:off x="1562757" y="4916071"/>
            <a:ext cx="8447773" cy="1317801"/>
            <a:chOff x="1612674" y="5184381"/>
            <a:chExt cx="8973766" cy="1409055"/>
          </a:xfrm>
        </p:grpSpPr>
        <p:sp>
          <p:nvSpPr>
            <p:cNvPr id="46" name="Rectangle: Rounded Corners 205">
              <a:extLst>
                <a:ext uri="{FF2B5EF4-FFF2-40B4-BE49-F238E27FC236}">
                  <a16:creationId xmlns:a16="http://schemas.microsoft.com/office/drawing/2014/main" id="{12F82837-0250-CDE5-CD68-AE8D02A2A3E4}"/>
                </a:ext>
              </a:extLst>
            </p:cNvPr>
            <p:cNvSpPr/>
            <p:nvPr/>
          </p:nvSpPr>
          <p:spPr>
            <a:xfrm>
              <a:off x="2170089" y="5479849"/>
              <a:ext cx="8416351" cy="1056924"/>
            </a:xfrm>
            <a:custGeom>
              <a:avLst/>
              <a:gdLst>
                <a:gd name="connsiteX0" fmla="*/ 0 w 8416351"/>
                <a:gd name="connsiteY0" fmla="*/ 176158 h 1056924"/>
                <a:gd name="connsiteX1" fmla="*/ 176158 w 8416351"/>
                <a:gd name="connsiteY1" fmla="*/ 0 h 1056924"/>
                <a:gd name="connsiteX2" fmla="*/ 8240193 w 8416351"/>
                <a:gd name="connsiteY2" fmla="*/ 0 h 1056924"/>
                <a:gd name="connsiteX3" fmla="*/ 8416351 w 8416351"/>
                <a:gd name="connsiteY3" fmla="*/ 176158 h 1056924"/>
                <a:gd name="connsiteX4" fmla="*/ 8416351 w 8416351"/>
                <a:gd name="connsiteY4" fmla="*/ 880766 h 1056924"/>
                <a:gd name="connsiteX5" fmla="*/ 8240193 w 8416351"/>
                <a:gd name="connsiteY5" fmla="*/ 1056924 h 1056924"/>
                <a:gd name="connsiteX6" fmla="*/ 176158 w 8416351"/>
                <a:gd name="connsiteY6" fmla="*/ 1056924 h 1056924"/>
                <a:gd name="connsiteX7" fmla="*/ 0 w 8416351"/>
                <a:gd name="connsiteY7" fmla="*/ 880766 h 1056924"/>
                <a:gd name="connsiteX8" fmla="*/ 0 w 8416351"/>
                <a:gd name="connsiteY8" fmla="*/ 176158 h 1056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16351" h="1056924" fill="none" extrusionOk="0">
                  <a:moveTo>
                    <a:pt x="0" y="176158"/>
                  </a:moveTo>
                  <a:cubicBezTo>
                    <a:pt x="7893" y="86111"/>
                    <a:pt x="87871" y="12775"/>
                    <a:pt x="176158" y="0"/>
                  </a:cubicBezTo>
                  <a:cubicBezTo>
                    <a:pt x="3287664" y="-168267"/>
                    <a:pt x="7429709" y="-42953"/>
                    <a:pt x="8240193" y="0"/>
                  </a:cubicBezTo>
                  <a:cubicBezTo>
                    <a:pt x="8338451" y="1100"/>
                    <a:pt x="8416199" y="76805"/>
                    <a:pt x="8416351" y="176158"/>
                  </a:cubicBezTo>
                  <a:cubicBezTo>
                    <a:pt x="8447587" y="400663"/>
                    <a:pt x="8400357" y="608119"/>
                    <a:pt x="8416351" y="880766"/>
                  </a:cubicBezTo>
                  <a:cubicBezTo>
                    <a:pt x="8419209" y="975368"/>
                    <a:pt x="8344736" y="1073000"/>
                    <a:pt x="8240193" y="1056924"/>
                  </a:cubicBezTo>
                  <a:cubicBezTo>
                    <a:pt x="5621790" y="1125149"/>
                    <a:pt x="3127106" y="1067800"/>
                    <a:pt x="176158" y="1056924"/>
                  </a:cubicBezTo>
                  <a:cubicBezTo>
                    <a:pt x="80438" y="1059435"/>
                    <a:pt x="14419" y="970632"/>
                    <a:pt x="0" y="880766"/>
                  </a:cubicBezTo>
                  <a:cubicBezTo>
                    <a:pt x="2431" y="685142"/>
                    <a:pt x="20249" y="458778"/>
                    <a:pt x="0" y="176158"/>
                  </a:cubicBezTo>
                  <a:close/>
                </a:path>
                <a:path w="8416351" h="1056924" stroke="0" extrusionOk="0">
                  <a:moveTo>
                    <a:pt x="0" y="176158"/>
                  </a:moveTo>
                  <a:cubicBezTo>
                    <a:pt x="-1824" y="70834"/>
                    <a:pt x="77632" y="2937"/>
                    <a:pt x="176158" y="0"/>
                  </a:cubicBezTo>
                  <a:cubicBezTo>
                    <a:pt x="3423790" y="163917"/>
                    <a:pt x="5828000" y="128764"/>
                    <a:pt x="8240193" y="0"/>
                  </a:cubicBezTo>
                  <a:cubicBezTo>
                    <a:pt x="8345984" y="5674"/>
                    <a:pt x="8417788" y="84358"/>
                    <a:pt x="8416351" y="176158"/>
                  </a:cubicBezTo>
                  <a:cubicBezTo>
                    <a:pt x="8468870" y="513959"/>
                    <a:pt x="8372524" y="656074"/>
                    <a:pt x="8416351" y="880766"/>
                  </a:cubicBezTo>
                  <a:cubicBezTo>
                    <a:pt x="8408151" y="993363"/>
                    <a:pt x="8337518" y="1059432"/>
                    <a:pt x="8240193" y="1056924"/>
                  </a:cubicBezTo>
                  <a:cubicBezTo>
                    <a:pt x="7110429" y="1034942"/>
                    <a:pt x="3876525" y="982036"/>
                    <a:pt x="176158" y="1056924"/>
                  </a:cubicBezTo>
                  <a:cubicBezTo>
                    <a:pt x="95668" y="1050394"/>
                    <a:pt x="-2288" y="982049"/>
                    <a:pt x="0" y="880766"/>
                  </a:cubicBezTo>
                  <a:cubicBezTo>
                    <a:pt x="47304" y="724577"/>
                    <a:pt x="4060" y="391678"/>
                    <a:pt x="0" y="176158"/>
                  </a:cubicBezTo>
                  <a:close/>
                </a:path>
              </a:pathLst>
            </a:custGeom>
            <a:ln w="38100">
              <a:solidFill>
                <a:srgbClr val="ED7F5D"/>
              </a:solidFill>
              <a:extLst>
                <a:ext uri="{C807C97D-BFC1-408E-A445-0C87EB9F89A2}">
                  <ask:lineSketchStyleProps xmlns:ask="http://schemas.microsoft.com/office/drawing/2018/sketchyshapes" sd="1872881490">
                    <a:prstGeom prst="roundRect">
                      <a:avLst/>
                    </a:prstGeom>
                    <ask:type>
                      <ask:lineSketchCurved/>
                    </ask:type>
                  </ask:lineSketchStyleProps>
                </a:ext>
              </a:extLst>
            </a:ln>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50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nvGrpSpPr>
            <p:cNvPr id="47" name="Google Shape;293;p27">
              <a:extLst>
                <a:ext uri="{FF2B5EF4-FFF2-40B4-BE49-F238E27FC236}">
                  <a16:creationId xmlns:a16="http://schemas.microsoft.com/office/drawing/2014/main" id="{9109C8CD-5797-A5D4-5995-6D0B9504B79B}"/>
                </a:ext>
              </a:extLst>
            </p:cNvPr>
            <p:cNvGrpSpPr/>
            <p:nvPr/>
          </p:nvGrpSpPr>
          <p:grpSpPr>
            <a:xfrm rot="21403310">
              <a:off x="1612674" y="5184381"/>
              <a:ext cx="1724419" cy="1409055"/>
              <a:chOff x="3676506" y="1404273"/>
              <a:chExt cx="792384" cy="610489"/>
            </a:xfrm>
          </p:grpSpPr>
          <p:sp>
            <p:nvSpPr>
              <p:cNvPr id="49" name="Google Shape;294;p27">
                <a:extLst>
                  <a:ext uri="{FF2B5EF4-FFF2-40B4-BE49-F238E27FC236}">
                    <a16:creationId xmlns:a16="http://schemas.microsoft.com/office/drawing/2014/main" id="{E6996BB8-E942-6163-DC3B-34945E756981}"/>
                  </a:ext>
                </a:extLst>
              </p:cNvPr>
              <p:cNvSpPr/>
              <p:nvPr/>
            </p:nvSpPr>
            <p:spPr>
              <a:xfrm>
                <a:off x="3899885" y="1404273"/>
                <a:ext cx="177442" cy="160690"/>
              </a:xfrm>
              <a:custGeom>
                <a:avLst/>
                <a:gdLst/>
                <a:ahLst/>
                <a:cxnLst/>
                <a:rect l="l" t="t" r="r" b="b"/>
                <a:pathLst>
                  <a:path w="4025" h="3645" extrusionOk="0">
                    <a:moveTo>
                      <a:pt x="1158" y="1"/>
                    </a:moveTo>
                    <a:cubicBezTo>
                      <a:pt x="1024" y="1"/>
                      <a:pt x="906" y="30"/>
                      <a:pt x="810" y="96"/>
                    </a:cubicBezTo>
                    <a:cubicBezTo>
                      <a:pt x="0" y="656"/>
                      <a:pt x="1096" y="3644"/>
                      <a:pt x="1096" y="3644"/>
                    </a:cubicBezTo>
                    <a:lnTo>
                      <a:pt x="4025" y="1620"/>
                    </a:lnTo>
                    <a:cubicBezTo>
                      <a:pt x="4025" y="1620"/>
                      <a:pt x="2155" y="1"/>
                      <a:pt x="1158"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5000" b="1"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
                  <a:sym typeface="Arial"/>
                </a:endParaRPr>
              </a:p>
            </p:txBody>
          </p:sp>
          <p:sp>
            <p:nvSpPr>
              <p:cNvPr id="50" name="Google Shape;295;p27">
                <a:extLst>
                  <a:ext uri="{FF2B5EF4-FFF2-40B4-BE49-F238E27FC236}">
                    <a16:creationId xmlns:a16="http://schemas.microsoft.com/office/drawing/2014/main" id="{5838CC8C-B44B-2A2E-4118-F29794B899C1}"/>
                  </a:ext>
                </a:extLst>
              </p:cNvPr>
              <p:cNvSpPr/>
              <p:nvPr/>
            </p:nvSpPr>
            <p:spPr>
              <a:xfrm>
                <a:off x="3935065" y="1440820"/>
                <a:ext cx="121807" cy="109948"/>
              </a:xfrm>
              <a:custGeom>
                <a:avLst/>
                <a:gdLst/>
                <a:ahLst/>
                <a:cxnLst/>
                <a:rect l="l" t="t" r="r" b="b"/>
                <a:pathLst>
                  <a:path w="2763" h="2494" extrusionOk="0">
                    <a:moveTo>
                      <a:pt x="798" y="0"/>
                    </a:moveTo>
                    <a:cubicBezTo>
                      <a:pt x="706" y="0"/>
                      <a:pt x="625" y="20"/>
                      <a:pt x="560" y="65"/>
                    </a:cubicBezTo>
                    <a:cubicBezTo>
                      <a:pt x="0" y="446"/>
                      <a:pt x="750" y="2494"/>
                      <a:pt x="750" y="2494"/>
                    </a:cubicBezTo>
                    <a:lnTo>
                      <a:pt x="2762" y="1113"/>
                    </a:lnTo>
                    <a:cubicBezTo>
                      <a:pt x="2762" y="1113"/>
                      <a:pt x="1483" y="0"/>
                      <a:pt x="798"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5000" b="1"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
                  <a:sym typeface="Arial"/>
                </a:endParaRPr>
              </a:p>
            </p:txBody>
          </p:sp>
          <p:sp>
            <p:nvSpPr>
              <p:cNvPr id="51" name="Google Shape;296;p27">
                <a:extLst>
                  <a:ext uri="{FF2B5EF4-FFF2-40B4-BE49-F238E27FC236}">
                    <a16:creationId xmlns:a16="http://schemas.microsoft.com/office/drawing/2014/main" id="{3108EF5E-CFB2-F9C3-CF02-C2B88613480F}"/>
                  </a:ext>
                </a:extLst>
              </p:cNvPr>
              <p:cNvSpPr/>
              <p:nvPr/>
            </p:nvSpPr>
            <p:spPr>
              <a:xfrm>
                <a:off x="4228450" y="1404273"/>
                <a:ext cx="177442" cy="160690"/>
              </a:xfrm>
              <a:custGeom>
                <a:avLst/>
                <a:gdLst/>
                <a:ahLst/>
                <a:cxnLst/>
                <a:rect l="l" t="t" r="r" b="b"/>
                <a:pathLst>
                  <a:path w="4025" h="3645" extrusionOk="0">
                    <a:moveTo>
                      <a:pt x="2856" y="1"/>
                    </a:moveTo>
                    <a:cubicBezTo>
                      <a:pt x="1861" y="1"/>
                      <a:pt x="1" y="1620"/>
                      <a:pt x="1" y="1620"/>
                    </a:cubicBezTo>
                    <a:lnTo>
                      <a:pt x="2918" y="3644"/>
                    </a:lnTo>
                    <a:cubicBezTo>
                      <a:pt x="2918" y="3644"/>
                      <a:pt x="4025" y="656"/>
                      <a:pt x="3203" y="96"/>
                    </a:cubicBezTo>
                    <a:cubicBezTo>
                      <a:pt x="3108" y="30"/>
                      <a:pt x="2990" y="1"/>
                      <a:pt x="2856"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5000" b="1"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
                  <a:sym typeface="Arial"/>
                </a:endParaRPr>
              </a:p>
            </p:txBody>
          </p:sp>
          <p:sp>
            <p:nvSpPr>
              <p:cNvPr id="52" name="Google Shape;297;p27">
                <a:extLst>
                  <a:ext uri="{FF2B5EF4-FFF2-40B4-BE49-F238E27FC236}">
                    <a16:creationId xmlns:a16="http://schemas.microsoft.com/office/drawing/2014/main" id="{EFF76746-00C3-77F2-5F84-19C897D474C3}"/>
                  </a:ext>
                </a:extLst>
              </p:cNvPr>
              <p:cNvSpPr/>
              <p:nvPr/>
            </p:nvSpPr>
            <p:spPr>
              <a:xfrm>
                <a:off x="4246834" y="1437601"/>
                <a:ext cx="126524" cy="114753"/>
              </a:xfrm>
              <a:custGeom>
                <a:avLst/>
                <a:gdLst/>
                <a:ahLst/>
                <a:cxnLst/>
                <a:rect l="l" t="t" r="r" b="b"/>
                <a:pathLst>
                  <a:path w="2870" h="2603" extrusionOk="0">
                    <a:moveTo>
                      <a:pt x="2044" y="0"/>
                    </a:moveTo>
                    <a:cubicBezTo>
                      <a:pt x="1338" y="0"/>
                      <a:pt x="0" y="1162"/>
                      <a:pt x="0" y="1162"/>
                    </a:cubicBezTo>
                    <a:lnTo>
                      <a:pt x="2084" y="2603"/>
                    </a:lnTo>
                    <a:cubicBezTo>
                      <a:pt x="2084" y="2603"/>
                      <a:pt x="2870" y="471"/>
                      <a:pt x="2286" y="67"/>
                    </a:cubicBezTo>
                    <a:cubicBezTo>
                      <a:pt x="2220" y="21"/>
                      <a:pt x="2138" y="0"/>
                      <a:pt x="2044"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5000" b="1"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
                  <a:sym typeface="Arial"/>
                </a:endParaRPr>
              </a:p>
            </p:txBody>
          </p:sp>
          <p:sp>
            <p:nvSpPr>
              <p:cNvPr id="53" name="Google Shape;298;p27">
                <a:extLst>
                  <a:ext uri="{FF2B5EF4-FFF2-40B4-BE49-F238E27FC236}">
                    <a16:creationId xmlns:a16="http://schemas.microsoft.com/office/drawing/2014/main" id="{96DB1D9A-2776-E916-722C-B2B5C4724E93}"/>
                  </a:ext>
                </a:extLst>
              </p:cNvPr>
              <p:cNvSpPr/>
              <p:nvPr/>
            </p:nvSpPr>
            <p:spPr>
              <a:xfrm>
                <a:off x="3915358" y="1453863"/>
                <a:ext cx="428037" cy="560673"/>
              </a:xfrm>
              <a:custGeom>
                <a:avLst/>
                <a:gdLst/>
                <a:ahLst/>
                <a:cxnLst/>
                <a:rect l="l" t="t" r="r" b="b"/>
                <a:pathLst>
                  <a:path w="10895" h="12718" extrusionOk="0">
                    <a:moveTo>
                      <a:pt x="5966" y="0"/>
                    </a:moveTo>
                    <a:cubicBezTo>
                      <a:pt x="5311" y="0"/>
                      <a:pt x="4668" y="84"/>
                      <a:pt x="4049" y="262"/>
                    </a:cubicBezTo>
                    <a:cubicBezTo>
                      <a:pt x="3954" y="298"/>
                      <a:pt x="3858" y="322"/>
                      <a:pt x="3763" y="357"/>
                    </a:cubicBezTo>
                    <a:cubicBezTo>
                      <a:pt x="3573" y="429"/>
                      <a:pt x="3394" y="500"/>
                      <a:pt x="3215" y="595"/>
                    </a:cubicBezTo>
                    <a:cubicBezTo>
                      <a:pt x="3120" y="631"/>
                      <a:pt x="3037" y="679"/>
                      <a:pt x="2954" y="726"/>
                    </a:cubicBezTo>
                    <a:cubicBezTo>
                      <a:pt x="1084" y="1750"/>
                      <a:pt x="1" y="3822"/>
                      <a:pt x="1" y="6453"/>
                    </a:cubicBezTo>
                    <a:cubicBezTo>
                      <a:pt x="1" y="8751"/>
                      <a:pt x="715" y="10537"/>
                      <a:pt x="2120" y="11597"/>
                    </a:cubicBezTo>
                    <a:cubicBezTo>
                      <a:pt x="2668" y="12002"/>
                      <a:pt x="3299" y="12299"/>
                      <a:pt x="3954" y="12466"/>
                    </a:cubicBezTo>
                    <a:cubicBezTo>
                      <a:pt x="4568" y="12633"/>
                      <a:pt x="5202" y="12717"/>
                      <a:pt x="5839" y="12717"/>
                    </a:cubicBezTo>
                    <a:cubicBezTo>
                      <a:pt x="5881" y="12717"/>
                      <a:pt x="5923" y="12717"/>
                      <a:pt x="5966" y="12716"/>
                    </a:cubicBezTo>
                    <a:cubicBezTo>
                      <a:pt x="6168" y="12716"/>
                      <a:pt x="6383" y="12704"/>
                      <a:pt x="6597" y="12692"/>
                    </a:cubicBezTo>
                    <a:cubicBezTo>
                      <a:pt x="6799" y="12680"/>
                      <a:pt x="7014" y="12656"/>
                      <a:pt x="7228" y="12621"/>
                    </a:cubicBezTo>
                    <a:cubicBezTo>
                      <a:pt x="9073" y="12323"/>
                      <a:pt x="10895" y="11406"/>
                      <a:pt x="10895" y="9775"/>
                    </a:cubicBezTo>
                    <a:cubicBezTo>
                      <a:pt x="10895" y="9239"/>
                      <a:pt x="10609" y="8727"/>
                      <a:pt x="10133" y="8466"/>
                    </a:cubicBezTo>
                    <a:cubicBezTo>
                      <a:pt x="9907" y="8335"/>
                      <a:pt x="9645" y="8263"/>
                      <a:pt x="9383" y="8263"/>
                    </a:cubicBezTo>
                    <a:cubicBezTo>
                      <a:pt x="8204" y="8263"/>
                      <a:pt x="8085" y="9394"/>
                      <a:pt x="7192" y="9966"/>
                    </a:cubicBezTo>
                    <a:cubicBezTo>
                      <a:pt x="7073" y="10037"/>
                      <a:pt x="6942" y="10097"/>
                      <a:pt x="6811" y="10144"/>
                    </a:cubicBezTo>
                    <a:cubicBezTo>
                      <a:pt x="6565" y="10230"/>
                      <a:pt x="6309" y="10277"/>
                      <a:pt x="6052" y="10277"/>
                    </a:cubicBezTo>
                    <a:cubicBezTo>
                      <a:pt x="6024" y="10277"/>
                      <a:pt x="5995" y="10276"/>
                      <a:pt x="5966" y="10275"/>
                    </a:cubicBezTo>
                    <a:cubicBezTo>
                      <a:pt x="5945" y="10276"/>
                      <a:pt x="5925" y="10276"/>
                      <a:pt x="5904" y="10276"/>
                    </a:cubicBezTo>
                    <a:cubicBezTo>
                      <a:pt x="5473" y="10276"/>
                      <a:pt x="5055" y="10157"/>
                      <a:pt x="4680" y="9930"/>
                    </a:cubicBezTo>
                    <a:cubicBezTo>
                      <a:pt x="4644" y="9906"/>
                      <a:pt x="4608" y="9882"/>
                      <a:pt x="4573" y="9847"/>
                    </a:cubicBezTo>
                    <a:cubicBezTo>
                      <a:pt x="4489" y="9799"/>
                      <a:pt x="4418" y="9739"/>
                      <a:pt x="4358" y="9680"/>
                    </a:cubicBezTo>
                    <a:cubicBezTo>
                      <a:pt x="4323" y="9644"/>
                      <a:pt x="4287" y="9608"/>
                      <a:pt x="4251" y="9573"/>
                    </a:cubicBezTo>
                    <a:cubicBezTo>
                      <a:pt x="3644" y="8954"/>
                      <a:pt x="3251" y="7894"/>
                      <a:pt x="3251" y="6299"/>
                    </a:cubicBezTo>
                    <a:cubicBezTo>
                      <a:pt x="3251" y="4917"/>
                      <a:pt x="3549" y="3953"/>
                      <a:pt x="4049" y="3322"/>
                    </a:cubicBezTo>
                    <a:cubicBezTo>
                      <a:pt x="4097" y="3262"/>
                      <a:pt x="4156" y="3191"/>
                      <a:pt x="4227" y="3132"/>
                    </a:cubicBezTo>
                    <a:cubicBezTo>
                      <a:pt x="4251" y="3096"/>
                      <a:pt x="4287" y="3060"/>
                      <a:pt x="4323" y="3024"/>
                    </a:cubicBezTo>
                    <a:cubicBezTo>
                      <a:pt x="4763" y="2642"/>
                      <a:pt x="5328" y="2429"/>
                      <a:pt x="5918" y="2429"/>
                    </a:cubicBezTo>
                    <a:cubicBezTo>
                      <a:pt x="5934" y="2429"/>
                      <a:pt x="5950" y="2429"/>
                      <a:pt x="5966" y="2429"/>
                    </a:cubicBezTo>
                    <a:cubicBezTo>
                      <a:pt x="5988" y="2428"/>
                      <a:pt x="6011" y="2428"/>
                      <a:pt x="6033" y="2428"/>
                    </a:cubicBezTo>
                    <a:cubicBezTo>
                      <a:pt x="6369" y="2428"/>
                      <a:pt x="6713" y="2510"/>
                      <a:pt x="7025" y="2655"/>
                    </a:cubicBezTo>
                    <a:cubicBezTo>
                      <a:pt x="7240" y="2762"/>
                      <a:pt x="7430" y="2905"/>
                      <a:pt x="7597" y="3084"/>
                    </a:cubicBezTo>
                    <a:cubicBezTo>
                      <a:pt x="7823" y="3334"/>
                      <a:pt x="8014" y="3608"/>
                      <a:pt x="8240" y="3822"/>
                    </a:cubicBezTo>
                    <a:cubicBezTo>
                      <a:pt x="8481" y="4086"/>
                      <a:pt x="8833" y="4239"/>
                      <a:pt x="9199" y="4239"/>
                    </a:cubicBezTo>
                    <a:cubicBezTo>
                      <a:pt x="9213" y="4239"/>
                      <a:pt x="9226" y="4239"/>
                      <a:pt x="9240" y="4239"/>
                    </a:cubicBezTo>
                    <a:cubicBezTo>
                      <a:pt x="9585" y="4239"/>
                      <a:pt x="9907" y="4120"/>
                      <a:pt x="10169" y="3905"/>
                    </a:cubicBezTo>
                    <a:cubicBezTo>
                      <a:pt x="10204" y="3882"/>
                      <a:pt x="10240" y="3846"/>
                      <a:pt x="10276" y="3822"/>
                    </a:cubicBezTo>
                    <a:cubicBezTo>
                      <a:pt x="10550" y="3536"/>
                      <a:pt x="10716" y="3167"/>
                      <a:pt x="10704" y="2774"/>
                    </a:cubicBezTo>
                    <a:cubicBezTo>
                      <a:pt x="10704" y="2191"/>
                      <a:pt x="10454" y="1643"/>
                      <a:pt x="10014" y="1262"/>
                    </a:cubicBezTo>
                    <a:cubicBezTo>
                      <a:pt x="9788" y="1060"/>
                      <a:pt x="9538" y="881"/>
                      <a:pt x="9264" y="738"/>
                    </a:cubicBezTo>
                    <a:cubicBezTo>
                      <a:pt x="8299" y="226"/>
                      <a:pt x="7025" y="0"/>
                      <a:pt x="5966"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5000" b="1"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
                  <a:sym typeface="Arial"/>
                </a:endParaRPr>
              </a:p>
            </p:txBody>
          </p:sp>
          <p:sp>
            <p:nvSpPr>
              <p:cNvPr id="54" name="Google Shape;299;p27">
                <a:extLst>
                  <a:ext uri="{FF2B5EF4-FFF2-40B4-BE49-F238E27FC236}">
                    <a16:creationId xmlns:a16="http://schemas.microsoft.com/office/drawing/2014/main" id="{44965A53-F5FA-8605-AC0F-4ADE7F87BAAD}"/>
                  </a:ext>
                </a:extLst>
              </p:cNvPr>
              <p:cNvSpPr/>
              <p:nvPr/>
            </p:nvSpPr>
            <p:spPr>
              <a:xfrm>
                <a:off x="3676506" y="1453648"/>
                <a:ext cx="721482" cy="561114"/>
              </a:xfrm>
              <a:custGeom>
                <a:avLst/>
                <a:gdLst/>
                <a:ahLst/>
                <a:cxnLst/>
                <a:rect l="l" t="t" r="r" b="b"/>
                <a:pathLst>
                  <a:path w="15783" h="12728" extrusionOk="0">
                    <a:moveTo>
                      <a:pt x="10854" y="465"/>
                    </a:moveTo>
                    <a:cubicBezTo>
                      <a:pt x="12628" y="465"/>
                      <a:pt x="15128" y="1179"/>
                      <a:pt x="15128" y="2774"/>
                    </a:cubicBezTo>
                    <a:cubicBezTo>
                      <a:pt x="15140" y="3315"/>
                      <a:pt x="14699" y="3763"/>
                      <a:pt x="14161" y="3763"/>
                    </a:cubicBezTo>
                    <a:cubicBezTo>
                      <a:pt x="14154" y="3763"/>
                      <a:pt x="14147" y="3763"/>
                      <a:pt x="14140" y="3763"/>
                    </a:cubicBezTo>
                    <a:cubicBezTo>
                      <a:pt x="13699" y="3763"/>
                      <a:pt x="13509" y="3560"/>
                      <a:pt x="13176" y="3143"/>
                    </a:cubicBezTo>
                    <a:cubicBezTo>
                      <a:pt x="12759" y="2643"/>
                      <a:pt x="12199" y="1953"/>
                      <a:pt x="10854" y="1953"/>
                    </a:cubicBezTo>
                    <a:cubicBezTo>
                      <a:pt x="8865" y="1953"/>
                      <a:pt x="7675" y="3584"/>
                      <a:pt x="7675" y="6310"/>
                    </a:cubicBezTo>
                    <a:cubicBezTo>
                      <a:pt x="7675" y="10430"/>
                      <a:pt x="10116" y="10751"/>
                      <a:pt x="10854" y="10751"/>
                    </a:cubicBezTo>
                    <a:cubicBezTo>
                      <a:pt x="12259" y="10751"/>
                      <a:pt x="12830" y="9989"/>
                      <a:pt x="13259" y="9442"/>
                    </a:cubicBezTo>
                    <a:cubicBezTo>
                      <a:pt x="13616" y="8966"/>
                      <a:pt x="13818" y="8739"/>
                      <a:pt x="14283" y="8739"/>
                    </a:cubicBezTo>
                    <a:cubicBezTo>
                      <a:pt x="14854" y="8739"/>
                      <a:pt x="15307" y="9204"/>
                      <a:pt x="15307" y="9775"/>
                    </a:cubicBezTo>
                    <a:cubicBezTo>
                      <a:pt x="15307" y="11466"/>
                      <a:pt x="12652" y="12240"/>
                      <a:pt x="10854" y="12240"/>
                    </a:cubicBezTo>
                    <a:cubicBezTo>
                      <a:pt x="9068" y="12240"/>
                      <a:pt x="7687" y="11728"/>
                      <a:pt x="6758" y="10728"/>
                    </a:cubicBezTo>
                    <a:lnTo>
                      <a:pt x="6818" y="10680"/>
                    </a:lnTo>
                    <a:cubicBezTo>
                      <a:pt x="7195" y="10274"/>
                      <a:pt x="6857" y="9711"/>
                      <a:pt x="6411" y="9711"/>
                    </a:cubicBezTo>
                    <a:cubicBezTo>
                      <a:pt x="6308" y="9711"/>
                      <a:pt x="6199" y="9741"/>
                      <a:pt x="6091" y="9811"/>
                    </a:cubicBezTo>
                    <a:cubicBezTo>
                      <a:pt x="5603" y="8918"/>
                      <a:pt x="5353" y="7787"/>
                      <a:pt x="5353" y="6453"/>
                    </a:cubicBezTo>
                    <a:cubicBezTo>
                      <a:pt x="5353" y="2810"/>
                      <a:pt x="7508" y="465"/>
                      <a:pt x="10854" y="465"/>
                    </a:cubicBezTo>
                    <a:close/>
                    <a:moveTo>
                      <a:pt x="10854" y="0"/>
                    </a:moveTo>
                    <a:cubicBezTo>
                      <a:pt x="7187" y="0"/>
                      <a:pt x="4877" y="2631"/>
                      <a:pt x="4877" y="6453"/>
                    </a:cubicBezTo>
                    <a:cubicBezTo>
                      <a:pt x="4877" y="7882"/>
                      <a:pt x="5151" y="9108"/>
                      <a:pt x="5698" y="10085"/>
                    </a:cubicBezTo>
                    <a:cubicBezTo>
                      <a:pt x="5437" y="10194"/>
                      <a:pt x="5081" y="10263"/>
                      <a:pt x="4740" y="10263"/>
                    </a:cubicBezTo>
                    <a:cubicBezTo>
                      <a:pt x="4413" y="10263"/>
                      <a:pt x="4098" y="10200"/>
                      <a:pt x="3889" y="10049"/>
                    </a:cubicBezTo>
                    <a:cubicBezTo>
                      <a:pt x="3448" y="9739"/>
                      <a:pt x="3698" y="8989"/>
                      <a:pt x="3996" y="8430"/>
                    </a:cubicBezTo>
                    <a:cubicBezTo>
                      <a:pt x="5091" y="6370"/>
                      <a:pt x="4484" y="5037"/>
                      <a:pt x="3555" y="4477"/>
                    </a:cubicBezTo>
                    <a:cubicBezTo>
                      <a:pt x="3168" y="4247"/>
                      <a:pt x="2730" y="4138"/>
                      <a:pt x="2295" y="4138"/>
                    </a:cubicBezTo>
                    <a:cubicBezTo>
                      <a:pt x="1512" y="4138"/>
                      <a:pt x="741" y="4493"/>
                      <a:pt x="305" y="5144"/>
                    </a:cubicBezTo>
                    <a:cubicBezTo>
                      <a:pt x="0" y="5592"/>
                      <a:pt x="393" y="6040"/>
                      <a:pt x="795" y="6040"/>
                    </a:cubicBezTo>
                    <a:cubicBezTo>
                      <a:pt x="959" y="6040"/>
                      <a:pt x="1125" y="5966"/>
                      <a:pt x="1245" y="5787"/>
                    </a:cubicBezTo>
                    <a:cubicBezTo>
                      <a:pt x="1467" y="5458"/>
                      <a:pt x="1884" y="5277"/>
                      <a:pt x="2303" y="5277"/>
                    </a:cubicBezTo>
                    <a:cubicBezTo>
                      <a:pt x="2537" y="5277"/>
                      <a:pt x="2771" y="5334"/>
                      <a:pt x="2972" y="5453"/>
                    </a:cubicBezTo>
                    <a:cubicBezTo>
                      <a:pt x="3603" y="5834"/>
                      <a:pt x="3615" y="6727"/>
                      <a:pt x="2996" y="7906"/>
                    </a:cubicBezTo>
                    <a:cubicBezTo>
                      <a:pt x="2019" y="9728"/>
                      <a:pt x="2722" y="10609"/>
                      <a:pt x="3222" y="10978"/>
                    </a:cubicBezTo>
                    <a:cubicBezTo>
                      <a:pt x="3644" y="11244"/>
                      <a:pt x="4128" y="11397"/>
                      <a:pt x="4636" y="11397"/>
                    </a:cubicBezTo>
                    <a:cubicBezTo>
                      <a:pt x="4672" y="11397"/>
                      <a:pt x="4709" y="11396"/>
                      <a:pt x="4746" y="11394"/>
                    </a:cubicBezTo>
                    <a:cubicBezTo>
                      <a:pt x="4769" y="11395"/>
                      <a:pt x="4793" y="11395"/>
                      <a:pt x="4816" y="11395"/>
                    </a:cubicBezTo>
                    <a:cubicBezTo>
                      <a:pt x="5351" y="11395"/>
                      <a:pt x="5874" y="11264"/>
                      <a:pt x="6353" y="11013"/>
                    </a:cubicBezTo>
                    <a:cubicBezTo>
                      <a:pt x="7365" y="12121"/>
                      <a:pt x="8865" y="12728"/>
                      <a:pt x="10854" y="12728"/>
                    </a:cubicBezTo>
                    <a:cubicBezTo>
                      <a:pt x="13009" y="12728"/>
                      <a:pt x="15771" y="11787"/>
                      <a:pt x="15771" y="9787"/>
                    </a:cubicBezTo>
                    <a:cubicBezTo>
                      <a:pt x="15783" y="8954"/>
                      <a:pt x="15116" y="8275"/>
                      <a:pt x="14283" y="8263"/>
                    </a:cubicBezTo>
                    <a:cubicBezTo>
                      <a:pt x="12711" y="8263"/>
                      <a:pt x="13009" y="10275"/>
                      <a:pt x="10854" y="10275"/>
                    </a:cubicBezTo>
                    <a:cubicBezTo>
                      <a:pt x="9389" y="10275"/>
                      <a:pt x="8139" y="9132"/>
                      <a:pt x="8139" y="6310"/>
                    </a:cubicBezTo>
                    <a:cubicBezTo>
                      <a:pt x="8139" y="3572"/>
                      <a:pt x="9318" y="2441"/>
                      <a:pt x="10854" y="2441"/>
                    </a:cubicBezTo>
                    <a:cubicBezTo>
                      <a:pt x="12914" y="2441"/>
                      <a:pt x="12640" y="4251"/>
                      <a:pt x="14128" y="4251"/>
                    </a:cubicBezTo>
                    <a:cubicBezTo>
                      <a:pt x="14938" y="4251"/>
                      <a:pt x="15604" y="3584"/>
                      <a:pt x="15604" y="2774"/>
                    </a:cubicBezTo>
                    <a:cubicBezTo>
                      <a:pt x="15604" y="834"/>
                      <a:pt x="12854" y="0"/>
                      <a:pt x="10854" y="0"/>
                    </a:cubicBezTo>
                    <a:close/>
                  </a:path>
                </a:pathLst>
              </a:custGeom>
              <a:solidFill>
                <a:srgbClr val="FFFF00"/>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5000" b="1"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
                  <a:sym typeface="Arial"/>
                </a:endParaRPr>
              </a:p>
            </p:txBody>
          </p:sp>
          <p:sp>
            <p:nvSpPr>
              <p:cNvPr id="55" name="Google Shape;300;p27">
                <a:extLst>
                  <a:ext uri="{FF2B5EF4-FFF2-40B4-BE49-F238E27FC236}">
                    <a16:creationId xmlns:a16="http://schemas.microsoft.com/office/drawing/2014/main" id="{FD52910A-5F8B-0BF3-BC41-46A4AAB408C9}"/>
                  </a:ext>
                </a:extLst>
              </p:cNvPr>
              <p:cNvSpPr/>
              <p:nvPr/>
            </p:nvSpPr>
            <p:spPr>
              <a:xfrm>
                <a:off x="4049465" y="1507167"/>
                <a:ext cx="42057" cy="35885"/>
              </a:xfrm>
              <a:custGeom>
                <a:avLst/>
                <a:gdLst/>
                <a:ahLst/>
                <a:cxnLst/>
                <a:rect l="l" t="t" r="r" b="b"/>
                <a:pathLst>
                  <a:path w="954" h="814" extrusionOk="0">
                    <a:moveTo>
                      <a:pt x="548" y="1"/>
                    </a:moveTo>
                    <a:cubicBezTo>
                      <a:pt x="191" y="1"/>
                      <a:pt x="1" y="441"/>
                      <a:pt x="263" y="691"/>
                    </a:cubicBezTo>
                    <a:cubicBezTo>
                      <a:pt x="343" y="776"/>
                      <a:pt x="444" y="813"/>
                      <a:pt x="543" y="813"/>
                    </a:cubicBezTo>
                    <a:cubicBezTo>
                      <a:pt x="751" y="813"/>
                      <a:pt x="953" y="647"/>
                      <a:pt x="953" y="405"/>
                    </a:cubicBezTo>
                    <a:cubicBezTo>
                      <a:pt x="953" y="179"/>
                      <a:pt x="775" y="1"/>
                      <a:pt x="54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5000" b="1"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
                  <a:sym typeface="Arial"/>
                </a:endParaRPr>
              </a:p>
            </p:txBody>
          </p:sp>
          <p:sp>
            <p:nvSpPr>
              <p:cNvPr id="56" name="Google Shape;301;p27">
                <a:extLst>
                  <a:ext uri="{FF2B5EF4-FFF2-40B4-BE49-F238E27FC236}">
                    <a16:creationId xmlns:a16="http://schemas.microsoft.com/office/drawing/2014/main" id="{3BFC87AD-EFDE-90FE-40DA-9AC1B4E797FD}"/>
                  </a:ext>
                </a:extLst>
              </p:cNvPr>
              <p:cNvSpPr/>
              <p:nvPr/>
            </p:nvSpPr>
            <p:spPr>
              <a:xfrm>
                <a:off x="4140809" y="1511223"/>
                <a:ext cx="53563" cy="23806"/>
              </a:xfrm>
              <a:custGeom>
                <a:avLst/>
                <a:gdLst/>
                <a:ahLst/>
                <a:cxnLst/>
                <a:rect l="l" t="t" r="r" b="b"/>
                <a:pathLst>
                  <a:path w="1215" h="540" extrusionOk="0">
                    <a:moveTo>
                      <a:pt x="1103" y="1"/>
                    </a:moveTo>
                    <a:cubicBezTo>
                      <a:pt x="1054" y="1"/>
                      <a:pt x="1006" y="34"/>
                      <a:pt x="1000" y="99"/>
                    </a:cubicBezTo>
                    <a:cubicBezTo>
                      <a:pt x="989" y="182"/>
                      <a:pt x="953" y="254"/>
                      <a:pt x="893" y="313"/>
                    </a:cubicBezTo>
                    <a:cubicBezTo>
                      <a:pt x="810" y="278"/>
                      <a:pt x="739" y="242"/>
                      <a:pt x="679" y="171"/>
                    </a:cubicBezTo>
                    <a:cubicBezTo>
                      <a:pt x="655" y="153"/>
                      <a:pt x="628" y="144"/>
                      <a:pt x="603" y="144"/>
                    </a:cubicBezTo>
                    <a:cubicBezTo>
                      <a:pt x="578" y="144"/>
                      <a:pt x="554" y="153"/>
                      <a:pt x="536" y="171"/>
                    </a:cubicBezTo>
                    <a:cubicBezTo>
                      <a:pt x="465" y="230"/>
                      <a:pt x="405" y="278"/>
                      <a:pt x="334" y="325"/>
                    </a:cubicBezTo>
                    <a:cubicBezTo>
                      <a:pt x="262" y="278"/>
                      <a:pt x="215" y="194"/>
                      <a:pt x="215" y="111"/>
                    </a:cubicBezTo>
                    <a:cubicBezTo>
                      <a:pt x="215" y="40"/>
                      <a:pt x="161" y="4"/>
                      <a:pt x="107" y="4"/>
                    </a:cubicBezTo>
                    <a:cubicBezTo>
                      <a:pt x="54" y="4"/>
                      <a:pt x="0" y="40"/>
                      <a:pt x="0" y="111"/>
                    </a:cubicBezTo>
                    <a:cubicBezTo>
                      <a:pt x="0" y="266"/>
                      <a:pt x="72" y="409"/>
                      <a:pt x="203" y="504"/>
                    </a:cubicBezTo>
                    <a:cubicBezTo>
                      <a:pt x="234" y="523"/>
                      <a:pt x="269" y="531"/>
                      <a:pt x="304" y="531"/>
                    </a:cubicBezTo>
                    <a:cubicBezTo>
                      <a:pt x="403" y="531"/>
                      <a:pt x="511" y="470"/>
                      <a:pt x="608" y="409"/>
                    </a:cubicBezTo>
                    <a:cubicBezTo>
                      <a:pt x="679" y="480"/>
                      <a:pt x="786" y="528"/>
                      <a:pt x="905" y="540"/>
                    </a:cubicBezTo>
                    <a:cubicBezTo>
                      <a:pt x="929" y="528"/>
                      <a:pt x="965" y="516"/>
                      <a:pt x="989" y="492"/>
                    </a:cubicBezTo>
                    <a:cubicBezTo>
                      <a:pt x="1120" y="409"/>
                      <a:pt x="1203" y="254"/>
                      <a:pt x="1215" y="99"/>
                    </a:cubicBezTo>
                    <a:cubicBezTo>
                      <a:pt x="1203" y="34"/>
                      <a:pt x="1152" y="1"/>
                      <a:pt x="1103"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5000" b="1"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
                  <a:sym typeface="Arial"/>
                </a:endParaRPr>
              </a:p>
            </p:txBody>
          </p:sp>
          <p:sp>
            <p:nvSpPr>
              <p:cNvPr id="57" name="Google Shape;302;p27">
                <a:extLst>
                  <a:ext uri="{FF2B5EF4-FFF2-40B4-BE49-F238E27FC236}">
                    <a16:creationId xmlns:a16="http://schemas.microsoft.com/office/drawing/2014/main" id="{A725553B-3F11-0704-3D76-195EE1883A0F}"/>
                  </a:ext>
                </a:extLst>
              </p:cNvPr>
              <p:cNvSpPr/>
              <p:nvPr/>
            </p:nvSpPr>
            <p:spPr>
              <a:xfrm>
                <a:off x="4225320" y="1507167"/>
                <a:ext cx="42013" cy="35885"/>
              </a:xfrm>
              <a:custGeom>
                <a:avLst/>
                <a:gdLst/>
                <a:ahLst/>
                <a:cxnLst/>
                <a:rect l="l" t="t" r="r" b="b"/>
                <a:pathLst>
                  <a:path w="953" h="814" extrusionOk="0">
                    <a:moveTo>
                      <a:pt x="548" y="1"/>
                    </a:moveTo>
                    <a:cubicBezTo>
                      <a:pt x="191" y="1"/>
                      <a:pt x="0" y="441"/>
                      <a:pt x="262" y="691"/>
                    </a:cubicBezTo>
                    <a:cubicBezTo>
                      <a:pt x="343" y="776"/>
                      <a:pt x="443" y="813"/>
                      <a:pt x="542" y="813"/>
                    </a:cubicBezTo>
                    <a:cubicBezTo>
                      <a:pt x="750" y="813"/>
                      <a:pt x="953" y="647"/>
                      <a:pt x="953" y="405"/>
                    </a:cubicBezTo>
                    <a:cubicBezTo>
                      <a:pt x="953" y="179"/>
                      <a:pt x="774" y="1"/>
                      <a:pt x="54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5000" b="1"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
                  <a:sym typeface="Arial"/>
                </a:endParaRPr>
              </a:p>
            </p:txBody>
          </p:sp>
          <p:sp>
            <p:nvSpPr>
              <p:cNvPr id="58" name="Google Shape;303;p27">
                <a:extLst>
                  <a:ext uri="{FF2B5EF4-FFF2-40B4-BE49-F238E27FC236}">
                    <a16:creationId xmlns:a16="http://schemas.microsoft.com/office/drawing/2014/main" id="{A0191D27-B73B-9A90-B851-3FE632954FC1}"/>
                  </a:ext>
                </a:extLst>
              </p:cNvPr>
              <p:cNvSpPr/>
              <p:nvPr/>
            </p:nvSpPr>
            <p:spPr>
              <a:xfrm>
                <a:off x="4003264" y="1538556"/>
                <a:ext cx="53078" cy="16929"/>
              </a:xfrm>
              <a:custGeom>
                <a:avLst/>
                <a:gdLst/>
                <a:ahLst/>
                <a:cxnLst/>
                <a:rect l="l" t="t" r="r" b="b"/>
                <a:pathLst>
                  <a:path w="1204" h="384" extrusionOk="0">
                    <a:moveTo>
                      <a:pt x="102" y="1"/>
                    </a:moveTo>
                    <a:cubicBezTo>
                      <a:pt x="61" y="1"/>
                      <a:pt x="23" y="34"/>
                      <a:pt x="13" y="86"/>
                    </a:cubicBezTo>
                    <a:cubicBezTo>
                      <a:pt x="1" y="134"/>
                      <a:pt x="37" y="182"/>
                      <a:pt x="84" y="193"/>
                    </a:cubicBezTo>
                    <a:lnTo>
                      <a:pt x="1061" y="384"/>
                    </a:lnTo>
                    <a:lnTo>
                      <a:pt x="1072" y="384"/>
                    </a:lnTo>
                    <a:cubicBezTo>
                      <a:pt x="1192" y="372"/>
                      <a:pt x="1203" y="217"/>
                      <a:pt x="1096" y="193"/>
                    </a:cubicBezTo>
                    <a:lnTo>
                      <a:pt x="120" y="3"/>
                    </a:lnTo>
                    <a:cubicBezTo>
                      <a:pt x="114" y="1"/>
                      <a:pt x="108" y="1"/>
                      <a:pt x="102"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5000" b="1"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
                  <a:sym typeface="Arial"/>
                </a:endParaRPr>
              </a:p>
            </p:txBody>
          </p:sp>
          <p:sp>
            <p:nvSpPr>
              <p:cNvPr id="59" name="Google Shape;304;p27">
                <a:extLst>
                  <a:ext uri="{FF2B5EF4-FFF2-40B4-BE49-F238E27FC236}">
                    <a16:creationId xmlns:a16="http://schemas.microsoft.com/office/drawing/2014/main" id="{39DEEDBD-BA79-B956-A189-1BDA431D884B}"/>
                  </a:ext>
                </a:extLst>
              </p:cNvPr>
              <p:cNvSpPr/>
              <p:nvPr/>
            </p:nvSpPr>
            <p:spPr>
              <a:xfrm>
                <a:off x="3998547" y="1560731"/>
                <a:ext cx="54621" cy="8420"/>
              </a:xfrm>
              <a:custGeom>
                <a:avLst/>
                <a:gdLst/>
                <a:ahLst/>
                <a:cxnLst/>
                <a:rect l="l" t="t" r="r" b="b"/>
                <a:pathLst>
                  <a:path w="1239" h="191" extrusionOk="0">
                    <a:moveTo>
                      <a:pt x="132" y="0"/>
                    </a:moveTo>
                    <a:cubicBezTo>
                      <a:pt x="1" y="0"/>
                      <a:pt x="1" y="191"/>
                      <a:pt x="132" y="191"/>
                    </a:cubicBezTo>
                    <a:lnTo>
                      <a:pt x="1120" y="191"/>
                    </a:lnTo>
                    <a:cubicBezTo>
                      <a:pt x="1239" y="191"/>
                      <a:pt x="1239" y="0"/>
                      <a:pt x="1120"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5000" b="1"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
                  <a:sym typeface="Arial"/>
                </a:endParaRPr>
              </a:p>
            </p:txBody>
          </p:sp>
          <p:sp>
            <p:nvSpPr>
              <p:cNvPr id="60" name="Google Shape;305;p27">
                <a:extLst>
                  <a:ext uri="{FF2B5EF4-FFF2-40B4-BE49-F238E27FC236}">
                    <a16:creationId xmlns:a16="http://schemas.microsoft.com/office/drawing/2014/main" id="{EC80BCC8-920F-8279-4877-53F1606D3EF9}"/>
                  </a:ext>
                </a:extLst>
              </p:cNvPr>
              <p:cNvSpPr/>
              <p:nvPr/>
            </p:nvSpPr>
            <p:spPr>
              <a:xfrm>
                <a:off x="4264688" y="1538556"/>
                <a:ext cx="51976" cy="16929"/>
              </a:xfrm>
              <a:custGeom>
                <a:avLst/>
                <a:gdLst/>
                <a:ahLst/>
                <a:cxnLst/>
                <a:rect l="l" t="t" r="r" b="b"/>
                <a:pathLst>
                  <a:path w="1179" h="384" extrusionOk="0">
                    <a:moveTo>
                      <a:pt x="1078" y="1"/>
                    </a:moveTo>
                    <a:cubicBezTo>
                      <a:pt x="1072" y="1"/>
                      <a:pt x="1066" y="1"/>
                      <a:pt x="1060" y="3"/>
                    </a:cubicBezTo>
                    <a:lnTo>
                      <a:pt x="84" y="193"/>
                    </a:lnTo>
                    <a:cubicBezTo>
                      <a:pt x="36" y="193"/>
                      <a:pt x="0" y="241"/>
                      <a:pt x="12" y="301"/>
                    </a:cubicBezTo>
                    <a:cubicBezTo>
                      <a:pt x="12" y="348"/>
                      <a:pt x="60" y="384"/>
                      <a:pt x="107" y="384"/>
                    </a:cubicBezTo>
                    <a:lnTo>
                      <a:pt x="119" y="372"/>
                    </a:lnTo>
                    <a:lnTo>
                      <a:pt x="1096" y="193"/>
                    </a:lnTo>
                    <a:cubicBezTo>
                      <a:pt x="1143" y="182"/>
                      <a:pt x="1179" y="134"/>
                      <a:pt x="1167" y="86"/>
                    </a:cubicBezTo>
                    <a:cubicBezTo>
                      <a:pt x="1157" y="34"/>
                      <a:pt x="1119" y="1"/>
                      <a:pt x="107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5000" b="1"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
                  <a:sym typeface="Arial"/>
                </a:endParaRPr>
              </a:p>
            </p:txBody>
          </p:sp>
          <p:sp>
            <p:nvSpPr>
              <p:cNvPr id="61" name="Google Shape;306;p27">
                <a:extLst>
                  <a:ext uri="{FF2B5EF4-FFF2-40B4-BE49-F238E27FC236}">
                    <a16:creationId xmlns:a16="http://schemas.microsoft.com/office/drawing/2014/main" id="{166E41A4-FC3D-09B6-FCAB-F2847745474D}"/>
                  </a:ext>
                </a:extLst>
              </p:cNvPr>
              <p:cNvSpPr/>
              <p:nvPr/>
            </p:nvSpPr>
            <p:spPr>
              <a:xfrm>
                <a:off x="4266760" y="1560731"/>
                <a:ext cx="54665" cy="8420"/>
              </a:xfrm>
              <a:custGeom>
                <a:avLst/>
                <a:gdLst/>
                <a:ahLst/>
                <a:cxnLst/>
                <a:rect l="l" t="t" r="r" b="b"/>
                <a:pathLst>
                  <a:path w="1240" h="191" extrusionOk="0">
                    <a:moveTo>
                      <a:pt x="132" y="0"/>
                    </a:moveTo>
                    <a:cubicBezTo>
                      <a:pt x="1" y="0"/>
                      <a:pt x="1" y="191"/>
                      <a:pt x="132" y="191"/>
                    </a:cubicBezTo>
                    <a:lnTo>
                      <a:pt x="1108" y="191"/>
                    </a:lnTo>
                    <a:cubicBezTo>
                      <a:pt x="1239" y="191"/>
                      <a:pt x="1239" y="0"/>
                      <a:pt x="110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5000" b="1"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
                  <a:sym typeface="Arial"/>
                </a:endParaRPr>
              </a:p>
            </p:txBody>
          </p:sp>
          <p:sp>
            <p:nvSpPr>
              <p:cNvPr id="62" name="Google Shape;307;p27">
                <a:extLst>
                  <a:ext uri="{FF2B5EF4-FFF2-40B4-BE49-F238E27FC236}">
                    <a16:creationId xmlns:a16="http://schemas.microsoft.com/office/drawing/2014/main" id="{F92444B5-8BBE-4C81-9C02-CB79C7FE2CBC}"/>
                  </a:ext>
                </a:extLst>
              </p:cNvPr>
              <p:cNvSpPr/>
              <p:nvPr/>
            </p:nvSpPr>
            <p:spPr>
              <a:xfrm>
                <a:off x="4362292" y="1636821"/>
                <a:ext cx="66172" cy="56341"/>
              </a:xfrm>
              <a:custGeom>
                <a:avLst/>
                <a:gdLst/>
                <a:ahLst/>
                <a:cxnLst/>
                <a:rect l="l" t="t" r="r" b="b"/>
                <a:pathLst>
                  <a:path w="1501" h="1278" extrusionOk="0">
                    <a:moveTo>
                      <a:pt x="858" y="0"/>
                    </a:moveTo>
                    <a:cubicBezTo>
                      <a:pt x="287" y="0"/>
                      <a:pt x="1" y="691"/>
                      <a:pt x="406" y="1096"/>
                    </a:cubicBezTo>
                    <a:cubicBezTo>
                      <a:pt x="535" y="1222"/>
                      <a:pt x="694" y="1278"/>
                      <a:pt x="850" y="1278"/>
                    </a:cubicBezTo>
                    <a:cubicBezTo>
                      <a:pt x="1182" y="1278"/>
                      <a:pt x="1501" y="1024"/>
                      <a:pt x="1501" y="643"/>
                    </a:cubicBezTo>
                    <a:cubicBezTo>
                      <a:pt x="1501" y="286"/>
                      <a:pt x="1215" y="0"/>
                      <a:pt x="858"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5000" b="1"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
                  <a:sym typeface="Arial"/>
                </a:endParaRPr>
              </a:p>
            </p:txBody>
          </p:sp>
          <p:sp>
            <p:nvSpPr>
              <p:cNvPr id="63" name="Google Shape;308;p27">
                <a:extLst>
                  <a:ext uri="{FF2B5EF4-FFF2-40B4-BE49-F238E27FC236}">
                    <a16:creationId xmlns:a16="http://schemas.microsoft.com/office/drawing/2014/main" id="{3788FD42-86F5-3CF8-3043-4C43481D7946}"/>
                  </a:ext>
                </a:extLst>
              </p:cNvPr>
              <p:cNvSpPr/>
              <p:nvPr/>
            </p:nvSpPr>
            <p:spPr>
              <a:xfrm>
                <a:off x="4407435" y="1615308"/>
                <a:ext cx="28391" cy="24688"/>
              </a:xfrm>
              <a:custGeom>
                <a:avLst/>
                <a:gdLst/>
                <a:ahLst/>
                <a:cxnLst/>
                <a:rect l="l" t="t" r="r" b="b"/>
                <a:pathLst>
                  <a:path w="644" h="560" extrusionOk="0">
                    <a:moveTo>
                      <a:pt x="370" y="0"/>
                    </a:moveTo>
                    <a:cubicBezTo>
                      <a:pt x="120" y="0"/>
                      <a:pt x="1" y="298"/>
                      <a:pt x="167" y="477"/>
                    </a:cubicBezTo>
                    <a:cubicBezTo>
                      <a:pt x="225" y="534"/>
                      <a:pt x="295" y="560"/>
                      <a:pt x="363" y="560"/>
                    </a:cubicBezTo>
                    <a:cubicBezTo>
                      <a:pt x="507" y="560"/>
                      <a:pt x="644" y="447"/>
                      <a:pt x="644" y="286"/>
                    </a:cubicBezTo>
                    <a:cubicBezTo>
                      <a:pt x="644" y="131"/>
                      <a:pt x="525" y="0"/>
                      <a:pt x="370"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5000" b="1"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
                  <a:sym typeface="Arial"/>
                </a:endParaRPr>
              </a:p>
            </p:txBody>
          </p:sp>
          <p:sp>
            <p:nvSpPr>
              <p:cNvPr id="64" name="Google Shape;309;p27">
                <a:extLst>
                  <a:ext uri="{FF2B5EF4-FFF2-40B4-BE49-F238E27FC236}">
                    <a16:creationId xmlns:a16="http://schemas.microsoft.com/office/drawing/2014/main" id="{91479F5F-3BC5-03CD-913D-643E3AAEE985}"/>
                  </a:ext>
                </a:extLst>
              </p:cNvPr>
              <p:cNvSpPr/>
              <p:nvPr/>
            </p:nvSpPr>
            <p:spPr>
              <a:xfrm>
                <a:off x="4375430" y="1608960"/>
                <a:ext cx="28920" cy="24335"/>
              </a:xfrm>
              <a:custGeom>
                <a:avLst/>
                <a:gdLst/>
                <a:ahLst/>
                <a:cxnLst/>
                <a:rect l="l" t="t" r="r" b="b"/>
                <a:pathLst>
                  <a:path w="656" h="552" extrusionOk="0">
                    <a:moveTo>
                      <a:pt x="389" y="1"/>
                    </a:moveTo>
                    <a:cubicBezTo>
                      <a:pt x="383" y="1"/>
                      <a:pt x="376" y="1"/>
                      <a:pt x="370" y="1"/>
                    </a:cubicBezTo>
                    <a:cubicBezTo>
                      <a:pt x="119" y="1"/>
                      <a:pt x="0" y="299"/>
                      <a:pt x="179" y="466"/>
                    </a:cubicBezTo>
                    <a:cubicBezTo>
                      <a:pt x="234" y="525"/>
                      <a:pt x="305" y="551"/>
                      <a:pt x="375" y="551"/>
                    </a:cubicBezTo>
                    <a:cubicBezTo>
                      <a:pt x="517" y="551"/>
                      <a:pt x="655" y="443"/>
                      <a:pt x="655" y="275"/>
                    </a:cubicBezTo>
                    <a:cubicBezTo>
                      <a:pt x="644" y="127"/>
                      <a:pt x="534" y="1"/>
                      <a:pt x="389"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5000" b="1"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
                  <a:sym typeface="Arial"/>
                </a:endParaRPr>
              </a:p>
            </p:txBody>
          </p:sp>
          <p:sp>
            <p:nvSpPr>
              <p:cNvPr id="65" name="Google Shape;310;p27">
                <a:extLst>
                  <a:ext uri="{FF2B5EF4-FFF2-40B4-BE49-F238E27FC236}">
                    <a16:creationId xmlns:a16="http://schemas.microsoft.com/office/drawing/2014/main" id="{19D73551-B2E2-2427-0A4A-6A7E8BE6CF40}"/>
                  </a:ext>
                </a:extLst>
              </p:cNvPr>
              <p:cNvSpPr/>
              <p:nvPr/>
            </p:nvSpPr>
            <p:spPr>
              <a:xfrm>
                <a:off x="4427406" y="1639951"/>
                <a:ext cx="28876" cy="24688"/>
              </a:xfrm>
              <a:custGeom>
                <a:avLst/>
                <a:gdLst/>
                <a:ahLst/>
                <a:cxnLst/>
                <a:rect l="l" t="t" r="r" b="b"/>
                <a:pathLst>
                  <a:path w="655" h="560" extrusionOk="0">
                    <a:moveTo>
                      <a:pt x="369" y="1"/>
                    </a:moveTo>
                    <a:cubicBezTo>
                      <a:pt x="119" y="1"/>
                      <a:pt x="0" y="299"/>
                      <a:pt x="179" y="477"/>
                    </a:cubicBezTo>
                    <a:cubicBezTo>
                      <a:pt x="232" y="534"/>
                      <a:pt x="300" y="560"/>
                      <a:pt x="368" y="560"/>
                    </a:cubicBezTo>
                    <a:cubicBezTo>
                      <a:pt x="512" y="560"/>
                      <a:pt x="655" y="445"/>
                      <a:pt x="655" y="275"/>
                    </a:cubicBezTo>
                    <a:cubicBezTo>
                      <a:pt x="655" y="120"/>
                      <a:pt x="524" y="1"/>
                      <a:pt x="369"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5000" b="1"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
                  <a:sym typeface="Arial"/>
                </a:endParaRPr>
              </a:p>
            </p:txBody>
          </p:sp>
          <p:sp>
            <p:nvSpPr>
              <p:cNvPr id="66" name="Google Shape;311;p27">
                <a:extLst>
                  <a:ext uri="{FF2B5EF4-FFF2-40B4-BE49-F238E27FC236}">
                    <a16:creationId xmlns:a16="http://schemas.microsoft.com/office/drawing/2014/main" id="{D1063AE1-4B96-BD1C-2A03-51179FE0AF36}"/>
                  </a:ext>
                </a:extLst>
              </p:cNvPr>
              <p:cNvSpPr/>
              <p:nvPr/>
            </p:nvSpPr>
            <p:spPr>
              <a:xfrm>
                <a:off x="4411139" y="1559144"/>
                <a:ext cx="57222" cy="43071"/>
              </a:xfrm>
              <a:custGeom>
                <a:avLst/>
                <a:gdLst/>
                <a:ahLst/>
                <a:cxnLst/>
                <a:rect l="l" t="t" r="r" b="b"/>
                <a:pathLst>
                  <a:path w="1298" h="977" extrusionOk="0">
                    <a:moveTo>
                      <a:pt x="655" y="0"/>
                    </a:moveTo>
                    <a:cubicBezTo>
                      <a:pt x="530" y="0"/>
                      <a:pt x="405" y="48"/>
                      <a:pt x="310" y="143"/>
                    </a:cubicBezTo>
                    <a:cubicBezTo>
                      <a:pt x="0" y="453"/>
                      <a:pt x="226" y="977"/>
                      <a:pt x="655" y="977"/>
                    </a:cubicBezTo>
                    <a:cubicBezTo>
                      <a:pt x="1084" y="977"/>
                      <a:pt x="1298" y="453"/>
                      <a:pt x="1000" y="143"/>
                    </a:cubicBezTo>
                    <a:cubicBezTo>
                      <a:pt x="905" y="48"/>
                      <a:pt x="780" y="0"/>
                      <a:pt x="655"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5000" b="1"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
                  <a:sym typeface="Arial"/>
                </a:endParaRPr>
              </a:p>
            </p:txBody>
          </p:sp>
          <p:sp>
            <p:nvSpPr>
              <p:cNvPr id="67" name="Google Shape;312;p27">
                <a:extLst>
                  <a:ext uri="{FF2B5EF4-FFF2-40B4-BE49-F238E27FC236}">
                    <a16:creationId xmlns:a16="http://schemas.microsoft.com/office/drawing/2014/main" id="{BD564F2F-3EA2-02D6-D4A7-562E14B5E72B}"/>
                  </a:ext>
                </a:extLst>
              </p:cNvPr>
              <p:cNvSpPr/>
              <p:nvPr/>
            </p:nvSpPr>
            <p:spPr>
              <a:xfrm>
                <a:off x="4420044" y="1538556"/>
                <a:ext cx="25217" cy="18516"/>
              </a:xfrm>
              <a:custGeom>
                <a:avLst/>
                <a:gdLst/>
                <a:ahLst/>
                <a:cxnLst/>
                <a:rect l="l" t="t" r="r" b="b"/>
                <a:pathLst>
                  <a:path w="572" h="420" extrusionOk="0">
                    <a:moveTo>
                      <a:pt x="280" y="0"/>
                    </a:moveTo>
                    <a:cubicBezTo>
                      <a:pt x="227" y="0"/>
                      <a:pt x="173" y="21"/>
                      <a:pt x="131" y="63"/>
                    </a:cubicBezTo>
                    <a:cubicBezTo>
                      <a:pt x="0" y="193"/>
                      <a:pt x="96" y="420"/>
                      <a:pt x="286" y="420"/>
                    </a:cubicBezTo>
                    <a:cubicBezTo>
                      <a:pt x="477" y="420"/>
                      <a:pt x="572" y="193"/>
                      <a:pt x="429" y="63"/>
                    </a:cubicBezTo>
                    <a:cubicBezTo>
                      <a:pt x="387" y="21"/>
                      <a:pt x="334" y="0"/>
                      <a:pt x="280"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5000" b="1"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
                  <a:sym typeface="Arial"/>
                </a:endParaRPr>
              </a:p>
            </p:txBody>
          </p:sp>
          <p:sp>
            <p:nvSpPr>
              <p:cNvPr id="68" name="Google Shape;313;p27">
                <a:extLst>
                  <a:ext uri="{FF2B5EF4-FFF2-40B4-BE49-F238E27FC236}">
                    <a16:creationId xmlns:a16="http://schemas.microsoft.com/office/drawing/2014/main" id="{DB5EC536-27CA-B598-98DB-78A3650088FF}"/>
                  </a:ext>
                </a:extLst>
              </p:cNvPr>
              <p:cNvSpPr/>
              <p:nvPr/>
            </p:nvSpPr>
            <p:spPr>
              <a:xfrm>
                <a:off x="4399059" y="1552178"/>
                <a:ext cx="25217" cy="18560"/>
              </a:xfrm>
              <a:custGeom>
                <a:avLst/>
                <a:gdLst/>
                <a:ahLst/>
                <a:cxnLst/>
                <a:rect l="l" t="t" r="r" b="b"/>
                <a:pathLst>
                  <a:path w="572" h="421" extrusionOk="0">
                    <a:moveTo>
                      <a:pt x="292" y="1"/>
                    </a:moveTo>
                    <a:cubicBezTo>
                      <a:pt x="238" y="1"/>
                      <a:pt x="185" y="21"/>
                      <a:pt x="143" y="63"/>
                    </a:cubicBezTo>
                    <a:cubicBezTo>
                      <a:pt x="0" y="194"/>
                      <a:pt x="95" y="420"/>
                      <a:pt x="286" y="420"/>
                    </a:cubicBezTo>
                    <a:cubicBezTo>
                      <a:pt x="476" y="420"/>
                      <a:pt x="572" y="194"/>
                      <a:pt x="441" y="63"/>
                    </a:cubicBezTo>
                    <a:cubicBezTo>
                      <a:pt x="399" y="21"/>
                      <a:pt x="345" y="1"/>
                      <a:pt x="292"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5000" b="1"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
                  <a:sym typeface="Arial"/>
                </a:endParaRPr>
              </a:p>
            </p:txBody>
          </p:sp>
          <p:sp>
            <p:nvSpPr>
              <p:cNvPr id="69" name="Google Shape;314;p27">
                <a:extLst>
                  <a:ext uri="{FF2B5EF4-FFF2-40B4-BE49-F238E27FC236}">
                    <a16:creationId xmlns:a16="http://schemas.microsoft.com/office/drawing/2014/main" id="{F035C354-D169-F7C3-917C-694FD79CF316}"/>
                  </a:ext>
                </a:extLst>
              </p:cNvPr>
              <p:cNvSpPr/>
              <p:nvPr/>
            </p:nvSpPr>
            <p:spPr>
              <a:xfrm>
                <a:off x="4444202" y="1541157"/>
                <a:ext cx="24688" cy="18560"/>
              </a:xfrm>
              <a:custGeom>
                <a:avLst/>
                <a:gdLst/>
                <a:ahLst/>
                <a:cxnLst/>
                <a:rect l="l" t="t" r="r" b="b"/>
                <a:pathLst>
                  <a:path w="560" h="421" extrusionOk="0">
                    <a:moveTo>
                      <a:pt x="280" y="1"/>
                    </a:moveTo>
                    <a:cubicBezTo>
                      <a:pt x="226" y="1"/>
                      <a:pt x="173" y="21"/>
                      <a:pt x="131" y="63"/>
                    </a:cubicBezTo>
                    <a:cubicBezTo>
                      <a:pt x="0" y="194"/>
                      <a:pt x="95" y="420"/>
                      <a:pt x="286" y="420"/>
                    </a:cubicBezTo>
                    <a:cubicBezTo>
                      <a:pt x="464" y="420"/>
                      <a:pt x="560" y="194"/>
                      <a:pt x="429" y="63"/>
                    </a:cubicBezTo>
                    <a:cubicBezTo>
                      <a:pt x="387" y="21"/>
                      <a:pt x="334" y="1"/>
                      <a:pt x="280"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5000" b="1"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
                  <a:sym typeface="Arial"/>
                </a:endParaRPr>
              </a:p>
            </p:txBody>
          </p:sp>
        </p:grpSp>
        <p:sp>
          <p:nvSpPr>
            <p:cNvPr id="48" name="TextBox 47">
              <a:extLst>
                <a:ext uri="{FF2B5EF4-FFF2-40B4-BE49-F238E27FC236}">
                  <a16:creationId xmlns:a16="http://schemas.microsoft.com/office/drawing/2014/main" id="{361E7C29-2C7F-79BD-B8E9-EE91E0A1544C}"/>
                </a:ext>
              </a:extLst>
            </p:cNvPr>
            <p:cNvSpPr txBox="1"/>
            <p:nvPr/>
          </p:nvSpPr>
          <p:spPr>
            <a:xfrm>
              <a:off x="3422486" y="5642733"/>
              <a:ext cx="6371491" cy="837427"/>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Cậu bé hiểu được lí do</a:t>
              </a:r>
            </a:p>
          </p:txBody>
        </p:sp>
      </p:grpSp>
      <p:sp>
        <p:nvSpPr>
          <p:cNvPr id="70" name="TextBox 69">
            <a:extLst>
              <a:ext uri="{FF2B5EF4-FFF2-40B4-BE49-F238E27FC236}">
                <a16:creationId xmlns:a16="http://schemas.microsoft.com/office/drawing/2014/main" id="{598F94FB-0DF1-8F15-172B-E40A0E96B477}"/>
              </a:ext>
            </a:extLst>
          </p:cNvPr>
          <p:cNvSpPr txBox="1"/>
          <p:nvPr/>
        </p:nvSpPr>
        <p:spPr>
          <a:xfrm>
            <a:off x="144727" y="60996"/>
            <a:ext cx="9647251" cy="1634490"/>
          </a:xfrm>
          <a:prstGeom prst="roundRect">
            <a:avLst/>
          </a:prstGeom>
          <a:solidFill>
            <a:srgbClr val="DB6166">
              <a:alpha val="46000"/>
            </a:srgbClr>
          </a:solid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Tìm trạng ngữ của câu dưới đây: </a:t>
            </a:r>
          </a:p>
          <a:p>
            <a:pPr marL="0" marR="0" lvl="0" indent="0" algn="ctr" defTabSz="914446"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Nhờ chuyến đi cùng bố, cậu bé hiểu được lí do bố cậu yêu quý và kính trọng thầy giáo cũ của mình.</a:t>
            </a:r>
          </a:p>
        </p:txBody>
      </p:sp>
      <p:grpSp>
        <p:nvGrpSpPr>
          <p:cNvPr id="71" name="Google Shape;1408;p39">
            <a:extLst>
              <a:ext uri="{FF2B5EF4-FFF2-40B4-BE49-F238E27FC236}">
                <a16:creationId xmlns:a16="http://schemas.microsoft.com/office/drawing/2014/main" id="{AC3EB7E7-6058-FACE-2896-CBF8EFA4941E}"/>
              </a:ext>
            </a:extLst>
          </p:cNvPr>
          <p:cNvGrpSpPr/>
          <p:nvPr/>
        </p:nvGrpSpPr>
        <p:grpSpPr>
          <a:xfrm flipH="1">
            <a:off x="9258799" y="1722162"/>
            <a:ext cx="1250013" cy="1239253"/>
            <a:chOff x="2178000" y="1370575"/>
            <a:chExt cx="1417475" cy="1417450"/>
          </a:xfrm>
        </p:grpSpPr>
        <p:sp>
          <p:nvSpPr>
            <p:cNvPr id="72" name="Google Shape;1409;p39">
              <a:extLst>
                <a:ext uri="{FF2B5EF4-FFF2-40B4-BE49-F238E27FC236}">
                  <a16:creationId xmlns:a16="http://schemas.microsoft.com/office/drawing/2014/main" id="{4D65334E-B978-243E-C541-9AD2E6EF4B73}"/>
                </a:ext>
              </a:extLst>
            </p:cNvPr>
            <p:cNvSpPr/>
            <p:nvPr/>
          </p:nvSpPr>
          <p:spPr>
            <a:xfrm>
              <a:off x="2437575" y="1615825"/>
              <a:ext cx="926925" cy="926925"/>
            </a:xfrm>
            <a:custGeom>
              <a:avLst/>
              <a:gdLst/>
              <a:ahLst/>
              <a:cxnLst/>
              <a:rect l="l" t="t" r="r" b="b"/>
              <a:pathLst>
                <a:path w="37077" h="37077" extrusionOk="0">
                  <a:moveTo>
                    <a:pt x="18538" y="1"/>
                  </a:moveTo>
                  <a:cubicBezTo>
                    <a:pt x="8299" y="1"/>
                    <a:pt x="0" y="8300"/>
                    <a:pt x="0" y="18539"/>
                  </a:cubicBezTo>
                  <a:cubicBezTo>
                    <a:pt x="0" y="28778"/>
                    <a:pt x="8299" y="37077"/>
                    <a:pt x="18538" y="37077"/>
                  </a:cubicBezTo>
                  <a:cubicBezTo>
                    <a:pt x="28778" y="37077"/>
                    <a:pt x="37076" y="28778"/>
                    <a:pt x="37076" y="18539"/>
                  </a:cubicBezTo>
                  <a:cubicBezTo>
                    <a:pt x="37076" y="8300"/>
                    <a:pt x="28778" y="1"/>
                    <a:pt x="18538" y="1"/>
                  </a:cubicBezTo>
                  <a:close/>
                </a:path>
              </a:pathLst>
            </a:custGeom>
            <a:solidFill>
              <a:srgbClr val="FFFF00"/>
            </a:solidFill>
            <a:ln>
              <a:solidFill>
                <a:srgbClr val="FFC000"/>
              </a:solid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 name="Google Shape;1410;p39">
              <a:extLst>
                <a:ext uri="{FF2B5EF4-FFF2-40B4-BE49-F238E27FC236}">
                  <a16:creationId xmlns:a16="http://schemas.microsoft.com/office/drawing/2014/main" id="{58563B94-085F-3F33-A5ED-7C5BAE488063}"/>
                </a:ext>
              </a:extLst>
            </p:cNvPr>
            <p:cNvSpPr/>
            <p:nvPr/>
          </p:nvSpPr>
          <p:spPr>
            <a:xfrm>
              <a:off x="2725998" y="1974523"/>
              <a:ext cx="37100" cy="73041"/>
            </a:xfrm>
            <a:custGeom>
              <a:avLst/>
              <a:gdLst/>
              <a:ahLst/>
              <a:cxnLst/>
              <a:rect l="l" t="t" r="r" b="b"/>
              <a:pathLst>
                <a:path w="1120" h="2205" extrusionOk="0">
                  <a:moveTo>
                    <a:pt x="547" y="1"/>
                  </a:moveTo>
                  <a:cubicBezTo>
                    <a:pt x="543" y="1"/>
                    <a:pt x="540" y="1"/>
                    <a:pt x="536" y="1"/>
                  </a:cubicBezTo>
                  <a:cubicBezTo>
                    <a:pt x="239" y="13"/>
                    <a:pt x="1" y="501"/>
                    <a:pt x="13" y="1120"/>
                  </a:cubicBezTo>
                  <a:cubicBezTo>
                    <a:pt x="24" y="1720"/>
                    <a:pt x="280" y="2204"/>
                    <a:pt x="573" y="2204"/>
                  </a:cubicBezTo>
                  <a:cubicBezTo>
                    <a:pt x="577" y="2204"/>
                    <a:pt x="581" y="2204"/>
                    <a:pt x="584" y="2204"/>
                  </a:cubicBezTo>
                  <a:cubicBezTo>
                    <a:pt x="882" y="2204"/>
                    <a:pt x="1120" y="1704"/>
                    <a:pt x="1108" y="1097"/>
                  </a:cubicBezTo>
                  <a:cubicBezTo>
                    <a:pt x="1096" y="496"/>
                    <a:pt x="840" y="1"/>
                    <a:pt x="54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4" name="Google Shape;1411;p39">
              <a:extLst>
                <a:ext uri="{FF2B5EF4-FFF2-40B4-BE49-F238E27FC236}">
                  <a16:creationId xmlns:a16="http://schemas.microsoft.com/office/drawing/2014/main" id="{6AEE0E9D-53D0-09FD-2993-4BB634FDDDB1}"/>
                </a:ext>
              </a:extLst>
            </p:cNvPr>
            <p:cNvSpPr/>
            <p:nvPr/>
          </p:nvSpPr>
          <p:spPr>
            <a:xfrm>
              <a:off x="3037174" y="1967832"/>
              <a:ext cx="37100" cy="73405"/>
            </a:xfrm>
            <a:custGeom>
              <a:avLst/>
              <a:gdLst/>
              <a:ahLst/>
              <a:cxnLst/>
              <a:rect l="l" t="t" r="r" b="b"/>
              <a:pathLst>
                <a:path w="1120" h="2216" extrusionOk="0">
                  <a:moveTo>
                    <a:pt x="537" y="1"/>
                  </a:moveTo>
                  <a:cubicBezTo>
                    <a:pt x="239" y="13"/>
                    <a:pt x="1" y="513"/>
                    <a:pt x="25" y="1120"/>
                  </a:cubicBezTo>
                  <a:cubicBezTo>
                    <a:pt x="36" y="1727"/>
                    <a:pt x="286" y="2215"/>
                    <a:pt x="584" y="2215"/>
                  </a:cubicBezTo>
                  <a:cubicBezTo>
                    <a:pt x="894" y="2203"/>
                    <a:pt x="1120" y="1703"/>
                    <a:pt x="1108" y="1096"/>
                  </a:cubicBezTo>
                  <a:cubicBezTo>
                    <a:pt x="1096" y="501"/>
                    <a:pt x="846" y="1"/>
                    <a:pt x="53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 name="Google Shape;1412;p39">
              <a:extLst>
                <a:ext uri="{FF2B5EF4-FFF2-40B4-BE49-F238E27FC236}">
                  <a16:creationId xmlns:a16="http://schemas.microsoft.com/office/drawing/2014/main" id="{DEC0C61F-1D4B-91BA-DC16-10AB1C68DD35}"/>
                </a:ext>
              </a:extLst>
            </p:cNvPr>
            <p:cNvSpPr/>
            <p:nvPr/>
          </p:nvSpPr>
          <p:spPr>
            <a:xfrm>
              <a:off x="2841173" y="2079427"/>
              <a:ext cx="120708" cy="48992"/>
            </a:xfrm>
            <a:custGeom>
              <a:avLst/>
              <a:gdLst/>
              <a:ahLst/>
              <a:cxnLst/>
              <a:rect l="l" t="t" r="r" b="b"/>
              <a:pathLst>
                <a:path w="3644" h="1479" extrusionOk="0">
                  <a:moveTo>
                    <a:pt x="3617" y="1"/>
                  </a:moveTo>
                  <a:cubicBezTo>
                    <a:pt x="3578" y="1"/>
                    <a:pt x="3458" y="223"/>
                    <a:pt x="3191" y="525"/>
                  </a:cubicBezTo>
                  <a:cubicBezTo>
                    <a:pt x="3036" y="704"/>
                    <a:pt x="2858" y="870"/>
                    <a:pt x="2655" y="989"/>
                  </a:cubicBezTo>
                  <a:cubicBezTo>
                    <a:pt x="2417" y="1144"/>
                    <a:pt x="2143" y="1228"/>
                    <a:pt x="1858" y="1251"/>
                  </a:cubicBezTo>
                  <a:cubicBezTo>
                    <a:pt x="1834" y="1252"/>
                    <a:pt x="1810" y="1253"/>
                    <a:pt x="1786" y="1253"/>
                  </a:cubicBezTo>
                  <a:cubicBezTo>
                    <a:pt x="1525" y="1253"/>
                    <a:pt x="1265" y="1193"/>
                    <a:pt x="1036" y="1073"/>
                  </a:cubicBezTo>
                  <a:cubicBezTo>
                    <a:pt x="822" y="978"/>
                    <a:pt x="631" y="835"/>
                    <a:pt x="465" y="668"/>
                  </a:cubicBezTo>
                  <a:cubicBezTo>
                    <a:pt x="192" y="384"/>
                    <a:pt x="82" y="143"/>
                    <a:pt x="41" y="143"/>
                  </a:cubicBezTo>
                  <a:cubicBezTo>
                    <a:pt x="39" y="143"/>
                    <a:pt x="38" y="143"/>
                    <a:pt x="36" y="144"/>
                  </a:cubicBezTo>
                  <a:cubicBezTo>
                    <a:pt x="0" y="156"/>
                    <a:pt x="60" y="418"/>
                    <a:pt x="334" y="775"/>
                  </a:cubicBezTo>
                  <a:cubicBezTo>
                    <a:pt x="500" y="978"/>
                    <a:pt x="703" y="1144"/>
                    <a:pt x="929" y="1263"/>
                  </a:cubicBezTo>
                  <a:cubicBezTo>
                    <a:pt x="1194" y="1407"/>
                    <a:pt x="1490" y="1479"/>
                    <a:pt x="1789" y="1479"/>
                  </a:cubicBezTo>
                  <a:cubicBezTo>
                    <a:pt x="1812" y="1479"/>
                    <a:pt x="1835" y="1478"/>
                    <a:pt x="1858" y="1478"/>
                  </a:cubicBezTo>
                  <a:cubicBezTo>
                    <a:pt x="2191" y="1466"/>
                    <a:pt x="2501" y="1359"/>
                    <a:pt x="2763" y="1168"/>
                  </a:cubicBezTo>
                  <a:cubicBezTo>
                    <a:pt x="2977" y="1025"/>
                    <a:pt x="3167" y="847"/>
                    <a:pt x="3322" y="632"/>
                  </a:cubicBezTo>
                  <a:cubicBezTo>
                    <a:pt x="3572" y="275"/>
                    <a:pt x="3644" y="13"/>
                    <a:pt x="3620" y="1"/>
                  </a:cubicBezTo>
                  <a:cubicBezTo>
                    <a:pt x="3619" y="1"/>
                    <a:pt x="3618" y="1"/>
                    <a:pt x="361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6" name="Google Shape;1413;p39">
              <a:extLst>
                <a:ext uri="{FF2B5EF4-FFF2-40B4-BE49-F238E27FC236}">
                  <a16:creationId xmlns:a16="http://schemas.microsoft.com/office/drawing/2014/main" id="{8E2C59EE-CB8E-235A-A276-64A13CC7D63D}"/>
                </a:ext>
              </a:extLst>
            </p:cNvPr>
            <p:cNvSpPr/>
            <p:nvPr/>
          </p:nvSpPr>
          <p:spPr>
            <a:xfrm>
              <a:off x="2644775" y="2060116"/>
              <a:ext cx="143564" cy="122331"/>
            </a:xfrm>
            <a:custGeom>
              <a:avLst/>
              <a:gdLst/>
              <a:ahLst/>
              <a:cxnLst/>
              <a:rect l="l" t="t" r="r" b="b"/>
              <a:pathLst>
                <a:path w="4334" h="3693" extrusionOk="0">
                  <a:moveTo>
                    <a:pt x="2182" y="0"/>
                  </a:moveTo>
                  <a:cubicBezTo>
                    <a:pt x="2165" y="0"/>
                    <a:pt x="2148" y="1"/>
                    <a:pt x="2131" y="1"/>
                  </a:cubicBezTo>
                  <a:cubicBezTo>
                    <a:pt x="941" y="25"/>
                    <a:pt x="0" y="870"/>
                    <a:pt x="24" y="1894"/>
                  </a:cubicBezTo>
                  <a:cubicBezTo>
                    <a:pt x="36" y="2891"/>
                    <a:pt x="984" y="3692"/>
                    <a:pt x="2151" y="3692"/>
                  </a:cubicBezTo>
                  <a:cubicBezTo>
                    <a:pt x="2168" y="3692"/>
                    <a:pt x="2186" y="3692"/>
                    <a:pt x="2203" y="3692"/>
                  </a:cubicBezTo>
                  <a:cubicBezTo>
                    <a:pt x="3393" y="3668"/>
                    <a:pt x="4334" y="2823"/>
                    <a:pt x="4322" y="1799"/>
                  </a:cubicBezTo>
                  <a:cubicBezTo>
                    <a:pt x="4299" y="801"/>
                    <a:pt x="3338" y="0"/>
                    <a:pt x="2182" y="0"/>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 name="Google Shape;1414;p39">
              <a:extLst>
                <a:ext uri="{FF2B5EF4-FFF2-40B4-BE49-F238E27FC236}">
                  <a16:creationId xmlns:a16="http://schemas.microsoft.com/office/drawing/2014/main" id="{84842469-573D-E3E9-9075-F86DDED50D05}"/>
                </a:ext>
              </a:extLst>
            </p:cNvPr>
            <p:cNvSpPr/>
            <p:nvPr/>
          </p:nvSpPr>
          <p:spPr>
            <a:xfrm>
              <a:off x="3015080" y="2052232"/>
              <a:ext cx="143994" cy="122728"/>
            </a:xfrm>
            <a:custGeom>
              <a:avLst/>
              <a:gdLst/>
              <a:ahLst/>
              <a:cxnLst/>
              <a:rect l="l" t="t" r="r" b="b"/>
              <a:pathLst>
                <a:path w="4347" h="3705" extrusionOk="0">
                  <a:moveTo>
                    <a:pt x="2183" y="0"/>
                  </a:moveTo>
                  <a:cubicBezTo>
                    <a:pt x="2166" y="0"/>
                    <a:pt x="2149" y="0"/>
                    <a:pt x="2132" y="1"/>
                  </a:cubicBezTo>
                  <a:cubicBezTo>
                    <a:pt x="953" y="25"/>
                    <a:pt x="1" y="870"/>
                    <a:pt x="25" y="1894"/>
                  </a:cubicBezTo>
                  <a:cubicBezTo>
                    <a:pt x="48" y="2903"/>
                    <a:pt x="997" y="3704"/>
                    <a:pt x="2164" y="3704"/>
                  </a:cubicBezTo>
                  <a:cubicBezTo>
                    <a:pt x="2181" y="3704"/>
                    <a:pt x="2198" y="3704"/>
                    <a:pt x="2216" y="3704"/>
                  </a:cubicBezTo>
                  <a:cubicBezTo>
                    <a:pt x="3394" y="3680"/>
                    <a:pt x="4347" y="2823"/>
                    <a:pt x="4323" y="1810"/>
                  </a:cubicBezTo>
                  <a:cubicBezTo>
                    <a:pt x="4299" y="801"/>
                    <a:pt x="3351" y="0"/>
                    <a:pt x="2183" y="0"/>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 name="Google Shape;1415;p39">
              <a:extLst>
                <a:ext uri="{FF2B5EF4-FFF2-40B4-BE49-F238E27FC236}">
                  <a16:creationId xmlns:a16="http://schemas.microsoft.com/office/drawing/2014/main" id="{BE765DDD-78E4-5569-6C61-6C1D48819167}"/>
                </a:ext>
              </a:extLst>
            </p:cNvPr>
            <p:cNvSpPr/>
            <p:nvPr/>
          </p:nvSpPr>
          <p:spPr>
            <a:xfrm>
              <a:off x="2833150" y="1370575"/>
              <a:ext cx="166725" cy="183375"/>
            </a:xfrm>
            <a:custGeom>
              <a:avLst/>
              <a:gdLst/>
              <a:ahLst/>
              <a:cxnLst/>
              <a:rect l="l" t="t" r="r" b="b"/>
              <a:pathLst>
                <a:path w="6669" h="7335" extrusionOk="0">
                  <a:moveTo>
                    <a:pt x="3334" y="0"/>
                  </a:moveTo>
                  <a:lnTo>
                    <a:pt x="1" y="7334"/>
                  </a:lnTo>
                  <a:lnTo>
                    <a:pt x="6668" y="7334"/>
                  </a:lnTo>
                  <a:lnTo>
                    <a:pt x="3334"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9" name="Google Shape;1416;p39">
              <a:extLst>
                <a:ext uri="{FF2B5EF4-FFF2-40B4-BE49-F238E27FC236}">
                  <a16:creationId xmlns:a16="http://schemas.microsoft.com/office/drawing/2014/main" id="{F0B58166-E98A-7663-F74E-643732F5463F}"/>
                </a:ext>
              </a:extLst>
            </p:cNvPr>
            <p:cNvSpPr/>
            <p:nvPr/>
          </p:nvSpPr>
          <p:spPr>
            <a:xfrm>
              <a:off x="2833150" y="2604650"/>
              <a:ext cx="166725" cy="183375"/>
            </a:xfrm>
            <a:custGeom>
              <a:avLst/>
              <a:gdLst/>
              <a:ahLst/>
              <a:cxnLst/>
              <a:rect l="l" t="t" r="r" b="b"/>
              <a:pathLst>
                <a:path w="6669" h="7335" extrusionOk="0">
                  <a:moveTo>
                    <a:pt x="1" y="0"/>
                  </a:moveTo>
                  <a:lnTo>
                    <a:pt x="3334" y="7335"/>
                  </a:lnTo>
                  <a:lnTo>
                    <a:pt x="6668"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0" name="Google Shape;1417;p39">
              <a:extLst>
                <a:ext uri="{FF2B5EF4-FFF2-40B4-BE49-F238E27FC236}">
                  <a16:creationId xmlns:a16="http://schemas.microsoft.com/office/drawing/2014/main" id="{634EEBD2-DF41-769C-DE45-C7180CF5E6F5}"/>
                </a:ext>
              </a:extLst>
            </p:cNvPr>
            <p:cNvSpPr/>
            <p:nvPr/>
          </p:nvSpPr>
          <p:spPr>
            <a:xfrm>
              <a:off x="3412100" y="1995950"/>
              <a:ext cx="183375" cy="166700"/>
            </a:xfrm>
            <a:custGeom>
              <a:avLst/>
              <a:gdLst/>
              <a:ahLst/>
              <a:cxnLst/>
              <a:rect l="l" t="t" r="r" b="b"/>
              <a:pathLst>
                <a:path w="7335" h="6668" extrusionOk="0">
                  <a:moveTo>
                    <a:pt x="0" y="0"/>
                  </a:moveTo>
                  <a:lnTo>
                    <a:pt x="0" y="6668"/>
                  </a:lnTo>
                  <a:lnTo>
                    <a:pt x="7334" y="3334"/>
                  </a:lnTo>
                  <a:lnTo>
                    <a:pt x="0"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1" name="Google Shape;1418;p39">
              <a:extLst>
                <a:ext uri="{FF2B5EF4-FFF2-40B4-BE49-F238E27FC236}">
                  <a16:creationId xmlns:a16="http://schemas.microsoft.com/office/drawing/2014/main" id="{D475EA19-67C9-2E52-4CFE-5DF7B6D07DC6}"/>
                </a:ext>
              </a:extLst>
            </p:cNvPr>
            <p:cNvSpPr/>
            <p:nvPr/>
          </p:nvSpPr>
          <p:spPr>
            <a:xfrm>
              <a:off x="2178000" y="1995950"/>
              <a:ext cx="183400" cy="166700"/>
            </a:xfrm>
            <a:custGeom>
              <a:avLst/>
              <a:gdLst/>
              <a:ahLst/>
              <a:cxnLst/>
              <a:rect l="l" t="t" r="r" b="b"/>
              <a:pathLst>
                <a:path w="7336" h="6668" extrusionOk="0">
                  <a:moveTo>
                    <a:pt x="7335" y="0"/>
                  </a:moveTo>
                  <a:lnTo>
                    <a:pt x="1" y="3334"/>
                  </a:lnTo>
                  <a:lnTo>
                    <a:pt x="7335" y="6668"/>
                  </a:lnTo>
                  <a:lnTo>
                    <a:pt x="7335"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2" name="Google Shape;1419;p39">
              <a:extLst>
                <a:ext uri="{FF2B5EF4-FFF2-40B4-BE49-F238E27FC236}">
                  <a16:creationId xmlns:a16="http://schemas.microsoft.com/office/drawing/2014/main" id="{3C0E2149-2A88-1D23-9A6F-DDB51446A4E0}"/>
                </a:ext>
              </a:extLst>
            </p:cNvPr>
            <p:cNvSpPr/>
            <p:nvPr/>
          </p:nvSpPr>
          <p:spPr>
            <a:xfrm>
              <a:off x="2420900" y="1556900"/>
              <a:ext cx="188725" cy="188750"/>
            </a:xfrm>
            <a:custGeom>
              <a:avLst/>
              <a:gdLst/>
              <a:ahLst/>
              <a:cxnLst/>
              <a:rect l="l" t="t" r="r" b="b"/>
              <a:pathLst>
                <a:path w="7549" h="7550" extrusionOk="0">
                  <a:moveTo>
                    <a:pt x="0" y="1"/>
                  </a:moveTo>
                  <a:lnTo>
                    <a:pt x="2822" y="7549"/>
                  </a:lnTo>
                  <a:lnTo>
                    <a:pt x="7549" y="2834"/>
                  </a:lnTo>
                  <a:lnTo>
                    <a:pt x="0"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3" name="Google Shape;1420;p39">
              <a:extLst>
                <a:ext uri="{FF2B5EF4-FFF2-40B4-BE49-F238E27FC236}">
                  <a16:creationId xmlns:a16="http://schemas.microsoft.com/office/drawing/2014/main" id="{2A5FE82C-2FE0-9F92-8650-112315870138}"/>
                </a:ext>
              </a:extLst>
            </p:cNvPr>
            <p:cNvSpPr/>
            <p:nvPr/>
          </p:nvSpPr>
          <p:spPr>
            <a:xfrm>
              <a:off x="3234400" y="2370700"/>
              <a:ext cx="188725" cy="188725"/>
            </a:xfrm>
            <a:custGeom>
              <a:avLst/>
              <a:gdLst/>
              <a:ahLst/>
              <a:cxnLst/>
              <a:rect l="l" t="t" r="r" b="b"/>
              <a:pathLst>
                <a:path w="7549" h="7549" extrusionOk="0">
                  <a:moveTo>
                    <a:pt x="4727" y="0"/>
                  </a:moveTo>
                  <a:lnTo>
                    <a:pt x="0" y="4715"/>
                  </a:lnTo>
                  <a:lnTo>
                    <a:pt x="7549" y="7549"/>
                  </a:lnTo>
                  <a:lnTo>
                    <a:pt x="4727"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 name="Google Shape;1421;p39">
              <a:extLst>
                <a:ext uri="{FF2B5EF4-FFF2-40B4-BE49-F238E27FC236}">
                  <a16:creationId xmlns:a16="http://schemas.microsoft.com/office/drawing/2014/main" id="{C6C8A716-6D0F-06D4-C97F-F0A36EA64D2F}"/>
                </a:ext>
              </a:extLst>
            </p:cNvPr>
            <p:cNvSpPr/>
            <p:nvPr/>
          </p:nvSpPr>
          <p:spPr>
            <a:xfrm>
              <a:off x="3213550" y="1578025"/>
              <a:ext cx="188750" cy="188750"/>
            </a:xfrm>
            <a:custGeom>
              <a:avLst/>
              <a:gdLst/>
              <a:ahLst/>
              <a:cxnLst/>
              <a:rect l="l" t="t" r="r" b="b"/>
              <a:pathLst>
                <a:path w="7550" h="7550" extrusionOk="0">
                  <a:moveTo>
                    <a:pt x="7549" y="1"/>
                  </a:moveTo>
                  <a:lnTo>
                    <a:pt x="1" y="2835"/>
                  </a:lnTo>
                  <a:lnTo>
                    <a:pt x="4716" y="7549"/>
                  </a:lnTo>
                  <a:lnTo>
                    <a:pt x="7549"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 name="Google Shape;1422;p39">
              <a:extLst>
                <a:ext uri="{FF2B5EF4-FFF2-40B4-BE49-F238E27FC236}">
                  <a16:creationId xmlns:a16="http://schemas.microsoft.com/office/drawing/2014/main" id="{79AD8323-0B8E-DA3E-DF6D-AB718C042D6F}"/>
                </a:ext>
              </a:extLst>
            </p:cNvPr>
            <p:cNvSpPr/>
            <p:nvPr/>
          </p:nvSpPr>
          <p:spPr>
            <a:xfrm>
              <a:off x="2399775" y="2391825"/>
              <a:ext cx="188725" cy="188750"/>
            </a:xfrm>
            <a:custGeom>
              <a:avLst/>
              <a:gdLst/>
              <a:ahLst/>
              <a:cxnLst/>
              <a:rect l="l" t="t" r="r" b="b"/>
              <a:pathLst>
                <a:path w="7549" h="7550" extrusionOk="0">
                  <a:moveTo>
                    <a:pt x="2834" y="1"/>
                  </a:moveTo>
                  <a:lnTo>
                    <a:pt x="0" y="7549"/>
                  </a:lnTo>
                  <a:lnTo>
                    <a:pt x="0" y="7549"/>
                  </a:lnTo>
                  <a:lnTo>
                    <a:pt x="7549" y="4715"/>
                  </a:lnTo>
                  <a:lnTo>
                    <a:pt x="2834"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86" name="Google Shape;118;p4">
            <a:extLst>
              <a:ext uri="{FF2B5EF4-FFF2-40B4-BE49-F238E27FC236}">
                <a16:creationId xmlns:a16="http://schemas.microsoft.com/office/drawing/2014/main" id="{66F04F1B-FAFF-4B67-6691-8383BEE2A393}"/>
              </a:ext>
            </a:extLst>
          </p:cNvPr>
          <p:cNvSpPr/>
          <p:nvPr/>
        </p:nvSpPr>
        <p:spPr>
          <a:xfrm rot="19980337">
            <a:off x="9293036" y="5232017"/>
            <a:ext cx="1005781" cy="1008638"/>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思源黑体 CN"/>
              <a:cs typeface="+mn-cs"/>
            </a:endParaRPr>
          </a:p>
        </p:txBody>
      </p:sp>
      <p:sp>
        <p:nvSpPr>
          <p:cNvPr id="87" name="Google Shape;118;p4">
            <a:extLst>
              <a:ext uri="{FF2B5EF4-FFF2-40B4-BE49-F238E27FC236}">
                <a16:creationId xmlns:a16="http://schemas.microsoft.com/office/drawing/2014/main" id="{488F3532-9D55-1B46-E972-02247F9E28B9}"/>
              </a:ext>
            </a:extLst>
          </p:cNvPr>
          <p:cNvSpPr/>
          <p:nvPr/>
        </p:nvSpPr>
        <p:spPr>
          <a:xfrm rot="19980337">
            <a:off x="9694516" y="3290153"/>
            <a:ext cx="1018247" cy="1195952"/>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思源黑体 CN"/>
              <a:cs typeface="+mn-cs"/>
            </a:endParaRPr>
          </a:p>
        </p:txBody>
      </p:sp>
    </p:spTree>
    <p:custDataLst>
      <p:tags r:id="rId1"/>
    </p:custDataLst>
    <p:extLst>
      <p:ext uri="{BB962C8B-B14F-4D97-AF65-F5344CB8AC3E}">
        <p14:creationId xmlns:p14="http://schemas.microsoft.com/office/powerpoint/2010/main" val="11135134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0"/>
                                        </p:tgtEl>
                                        <p:attrNameLst>
                                          <p:attrName>style.visibility</p:attrName>
                                        </p:attrNameLst>
                                      </p:cBhvr>
                                      <p:to>
                                        <p:strVal val="visible"/>
                                      </p:to>
                                    </p:set>
                                    <p:animEffect transition="in" filter="fade">
                                      <p:cBhvr>
                                        <p:cTn id="12" dur="1000"/>
                                        <p:tgtEl>
                                          <p:spTgt spid="70"/>
                                        </p:tgtEl>
                                      </p:cBhvr>
                                    </p:animEffect>
                                    <p:anim calcmode="lin" valueType="num">
                                      <p:cBhvr>
                                        <p:cTn id="13" dur="1000" fill="hold"/>
                                        <p:tgtEl>
                                          <p:spTgt spid="70"/>
                                        </p:tgtEl>
                                        <p:attrNameLst>
                                          <p:attrName>ppt_x</p:attrName>
                                        </p:attrNameLst>
                                      </p:cBhvr>
                                      <p:tavLst>
                                        <p:tav tm="0">
                                          <p:val>
                                            <p:strVal val="#ppt_x"/>
                                          </p:val>
                                        </p:tav>
                                        <p:tav tm="100000">
                                          <p:val>
                                            <p:strVal val="#ppt_x"/>
                                          </p:val>
                                        </p:tav>
                                      </p:tavLst>
                                    </p:anim>
                                    <p:anim calcmode="lin" valueType="num">
                                      <p:cBhvr>
                                        <p:cTn id="14" dur="1000" fill="hold"/>
                                        <p:tgtEl>
                                          <p:spTgt spid="70"/>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53" presetClass="entr" presetSubtype="16" fill="hold" nodeType="afterEffect">
                                  <p:stCondLst>
                                    <p:cond delay="0"/>
                                  </p:stCondLst>
                                  <p:childTnLst>
                                    <p:set>
                                      <p:cBhvr>
                                        <p:cTn id="17" dur="1" fill="hold">
                                          <p:stCondLst>
                                            <p:cond delay="0"/>
                                          </p:stCondLst>
                                        </p:cTn>
                                        <p:tgtEl>
                                          <p:spTgt spid="26"/>
                                        </p:tgtEl>
                                        <p:attrNameLst>
                                          <p:attrName>style.visibility</p:attrName>
                                        </p:attrNameLst>
                                      </p:cBhvr>
                                      <p:to>
                                        <p:strVal val="visible"/>
                                      </p:to>
                                    </p:set>
                                    <p:anim calcmode="lin" valueType="num">
                                      <p:cBhvr>
                                        <p:cTn id="18" dur="500" fill="hold"/>
                                        <p:tgtEl>
                                          <p:spTgt spid="26"/>
                                        </p:tgtEl>
                                        <p:attrNameLst>
                                          <p:attrName>ppt_w</p:attrName>
                                        </p:attrNameLst>
                                      </p:cBhvr>
                                      <p:tavLst>
                                        <p:tav tm="0">
                                          <p:val>
                                            <p:fltVal val="0"/>
                                          </p:val>
                                        </p:tav>
                                        <p:tav tm="100000">
                                          <p:val>
                                            <p:strVal val="#ppt_w"/>
                                          </p:val>
                                        </p:tav>
                                      </p:tavLst>
                                    </p:anim>
                                    <p:anim calcmode="lin" valueType="num">
                                      <p:cBhvr>
                                        <p:cTn id="19" dur="500" fill="hold"/>
                                        <p:tgtEl>
                                          <p:spTgt spid="26"/>
                                        </p:tgtEl>
                                        <p:attrNameLst>
                                          <p:attrName>ppt_h</p:attrName>
                                        </p:attrNameLst>
                                      </p:cBhvr>
                                      <p:tavLst>
                                        <p:tav tm="0">
                                          <p:val>
                                            <p:fltVal val="0"/>
                                          </p:val>
                                        </p:tav>
                                        <p:tav tm="100000">
                                          <p:val>
                                            <p:strVal val="#ppt_h"/>
                                          </p:val>
                                        </p:tav>
                                      </p:tavLst>
                                    </p:anim>
                                    <p:animEffect transition="in" filter="fade">
                                      <p:cBhvr>
                                        <p:cTn id="20" dur="500"/>
                                        <p:tgtEl>
                                          <p:spTgt spid="26"/>
                                        </p:tgtEl>
                                      </p:cBhvr>
                                    </p:animEffect>
                                  </p:childTnLst>
                                </p:cTn>
                              </p:par>
                              <p:par>
                                <p:cTn id="21" presetID="53" presetClass="entr" presetSubtype="16"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p:cTn id="23" dur="500" fill="hold"/>
                                        <p:tgtEl>
                                          <p:spTgt spid="12"/>
                                        </p:tgtEl>
                                        <p:attrNameLst>
                                          <p:attrName>ppt_w</p:attrName>
                                        </p:attrNameLst>
                                      </p:cBhvr>
                                      <p:tavLst>
                                        <p:tav tm="0">
                                          <p:val>
                                            <p:fltVal val="0"/>
                                          </p:val>
                                        </p:tav>
                                        <p:tav tm="100000">
                                          <p:val>
                                            <p:strVal val="#ppt_w"/>
                                          </p:val>
                                        </p:tav>
                                      </p:tavLst>
                                    </p:anim>
                                    <p:anim calcmode="lin" valueType="num">
                                      <p:cBhvr>
                                        <p:cTn id="24" dur="500" fill="hold"/>
                                        <p:tgtEl>
                                          <p:spTgt spid="12"/>
                                        </p:tgtEl>
                                        <p:attrNameLst>
                                          <p:attrName>ppt_h</p:attrName>
                                        </p:attrNameLst>
                                      </p:cBhvr>
                                      <p:tavLst>
                                        <p:tav tm="0">
                                          <p:val>
                                            <p:fltVal val="0"/>
                                          </p:val>
                                        </p:tav>
                                        <p:tav tm="100000">
                                          <p:val>
                                            <p:strVal val="#ppt_h"/>
                                          </p:val>
                                        </p:tav>
                                      </p:tavLst>
                                    </p:anim>
                                    <p:animEffect transition="in" filter="fade">
                                      <p:cBhvr>
                                        <p:cTn id="25" dur="500"/>
                                        <p:tgtEl>
                                          <p:spTgt spid="12"/>
                                        </p:tgtEl>
                                      </p:cBhvr>
                                    </p:animEffect>
                                  </p:childTnLst>
                                </p:cTn>
                              </p:par>
                              <p:par>
                                <p:cTn id="26" presetID="53" presetClass="entr" presetSubtype="16" fill="hold" nodeType="withEffect">
                                  <p:stCondLst>
                                    <p:cond delay="0"/>
                                  </p:stCondLst>
                                  <p:childTnLst>
                                    <p:set>
                                      <p:cBhvr>
                                        <p:cTn id="27" dur="1" fill="hold">
                                          <p:stCondLst>
                                            <p:cond delay="0"/>
                                          </p:stCondLst>
                                        </p:cTn>
                                        <p:tgtEl>
                                          <p:spTgt spid="45"/>
                                        </p:tgtEl>
                                        <p:attrNameLst>
                                          <p:attrName>style.visibility</p:attrName>
                                        </p:attrNameLst>
                                      </p:cBhvr>
                                      <p:to>
                                        <p:strVal val="visible"/>
                                      </p:to>
                                    </p:set>
                                    <p:anim calcmode="lin" valueType="num">
                                      <p:cBhvr>
                                        <p:cTn id="28" dur="500" fill="hold"/>
                                        <p:tgtEl>
                                          <p:spTgt spid="45"/>
                                        </p:tgtEl>
                                        <p:attrNameLst>
                                          <p:attrName>ppt_w</p:attrName>
                                        </p:attrNameLst>
                                      </p:cBhvr>
                                      <p:tavLst>
                                        <p:tav tm="0">
                                          <p:val>
                                            <p:fltVal val="0"/>
                                          </p:val>
                                        </p:tav>
                                        <p:tav tm="100000">
                                          <p:val>
                                            <p:strVal val="#ppt_w"/>
                                          </p:val>
                                        </p:tav>
                                      </p:tavLst>
                                    </p:anim>
                                    <p:anim calcmode="lin" valueType="num">
                                      <p:cBhvr>
                                        <p:cTn id="29" dur="500" fill="hold"/>
                                        <p:tgtEl>
                                          <p:spTgt spid="45"/>
                                        </p:tgtEl>
                                        <p:attrNameLst>
                                          <p:attrName>ppt_h</p:attrName>
                                        </p:attrNameLst>
                                      </p:cBhvr>
                                      <p:tavLst>
                                        <p:tav tm="0">
                                          <p:val>
                                            <p:fltVal val="0"/>
                                          </p:val>
                                        </p:tav>
                                        <p:tav tm="100000">
                                          <p:val>
                                            <p:strVal val="#ppt_h"/>
                                          </p:val>
                                        </p:tav>
                                      </p:tavLst>
                                    </p:anim>
                                    <p:animEffect transition="in" filter="fade">
                                      <p:cBhvr>
                                        <p:cTn id="30"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26"/>
                    </p:tgtEl>
                  </p:cond>
                </p:stCondLst>
                <p:endSync evt="end" delay="0">
                  <p:rtn val="all"/>
                </p:endSync>
                <p:childTnLst>
                  <p:par>
                    <p:cTn id="32" fill="hold">
                      <p:stCondLst>
                        <p:cond delay="0"/>
                      </p:stCondLst>
                      <p:childTnLst>
                        <p:par>
                          <p:cTn id="33" fill="hold">
                            <p:stCondLst>
                              <p:cond delay="0"/>
                            </p:stCondLst>
                            <p:childTnLst>
                              <p:par>
                                <p:cTn id="34" presetID="37" presetClass="entr" presetSubtype="0" fill="hold" nodeType="clickEffect">
                                  <p:stCondLst>
                                    <p:cond delay="0"/>
                                  </p:stCondLst>
                                  <p:childTnLst>
                                    <p:set>
                                      <p:cBhvr>
                                        <p:cTn id="35" dur="1" fill="hold">
                                          <p:stCondLst>
                                            <p:cond delay="0"/>
                                          </p:stCondLst>
                                        </p:cTn>
                                        <p:tgtEl>
                                          <p:spTgt spid="71"/>
                                        </p:tgtEl>
                                        <p:attrNameLst>
                                          <p:attrName>style.visibility</p:attrName>
                                        </p:attrNameLst>
                                      </p:cBhvr>
                                      <p:to>
                                        <p:strVal val="visible"/>
                                      </p:to>
                                    </p:set>
                                    <p:animEffect transition="in" filter="fade">
                                      <p:cBhvr>
                                        <p:cTn id="36" dur="1000"/>
                                        <p:tgtEl>
                                          <p:spTgt spid="71"/>
                                        </p:tgtEl>
                                      </p:cBhvr>
                                    </p:animEffect>
                                    <p:anim calcmode="lin" valueType="num">
                                      <p:cBhvr>
                                        <p:cTn id="37" dur="1000" fill="hold"/>
                                        <p:tgtEl>
                                          <p:spTgt spid="71"/>
                                        </p:tgtEl>
                                        <p:attrNameLst>
                                          <p:attrName>ppt_x</p:attrName>
                                        </p:attrNameLst>
                                      </p:cBhvr>
                                      <p:tavLst>
                                        <p:tav tm="0">
                                          <p:val>
                                            <p:strVal val="#ppt_x"/>
                                          </p:val>
                                        </p:tav>
                                        <p:tav tm="100000">
                                          <p:val>
                                            <p:strVal val="#ppt_x"/>
                                          </p:val>
                                        </p:tav>
                                      </p:tavLst>
                                    </p:anim>
                                    <p:anim calcmode="lin" valueType="num">
                                      <p:cBhvr>
                                        <p:cTn id="38" dur="900" decel="100000" fill="hold"/>
                                        <p:tgtEl>
                                          <p:spTgt spid="71"/>
                                        </p:tgtEl>
                                        <p:attrNameLst>
                                          <p:attrName>ppt_y</p:attrName>
                                        </p:attrNameLst>
                                      </p:cBhvr>
                                      <p:tavLst>
                                        <p:tav tm="0">
                                          <p:val>
                                            <p:strVal val="#ppt_y+1"/>
                                          </p:val>
                                        </p:tav>
                                        <p:tav tm="100000">
                                          <p:val>
                                            <p:strVal val="#ppt_y-.03"/>
                                          </p:val>
                                        </p:tav>
                                      </p:tavLst>
                                    </p:anim>
                                    <p:anim calcmode="lin" valueType="num">
                                      <p:cBhvr>
                                        <p:cTn id="39" dur="100" accel="100000" fill="hold">
                                          <p:stCondLst>
                                            <p:cond delay="900"/>
                                          </p:stCondLst>
                                        </p:cTn>
                                        <p:tgtEl>
                                          <p:spTgt spid="71"/>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34"/>
                                            </p:cond>
                                          </p:stCondLst>
                                          <p:endCondLst>
                                            <p:cond evt="onStopAudio" delay="0">
                                              <p:tgtEl>
                                                <p:sldTgt/>
                                              </p:tgtEl>
                                            </p:cond>
                                          </p:endCondLst>
                                        </p:cTn>
                                        <p:tgtEl>
                                          <p:sndTgt r:embed="rId4" name="chimes.wav"/>
                                        </p:tgtEl>
                                      </p:cMediaNode>
                                    </p:audio>
                                  </p:subTnLst>
                                </p:cTn>
                              </p:par>
                            </p:childTnLst>
                          </p:cTn>
                        </p:par>
                      </p:childTnLst>
                    </p:cTn>
                  </p:par>
                </p:childTnLst>
              </p:cTn>
              <p:nextCondLst>
                <p:cond evt="onClick" delay="0">
                  <p:tgtEl>
                    <p:spTgt spid="26"/>
                  </p:tgtEl>
                </p:cond>
              </p:nextCondLst>
            </p:seq>
            <p:seq concurrent="1" nextAc="seek">
              <p:cTn id="40" restart="whenNotActive" fill="hold" evtFilter="cancelBubble" nodeType="interactiveSeq">
                <p:stCondLst>
                  <p:cond evt="onClick" delay="0">
                    <p:tgtEl>
                      <p:spTgt spid="12"/>
                    </p:tgtEl>
                  </p:cond>
                </p:stCondLst>
                <p:endSync evt="end" delay="0">
                  <p:rtn val="all"/>
                </p:endSync>
                <p:childTnLst>
                  <p:par>
                    <p:cTn id="41" fill="hold">
                      <p:stCondLst>
                        <p:cond delay="0"/>
                      </p:stCondLst>
                      <p:childTnLst>
                        <p:par>
                          <p:cTn id="42" fill="hold">
                            <p:stCondLst>
                              <p:cond delay="0"/>
                            </p:stCondLst>
                            <p:childTnLst>
                              <p:par>
                                <p:cTn id="43" presetID="37" presetClass="entr" presetSubtype="0" fill="hold" grpId="0" nodeType="clickEffect">
                                  <p:stCondLst>
                                    <p:cond delay="0"/>
                                  </p:stCondLst>
                                  <p:childTnLst>
                                    <p:set>
                                      <p:cBhvr>
                                        <p:cTn id="44" dur="1" fill="hold">
                                          <p:stCondLst>
                                            <p:cond delay="0"/>
                                          </p:stCondLst>
                                        </p:cTn>
                                        <p:tgtEl>
                                          <p:spTgt spid="87"/>
                                        </p:tgtEl>
                                        <p:attrNameLst>
                                          <p:attrName>style.visibility</p:attrName>
                                        </p:attrNameLst>
                                      </p:cBhvr>
                                      <p:to>
                                        <p:strVal val="visible"/>
                                      </p:to>
                                    </p:set>
                                    <p:animEffect transition="in" filter="fade">
                                      <p:cBhvr>
                                        <p:cTn id="45" dur="1000"/>
                                        <p:tgtEl>
                                          <p:spTgt spid="87"/>
                                        </p:tgtEl>
                                      </p:cBhvr>
                                    </p:animEffect>
                                    <p:anim calcmode="lin" valueType="num">
                                      <p:cBhvr>
                                        <p:cTn id="46" dur="1000" fill="hold"/>
                                        <p:tgtEl>
                                          <p:spTgt spid="87"/>
                                        </p:tgtEl>
                                        <p:attrNameLst>
                                          <p:attrName>ppt_x</p:attrName>
                                        </p:attrNameLst>
                                      </p:cBhvr>
                                      <p:tavLst>
                                        <p:tav tm="0">
                                          <p:val>
                                            <p:strVal val="#ppt_x"/>
                                          </p:val>
                                        </p:tav>
                                        <p:tav tm="100000">
                                          <p:val>
                                            <p:strVal val="#ppt_x"/>
                                          </p:val>
                                        </p:tav>
                                      </p:tavLst>
                                    </p:anim>
                                    <p:anim calcmode="lin" valueType="num">
                                      <p:cBhvr>
                                        <p:cTn id="47" dur="900" decel="100000" fill="hold"/>
                                        <p:tgtEl>
                                          <p:spTgt spid="87"/>
                                        </p:tgtEl>
                                        <p:attrNameLst>
                                          <p:attrName>ppt_y</p:attrName>
                                        </p:attrNameLst>
                                      </p:cBhvr>
                                      <p:tavLst>
                                        <p:tav tm="0">
                                          <p:val>
                                            <p:strVal val="#ppt_y+1"/>
                                          </p:val>
                                        </p:tav>
                                        <p:tav tm="100000">
                                          <p:val>
                                            <p:strVal val="#ppt_y-.03"/>
                                          </p:val>
                                        </p:tav>
                                      </p:tavLst>
                                    </p:anim>
                                    <p:anim calcmode="lin" valueType="num">
                                      <p:cBhvr>
                                        <p:cTn id="48" dur="100" accel="100000" fill="hold">
                                          <p:stCondLst>
                                            <p:cond delay="900"/>
                                          </p:stCondLst>
                                        </p:cTn>
                                        <p:tgtEl>
                                          <p:spTgt spid="87"/>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43"/>
                                            </p:cond>
                                          </p:stCondLst>
                                          <p:endCondLst>
                                            <p:cond evt="onStopAudio" delay="0">
                                              <p:tgtEl>
                                                <p:sldTgt/>
                                              </p:tgtEl>
                                            </p:cond>
                                          </p:endCondLst>
                                        </p:cTn>
                                        <p:tgtEl>
                                          <p:sndTgt r:embed="rId5" name="voltage.wav"/>
                                        </p:tgtEl>
                                      </p:cMediaNode>
                                    </p:audio>
                                  </p:subTnLst>
                                </p:cTn>
                              </p:par>
                            </p:childTnLst>
                          </p:cTn>
                        </p:par>
                      </p:childTnLst>
                    </p:cTn>
                  </p:par>
                </p:childTnLst>
              </p:cTn>
              <p:nextCondLst>
                <p:cond evt="onClick" delay="0">
                  <p:tgtEl>
                    <p:spTgt spid="12"/>
                  </p:tgtEl>
                </p:cond>
              </p:nextCondLst>
            </p:seq>
            <p:seq concurrent="1" nextAc="seek">
              <p:cTn id="49" restart="whenNotActive" fill="hold" evtFilter="cancelBubble" nodeType="interactiveSeq">
                <p:stCondLst>
                  <p:cond evt="onClick" delay="0">
                    <p:tgtEl>
                      <p:spTgt spid="45"/>
                    </p:tgtEl>
                  </p:cond>
                </p:stCondLst>
                <p:endSync evt="end" delay="0">
                  <p:rtn val="all"/>
                </p:endSync>
                <p:childTnLst>
                  <p:par>
                    <p:cTn id="50" fill="hold">
                      <p:stCondLst>
                        <p:cond delay="0"/>
                      </p:stCondLst>
                      <p:childTnLst>
                        <p:par>
                          <p:cTn id="51" fill="hold">
                            <p:stCondLst>
                              <p:cond delay="0"/>
                            </p:stCondLst>
                            <p:childTnLst>
                              <p:par>
                                <p:cTn id="52" presetID="37" presetClass="entr" presetSubtype="0" fill="hold" grpId="0" nodeType="clickEffect">
                                  <p:stCondLst>
                                    <p:cond delay="0"/>
                                  </p:stCondLst>
                                  <p:childTnLst>
                                    <p:set>
                                      <p:cBhvr>
                                        <p:cTn id="53" dur="1" fill="hold">
                                          <p:stCondLst>
                                            <p:cond delay="0"/>
                                          </p:stCondLst>
                                        </p:cTn>
                                        <p:tgtEl>
                                          <p:spTgt spid="86"/>
                                        </p:tgtEl>
                                        <p:attrNameLst>
                                          <p:attrName>style.visibility</p:attrName>
                                        </p:attrNameLst>
                                      </p:cBhvr>
                                      <p:to>
                                        <p:strVal val="visible"/>
                                      </p:to>
                                    </p:set>
                                    <p:animEffect transition="in" filter="fade">
                                      <p:cBhvr>
                                        <p:cTn id="54" dur="1000"/>
                                        <p:tgtEl>
                                          <p:spTgt spid="86"/>
                                        </p:tgtEl>
                                      </p:cBhvr>
                                    </p:animEffect>
                                    <p:anim calcmode="lin" valueType="num">
                                      <p:cBhvr>
                                        <p:cTn id="55" dur="1000" fill="hold"/>
                                        <p:tgtEl>
                                          <p:spTgt spid="86"/>
                                        </p:tgtEl>
                                        <p:attrNameLst>
                                          <p:attrName>ppt_x</p:attrName>
                                        </p:attrNameLst>
                                      </p:cBhvr>
                                      <p:tavLst>
                                        <p:tav tm="0">
                                          <p:val>
                                            <p:strVal val="#ppt_x"/>
                                          </p:val>
                                        </p:tav>
                                        <p:tav tm="100000">
                                          <p:val>
                                            <p:strVal val="#ppt_x"/>
                                          </p:val>
                                        </p:tav>
                                      </p:tavLst>
                                    </p:anim>
                                    <p:anim calcmode="lin" valueType="num">
                                      <p:cBhvr>
                                        <p:cTn id="56" dur="900" decel="100000" fill="hold"/>
                                        <p:tgtEl>
                                          <p:spTgt spid="86"/>
                                        </p:tgtEl>
                                        <p:attrNameLst>
                                          <p:attrName>ppt_y</p:attrName>
                                        </p:attrNameLst>
                                      </p:cBhvr>
                                      <p:tavLst>
                                        <p:tav tm="0">
                                          <p:val>
                                            <p:strVal val="#ppt_y+1"/>
                                          </p:val>
                                        </p:tav>
                                        <p:tav tm="100000">
                                          <p:val>
                                            <p:strVal val="#ppt_y-.03"/>
                                          </p:val>
                                        </p:tav>
                                      </p:tavLst>
                                    </p:anim>
                                    <p:anim calcmode="lin" valueType="num">
                                      <p:cBhvr>
                                        <p:cTn id="57" dur="100" accel="100000" fill="hold">
                                          <p:stCondLst>
                                            <p:cond delay="900"/>
                                          </p:stCondLst>
                                        </p:cTn>
                                        <p:tgtEl>
                                          <p:spTgt spid="86"/>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2"/>
                                            </p:cond>
                                          </p:stCondLst>
                                          <p:endCondLst>
                                            <p:cond evt="onStopAudio" delay="0">
                                              <p:tgtEl>
                                                <p:sldTgt/>
                                              </p:tgtEl>
                                            </p:cond>
                                          </p:endCondLst>
                                        </p:cTn>
                                        <p:tgtEl>
                                          <p:sndTgt r:embed="rId5" name="voltage.wav"/>
                                        </p:tgtEl>
                                      </p:cMediaNode>
                                    </p:audio>
                                  </p:subTnLst>
                                </p:cTn>
                              </p:par>
                            </p:childTnLst>
                          </p:cTn>
                        </p:par>
                      </p:childTnLst>
                    </p:cTn>
                  </p:par>
                </p:childTnLst>
              </p:cTn>
              <p:nextCondLst>
                <p:cond evt="onClick" delay="0">
                  <p:tgtEl>
                    <p:spTgt spid="45"/>
                  </p:tgtEl>
                </p:cond>
              </p:nextCondLst>
            </p:seq>
          </p:childTnLst>
        </p:cTn>
      </p:par>
    </p:tnLst>
    <p:bldLst>
      <p:bldP spid="70" grpId="0" animBg="1"/>
      <p:bldP spid="86" grpId="0" animBg="1"/>
      <p:bldP spid="8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a:extLst>
              <a:ext uri="{FF2B5EF4-FFF2-40B4-BE49-F238E27FC236}">
                <a16:creationId xmlns:a16="http://schemas.microsoft.com/office/drawing/2014/main" id="{DCF87902-BE92-21CD-3406-4D63EBBEE10F}"/>
              </a:ext>
            </a:extLst>
          </p:cNvPr>
          <p:cNvSpPr/>
          <p:nvPr/>
        </p:nvSpPr>
        <p:spPr>
          <a:xfrm>
            <a:off x="-3" y="189431"/>
            <a:ext cx="11827828" cy="6668569"/>
          </a:xfrm>
          <a:prstGeom prst="roundRect">
            <a:avLst/>
          </a:prstGeom>
          <a:solidFill>
            <a:schemeClr val="bg1"/>
          </a:solidFill>
          <a:ln w="57150">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SG"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nvGrpSpPr>
          <p:cNvPr id="24" name="Group 23">
            <a:extLst>
              <a:ext uri="{FF2B5EF4-FFF2-40B4-BE49-F238E27FC236}">
                <a16:creationId xmlns:a16="http://schemas.microsoft.com/office/drawing/2014/main" id="{E678A712-A920-F12A-1FD7-4F015E49E559}"/>
              </a:ext>
            </a:extLst>
          </p:cNvPr>
          <p:cNvGrpSpPr/>
          <p:nvPr/>
        </p:nvGrpSpPr>
        <p:grpSpPr>
          <a:xfrm>
            <a:off x="88000" y="3265147"/>
            <a:ext cx="11762468" cy="1529377"/>
            <a:chOff x="2098496" y="3516111"/>
            <a:chExt cx="8747837" cy="1342132"/>
          </a:xfrm>
        </p:grpSpPr>
        <p:sp>
          <p:nvSpPr>
            <p:cNvPr id="25" name="Rectangle: Rounded Corners 204">
              <a:extLst>
                <a:ext uri="{FF2B5EF4-FFF2-40B4-BE49-F238E27FC236}">
                  <a16:creationId xmlns:a16="http://schemas.microsoft.com/office/drawing/2014/main" id="{D4A8AEE6-652F-5802-872D-B0BE9615D12B}"/>
                </a:ext>
              </a:extLst>
            </p:cNvPr>
            <p:cNvSpPr/>
            <p:nvPr/>
          </p:nvSpPr>
          <p:spPr>
            <a:xfrm>
              <a:off x="2228688" y="3516111"/>
              <a:ext cx="8416351" cy="1342132"/>
            </a:xfrm>
            <a:custGeom>
              <a:avLst/>
              <a:gdLst>
                <a:gd name="connsiteX0" fmla="*/ 0 w 8416351"/>
                <a:gd name="connsiteY0" fmla="*/ 223693 h 1342132"/>
                <a:gd name="connsiteX1" fmla="*/ 223693 w 8416351"/>
                <a:gd name="connsiteY1" fmla="*/ 0 h 1342132"/>
                <a:gd name="connsiteX2" fmla="*/ 8192658 w 8416351"/>
                <a:gd name="connsiteY2" fmla="*/ 0 h 1342132"/>
                <a:gd name="connsiteX3" fmla="*/ 8416351 w 8416351"/>
                <a:gd name="connsiteY3" fmla="*/ 223693 h 1342132"/>
                <a:gd name="connsiteX4" fmla="*/ 8416351 w 8416351"/>
                <a:gd name="connsiteY4" fmla="*/ 1118439 h 1342132"/>
                <a:gd name="connsiteX5" fmla="*/ 8192658 w 8416351"/>
                <a:gd name="connsiteY5" fmla="*/ 1342132 h 1342132"/>
                <a:gd name="connsiteX6" fmla="*/ 223693 w 8416351"/>
                <a:gd name="connsiteY6" fmla="*/ 1342132 h 1342132"/>
                <a:gd name="connsiteX7" fmla="*/ 0 w 8416351"/>
                <a:gd name="connsiteY7" fmla="*/ 1118439 h 1342132"/>
                <a:gd name="connsiteX8" fmla="*/ 0 w 8416351"/>
                <a:gd name="connsiteY8" fmla="*/ 223693 h 1342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16351" h="1342132" fill="none" extrusionOk="0">
                  <a:moveTo>
                    <a:pt x="0" y="223693"/>
                  </a:moveTo>
                  <a:cubicBezTo>
                    <a:pt x="12663" y="111770"/>
                    <a:pt x="111417" y="15988"/>
                    <a:pt x="223693" y="0"/>
                  </a:cubicBezTo>
                  <a:cubicBezTo>
                    <a:pt x="2118123" y="-168267"/>
                    <a:pt x="5454815" y="-42953"/>
                    <a:pt x="8192658" y="0"/>
                  </a:cubicBezTo>
                  <a:cubicBezTo>
                    <a:pt x="8325981" y="11100"/>
                    <a:pt x="8415158" y="83989"/>
                    <a:pt x="8416351" y="223693"/>
                  </a:cubicBezTo>
                  <a:cubicBezTo>
                    <a:pt x="8487932" y="563968"/>
                    <a:pt x="8449062" y="992540"/>
                    <a:pt x="8416351" y="1118439"/>
                  </a:cubicBezTo>
                  <a:cubicBezTo>
                    <a:pt x="8429726" y="1229406"/>
                    <a:pt x="8322251" y="1355541"/>
                    <a:pt x="8192658" y="1342132"/>
                  </a:cubicBezTo>
                  <a:cubicBezTo>
                    <a:pt x="6442314" y="1410357"/>
                    <a:pt x="2214434" y="1353008"/>
                    <a:pt x="223693" y="1342132"/>
                  </a:cubicBezTo>
                  <a:cubicBezTo>
                    <a:pt x="109979" y="1357860"/>
                    <a:pt x="8632" y="1237537"/>
                    <a:pt x="0" y="1118439"/>
                  </a:cubicBezTo>
                  <a:cubicBezTo>
                    <a:pt x="-33236" y="942423"/>
                    <a:pt x="-15058" y="489586"/>
                    <a:pt x="0" y="223693"/>
                  </a:cubicBezTo>
                  <a:close/>
                </a:path>
                <a:path w="8416351" h="1342132" stroke="0" extrusionOk="0">
                  <a:moveTo>
                    <a:pt x="0" y="223693"/>
                  </a:moveTo>
                  <a:cubicBezTo>
                    <a:pt x="-1706" y="92634"/>
                    <a:pt x="95620" y="10762"/>
                    <a:pt x="223693" y="0"/>
                  </a:cubicBezTo>
                  <a:cubicBezTo>
                    <a:pt x="2804374" y="163917"/>
                    <a:pt x="6676505" y="128764"/>
                    <a:pt x="8192658" y="0"/>
                  </a:cubicBezTo>
                  <a:cubicBezTo>
                    <a:pt x="8332100" y="10612"/>
                    <a:pt x="8422541" y="123793"/>
                    <a:pt x="8416351" y="223693"/>
                  </a:cubicBezTo>
                  <a:cubicBezTo>
                    <a:pt x="8360172" y="595422"/>
                    <a:pt x="8410086" y="938295"/>
                    <a:pt x="8416351" y="1118439"/>
                  </a:cubicBezTo>
                  <a:cubicBezTo>
                    <a:pt x="8410072" y="1253703"/>
                    <a:pt x="8316551" y="1366290"/>
                    <a:pt x="8192658" y="1342132"/>
                  </a:cubicBezTo>
                  <a:cubicBezTo>
                    <a:pt x="5300256" y="1320150"/>
                    <a:pt x="3019614" y="1267244"/>
                    <a:pt x="223693" y="1342132"/>
                  </a:cubicBezTo>
                  <a:cubicBezTo>
                    <a:pt x="117474" y="1335398"/>
                    <a:pt x="-9303" y="1258221"/>
                    <a:pt x="0" y="1118439"/>
                  </a:cubicBezTo>
                  <a:cubicBezTo>
                    <a:pt x="-74228" y="985409"/>
                    <a:pt x="30358" y="625608"/>
                    <a:pt x="0" y="223693"/>
                  </a:cubicBezTo>
                  <a:close/>
                </a:path>
              </a:pathLst>
            </a:custGeom>
            <a:ln w="38100">
              <a:solidFill>
                <a:srgbClr val="ED7F5D"/>
              </a:solidFill>
              <a:extLst>
                <a:ext uri="{C807C97D-BFC1-408E-A445-0C87EB9F89A2}">
                  <ask:lineSketchStyleProps xmlns:ask="http://schemas.microsoft.com/office/drawing/2018/sketchyshapes" sd="1872881490">
                    <a:prstGeom prst="roundRect">
                      <a:avLst/>
                    </a:prstGeom>
                    <ask:type>
                      <ask:lineSketchCurved/>
                    </ask:type>
                  </ask:lineSketchStyleProps>
                </a:ext>
              </a:extLst>
            </a:ln>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3800" b="1"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nvGrpSpPr>
            <p:cNvPr id="26" name="Google Shape;282;p27">
              <a:extLst>
                <a:ext uri="{FF2B5EF4-FFF2-40B4-BE49-F238E27FC236}">
                  <a16:creationId xmlns:a16="http://schemas.microsoft.com/office/drawing/2014/main" id="{94BD5A3D-3A11-5F33-2C76-24C5AE85503F}"/>
                </a:ext>
              </a:extLst>
            </p:cNvPr>
            <p:cNvGrpSpPr/>
            <p:nvPr/>
          </p:nvGrpSpPr>
          <p:grpSpPr>
            <a:xfrm rot="-488383">
              <a:off x="2098496" y="3659454"/>
              <a:ext cx="1094690" cy="1171482"/>
              <a:chOff x="2769810" y="1396779"/>
              <a:chExt cx="508124" cy="605419"/>
            </a:xfrm>
          </p:grpSpPr>
          <p:sp>
            <p:nvSpPr>
              <p:cNvPr id="28" name="Google Shape;283;p27">
                <a:extLst>
                  <a:ext uri="{FF2B5EF4-FFF2-40B4-BE49-F238E27FC236}">
                    <a16:creationId xmlns:a16="http://schemas.microsoft.com/office/drawing/2014/main" id="{D141B7AC-D6BF-37F9-3C64-28EB37B5C7AA}"/>
                  </a:ext>
                </a:extLst>
              </p:cNvPr>
              <p:cNvSpPr/>
              <p:nvPr/>
            </p:nvSpPr>
            <p:spPr>
              <a:xfrm>
                <a:off x="2769810" y="1396779"/>
                <a:ext cx="508124" cy="605419"/>
              </a:xfrm>
              <a:custGeom>
                <a:avLst/>
                <a:gdLst/>
                <a:ahLst/>
                <a:cxnLst/>
                <a:rect l="l" t="t" r="r" b="b"/>
                <a:pathLst>
                  <a:path w="11526" h="13733" extrusionOk="0">
                    <a:moveTo>
                      <a:pt x="6561" y="3755"/>
                    </a:moveTo>
                    <a:cubicBezTo>
                      <a:pt x="7763" y="3755"/>
                      <a:pt x="8239" y="4243"/>
                      <a:pt x="8239" y="5076"/>
                    </a:cubicBezTo>
                    <a:cubicBezTo>
                      <a:pt x="8239" y="5922"/>
                      <a:pt x="7763" y="6422"/>
                      <a:pt x="6561" y="6422"/>
                    </a:cubicBezTo>
                    <a:lnTo>
                      <a:pt x="4536" y="6422"/>
                    </a:lnTo>
                    <a:lnTo>
                      <a:pt x="4536" y="3755"/>
                    </a:lnTo>
                    <a:close/>
                    <a:moveTo>
                      <a:pt x="6703" y="8636"/>
                    </a:moveTo>
                    <a:cubicBezTo>
                      <a:pt x="7811" y="8636"/>
                      <a:pt x="8525" y="9077"/>
                      <a:pt x="8525" y="10053"/>
                    </a:cubicBezTo>
                    <a:cubicBezTo>
                      <a:pt x="8525" y="11089"/>
                      <a:pt x="7870" y="11518"/>
                      <a:pt x="6703" y="11518"/>
                    </a:cubicBezTo>
                    <a:lnTo>
                      <a:pt x="4536" y="11518"/>
                    </a:lnTo>
                    <a:lnTo>
                      <a:pt x="4536" y="8636"/>
                    </a:lnTo>
                    <a:close/>
                    <a:moveTo>
                      <a:pt x="2279" y="0"/>
                    </a:moveTo>
                    <a:cubicBezTo>
                      <a:pt x="2117" y="0"/>
                      <a:pt x="1951" y="32"/>
                      <a:pt x="1786" y="100"/>
                    </a:cubicBezTo>
                    <a:cubicBezTo>
                      <a:pt x="834" y="492"/>
                      <a:pt x="726" y="1790"/>
                      <a:pt x="1584" y="2350"/>
                    </a:cubicBezTo>
                    <a:cubicBezTo>
                      <a:pt x="1536" y="2528"/>
                      <a:pt x="1500" y="2719"/>
                      <a:pt x="1500" y="2909"/>
                    </a:cubicBezTo>
                    <a:lnTo>
                      <a:pt x="1500" y="10768"/>
                    </a:lnTo>
                    <a:cubicBezTo>
                      <a:pt x="1358" y="10672"/>
                      <a:pt x="1179" y="10625"/>
                      <a:pt x="1012" y="10625"/>
                    </a:cubicBezTo>
                    <a:cubicBezTo>
                      <a:pt x="417" y="10637"/>
                      <a:pt x="0" y="11208"/>
                      <a:pt x="179" y="11768"/>
                    </a:cubicBezTo>
                    <a:cubicBezTo>
                      <a:pt x="295" y="12167"/>
                      <a:pt x="650" y="12409"/>
                      <a:pt x="1024" y="12409"/>
                    </a:cubicBezTo>
                    <a:cubicBezTo>
                      <a:pt x="1185" y="12409"/>
                      <a:pt x="1350" y="12365"/>
                      <a:pt x="1500" y="12268"/>
                    </a:cubicBezTo>
                    <a:lnTo>
                      <a:pt x="1500" y="12363"/>
                    </a:lnTo>
                    <a:cubicBezTo>
                      <a:pt x="1500" y="13256"/>
                      <a:pt x="1989" y="13732"/>
                      <a:pt x="2882" y="13732"/>
                    </a:cubicBezTo>
                    <a:lnTo>
                      <a:pt x="7132" y="13732"/>
                    </a:lnTo>
                    <a:cubicBezTo>
                      <a:pt x="9894" y="13732"/>
                      <a:pt x="11525" y="12303"/>
                      <a:pt x="11525" y="10089"/>
                    </a:cubicBezTo>
                    <a:cubicBezTo>
                      <a:pt x="11514" y="8529"/>
                      <a:pt x="10406" y="7600"/>
                      <a:pt x="8978" y="7339"/>
                    </a:cubicBezTo>
                    <a:lnTo>
                      <a:pt x="8978" y="7291"/>
                    </a:lnTo>
                    <a:cubicBezTo>
                      <a:pt x="10478" y="6827"/>
                      <a:pt x="11133" y="5838"/>
                      <a:pt x="11133" y="4588"/>
                    </a:cubicBezTo>
                    <a:cubicBezTo>
                      <a:pt x="11144" y="3790"/>
                      <a:pt x="10811" y="3017"/>
                      <a:pt x="10216" y="2481"/>
                    </a:cubicBezTo>
                    <a:cubicBezTo>
                      <a:pt x="11192" y="2147"/>
                      <a:pt x="11383" y="838"/>
                      <a:pt x="10537" y="242"/>
                    </a:cubicBezTo>
                    <a:cubicBezTo>
                      <a:pt x="10306" y="80"/>
                      <a:pt x="10051" y="6"/>
                      <a:pt x="9802" y="6"/>
                    </a:cubicBezTo>
                    <a:cubicBezTo>
                      <a:pt x="9141" y="6"/>
                      <a:pt x="8525" y="526"/>
                      <a:pt x="8525" y="1278"/>
                    </a:cubicBezTo>
                    <a:cubicBezTo>
                      <a:pt x="8525" y="1421"/>
                      <a:pt x="8549" y="1552"/>
                      <a:pt x="8597" y="1683"/>
                    </a:cubicBezTo>
                    <a:cubicBezTo>
                      <a:pt x="8144" y="1588"/>
                      <a:pt x="7668" y="1540"/>
                      <a:pt x="7203" y="1540"/>
                    </a:cubicBezTo>
                    <a:lnTo>
                      <a:pt x="3524" y="1540"/>
                    </a:lnTo>
                    <a:cubicBezTo>
                      <a:pt x="3702" y="713"/>
                      <a:pt x="3049" y="0"/>
                      <a:pt x="2279" y="0"/>
                    </a:cubicBezTo>
                    <a:close/>
                  </a:path>
                </a:pathLst>
              </a:custGeom>
              <a:solidFill>
                <a:srgbClr val="DD8954"/>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3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a:sym typeface="Arial"/>
                </a:endParaRPr>
              </a:p>
            </p:txBody>
          </p:sp>
          <p:sp>
            <p:nvSpPr>
              <p:cNvPr id="29" name="Google Shape;284;p27">
                <a:extLst>
                  <a:ext uri="{FF2B5EF4-FFF2-40B4-BE49-F238E27FC236}">
                    <a16:creationId xmlns:a16="http://schemas.microsoft.com/office/drawing/2014/main" id="{BBDB565D-EEB6-93E9-F21E-758025BDE05F}"/>
                  </a:ext>
                </a:extLst>
              </p:cNvPr>
              <p:cNvSpPr/>
              <p:nvPr/>
            </p:nvSpPr>
            <p:spPr>
              <a:xfrm>
                <a:off x="2828046" y="1421599"/>
                <a:ext cx="73534" cy="63438"/>
              </a:xfrm>
              <a:custGeom>
                <a:avLst/>
                <a:gdLst/>
                <a:ahLst/>
                <a:cxnLst/>
                <a:rect l="l" t="t" r="r" b="b"/>
                <a:pathLst>
                  <a:path w="1668" h="1439" extrusionOk="0">
                    <a:moveTo>
                      <a:pt x="953" y="1"/>
                    </a:moveTo>
                    <a:cubicBezTo>
                      <a:pt x="322" y="1"/>
                      <a:pt x="1" y="775"/>
                      <a:pt x="453" y="1227"/>
                    </a:cubicBezTo>
                    <a:cubicBezTo>
                      <a:pt x="599" y="1373"/>
                      <a:pt x="778" y="1439"/>
                      <a:pt x="952" y="1439"/>
                    </a:cubicBezTo>
                    <a:cubicBezTo>
                      <a:pt x="1318" y="1439"/>
                      <a:pt x="1668" y="1151"/>
                      <a:pt x="1668" y="715"/>
                    </a:cubicBezTo>
                    <a:cubicBezTo>
                      <a:pt x="1668" y="322"/>
                      <a:pt x="1346" y="1"/>
                      <a:pt x="953"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3800"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Arial"/>
                  <a:sym typeface="Arial"/>
                </a:endParaRPr>
              </a:p>
            </p:txBody>
          </p:sp>
          <p:sp>
            <p:nvSpPr>
              <p:cNvPr id="30" name="Google Shape;285;p27">
                <a:extLst>
                  <a:ext uri="{FF2B5EF4-FFF2-40B4-BE49-F238E27FC236}">
                    <a16:creationId xmlns:a16="http://schemas.microsoft.com/office/drawing/2014/main" id="{E07A2DDB-0D12-B7B2-8E44-BFE3ECA64DA1}"/>
                  </a:ext>
                </a:extLst>
              </p:cNvPr>
              <p:cNvSpPr/>
              <p:nvPr/>
            </p:nvSpPr>
            <p:spPr>
              <a:xfrm>
                <a:off x="3159786" y="1421599"/>
                <a:ext cx="73534" cy="63218"/>
              </a:xfrm>
              <a:custGeom>
                <a:avLst/>
                <a:gdLst/>
                <a:ahLst/>
                <a:cxnLst/>
                <a:rect l="l" t="t" r="r" b="b"/>
                <a:pathLst>
                  <a:path w="1668" h="1434" extrusionOk="0">
                    <a:moveTo>
                      <a:pt x="953" y="1"/>
                    </a:moveTo>
                    <a:cubicBezTo>
                      <a:pt x="310" y="1"/>
                      <a:pt x="1" y="775"/>
                      <a:pt x="441" y="1227"/>
                    </a:cubicBezTo>
                    <a:cubicBezTo>
                      <a:pt x="587" y="1369"/>
                      <a:pt x="766" y="1433"/>
                      <a:pt x="942" y="1433"/>
                    </a:cubicBezTo>
                    <a:cubicBezTo>
                      <a:pt x="1312" y="1433"/>
                      <a:pt x="1667" y="1151"/>
                      <a:pt x="1667" y="715"/>
                    </a:cubicBezTo>
                    <a:cubicBezTo>
                      <a:pt x="1667" y="322"/>
                      <a:pt x="1346" y="1"/>
                      <a:pt x="953"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3800"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Arial"/>
                  <a:sym typeface="Arial"/>
                </a:endParaRPr>
              </a:p>
            </p:txBody>
          </p:sp>
          <p:sp>
            <p:nvSpPr>
              <p:cNvPr id="31" name="Google Shape;286;p27">
                <a:extLst>
                  <a:ext uri="{FF2B5EF4-FFF2-40B4-BE49-F238E27FC236}">
                    <a16:creationId xmlns:a16="http://schemas.microsoft.com/office/drawing/2014/main" id="{CED07893-5A17-D638-247E-236164C445D6}"/>
                  </a:ext>
                </a:extLst>
              </p:cNvPr>
              <p:cNvSpPr/>
              <p:nvPr/>
            </p:nvSpPr>
            <p:spPr>
              <a:xfrm>
                <a:off x="2860581" y="1494559"/>
                <a:ext cx="323129" cy="477705"/>
              </a:xfrm>
              <a:custGeom>
                <a:avLst/>
                <a:gdLst/>
                <a:ahLst/>
                <a:cxnLst/>
                <a:rect l="l" t="t" r="r" b="b"/>
                <a:pathLst>
                  <a:path w="8895" h="10836" extrusionOk="0">
                    <a:moveTo>
                      <a:pt x="4537" y="1120"/>
                    </a:moveTo>
                    <a:cubicBezTo>
                      <a:pt x="5621" y="1120"/>
                      <a:pt x="6561" y="1644"/>
                      <a:pt x="6502" y="3156"/>
                    </a:cubicBezTo>
                    <a:cubicBezTo>
                      <a:pt x="6478" y="3894"/>
                      <a:pt x="5609" y="4597"/>
                      <a:pt x="4537" y="4597"/>
                    </a:cubicBezTo>
                    <a:lnTo>
                      <a:pt x="2168" y="4597"/>
                    </a:lnTo>
                    <a:lnTo>
                      <a:pt x="2168" y="1120"/>
                    </a:lnTo>
                    <a:close/>
                    <a:moveTo>
                      <a:pt x="4621" y="6109"/>
                    </a:moveTo>
                    <a:cubicBezTo>
                      <a:pt x="5609" y="6109"/>
                      <a:pt x="6680" y="6347"/>
                      <a:pt x="6680" y="7764"/>
                    </a:cubicBezTo>
                    <a:cubicBezTo>
                      <a:pt x="6680" y="9431"/>
                      <a:pt x="5621" y="9633"/>
                      <a:pt x="4597" y="9633"/>
                    </a:cubicBezTo>
                    <a:lnTo>
                      <a:pt x="2168" y="9633"/>
                    </a:lnTo>
                    <a:lnTo>
                      <a:pt x="2192" y="6109"/>
                    </a:lnTo>
                    <a:close/>
                    <a:moveTo>
                      <a:pt x="1215" y="1"/>
                    </a:moveTo>
                    <a:cubicBezTo>
                      <a:pt x="430" y="1"/>
                      <a:pt x="1" y="429"/>
                      <a:pt x="1" y="1227"/>
                    </a:cubicBezTo>
                    <a:lnTo>
                      <a:pt x="1" y="9621"/>
                    </a:lnTo>
                    <a:cubicBezTo>
                      <a:pt x="1" y="10407"/>
                      <a:pt x="430" y="10836"/>
                      <a:pt x="1215" y="10836"/>
                    </a:cubicBezTo>
                    <a:lnTo>
                      <a:pt x="4990" y="10836"/>
                    </a:lnTo>
                    <a:cubicBezTo>
                      <a:pt x="7442" y="10836"/>
                      <a:pt x="8895" y="9562"/>
                      <a:pt x="8895" y="7597"/>
                    </a:cubicBezTo>
                    <a:cubicBezTo>
                      <a:pt x="8895" y="6216"/>
                      <a:pt x="7919" y="5382"/>
                      <a:pt x="6645" y="5156"/>
                    </a:cubicBezTo>
                    <a:lnTo>
                      <a:pt x="6645" y="5109"/>
                    </a:lnTo>
                    <a:cubicBezTo>
                      <a:pt x="7978" y="4692"/>
                      <a:pt x="8550" y="3823"/>
                      <a:pt x="8550" y="2715"/>
                    </a:cubicBezTo>
                    <a:cubicBezTo>
                      <a:pt x="8550" y="1156"/>
                      <a:pt x="7359" y="1"/>
                      <a:pt x="5061" y="1"/>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3800"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Arial"/>
                  <a:sym typeface="Arial"/>
                </a:endParaRPr>
              </a:p>
            </p:txBody>
          </p:sp>
          <p:sp>
            <p:nvSpPr>
              <p:cNvPr id="32" name="Google Shape;287;p27">
                <a:extLst>
                  <a:ext uri="{FF2B5EF4-FFF2-40B4-BE49-F238E27FC236}">
                    <a16:creationId xmlns:a16="http://schemas.microsoft.com/office/drawing/2014/main" id="{0B8AD62F-5E03-3606-45F8-DF725A8DD487}"/>
                  </a:ext>
                </a:extLst>
              </p:cNvPr>
              <p:cNvSpPr/>
              <p:nvPr/>
            </p:nvSpPr>
            <p:spPr>
              <a:xfrm>
                <a:off x="2929354" y="1508225"/>
                <a:ext cx="42057" cy="35841"/>
              </a:xfrm>
              <a:custGeom>
                <a:avLst/>
                <a:gdLst/>
                <a:ahLst/>
                <a:cxnLst/>
                <a:rect l="l" t="t" r="r" b="b"/>
                <a:pathLst>
                  <a:path w="954" h="813" extrusionOk="0">
                    <a:moveTo>
                      <a:pt x="548" y="0"/>
                    </a:moveTo>
                    <a:cubicBezTo>
                      <a:pt x="191" y="0"/>
                      <a:pt x="1" y="441"/>
                      <a:pt x="263" y="691"/>
                    </a:cubicBezTo>
                    <a:cubicBezTo>
                      <a:pt x="343" y="775"/>
                      <a:pt x="444" y="813"/>
                      <a:pt x="543" y="813"/>
                    </a:cubicBezTo>
                    <a:cubicBezTo>
                      <a:pt x="751" y="813"/>
                      <a:pt x="953" y="647"/>
                      <a:pt x="953" y="405"/>
                    </a:cubicBezTo>
                    <a:cubicBezTo>
                      <a:pt x="953" y="179"/>
                      <a:pt x="775" y="0"/>
                      <a:pt x="54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3800"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Arial"/>
                  <a:sym typeface="Arial"/>
                </a:endParaRPr>
              </a:p>
            </p:txBody>
          </p:sp>
          <p:sp>
            <p:nvSpPr>
              <p:cNvPr id="33" name="Google Shape;288;p27">
                <a:extLst>
                  <a:ext uri="{FF2B5EF4-FFF2-40B4-BE49-F238E27FC236}">
                    <a16:creationId xmlns:a16="http://schemas.microsoft.com/office/drawing/2014/main" id="{3DA4CF62-CF77-00CC-B897-2491089E478D}"/>
                  </a:ext>
                </a:extLst>
              </p:cNvPr>
              <p:cNvSpPr/>
              <p:nvPr/>
            </p:nvSpPr>
            <p:spPr>
              <a:xfrm>
                <a:off x="3105209" y="1508225"/>
                <a:ext cx="42013" cy="35841"/>
              </a:xfrm>
              <a:custGeom>
                <a:avLst/>
                <a:gdLst/>
                <a:ahLst/>
                <a:cxnLst/>
                <a:rect l="l" t="t" r="r" b="b"/>
                <a:pathLst>
                  <a:path w="953" h="813" extrusionOk="0">
                    <a:moveTo>
                      <a:pt x="548" y="0"/>
                    </a:moveTo>
                    <a:cubicBezTo>
                      <a:pt x="191" y="0"/>
                      <a:pt x="0" y="441"/>
                      <a:pt x="262" y="691"/>
                    </a:cubicBezTo>
                    <a:cubicBezTo>
                      <a:pt x="343" y="775"/>
                      <a:pt x="443" y="813"/>
                      <a:pt x="542" y="813"/>
                    </a:cubicBezTo>
                    <a:cubicBezTo>
                      <a:pt x="750" y="813"/>
                      <a:pt x="953" y="647"/>
                      <a:pt x="953" y="405"/>
                    </a:cubicBezTo>
                    <a:cubicBezTo>
                      <a:pt x="953" y="179"/>
                      <a:pt x="774" y="0"/>
                      <a:pt x="54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3800"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Arial"/>
                  <a:sym typeface="Arial"/>
                </a:endParaRPr>
              </a:p>
            </p:txBody>
          </p:sp>
          <p:sp>
            <p:nvSpPr>
              <p:cNvPr id="34" name="Google Shape;289;p27">
                <a:extLst>
                  <a:ext uri="{FF2B5EF4-FFF2-40B4-BE49-F238E27FC236}">
                    <a16:creationId xmlns:a16="http://schemas.microsoft.com/office/drawing/2014/main" id="{A1AC07D2-F3C3-212E-589A-FFC6CAB4B74F}"/>
                  </a:ext>
                </a:extLst>
              </p:cNvPr>
              <p:cNvSpPr/>
              <p:nvPr/>
            </p:nvSpPr>
            <p:spPr>
              <a:xfrm>
                <a:off x="3021756" y="1509284"/>
                <a:ext cx="43732" cy="31521"/>
              </a:xfrm>
              <a:custGeom>
                <a:avLst/>
                <a:gdLst/>
                <a:ahLst/>
                <a:cxnLst/>
                <a:rect l="l" t="t" r="r" b="b"/>
                <a:pathLst>
                  <a:path w="992" h="715" extrusionOk="0">
                    <a:moveTo>
                      <a:pt x="465" y="0"/>
                    </a:moveTo>
                    <a:cubicBezTo>
                      <a:pt x="429" y="0"/>
                      <a:pt x="405" y="12"/>
                      <a:pt x="393" y="36"/>
                    </a:cubicBezTo>
                    <a:lnTo>
                      <a:pt x="36" y="560"/>
                    </a:lnTo>
                    <a:cubicBezTo>
                      <a:pt x="0" y="607"/>
                      <a:pt x="12" y="667"/>
                      <a:pt x="60" y="703"/>
                    </a:cubicBezTo>
                    <a:cubicBezTo>
                      <a:pt x="72" y="715"/>
                      <a:pt x="95" y="715"/>
                      <a:pt x="107" y="715"/>
                    </a:cubicBezTo>
                    <a:cubicBezTo>
                      <a:pt x="143" y="715"/>
                      <a:pt x="179" y="703"/>
                      <a:pt x="203" y="667"/>
                    </a:cubicBezTo>
                    <a:lnTo>
                      <a:pt x="476" y="262"/>
                    </a:lnTo>
                    <a:lnTo>
                      <a:pt x="786" y="679"/>
                    </a:lnTo>
                    <a:cubicBezTo>
                      <a:pt x="798" y="702"/>
                      <a:pt x="818" y="712"/>
                      <a:pt x="840" y="712"/>
                    </a:cubicBezTo>
                    <a:cubicBezTo>
                      <a:pt x="906" y="712"/>
                      <a:pt x="992" y="623"/>
                      <a:pt x="929" y="560"/>
                    </a:cubicBezTo>
                    <a:lnTo>
                      <a:pt x="548" y="36"/>
                    </a:lnTo>
                    <a:cubicBezTo>
                      <a:pt x="524" y="12"/>
                      <a:pt x="500" y="0"/>
                      <a:pt x="465"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3800"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Arial"/>
                  <a:sym typeface="Arial"/>
                </a:endParaRPr>
              </a:p>
            </p:txBody>
          </p:sp>
          <p:sp>
            <p:nvSpPr>
              <p:cNvPr id="35" name="Google Shape;290;p27">
                <a:extLst>
                  <a:ext uri="{FF2B5EF4-FFF2-40B4-BE49-F238E27FC236}">
                    <a16:creationId xmlns:a16="http://schemas.microsoft.com/office/drawing/2014/main" id="{780330F4-2082-497B-F211-B147B7F03DF4}"/>
                  </a:ext>
                </a:extLst>
              </p:cNvPr>
              <p:cNvSpPr/>
              <p:nvPr/>
            </p:nvSpPr>
            <p:spPr>
              <a:xfrm>
                <a:off x="2882139" y="1536572"/>
                <a:ext cx="65643" cy="37825"/>
              </a:xfrm>
              <a:custGeom>
                <a:avLst/>
                <a:gdLst/>
                <a:ahLst/>
                <a:cxnLst/>
                <a:rect l="l" t="t" r="r" b="b"/>
                <a:pathLst>
                  <a:path w="1489" h="858" extrusionOk="0">
                    <a:moveTo>
                      <a:pt x="738" y="0"/>
                    </a:moveTo>
                    <a:cubicBezTo>
                      <a:pt x="334" y="0"/>
                      <a:pt x="0" y="191"/>
                      <a:pt x="0" y="429"/>
                    </a:cubicBezTo>
                    <a:cubicBezTo>
                      <a:pt x="0" y="667"/>
                      <a:pt x="334" y="858"/>
                      <a:pt x="738" y="858"/>
                    </a:cubicBezTo>
                    <a:cubicBezTo>
                      <a:pt x="1155" y="858"/>
                      <a:pt x="1488" y="667"/>
                      <a:pt x="1488" y="429"/>
                    </a:cubicBezTo>
                    <a:cubicBezTo>
                      <a:pt x="1488" y="191"/>
                      <a:pt x="1155" y="0"/>
                      <a:pt x="738"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3800"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Arial"/>
                  <a:sym typeface="Arial"/>
                </a:endParaRPr>
              </a:p>
            </p:txBody>
          </p:sp>
          <p:sp>
            <p:nvSpPr>
              <p:cNvPr id="36" name="Google Shape;291;p27">
                <a:extLst>
                  <a:ext uri="{FF2B5EF4-FFF2-40B4-BE49-F238E27FC236}">
                    <a16:creationId xmlns:a16="http://schemas.microsoft.com/office/drawing/2014/main" id="{BCD946F8-9C19-8687-6DD7-3AF3AFE6AD65}"/>
                  </a:ext>
                </a:extLst>
              </p:cNvPr>
              <p:cNvSpPr/>
              <p:nvPr/>
            </p:nvSpPr>
            <p:spPr>
              <a:xfrm>
                <a:off x="3136156" y="1536572"/>
                <a:ext cx="65687" cy="37825"/>
              </a:xfrm>
              <a:custGeom>
                <a:avLst/>
                <a:gdLst/>
                <a:ahLst/>
                <a:cxnLst/>
                <a:rect l="l" t="t" r="r" b="b"/>
                <a:pathLst>
                  <a:path w="1490" h="858" extrusionOk="0">
                    <a:moveTo>
                      <a:pt x="751" y="0"/>
                    </a:moveTo>
                    <a:cubicBezTo>
                      <a:pt x="334" y="0"/>
                      <a:pt x="1" y="191"/>
                      <a:pt x="1" y="429"/>
                    </a:cubicBezTo>
                    <a:cubicBezTo>
                      <a:pt x="1" y="667"/>
                      <a:pt x="334" y="858"/>
                      <a:pt x="751" y="858"/>
                    </a:cubicBezTo>
                    <a:cubicBezTo>
                      <a:pt x="1156" y="858"/>
                      <a:pt x="1489" y="667"/>
                      <a:pt x="1489" y="429"/>
                    </a:cubicBezTo>
                    <a:cubicBezTo>
                      <a:pt x="1489" y="191"/>
                      <a:pt x="1156" y="0"/>
                      <a:pt x="751"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3800"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Arial"/>
                  <a:sym typeface="Arial"/>
                </a:endParaRPr>
              </a:p>
            </p:txBody>
          </p:sp>
          <p:sp>
            <p:nvSpPr>
              <p:cNvPr id="37" name="Google Shape;292;p27">
                <a:extLst>
                  <a:ext uri="{FF2B5EF4-FFF2-40B4-BE49-F238E27FC236}">
                    <a16:creationId xmlns:a16="http://schemas.microsoft.com/office/drawing/2014/main" id="{2F46DFF8-1F08-9883-1DE9-7D923FBED3F9}"/>
                  </a:ext>
                </a:extLst>
              </p:cNvPr>
              <p:cNvSpPr/>
              <p:nvPr/>
            </p:nvSpPr>
            <p:spPr>
              <a:xfrm>
                <a:off x="2975555" y="1646255"/>
                <a:ext cx="133357" cy="80147"/>
              </a:xfrm>
              <a:custGeom>
                <a:avLst/>
                <a:gdLst/>
                <a:ahLst/>
                <a:cxnLst/>
                <a:rect l="l" t="t" r="r" b="b"/>
                <a:pathLst>
                  <a:path w="3025" h="1818" extrusionOk="0">
                    <a:moveTo>
                      <a:pt x="317" y="1"/>
                    </a:moveTo>
                    <a:cubicBezTo>
                      <a:pt x="221" y="1"/>
                      <a:pt x="143" y="77"/>
                      <a:pt x="84" y="239"/>
                    </a:cubicBezTo>
                    <a:cubicBezTo>
                      <a:pt x="0" y="465"/>
                      <a:pt x="203" y="918"/>
                      <a:pt x="203" y="918"/>
                    </a:cubicBezTo>
                    <a:cubicBezTo>
                      <a:pt x="203" y="918"/>
                      <a:pt x="12" y="1441"/>
                      <a:pt x="84" y="1584"/>
                    </a:cubicBezTo>
                    <a:cubicBezTo>
                      <a:pt x="139" y="1704"/>
                      <a:pt x="231" y="1817"/>
                      <a:pt x="341" y="1817"/>
                    </a:cubicBezTo>
                    <a:cubicBezTo>
                      <a:pt x="373" y="1817"/>
                      <a:pt x="406" y="1808"/>
                      <a:pt x="441" y="1787"/>
                    </a:cubicBezTo>
                    <a:lnTo>
                      <a:pt x="1251" y="1322"/>
                    </a:lnTo>
                    <a:cubicBezTo>
                      <a:pt x="1335" y="1345"/>
                      <a:pt x="1422" y="1357"/>
                      <a:pt x="1509" y="1357"/>
                    </a:cubicBezTo>
                    <a:cubicBezTo>
                      <a:pt x="1606" y="1357"/>
                      <a:pt x="1704" y="1342"/>
                      <a:pt x="1798" y="1310"/>
                    </a:cubicBezTo>
                    <a:lnTo>
                      <a:pt x="2644" y="1787"/>
                    </a:lnTo>
                    <a:cubicBezTo>
                      <a:pt x="2680" y="1806"/>
                      <a:pt x="2718" y="1815"/>
                      <a:pt x="2755" y="1815"/>
                    </a:cubicBezTo>
                    <a:cubicBezTo>
                      <a:pt x="2873" y="1815"/>
                      <a:pt x="2980" y="1721"/>
                      <a:pt x="2989" y="1584"/>
                    </a:cubicBezTo>
                    <a:cubicBezTo>
                      <a:pt x="3025" y="1418"/>
                      <a:pt x="2894" y="918"/>
                      <a:pt x="2894" y="918"/>
                    </a:cubicBezTo>
                    <a:cubicBezTo>
                      <a:pt x="2941" y="691"/>
                      <a:pt x="2977" y="465"/>
                      <a:pt x="2989" y="239"/>
                    </a:cubicBezTo>
                    <a:cubicBezTo>
                      <a:pt x="2989" y="102"/>
                      <a:pt x="2878" y="8"/>
                      <a:pt x="2756" y="8"/>
                    </a:cubicBezTo>
                    <a:cubicBezTo>
                      <a:pt x="2719" y="8"/>
                      <a:pt x="2680" y="17"/>
                      <a:pt x="2644" y="36"/>
                    </a:cubicBezTo>
                    <a:lnTo>
                      <a:pt x="1810" y="525"/>
                    </a:lnTo>
                    <a:cubicBezTo>
                      <a:pt x="1766" y="454"/>
                      <a:pt x="1635" y="418"/>
                      <a:pt x="1508" y="418"/>
                    </a:cubicBezTo>
                    <a:cubicBezTo>
                      <a:pt x="1397" y="418"/>
                      <a:pt x="1288" y="446"/>
                      <a:pt x="1239" y="501"/>
                    </a:cubicBezTo>
                    <a:lnTo>
                      <a:pt x="441" y="36"/>
                    </a:lnTo>
                    <a:cubicBezTo>
                      <a:pt x="397" y="13"/>
                      <a:pt x="356" y="1"/>
                      <a:pt x="317"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3800"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Arial"/>
                  <a:sym typeface="Arial"/>
                </a:endParaRPr>
              </a:p>
            </p:txBody>
          </p:sp>
        </p:grpSp>
        <p:sp>
          <p:nvSpPr>
            <p:cNvPr id="27" name="TextBox 26">
              <a:extLst>
                <a:ext uri="{FF2B5EF4-FFF2-40B4-BE49-F238E27FC236}">
                  <a16:creationId xmlns:a16="http://schemas.microsoft.com/office/drawing/2014/main" id="{24AC993B-554E-CC2D-0060-47F597751116}"/>
                </a:ext>
              </a:extLst>
            </p:cNvPr>
            <p:cNvSpPr txBox="1"/>
            <p:nvPr/>
          </p:nvSpPr>
          <p:spPr>
            <a:xfrm>
              <a:off x="2931420" y="3698327"/>
              <a:ext cx="7914913" cy="657422"/>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SG" sz="3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Để</a:t>
              </a:r>
              <a:r>
                <a:rPr kumimoji="0" lang="en-SG" sz="3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SG" sz="3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đi</a:t>
              </a:r>
              <a:r>
                <a:rPr kumimoji="0" lang="en-SG" sz="3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SG" sz="3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học</a:t>
              </a:r>
              <a:r>
                <a:rPr kumimoji="0" lang="en-SG" sz="3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SG" sz="3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đúng</a:t>
              </a:r>
              <a:r>
                <a:rPr kumimoji="0" lang="en-SG" sz="3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SG" sz="3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giờ</a:t>
              </a:r>
              <a:r>
                <a:rPr kumimoji="0" lang="en-SG" sz="3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Mai </a:t>
              </a:r>
              <a:r>
                <a:rPr kumimoji="0" lang="en-SG" sz="3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phải</a:t>
              </a:r>
              <a:r>
                <a:rPr kumimoji="0" lang="en-SG" sz="3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SG" sz="3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đi</a:t>
              </a:r>
              <a:r>
                <a:rPr kumimoji="0" lang="en-SG" sz="3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SG" sz="3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ngủ</a:t>
              </a:r>
              <a:r>
                <a:rPr kumimoji="0" lang="en-SG" sz="3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SG" sz="3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sớm</a:t>
              </a:r>
              <a:endParaRPr kumimoji="0" lang="vi-VN" sz="3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grpSp>
        <p:nvGrpSpPr>
          <p:cNvPr id="38" name="Group 37">
            <a:extLst>
              <a:ext uri="{FF2B5EF4-FFF2-40B4-BE49-F238E27FC236}">
                <a16:creationId xmlns:a16="http://schemas.microsoft.com/office/drawing/2014/main" id="{1F27C772-953E-D932-D4B0-B43A2F14DBBA}"/>
              </a:ext>
            </a:extLst>
          </p:cNvPr>
          <p:cNvGrpSpPr/>
          <p:nvPr/>
        </p:nvGrpSpPr>
        <p:grpSpPr>
          <a:xfrm>
            <a:off x="1660404" y="1804427"/>
            <a:ext cx="8302911" cy="1230371"/>
            <a:chOff x="1861723" y="2134893"/>
            <a:chExt cx="8819884" cy="1270717"/>
          </a:xfrm>
        </p:grpSpPr>
        <p:sp>
          <p:nvSpPr>
            <p:cNvPr id="39" name="Rectangle: Rounded Corners 203">
              <a:extLst>
                <a:ext uri="{FF2B5EF4-FFF2-40B4-BE49-F238E27FC236}">
                  <a16:creationId xmlns:a16="http://schemas.microsoft.com/office/drawing/2014/main" id="{9A41D3E4-6944-A4B9-7BE4-E0C1E2FE9939}"/>
                </a:ext>
              </a:extLst>
            </p:cNvPr>
            <p:cNvSpPr/>
            <p:nvPr/>
          </p:nvSpPr>
          <p:spPr>
            <a:xfrm>
              <a:off x="2265256" y="2348686"/>
              <a:ext cx="8416351" cy="1056924"/>
            </a:xfrm>
            <a:custGeom>
              <a:avLst/>
              <a:gdLst>
                <a:gd name="connsiteX0" fmla="*/ 0 w 8416351"/>
                <a:gd name="connsiteY0" fmla="*/ 176158 h 1056924"/>
                <a:gd name="connsiteX1" fmla="*/ 176158 w 8416351"/>
                <a:gd name="connsiteY1" fmla="*/ 0 h 1056924"/>
                <a:gd name="connsiteX2" fmla="*/ 8240193 w 8416351"/>
                <a:gd name="connsiteY2" fmla="*/ 0 h 1056924"/>
                <a:gd name="connsiteX3" fmla="*/ 8416351 w 8416351"/>
                <a:gd name="connsiteY3" fmla="*/ 176158 h 1056924"/>
                <a:gd name="connsiteX4" fmla="*/ 8416351 w 8416351"/>
                <a:gd name="connsiteY4" fmla="*/ 880766 h 1056924"/>
                <a:gd name="connsiteX5" fmla="*/ 8240193 w 8416351"/>
                <a:gd name="connsiteY5" fmla="*/ 1056924 h 1056924"/>
                <a:gd name="connsiteX6" fmla="*/ 176158 w 8416351"/>
                <a:gd name="connsiteY6" fmla="*/ 1056924 h 1056924"/>
                <a:gd name="connsiteX7" fmla="*/ 0 w 8416351"/>
                <a:gd name="connsiteY7" fmla="*/ 880766 h 1056924"/>
                <a:gd name="connsiteX8" fmla="*/ 0 w 8416351"/>
                <a:gd name="connsiteY8" fmla="*/ 176158 h 1056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16351" h="1056924" fill="none" extrusionOk="0">
                  <a:moveTo>
                    <a:pt x="0" y="176158"/>
                  </a:moveTo>
                  <a:cubicBezTo>
                    <a:pt x="7893" y="86111"/>
                    <a:pt x="87871" y="12775"/>
                    <a:pt x="176158" y="0"/>
                  </a:cubicBezTo>
                  <a:cubicBezTo>
                    <a:pt x="3287664" y="-168267"/>
                    <a:pt x="7429709" y="-42953"/>
                    <a:pt x="8240193" y="0"/>
                  </a:cubicBezTo>
                  <a:cubicBezTo>
                    <a:pt x="8338451" y="1100"/>
                    <a:pt x="8416199" y="76805"/>
                    <a:pt x="8416351" y="176158"/>
                  </a:cubicBezTo>
                  <a:cubicBezTo>
                    <a:pt x="8447587" y="400663"/>
                    <a:pt x="8400357" y="608119"/>
                    <a:pt x="8416351" y="880766"/>
                  </a:cubicBezTo>
                  <a:cubicBezTo>
                    <a:pt x="8419209" y="975368"/>
                    <a:pt x="8344736" y="1073000"/>
                    <a:pt x="8240193" y="1056924"/>
                  </a:cubicBezTo>
                  <a:cubicBezTo>
                    <a:pt x="5621790" y="1125149"/>
                    <a:pt x="3127106" y="1067800"/>
                    <a:pt x="176158" y="1056924"/>
                  </a:cubicBezTo>
                  <a:cubicBezTo>
                    <a:pt x="80438" y="1059435"/>
                    <a:pt x="14419" y="970632"/>
                    <a:pt x="0" y="880766"/>
                  </a:cubicBezTo>
                  <a:cubicBezTo>
                    <a:pt x="2431" y="685142"/>
                    <a:pt x="20249" y="458778"/>
                    <a:pt x="0" y="176158"/>
                  </a:cubicBezTo>
                  <a:close/>
                </a:path>
                <a:path w="8416351" h="1056924" stroke="0" extrusionOk="0">
                  <a:moveTo>
                    <a:pt x="0" y="176158"/>
                  </a:moveTo>
                  <a:cubicBezTo>
                    <a:pt x="-1824" y="70834"/>
                    <a:pt x="77632" y="2937"/>
                    <a:pt x="176158" y="0"/>
                  </a:cubicBezTo>
                  <a:cubicBezTo>
                    <a:pt x="3423790" y="163917"/>
                    <a:pt x="5828000" y="128764"/>
                    <a:pt x="8240193" y="0"/>
                  </a:cubicBezTo>
                  <a:cubicBezTo>
                    <a:pt x="8345984" y="5674"/>
                    <a:pt x="8417788" y="84358"/>
                    <a:pt x="8416351" y="176158"/>
                  </a:cubicBezTo>
                  <a:cubicBezTo>
                    <a:pt x="8468870" y="513959"/>
                    <a:pt x="8372524" y="656074"/>
                    <a:pt x="8416351" y="880766"/>
                  </a:cubicBezTo>
                  <a:cubicBezTo>
                    <a:pt x="8408151" y="993363"/>
                    <a:pt x="8337518" y="1059432"/>
                    <a:pt x="8240193" y="1056924"/>
                  </a:cubicBezTo>
                  <a:cubicBezTo>
                    <a:pt x="7110429" y="1034942"/>
                    <a:pt x="3876525" y="982036"/>
                    <a:pt x="176158" y="1056924"/>
                  </a:cubicBezTo>
                  <a:cubicBezTo>
                    <a:pt x="95668" y="1050394"/>
                    <a:pt x="-2288" y="982049"/>
                    <a:pt x="0" y="880766"/>
                  </a:cubicBezTo>
                  <a:cubicBezTo>
                    <a:pt x="47304" y="724577"/>
                    <a:pt x="4060" y="391678"/>
                    <a:pt x="0" y="176158"/>
                  </a:cubicBezTo>
                  <a:close/>
                </a:path>
              </a:pathLst>
            </a:custGeom>
            <a:ln w="38100">
              <a:solidFill>
                <a:srgbClr val="ED7F5D"/>
              </a:solidFill>
              <a:extLst>
                <a:ext uri="{C807C97D-BFC1-408E-A445-0C87EB9F89A2}">
                  <ask:lineSketchStyleProps xmlns:ask="http://schemas.microsoft.com/office/drawing/2018/sketchyshapes" sd="1872881490">
                    <a:prstGeom prst="roundRect">
                      <a:avLst/>
                    </a:prstGeom>
                    <ask:type>
                      <ask:lineSketchCurved/>
                    </ask:type>
                  </ask:lineSketchStyleProps>
                </a:ext>
              </a:extLst>
            </a:ln>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3800" b="1"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nvGrpSpPr>
            <p:cNvPr id="40" name="Google Shape;438;p31">
              <a:extLst>
                <a:ext uri="{FF2B5EF4-FFF2-40B4-BE49-F238E27FC236}">
                  <a16:creationId xmlns:a16="http://schemas.microsoft.com/office/drawing/2014/main" id="{503C3DB9-F09C-22B9-75F4-9F7C17600536}"/>
                </a:ext>
              </a:extLst>
            </p:cNvPr>
            <p:cNvGrpSpPr/>
            <p:nvPr/>
          </p:nvGrpSpPr>
          <p:grpSpPr>
            <a:xfrm>
              <a:off x="1861723" y="2134893"/>
              <a:ext cx="1371125" cy="1248645"/>
              <a:chOff x="1702688" y="1359262"/>
              <a:chExt cx="519674" cy="648887"/>
            </a:xfrm>
          </p:grpSpPr>
          <p:sp>
            <p:nvSpPr>
              <p:cNvPr id="42" name="Google Shape;439;p31">
                <a:extLst>
                  <a:ext uri="{FF2B5EF4-FFF2-40B4-BE49-F238E27FC236}">
                    <a16:creationId xmlns:a16="http://schemas.microsoft.com/office/drawing/2014/main" id="{DB117DDC-DC0C-D540-835D-9202851EAB42}"/>
                  </a:ext>
                </a:extLst>
              </p:cNvPr>
              <p:cNvSpPr/>
              <p:nvPr/>
            </p:nvSpPr>
            <p:spPr>
              <a:xfrm>
                <a:off x="1702688" y="1792926"/>
                <a:ext cx="73402" cy="71197"/>
              </a:xfrm>
              <a:custGeom>
                <a:avLst/>
                <a:gdLst/>
                <a:ahLst/>
                <a:cxnLst/>
                <a:rect l="l" t="t" r="r" b="b"/>
                <a:pathLst>
                  <a:path w="1665" h="1615" extrusionOk="0">
                    <a:moveTo>
                      <a:pt x="399" y="0"/>
                    </a:moveTo>
                    <a:cubicBezTo>
                      <a:pt x="389" y="0"/>
                      <a:pt x="379" y="3"/>
                      <a:pt x="370" y="8"/>
                    </a:cubicBezTo>
                    <a:cubicBezTo>
                      <a:pt x="346" y="19"/>
                      <a:pt x="334" y="55"/>
                      <a:pt x="346" y="79"/>
                    </a:cubicBezTo>
                    <a:lnTo>
                      <a:pt x="477" y="317"/>
                    </a:lnTo>
                    <a:cubicBezTo>
                      <a:pt x="429" y="341"/>
                      <a:pt x="394" y="389"/>
                      <a:pt x="370" y="436"/>
                    </a:cubicBezTo>
                    <a:lnTo>
                      <a:pt x="72" y="424"/>
                    </a:lnTo>
                    <a:cubicBezTo>
                      <a:pt x="13" y="424"/>
                      <a:pt x="1" y="508"/>
                      <a:pt x="60" y="519"/>
                    </a:cubicBezTo>
                    <a:lnTo>
                      <a:pt x="346" y="543"/>
                    </a:lnTo>
                    <a:cubicBezTo>
                      <a:pt x="334" y="579"/>
                      <a:pt x="334" y="615"/>
                      <a:pt x="346" y="650"/>
                    </a:cubicBezTo>
                    <a:cubicBezTo>
                      <a:pt x="377" y="785"/>
                      <a:pt x="507" y="884"/>
                      <a:pt x="650" y="884"/>
                    </a:cubicBezTo>
                    <a:cubicBezTo>
                      <a:pt x="672" y="884"/>
                      <a:pt x="693" y="881"/>
                      <a:pt x="715" y="877"/>
                    </a:cubicBezTo>
                    <a:cubicBezTo>
                      <a:pt x="715" y="877"/>
                      <a:pt x="715" y="889"/>
                      <a:pt x="715" y="900"/>
                    </a:cubicBezTo>
                    <a:cubicBezTo>
                      <a:pt x="376" y="1017"/>
                      <a:pt x="499" y="1483"/>
                      <a:pt x="799" y="1483"/>
                    </a:cubicBezTo>
                    <a:cubicBezTo>
                      <a:pt x="836" y="1483"/>
                      <a:pt x="876" y="1476"/>
                      <a:pt x="918" y="1460"/>
                    </a:cubicBezTo>
                    <a:cubicBezTo>
                      <a:pt x="965" y="1448"/>
                      <a:pt x="1025" y="1424"/>
                      <a:pt x="1060" y="1377"/>
                    </a:cubicBezTo>
                    <a:lnTo>
                      <a:pt x="1334" y="1603"/>
                    </a:lnTo>
                    <a:cubicBezTo>
                      <a:pt x="1346" y="1603"/>
                      <a:pt x="1358" y="1615"/>
                      <a:pt x="1370" y="1615"/>
                    </a:cubicBezTo>
                    <a:cubicBezTo>
                      <a:pt x="1382" y="1615"/>
                      <a:pt x="1394" y="1603"/>
                      <a:pt x="1406" y="1591"/>
                    </a:cubicBezTo>
                    <a:cubicBezTo>
                      <a:pt x="1418" y="1579"/>
                      <a:pt x="1418" y="1543"/>
                      <a:pt x="1406" y="1531"/>
                    </a:cubicBezTo>
                    <a:lnTo>
                      <a:pt x="1120" y="1293"/>
                    </a:lnTo>
                    <a:cubicBezTo>
                      <a:pt x="1132" y="1281"/>
                      <a:pt x="1132" y="1258"/>
                      <a:pt x="1144" y="1246"/>
                    </a:cubicBezTo>
                    <a:lnTo>
                      <a:pt x="1525" y="1305"/>
                    </a:lnTo>
                    <a:lnTo>
                      <a:pt x="1537" y="1305"/>
                    </a:lnTo>
                    <a:cubicBezTo>
                      <a:pt x="1561" y="1305"/>
                      <a:pt x="1572" y="1293"/>
                      <a:pt x="1584" y="1270"/>
                    </a:cubicBezTo>
                    <a:cubicBezTo>
                      <a:pt x="1584" y="1246"/>
                      <a:pt x="1572" y="1222"/>
                      <a:pt x="1537" y="1210"/>
                    </a:cubicBezTo>
                    <a:lnTo>
                      <a:pt x="1144" y="1150"/>
                    </a:lnTo>
                    <a:cubicBezTo>
                      <a:pt x="1144" y="1127"/>
                      <a:pt x="1144" y="1115"/>
                      <a:pt x="1144" y="1103"/>
                    </a:cubicBezTo>
                    <a:cubicBezTo>
                      <a:pt x="1144" y="1067"/>
                      <a:pt x="1132" y="1043"/>
                      <a:pt x="1108" y="1020"/>
                    </a:cubicBezTo>
                    <a:cubicBezTo>
                      <a:pt x="1144" y="996"/>
                      <a:pt x="1168" y="960"/>
                      <a:pt x="1180" y="924"/>
                    </a:cubicBezTo>
                    <a:lnTo>
                      <a:pt x="1537" y="1031"/>
                    </a:lnTo>
                    <a:lnTo>
                      <a:pt x="1561" y="1031"/>
                    </a:lnTo>
                    <a:cubicBezTo>
                      <a:pt x="1572" y="1031"/>
                      <a:pt x="1596" y="1020"/>
                      <a:pt x="1596" y="1008"/>
                    </a:cubicBezTo>
                    <a:cubicBezTo>
                      <a:pt x="1608" y="984"/>
                      <a:pt x="1596" y="948"/>
                      <a:pt x="1572" y="948"/>
                    </a:cubicBezTo>
                    <a:lnTo>
                      <a:pt x="1191" y="829"/>
                    </a:lnTo>
                    <a:cubicBezTo>
                      <a:pt x="1191" y="817"/>
                      <a:pt x="1191" y="793"/>
                      <a:pt x="1191" y="781"/>
                    </a:cubicBezTo>
                    <a:lnTo>
                      <a:pt x="1608" y="698"/>
                    </a:lnTo>
                    <a:cubicBezTo>
                      <a:pt x="1664" y="687"/>
                      <a:pt x="1646" y="602"/>
                      <a:pt x="1594" y="602"/>
                    </a:cubicBezTo>
                    <a:cubicBezTo>
                      <a:pt x="1591" y="602"/>
                      <a:pt x="1588" y="602"/>
                      <a:pt x="1584" y="603"/>
                    </a:cubicBezTo>
                    <a:lnTo>
                      <a:pt x="1180" y="698"/>
                    </a:lnTo>
                    <a:cubicBezTo>
                      <a:pt x="1168" y="698"/>
                      <a:pt x="1168" y="698"/>
                      <a:pt x="1156" y="710"/>
                    </a:cubicBezTo>
                    <a:lnTo>
                      <a:pt x="1310" y="484"/>
                    </a:lnTo>
                    <a:cubicBezTo>
                      <a:pt x="1328" y="450"/>
                      <a:pt x="1302" y="422"/>
                      <a:pt x="1273" y="422"/>
                    </a:cubicBezTo>
                    <a:cubicBezTo>
                      <a:pt x="1261" y="422"/>
                      <a:pt x="1249" y="426"/>
                      <a:pt x="1239" y="436"/>
                    </a:cubicBezTo>
                    <a:lnTo>
                      <a:pt x="1096" y="650"/>
                    </a:lnTo>
                    <a:cubicBezTo>
                      <a:pt x="1049" y="615"/>
                      <a:pt x="1001" y="603"/>
                      <a:pt x="941" y="603"/>
                    </a:cubicBezTo>
                    <a:cubicBezTo>
                      <a:pt x="953" y="567"/>
                      <a:pt x="953" y="531"/>
                      <a:pt x="941" y="496"/>
                    </a:cubicBezTo>
                    <a:cubicBezTo>
                      <a:pt x="911" y="352"/>
                      <a:pt x="783" y="262"/>
                      <a:pt x="642" y="262"/>
                    </a:cubicBezTo>
                    <a:cubicBezTo>
                      <a:pt x="619" y="262"/>
                      <a:pt x="596" y="264"/>
                      <a:pt x="572" y="269"/>
                    </a:cubicBezTo>
                    <a:lnTo>
                      <a:pt x="441" y="31"/>
                    </a:lnTo>
                    <a:cubicBezTo>
                      <a:pt x="434" y="9"/>
                      <a:pt x="417" y="0"/>
                      <a:pt x="399"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3800"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Arial"/>
                  <a:sym typeface="Arial"/>
                </a:endParaRPr>
              </a:p>
            </p:txBody>
          </p:sp>
          <p:sp>
            <p:nvSpPr>
              <p:cNvPr id="43" name="Google Shape;440;p31">
                <a:extLst>
                  <a:ext uri="{FF2B5EF4-FFF2-40B4-BE49-F238E27FC236}">
                    <a16:creationId xmlns:a16="http://schemas.microsoft.com/office/drawing/2014/main" id="{E1101DF8-CEB4-D99E-17A4-244ECECFCB96}"/>
                  </a:ext>
                </a:extLst>
              </p:cNvPr>
              <p:cNvSpPr/>
              <p:nvPr/>
            </p:nvSpPr>
            <p:spPr>
              <a:xfrm>
                <a:off x="1749948" y="1801567"/>
                <a:ext cx="13137" cy="12256"/>
              </a:xfrm>
              <a:custGeom>
                <a:avLst/>
                <a:gdLst/>
                <a:ahLst/>
                <a:cxnLst/>
                <a:rect l="l" t="t" r="r" b="b"/>
                <a:pathLst>
                  <a:path w="298" h="278" extrusionOk="0">
                    <a:moveTo>
                      <a:pt x="209" y="0"/>
                    </a:moveTo>
                    <a:cubicBezTo>
                      <a:pt x="195" y="0"/>
                      <a:pt x="177" y="5"/>
                      <a:pt x="155" y="14"/>
                    </a:cubicBezTo>
                    <a:cubicBezTo>
                      <a:pt x="72" y="38"/>
                      <a:pt x="0" y="73"/>
                      <a:pt x="24" y="157"/>
                    </a:cubicBezTo>
                    <a:cubicBezTo>
                      <a:pt x="35" y="232"/>
                      <a:pt x="103" y="278"/>
                      <a:pt x="186" y="278"/>
                    </a:cubicBezTo>
                    <a:cubicBezTo>
                      <a:pt x="195" y="278"/>
                      <a:pt x="205" y="277"/>
                      <a:pt x="215" y="276"/>
                    </a:cubicBezTo>
                    <a:cubicBezTo>
                      <a:pt x="298" y="252"/>
                      <a:pt x="298" y="193"/>
                      <a:pt x="274" y="97"/>
                    </a:cubicBezTo>
                    <a:cubicBezTo>
                      <a:pt x="265" y="36"/>
                      <a:pt x="250" y="0"/>
                      <a:pt x="209"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3800"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Arial"/>
                  <a:sym typeface="Arial"/>
                </a:endParaRPr>
              </a:p>
            </p:txBody>
          </p:sp>
          <p:sp>
            <p:nvSpPr>
              <p:cNvPr id="44" name="Google Shape;441;p31">
                <a:extLst>
                  <a:ext uri="{FF2B5EF4-FFF2-40B4-BE49-F238E27FC236}">
                    <a16:creationId xmlns:a16="http://schemas.microsoft.com/office/drawing/2014/main" id="{E4A0EFD1-2B6D-5868-9014-229FB807F5A2}"/>
                  </a:ext>
                </a:extLst>
              </p:cNvPr>
              <p:cNvSpPr/>
              <p:nvPr/>
            </p:nvSpPr>
            <p:spPr>
              <a:xfrm>
                <a:off x="1734915" y="1706343"/>
                <a:ext cx="70712" cy="74856"/>
              </a:xfrm>
              <a:custGeom>
                <a:avLst/>
                <a:gdLst/>
                <a:ahLst/>
                <a:cxnLst/>
                <a:rect l="l" t="t" r="r" b="b"/>
                <a:pathLst>
                  <a:path w="1604" h="1698" extrusionOk="0">
                    <a:moveTo>
                      <a:pt x="442" y="0"/>
                    </a:moveTo>
                    <a:cubicBezTo>
                      <a:pt x="413" y="0"/>
                      <a:pt x="381" y="28"/>
                      <a:pt x="389" y="67"/>
                    </a:cubicBezTo>
                    <a:lnTo>
                      <a:pt x="496" y="317"/>
                    </a:lnTo>
                    <a:cubicBezTo>
                      <a:pt x="449" y="340"/>
                      <a:pt x="413" y="376"/>
                      <a:pt x="377" y="436"/>
                    </a:cubicBezTo>
                    <a:lnTo>
                      <a:pt x="79" y="388"/>
                    </a:lnTo>
                    <a:cubicBezTo>
                      <a:pt x="75" y="387"/>
                      <a:pt x="71" y="387"/>
                      <a:pt x="67" y="387"/>
                    </a:cubicBezTo>
                    <a:cubicBezTo>
                      <a:pt x="7" y="387"/>
                      <a:pt x="0" y="472"/>
                      <a:pt x="68" y="483"/>
                    </a:cubicBezTo>
                    <a:lnTo>
                      <a:pt x="341" y="531"/>
                    </a:lnTo>
                    <a:cubicBezTo>
                      <a:pt x="329" y="567"/>
                      <a:pt x="329" y="602"/>
                      <a:pt x="341" y="638"/>
                    </a:cubicBezTo>
                    <a:cubicBezTo>
                      <a:pt x="364" y="785"/>
                      <a:pt x="494" y="889"/>
                      <a:pt x="639" y="889"/>
                    </a:cubicBezTo>
                    <a:cubicBezTo>
                      <a:pt x="647" y="889"/>
                      <a:pt x="655" y="889"/>
                      <a:pt x="663" y="888"/>
                    </a:cubicBezTo>
                    <a:cubicBezTo>
                      <a:pt x="663" y="912"/>
                      <a:pt x="663" y="924"/>
                      <a:pt x="663" y="936"/>
                    </a:cubicBezTo>
                    <a:cubicBezTo>
                      <a:pt x="340" y="1092"/>
                      <a:pt x="516" y="1514"/>
                      <a:pt x="787" y="1514"/>
                    </a:cubicBezTo>
                    <a:cubicBezTo>
                      <a:pt x="845" y="1514"/>
                      <a:pt x="909" y="1494"/>
                      <a:pt x="972" y="1448"/>
                    </a:cubicBezTo>
                    <a:lnTo>
                      <a:pt x="1222" y="1686"/>
                    </a:lnTo>
                    <a:cubicBezTo>
                      <a:pt x="1234" y="1698"/>
                      <a:pt x="1246" y="1698"/>
                      <a:pt x="1258" y="1698"/>
                    </a:cubicBezTo>
                    <a:cubicBezTo>
                      <a:pt x="1270" y="1698"/>
                      <a:pt x="1282" y="1698"/>
                      <a:pt x="1294" y="1686"/>
                    </a:cubicBezTo>
                    <a:cubicBezTo>
                      <a:pt x="1306" y="1674"/>
                      <a:pt x="1306" y="1638"/>
                      <a:pt x="1294" y="1614"/>
                    </a:cubicBezTo>
                    <a:lnTo>
                      <a:pt x="1032" y="1364"/>
                    </a:lnTo>
                    <a:cubicBezTo>
                      <a:pt x="1044" y="1352"/>
                      <a:pt x="1044" y="1329"/>
                      <a:pt x="1056" y="1317"/>
                    </a:cubicBezTo>
                    <a:lnTo>
                      <a:pt x="1437" y="1412"/>
                    </a:lnTo>
                    <a:lnTo>
                      <a:pt x="1449" y="1412"/>
                    </a:lnTo>
                    <a:cubicBezTo>
                      <a:pt x="1508" y="1412"/>
                      <a:pt x="1520" y="1329"/>
                      <a:pt x="1461" y="1317"/>
                    </a:cubicBezTo>
                    <a:lnTo>
                      <a:pt x="1068" y="1221"/>
                    </a:lnTo>
                    <a:cubicBezTo>
                      <a:pt x="1068" y="1210"/>
                      <a:pt x="1068" y="1186"/>
                      <a:pt x="1068" y="1174"/>
                    </a:cubicBezTo>
                    <a:cubicBezTo>
                      <a:pt x="1068" y="1138"/>
                      <a:pt x="1056" y="1114"/>
                      <a:pt x="1044" y="1090"/>
                    </a:cubicBezTo>
                    <a:cubicBezTo>
                      <a:pt x="1080" y="1067"/>
                      <a:pt x="1103" y="1031"/>
                      <a:pt x="1115" y="995"/>
                    </a:cubicBezTo>
                    <a:lnTo>
                      <a:pt x="1472" y="1150"/>
                    </a:lnTo>
                    <a:lnTo>
                      <a:pt x="1484" y="1150"/>
                    </a:lnTo>
                    <a:cubicBezTo>
                      <a:pt x="1508" y="1150"/>
                      <a:pt x="1520" y="1138"/>
                      <a:pt x="1532" y="1114"/>
                    </a:cubicBezTo>
                    <a:cubicBezTo>
                      <a:pt x="1544" y="1090"/>
                      <a:pt x="1532" y="1067"/>
                      <a:pt x="1508" y="1055"/>
                    </a:cubicBezTo>
                    <a:lnTo>
                      <a:pt x="1139" y="912"/>
                    </a:lnTo>
                    <a:cubicBezTo>
                      <a:pt x="1139" y="888"/>
                      <a:pt x="1139" y="876"/>
                      <a:pt x="1139" y="864"/>
                    </a:cubicBezTo>
                    <a:lnTo>
                      <a:pt x="1556" y="805"/>
                    </a:lnTo>
                    <a:cubicBezTo>
                      <a:pt x="1592" y="805"/>
                      <a:pt x="1603" y="781"/>
                      <a:pt x="1603" y="757"/>
                    </a:cubicBezTo>
                    <a:cubicBezTo>
                      <a:pt x="1592" y="733"/>
                      <a:pt x="1568" y="721"/>
                      <a:pt x="1544" y="721"/>
                    </a:cubicBezTo>
                    <a:lnTo>
                      <a:pt x="1127" y="781"/>
                    </a:lnTo>
                    <a:cubicBezTo>
                      <a:pt x="1126" y="781"/>
                      <a:pt x="1125" y="781"/>
                      <a:pt x="1125" y="781"/>
                    </a:cubicBezTo>
                    <a:lnTo>
                      <a:pt x="1125" y="781"/>
                    </a:lnTo>
                    <a:lnTo>
                      <a:pt x="1282" y="578"/>
                    </a:lnTo>
                    <a:cubicBezTo>
                      <a:pt x="1306" y="555"/>
                      <a:pt x="1306" y="531"/>
                      <a:pt x="1282" y="519"/>
                    </a:cubicBezTo>
                    <a:cubicBezTo>
                      <a:pt x="1276" y="513"/>
                      <a:pt x="1267" y="510"/>
                      <a:pt x="1258" y="510"/>
                    </a:cubicBezTo>
                    <a:cubicBezTo>
                      <a:pt x="1249" y="510"/>
                      <a:pt x="1240" y="513"/>
                      <a:pt x="1234" y="519"/>
                    </a:cubicBezTo>
                    <a:lnTo>
                      <a:pt x="1068" y="721"/>
                    </a:lnTo>
                    <a:cubicBezTo>
                      <a:pt x="1032" y="698"/>
                      <a:pt x="996" y="674"/>
                      <a:pt x="949" y="662"/>
                    </a:cubicBezTo>
                    <a:cubicBezTo>
                      <a:pt x="960" y="626"/>
                      <a:pt x="960" y="578"/>
                      <a:pt x="949" y="543"/>
                    </a:cubicBezTo>
                    <a:cubicBezTo>
                      <a:pt x="927" y="390"/>
                      <a:pt x="796" y="278"/>
                      <a:pt x="646" y="278"/>
                    </a:cubicBezTo>
                    <a:cubicBezTo>
                      <a:pt x="632" y="278"/>
                      <a:pt x="618" y="279"/>
                      <a:pt x="603" y="281"/>
                    </a:cubicBezTo>
                    <a:lnTo>
                      <a:pt x="484" y="31"/>
                    </a:lnTo>
                    <a:cubicBezTo>
                      <a:pt x="476" y="9"/>
                      <a:pt x="459" y="0"/>
                      <a:pt x="442"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3800"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Arial"/>
                  <a:sym typeface="Arial"/>
                </a:endParaRPr>
              </a:p>
            </p:txBody>
          </p:sp>
          <p:sp>
            <p:nvSpPr>
              <p:cNvPr id="45" name="Google Shape;442;p31">
                <a:extLst>
                  <a:ext uri="{FF2B5EF4-FFF2-40B4-BE49-F238E27FC236}">
                    <a16:creationId xmlns:a16="http://schemas.microsoft.com/office/drawing/2014/main" id="{3FBF6309-1CFA-0BD4-803F-5E7D46FAF33B}"/>
                  </a:ext>
                </a:extLst>
              </p:cNvPr>
              <p:cNvSpPr/>
              <p:nvPr/>
            </p:nvSpPr>
            <p:spPr>
              <a:xfrm>
                <a:off x="1781424" y="1719613"/>
                <a:ext cx="13181" cy="11815"/>
              </a:xfrm>
              <a:custGeom>
                <a:avLst/>
                <a:gdLst/>
                <a:ahLst/>
                <a:cxnLst/>
                <a:rect l="l" t="t" r="r" b="b"/>
                <a:pathLst>
                  <a:path w="299" h="268" extrusionOk="0">
                    <a:moveTo>
                      <a:pt x="202" y="1"/>
                    </a:moveTo>
                    <a:cubicBezTo>
                      <a:pt x="192" y="1"/>
                      <a:pt x="181" y="2"/>
                      <a:pt x="167" y="4"/>
                    </a:cubicBezTo>
                    <a:cubicBezTo>
                      <a:pt x="84" y="16"/>
                      <a:pt x="1" y="39"/>
                      <a:pt x="13" y="123"/>
                    </a:cubicBezTo>
                    <a:cubicBezTo>
                      <a:pt x="24" y="210"/>
                      <a:pt x="94" y="267"/>
                      <a:pt x="179" y="267"/>
                    </a:cubicBezTo>
                    <a:cubicBezTo>
                      <a:pt x="187" y="267"/>
                      <a:pt x="195" y="267"/>
                      <a:pt x="203" y="266"/>
                    </a:cubicBezTo>
                    <a:cubicBezTo>
                      <a:pt x="275" y="242"/>
                      <a:pt x="298" y="182"/>
                      <a:pt x="275" y="99"/>
                    </a:cubicBezTo>
                    <a:cubicBezTo>
                      <a:pt x="265" y="29"/>
                      <a:pt x="255" y="1"/>
                      <a:pt x="202"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3800"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Arial"/>
                  <a:sym typeface="Arial"/>
                </a:endParaRPr>
              </a:p>
            </p:txBody>
          </p:sp>
          <p:sp>
            <p:nvSpPr>
              <p:cNvPr id="46" name="Google Shape;443;p31">
                <a:extLst>
                  <a:ext uri="{FF2B5EF4-FFF2-40B4-BE49-F238E27FC236}">
                    <a16:creationId xmlns:a16="http://schemas.microsoft.com/office/drawing/2014/main" id="{6D3CBE72-377F-4AC1-D1D8-084CAFCD42FA}"/>
                  </a:ext>
                </a:extLst>
              </p:cNvPr>
              <p:cNvSpPr/>
              <p:nvPr/>
            </p:nvSpPr>
            <p:spPr>
              <a:xfrm>
                <a:off x="1763085" y="1626109"/>
                <a:ext cx="69302" cy="78471"/>
              </a:xfrm>
              <a:custGeom>
                <a:avLst/>
                <a:gdLst/>
                <a:ahLst/>
                <a:cxnLst/>
                <a:rect l="l" t="t" r="r" b="b"/>
                <a:pathLst>
                  <a:path w="1572" h="1780" extrusionOk="0">
                    <a:moveTo>
                      <a:pt x="453" y="1"/>
                    </a:moveTo>
                    <a:cubicBezTo>
                      <a:pt x="446" y="1"/>
                      <a:pt x="438" y="2"/>
                      <a:pt x="429" y="5"/>
                    </a:cubicBezTo>
                    <a:cubicBezTo>
                      <a:pt x="405" y="17"/>
                      <a:pt x="393" y="41"/>
                      <a:pt x="405" y="77"/>
                    </a:cubicBezTo>
                    <a:lnTo>
                      <a:pt x="488" y="327"/>
                    </a:lnTo>
                    <a:cubicBezTo>
                      <a:pt x="441" y="351"/>
                      <a:pt x="393" y="386"/>
                      <a:pt x="357" y="434"/>
                    </a:cubicBezTo>
                    <a:lnTo>
                      <a:pt x="71" y="363"/>
                    </a:lnTo>
                    <a:cubicBezTo>
                      <a:pt x="65" y="360"/>
                      <a:pt x="59" y="359"/>
                      <a:pt x="53" y="359"/>
                    </a:cubicBezTo>
                    <a:cubicBezTo>
                      <a:pt x="27" y="359"/>
                      <a:pt x="10" y="379"/>
                      <a:pt x="0" y="398"/>
                    </a:cubicBezTo>
                    <a:cubicBezTo>
                      <a:pt x="0" y="434"/>
                      <a:pt x="12" y="458"/>
                      <a:pt x="48" y="470"/>
                    </a:cubicBezTo>
                    <a:lnTo>
                      <a:pt x="310" y="529"/>
                    </a:lnTo>
                    <a:cubicBezTo>
                      <a:pt x="298" y="565"/>
                      <a:pt x="298" y="601"/>
                      <a:pt x="298" y="636"/>
                    </a:cubicBezTo>
                    <a:cubicBezTo>
                      <a:pt x="310" y="791"/>
                      <a:pt x="452" y="922"/>
                      <a:pt x="619" y="922"/>
                    </a:cubicBezTo>
                    <a:cubicBezTo>
                      <a:pt x="619" y="934"/>
                      <a:pt x="619" y="946"/>
                      <a:pt x="619" y="958"/>
                    </a:cubicBezTo>
                    <a:cubicBezTo>
                      <a:pt x="248" y="1025"/>
                      <a:pt x="323" y="1559"/>
                      <a:pt x="663" y="1559"/>
                    </a:cubicBezTo>
                    <a:cubicBezTo>
                      <a:pt x="683" y="1559"/>
                      <a:pt x="704" y="1557"/>
                      <a:pt x="726" y="1553"/>
                    </a:cubicBezTo>
                    <a:cubicBezTo>
                      <a:pt x="786" y="1553"/>
                      <a:pt x="845" y="1529"/>
                      <a:pt x="893" y="1494"/>
                    </a:cubicBezTo>
                    <a:lnTo>
                      <a:pt x="1119" y="1756"/>
                    </a:lnTo>
                    <a:cubicBezTo>
                      <a:pt x="1131" y="1767"/>
                      <a:pt x="1143" y="1779"/>
                      <a:pt x="1155" y="1779"/>
                    </a:cubicBezTo>
                    <a:cubicBezTo>
                      <a:pt x="1167" y="1779"/>
                      <a:pt x="1179" y="1767"/>
                      <a:pt x="1191" y="1767"/>
                    </a:cubicBezTo>
                    <a:cubicBezTo>
                      <a:pt x="1203" y="1744"/>
                      <a:pt x="1203" y="1708"/>
                      <a:pt x="1191" y="1696"/>
                    </a:cubicBezTo>
                    <a:lnTo>
                      <a:pt x="964" y="1434"/>
                    </a:lnTo>
                    <a:cubicBezTo>
                      <a:pt x="964" y="1422"/>
                      <a:pt x="976" y="1398"/>
                      <a:pt x="988" y="1386"/>
                    </a:cubicBezTo>
                    <a:lnTo>
                      <a:pt x="1357" y="1506"/>
                    </a:lnTo>
                    <a:lnTo>
                      <a:pt x="1369" y="1506"/>
                    </a:lnTo>
                    <a:cubicBezTo>
                      <a:pt x="1393" y="1506"/>
                      <a:pt x="1417" y="1494"/>
                      <a:pt x="1417" y="1470"/>
                    </a:cubicBezTo>
                    <a:cubicBezTo>
                      <a:pt x="1429" y="1446"/>
                      <a:pt x="1417" y="1422"/>
                      <a:pt x="1393" y="1410"/>
                    </a:cubicBezTo>
                    <a:lnTo>
                      <a:pt x="1012" y="1291"/>
                    </a:lnTo>
                    <a:lnTo>
                      <a:pt x="1012" y="1244"/>
                    </a:lnTo>
                    <a:cubicBezTo>
                      <a:pt x="1012" y="1208"/>
                      <a:pt x="1000" y="1184"/>
                      <a:pt x="988" y="1148"/>
                    </a:cubicBezTo>
                    <a:cubicBezTo>
                      <a:pt x="1024" y="1136"/>
                      <a:pt x="1048" y="1101"/>
                      <a:pt x="1072" y="1065"/>
                    </a:cubicBezTo>
                    <a:lnTo>
                      <a:pt x="1405" y="1244"/>
                    </a:lnTo>
                    <a:lnTo>
                      <a:pt x="1429" y="1244"/>
                    </a:lnTo>
                    <a:cubicBezTo>
                      <a:pt x="1476" y="1244"/>
                      <a:pt x="1488" y="1172"/>
                      <a:pt x="1453" y="1148"/>
                    </a:cubicBezTo>
                    <a:lnTo>
                      <a:pt x="1107" y="970"/>
                    </a:lnTo>
                    <a:cubicBezTo>
                      <a:pt x="1107" y="958"/>
                      <a:pt x="1107" y="946"/>
                      <a:pt x="1107" y="934"/>
                    </a:cubicBezTo>
                    <a:lnTo>
                      <a:pt x="1524" y="910"/>
                    </a:lnTo>
                    <a:cubicBezTo>
                      <a:pt x="1548" y="910"/>
                      <a:pt x="1572" y="886"/>
                      <a:pt x="1572" y="863"/>
                    </a:cubicBezTo>
                    <a:cubicBezTo>
                      <a:pt x="1562" y="843"/>
                      <a:pt x="1544" y="824"/>
                      <a:pt x="1525" y="824"/>
                    </a:cubicBezTo>
                    <a:cubicBezTo>
                      <a:pt x="1521" y="824"/>
                      <a:pt x="1516" y="825"/>
                      <a:pt x="1512" y="827"/>
                    </a:cubicBezTo>
                    <a:lnTo>
                      <a:pt x="1095" y="851"/>
                    </a:lnTo>
                    <a:lnTo>
                      <a:pt x="1083" y="851"/>
                    </a:lnTo>
                    <a:lnTo>
                      <a:pt x="1274" y="648"/>
                    </a:lnTo>
                    <a:cubicBezTo>
                      <a:pt x="1286" y="624"/>
                      <a:pt x="1286" y="601"/>
                      <a:pt x="1274" y="589"/>
                    </a:cubicBezTo>
                    <a:cubicBezTo>
                      <a:pt x="1262" y="583"/>
                      <a:pt x="1250" y="580"/>
                      <a:pt x="1240" y="580"/>
                    </a:cubicBezTo>
                    <a:cubicBezTo>
                      <a:pt x="1229" y="580"/>
                      <a:pt x="1220" y="583"/>
                      <a:pt x="1214" y="589"/>
                    </a:cubicBezTo>
                    <a:lnTo>
                      <a:pt x="1036" y="779"/>
                    </a:lnTo>
                    <a:cubicBezTo>
                      <a:pt x="1000" y="744"/>
                      <a:pt x="953" y="720"/>
                      <a:pt x="905" y="708"/>
                    </a:cubicBezTo>
                    <a:cubicBezTo>
                      <a:pt x="917" y="672"/>
                      <a:pt x="917" y="624"/>
                      <a:pt x="917" y="589"/>
                    </a:cubicBezTo>
                    <a:cubicBezTo>
                      <a:pt x="905" y="429"/>
                      <a:pt x="774" y="302"/>
                      <a:pt x="616" y="302"/>
                    </a:cubicBezTo>
                    <a:cubicBezTo>
                      <a:pt x="609" y="302"/>
                      <a:pt x="602" y="302"/>
                      <a:pt x="595" y="303"/>
                    </a:cubicBezTo>
                    <a:lnTo>
                      <a:pt x="500" y="41"/>
                    </a:lnTo>
                    <a:cubicBezTo>
                      <a:pt x="491" y="14"/>
                      <a:pt x="476" y="1"/>
                      <a:pt x="453"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3800"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Arial"/>
                  <a:sym typeface="Arial"/>
                </a:endParaRPr>
              </a:p>
            </p:txBody>
          </p:sp>
          <p:sp>
            <p:nvSpPr>
              <p:cNvPr id="47" name="Google Shape;444;p31">
                <a:extLst>
                  <a:ext uri="{FF2B5EF4-FFF2-40B4-BE49-F238E27FC236}">
                    <a16:creationId xmlns:a16="http://schemas.microsoft.com/office/drawing/2014/main" id="{8F5074DF-AADF-9022-72A5-5E50A8D2C194}"/>
                  </a:ext>
                </a:extLst>
              </p:cNvPr>
              <p:cNvSpPr/>
              <p:nvPr/>
            </p:nvSpPr>
            <p:spPr>
              <a:xfrm>
                <a:off x="1809771" y="1642508"/>
                <a:ext cx="12123" cy="11683"/>
              </a:xfrm>
              <a:custGeom>
                <a:avLst/>
                <a:gdLst/>
                <a:ahLst/>
                <a:cxnLst/>
                <a:rect l="l" t="t" r="r" b="b"/>
                <a:pathLst>
                  <a:path w="275" h="265" extrusionOk="0">
                    <a:moveTo>
                      <a:pt x="184" y="0"/>
                    </a:moveTo>
                    <a:cubicBezTo>
                      <a:pt x="175" y="0"/>
                      <a:pt x="166" y="1"/>
                      <a:pt x="155" y="2"/>
                    </a:cubicBezTo>
                    <a:cubicBezTo>
                      <a:pt x="72" y="2"/>
                      <a:pt x="1" y="26"/>
                      <a:pt x="13" y="110"/>
                    </a:cubicBezTo>
                    <a:cubicBezTo>
                      <a:pt x="13" y="205"/>
                      <a:pt x="84" y="264"/>
                      <a:pt x="179" y="264"/>
                    </a:cubicBezTo>
                    <a:cubicBezTo>
                      <a:pt x="263" y="252"/>
                      <a:pt x="275" y="193"/>
                      <a:pt x="275" y="110"/>
                    </a:cubicBezTo>
                    <a:cubicBezTo>
                      <a:pt x="264" y="37"/>
                      <a:pt x="245" y="0"/>
                      <a:pt x="184"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3800"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Arial"/>
                  <a:sym typeface="Arial"/>
                </a:endParaRPr>
              </a:p>
            </p:txBody>
          </p:sp>
          <p:sp>
            <p:nvSpPr>
              <p:cNvPr id="48" name="Google Shape;445;p31">
                <a:extLst>
                  <a:ext uri="{FF2B5EF4-FFF2-40B4-BE49-F238E27FC236}">
                    <a16:creationId xmlns:a16="http://schemas.microsoft.com/office/drawing/2014/main" id="{80407728-2D5A-0FD3-1483-F6064BDB02B9}"/>
                  </a:ext>
                </a:extLst>
              </p:cNvPr>
              <p:cNvSpPr/>
              <p:nvPr/>
            </p:nvSpPr>
            <p:spPr>
              <a:xfrm>
                <a:off x="1861218" y="1435706"/>
                <a:ext cx="33637" cy="32711"/>
              </a:xfrm>
              <a:custGeom>
                <a:avLst/>
                <a:gdLst/>
                <a:ahLst/>
                <a:cxnLst/>
                <a:rect l="l" t="t" r="r" b="b"/>
                <a:pathLst>
                  <a:path w="763" h="742" extrusionOk="0">
                    <a:moveTo>
                      <a:pt x="414" y="0"/>
                    </a:moveTo>
                    <a:cubicBezTo>
                      <a:pt x="205" y="0"/>
                      <a:pt x="23" y="53"/>
                      <a:pt x="12" y="276"/>
                    </a:cubicBezTo>
                    <a:cubicBezTo>
                      <a:pt x="0" y="514"/>
                      <a:pt x="191" y="717"/>
                      <a:pt x="429" y="741"/>
                    </a:cubicBezTo>
                    <a:cubicBezTo>
                      <a:pt x="437" y="741"/>
                      <a:pt x="445" y="741"/>
                      <a:pt x="452" y="741"/>
                    </a:cubicBezTo>
                    <a:cubicBezTo>
                      <a:pt x="683" y="741"/>
                      <a:pt x="739" y="566"/>
                      <a:pt x="751" y="336"/>
                    </a:cubicBezTo>
                    <a:cubicBezTo>
                      <a:pt x="762" y="86"/>
                      <a:pt x="727" y="14"/>
                      <a:pt x="489" y="2"/>
                    </a:cubicBezTo>
                    <a:cubicBezTo>
                      <a:pt x="464" y="1"/>
                      <a:pt x="439" y="0"/>
                      <a:pt x="414"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3800"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Arial"/>
                  <a:sym typeface="Arial"/>
                </a:endParaRPr>
              </a:p>
            </p:txBody>
          </p:sp>
          <p:sp>
            <p:nvSpPr>
              <p:cNvPr id="49" name="Google Shape;446;p31">
                <a:extLst>
                  <a:ext uri="{FF2B5EF4-FFF2-40B4-BE49-F238E27FC236}">
                    <a16:creationId xmlns:a16="http://schemas.microsoft.com/office/drawing/2014/main" id="{89BA7A2B-3DC1-8F8F-4CF2-33266DB0D615}"/>
                  </a:ext>
                </a:extLst>
              </p:cNvPr>
              <p:cNvSpPr/>
              <p:nvPr/>
            </p:nvSpPr>
            <p:spPr>
              <a:xfrm>
                <a:off x="1751006" y="1359262"/>
                <a:ext cx="136796" cy="216810"/>
              </a:xfrm>
              <a:custGeom>
                <a:avLst/>
                <a:gdLst/>
                <a:ahLst/>
                <a:cxnLst/>
                <a:rect l="l" t="t" r="r" b="b"/>
                <a:pathLst>
                  <a:path w="3103" h="4918" extrusionOk="0">
                    <a:moveTo>
                      <a:pt x="1074" y="1"/>
                    </a:moveTo>
                    <a:cubicBezTo>
                      <a:pt x="1036" y="1"/>
                      <a:pt x="1006" y="23"/>
                      <a:pt x="988" y="58"/>
                    </a:cubicBezTo>
                    <a:cubicBezTo>
                      <a:pt x="881" y="296"/>
                      <a:pt x="869" y="558"/>
                      <a:pt x="941" y="808"/>
                    </a:cubicBezTo>
                    <a:cubicBezTo>
                      <a:pt x="822" y="867"/>
                      <a:pt x="715" y="939"/>
                      <a:pt x="631" y="1034"/>
                    </a:cubicBezTo>
                    <a:cubicBezTo>
                      <a:pt x="417" y="867"/>
                      <a:pt x="226" y="617"/>
                      <a:pt x="357" y="343"/>
                    </a:cubicBezTo>
                    <a:cubicBezTo>
                      <a:pt x="381" y="274"/>
                      <a:pt x="323" y="219"/>
                      <a:pt x="264" y="219"/>
                    </a:cubicBezTo>
                    <a:cubicBezTo>
                      <a:pt x="232" y="219"/>
                      <a:pt x="200" y="235"/>
                      <a:pt x="179" y="272"/>
                    </a:cubicBezTo>
                    <a:cubicBezTo>
                      <a:pt x="0" y="641"/>
                      <a:pt x="250" y="974"/>
                      <a:pt x="512" y="1189"/>
                    </a:cubicBezTo>
                    <a:cubicBezTo>
                      <a:pt x="119" y="1832"/>
                      <a:pt x="560" y="2665"/>
                      <a:pt x="1310" y="2701"/>
                    </a:cubicBezTo>
                    <a:lnTo>
                      <a:pt x="1334" y="2701"/>
                    </a:lnTo>
                    <a:cubicBezTo>
                      <a:pt x="1334" y="2748"/>
                      <a:pt x="1334" y="2796"/>
                      <a:pt x="1346" y="2844"/>
                    </a:cubicBezTo>
                    <a:cubicBezTo>
                      <a:pt x="1298" y="2867"/>
                      <a:pt x="1250" y="2903"/>
                      <a:pt x="1215" y="2927"/>
                    </a:cubicBezTo>
                    <a:cubicBezTo>
                      <a:pt x="834" y="3165"/>
                      <a:pt x="715" y="3677"/>
                      <a:pt x="953" y="4058"/>
                    </a:cubicBezTo>
                    <a:cubicBezTo>
                      <a:pt x="1110" y="4268"/>
                      <a:pt x="1352" y="4379"/>
                      <a:pt x="1596" y="4379"/>
                    </a:cubicBezTo>
                    <a:cubicBezTo>
                      <a:pt x="1740" y="4379"/>
                      <a:pt x="1884" y="4340"/>
                      <a:pt x="2012" y="4260"/>
                    </a:cubicBezTo>
                    <a:cubicBezTo>
                      <a:pt x="2239" y="4368"/>
                      <a:pt x="2370" y="4594"/>
                      <a:pt x="2358" y="4832"/>
                    </a:cubicBezTo>
                    <a:cubicBezTo>
                      <a:pt x="2358" y="4875"/>
                      <a:pt x="2396" y="4917"/>
                      <a:pt x="2438" y="4917"/>
                    </a:cubicBezTo>
                    <a:cubicBezTo>
                      <a:pt x="2443" y="4917"/>
                      <a:pt x="2448" y="4917"/>
                      <a:pt x="2453" y="4915"/>
                    </a:cubicBezTo>
                    <a:cubicBezTo>
                      <a:pt x="2500" y="4915"/>
                      <a:pt x="2548" y="4880"/>
                      <a:pt x="2548" y="4820"/>
                    </a:cubicBezTo>
                    <a:cubicBezTo>
                      <a:pt x="2560" y="4546"/>
                      <a:pt x="2417" y="4296"/>
                      <a:pt x="2191" y="4141"/>
                    </a:cubicBezTo>
                    <a:cubicBezTo>
                      <a:pt x="2310" y="4034"/>
                      <a:pt x="2405" y="3891"/>
                      <a:pt x="2441" y="3737"/>
                    </a:cubicBezTo>
                    <a:cubicBezTo>
                      <a:pt x="2512" y="3760"/>
                      <a:pt x="2572" y="3808"/>
                      <a:pt x="2631" y="3856"/>
                    </a:cubicBezTo>
                    <a:cubicBezTo>
                      <a:pt x="2727" y="3951"/>
                      <a:pt x="2774" y="4082"/>
                      <a:pt x="2774" y="4213"/>
                    </a:cubicBezTo>
                    <a:cubicBezTo>
                      <a:pt x="2774" y="4260"/>
                      <a:pt x="2822" y="4308"/>
                      <a:pt x="2870" y="4308"/>
                    </a:cubicBezTo>
                    <a:cubicBezTo>
                      <a:pt x="2917" y="4308"/>
                      <a:pt x="2965" y="4272"/>
                      <a:pt x="2965" y="4213"/>
                    </a:cubicBezTo>
                    <a:cubicBezTo>
                      <a:pt x="2965" y="4034"/>
                      <a:pt x="2893" y="3856"/>
                      <a:pt x="2774" y="3725"/>
                    </a:cubicBezTo>
                    <a:cubicBezTo>
                      <a:pt x="2691" y="3641"/>
                      <a:pt x="2596" y="3582"/>
                      <a:pt x="2477" y="3546"/>
                    </a:cubicBezTo>
                    <a:cubicBezTo>
                      <a:pt x="2489" y="3391"/>
                      <a:pt x="2441" y="3237"/>
                      <a:pt x="2358" y="3094"/>
                    </a:cubicBezTo>
                    <a:cubicBezTo>
                      <a:pt x="2381" y="3058"/>
                      <a:pt x="2417" y="3022"/>
                      <a:pt x="2441" y="2975"/>
                    </a:cubicBezTo>
                    <a:cubicBezTo>
                      <a:pt x="2798" y="2963"/>
                      <a:pt x="3024" y="2820"/>
                      <a:pt x="3096" y="2522"/>
                    </a:cubicBezTo>
                    <a:cubicBezTo>
                      <a:pt x="3103" y="2457"/>
                      <a:pt x="3049" y="2414"/>
                      <a:pt x="2995" y="2414"/>
                    </a:cubicBezTo>
                    <a:cubicBezTo>
                      <a:pt x="2959" y="2414"/>
                      <a:pt x="2924" y="2432"/>
                      <a:pt x="2905" y="2475"/>
                    </a:cubicBezTo>
                    <a:cubicBezTo>
                      <a:pt x="2893" y="2558"/>
                      <a:pt x="2834" y="2748"/>
                      <a:pt x="2500" y="2772"/>
                    </a:cubicBezTo>
                    <a:cubicBezTo>
                      <a:pt x="2500" y="2772"/>
                      <a:pt x="2500" y="2760"/>
                      <a:pt x="2500" y="2748"/>
                    </a:cubicBezTo>
                    <a:cubicBezTo>
                      <a:pt x="2500" y="2665"/>
                      <a:pt x="2489" y="2582"/>
                      <a:pt x="2453" y="2498"/>
                    </a:cubicBezTo>
                    <a:lnTo>
                      <a:pt x="2751" y="2415"/>
                    </a:lnTo>
                    <a:cubicBezTo>
                      <a:pt x="2878" y="2383"/>
                      <a:pt x="2844" y="2217"/>
                      <a:pt x="2741" y="2217"/>
                    </a:cubicBezTo>
                    <a:cubicBezTo>
                      <a:pt x="2729" y="2217"/>
                      <a:pt x="2717" y="2220"/>
                      <a:pt x="2703" y="2225"/>
                    </a:cubicBezTo>
                    <a:lnTo>
                      <a:pt x="2346" y="2332"/>
                    </a:lnTo>
                    <a:cubicBezTo>
                      <a:pt x="2310" y="2284"/>
                      <a:pt x="2274" y="2248"/>
                      <a:pt x="2215" y="2225"/>
                    </a:cubicBezTo>
                    <a:cubicBezTo>
                      <a:pt x="2608" y="1582"/>
                      <a:pt x="2167" y="760"/>
                      <a:pt x="1417" y="724"/>
                    </a:cubicBezTo>
                    <a:cubicBezTo>
                      <a:pt x="1391" y="721"/>
                      <a:pt x="1365" y="720"/>
                      <a:pt x="1338" y="720"/>
                    </a:cubicBezTo>
                    <a:cubicBezTo>
                      <a:pt x="1265" y="720"/>
                      <a:pt x="1189" y="731"/>
                      <a:pt x="1119" y="748"/>
                    </a:cubicBezTo>
                    <a:cubicBezTo>
                      <a:pt x="1060" y="546"/>
                      <a:pt x="1072" y="331"/>
                      <a:pt x="1167" y="141"/>
                    </a:cubicBezTo>
                    <a:cubicBezTo>
                      <a:pt x="1191" y="93"/>
                      <a:pt x="1167" y="34"/>
                      <a:pt x="1119" y="10"/>
                    </a:cubicBezTo>
                    <a:cubicBezTo>
                      <a:pt x="1103" y="4"/>
                      <a:pt x="1088" y="1"/>
                      <a:pt x="1074"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3800"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Arial"/>
                  <a:sym typeface="Arial"/>
                </a:endParaRPr>
              </a:p>
            </p:txBody>
          </p:sp>
          <p:sp>
            <p:nvSpPr>
              <p:cNvPr id="50" name="Google Shape;447;p31">
                <a:extLst>
                  <a:ext uri="{FF2B5EF4-FFF2-40B4-BE49-F238E27FC236}">
                    <a16:creationId xmlns:a16="http://schemas.microsoft.com/office/drawing/2014/main" id="{2677FA7C-FDF4-EBC8-D514-452FF022AC2A}"/>
                  </a:ext>
                </a:extLst>
              </p:cNvPr>
              <p:cNvSpPr/>
              <p:nvPr/>
            </p:nvSpPr>
            <p:spPr>
              <a:xfrm>
                <a:off x="1787199" y="1434736"/>
                <a:ext cx="16840" cy="14019"/>
              </a:xfrm>
              <a:custGeom>
                <a:avLst/>
                <a:gdLst/>
                <a:ahLst/>
                <a:cxnLst/>
                <a:rect l="l" t="t" r="r" b="b"/>
                <a:pathLst>
                  <a:path w="382" h="318" extrusionOk="0">
                    <a:moveTo>
                      <a:pt x="227" y="1"/>
                    </a:moveTo>
                    <a:cubicBezTo>
                      <a:pt x="72" y="1"/>
                      <a:pt x="1" y="167"/>
                      <a:pt x="108" y="274"/>
                    </a:cubicBezTo>
                    <a:cubicBezTo>
                      <a:pt x="138" y="304"/>
                      <a:pt x="176" y="318"/>
                      <a:pt x="214" y="318"/>
                    </a:cubicBezTo>
                    <a:cubicBezTo>
                      <a:pt x="298" y="318"/>
                      <a:pt x="382" y="253"/>
                      <a:pt x="382" y="155"/>
                    </a:cubicBezTo>
                    <a:cubicBezTo>
                      <a:pt x="382" y="72"/>
                      <a:pt x="310" y="1"/>
                      <a:pt x="22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3800"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Arial"/>
                  <a:sym typeface="Arial"/>
                </a:endParaRPr>
              </a:p>
            </p:txBody>
          </p:sp>
          <p:sp>
            <p:nvSpPr>
              <p:cNvPr id="51" name="Google Shape;448;p31">
                <a:extLst>
                  <a:ext uri="{FF2B5EF4-FFF2-40B4-BE49-F238E27FC236}">
                    <a16:creationId xmlns:a16="http://schemas.microsoft.com/office/drawing/2014/main" id="{584D9EDC-C87B-C6B4-6444-D968D2B32813}"/>
                  </a:ext>
                </a:extLst>
              </p:cNvPr>
              <p:cNvSpPr/>
              <p:nvPr/>
            </p:nvSpPr>
            <p:spPr>
              <a:xfrm>
                <a:off x="1824495" y="1411106"/>
                <a:ext cx="16840" cy="14416"/>
              </a:xfrm>
              <a:custGeom>
                <a:avLst/>
                <a:gdLst/>
                <a:ahLst/>
                <a:cxnLst/>
                <a:rect l="l" t="t" r="r" b="b"/>
                <a:pathLst>
                  <a:path w="382" h="327" extrusionOk="0">
                    <a:moveTo>
                      <a:pt x="214" y="1"/>
                    </a:moveTo>
                    <a:cubicBezTo>
                      <a:pt x="71" y="1"/>
                      <a:pt x="0" y="179"/>
                      <a:pt x="107" y="275"/>
                    </a:cubicBezTo>
                    <a:cubicBezTo>
                      <a:pt x="139" y="310"/>
                      <a:pt x="180" y="326"/>
                      <a:pt x="221" y="326"/>
                    </a:cubicBezTo>
                    <a:cubicBezTo>
                      <a:pt x="302" y="326"/>
                      <a:pt x="381" y="263"/>
                      <a:pt x="381" y="167"/>
                    </a:cubicBezTo>
                    <a:cubicBezTo>
                      <a:pt x="381" y="72"/>
                      <a:pt x="310" y="1"/>
                      <a:pt x="214"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3800"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Arial"/>
                  <a:sym typeface="Arial"/>
                </a:endParaRPr>
              </a:p>
            </p:txBody>
          </p:sp>
          <p:sp>
            <p:nvSpPr>
              <p:cNvPr id="52" name="Google Shape;449;p31">
                <a:extLst>
                  <a:ext uri="{FF2B5EF4-FFF2-40B4-BE49-F238E27FC236}">
                    <a16:creationId xmlns:a16="http://schemas.microsoft.com/office/drawing/2014/main" id="{806694CE-4D99-4F55-8DAC-57EC9676EEBD}"/>
                  </a:ext>
                </a:extLst>
              </p:cNvPr>
              <p:cNvSpPr/>
              <p:nvPr/>
            </p:nvSpPr>
            <p:spPr>
              <a:xfrm>
                <a:off x="1809374" y="1423582"/>
                <a:ext cx="15650" cy="13314"/>
              </a:xfrm>
              <a:custGeom>
                <a:avLst/>
                <a:gdLst/>
                <a:ahLst/>
                <a:cxnLst/>
                <a:rect l="l" t="t" r="r" b="b"/>
                <a:pathLst>
                  <a:path w="355" h="302" extrusionOk="0">
                    <a:moveTo>
                      <a:pt x="268" y="1"/>
                    </a:moveTo>
                    <a:cubicBezTo>
                      <a:pt x="244" y="1"/>
                      <a:pt x="219" y="26"/>
                      <a:pt x="236" y="51"/>
                    </a:cubicBezTo>
                    <a:cubicBezTo>
                      <a:pt x="284" y="99"/>
                      <a:pt x="272" y="170"/>
                      <a:pt x="224" y="218"/>
                    </a:cubicBezTo>
                    <a:cubicBezTo>
                      <a:pt x="209" y="229"/>
                      <a:pt x="191" y="235"/>
                      <a:pt x="173" y="235"/>
                    </a:cubicBezTo>
                    <a:cubicBezTo>
                      <a:pt x="134" y="235"/>
                      <a:pt x="93" y="211"/>
                      <a:pt x="69" y="170"/>
                    </a:cubicBezTo>
                    <a:cubicBezTo>
                      <a:pt x="64" y="165"/>
                      <a:pt x="57" y="162"/>
                      <a:pt x="50" y="162"/>
                    </a:cubicBezTo>
                    <a:cubicBezTo>
                      <a:pt x="27" y="162"/>
                      <a:pt x="0" y="190"/>
                      <a:pt x="10" y="218"/>
                    </a:cubicBezTo>
                    <a:cubicBezTo>
                      <a:pt x="45" y="265"/>
                      <a:pt x="105" y="301"/>
                      <a:pt x="176" y="301"/>
                    </a:cubicBezTo>
                    <a:cubicBezTo>
                      <a:pt x="212" y="301"/>
                      <a:pt x="236" y="289"/>
                      <a:pt x="272" y="277"/>
                    </a:cubicBezTo>
                    <a:cubicBezTo>
                      <a:pt x="343" y="206"/>
                      <a:pt x="355" y="99"/>
                      <a:pt x="295" y="15"/>
                    </a:cubicBezTo>
                    <a:cubicBezTo>
                      <a:pt x="288" y="5"/>
                      <a:pt x="278" y="1"/>
                      <a:pt x="26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3800"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Arial"/>
                  <a:sym typeface="Arial"/>
                </a:endParaRPr>
              </a:p>
            </p:txBody>
          </p:sp>
          <p:sp>
            <p:nvSpPr>
              <p:cNvPr id="53" name="Google Shape;450;p31">
                <a:extLst>
                  <a:ext uri="{FF2B5EF4-FFF2-40B4-BE49-F238E27FC236}">
                    <a16:creationId xmlns:a16="http://schemas.microsoft.com/office/drawing/2014/main" id="{054FCBEA-A344-705D-2A8E-EB55D02BCB30}"/>
                  </a:ext>
                </a:extLst>
              </p:cNvPr>
              <p:cNvSpPr/>
              <p:nvPr/>
            </p:nvSpPr>
            <p:spPr>
              <a:xfrm>
                <a:off x="1789844" y="1449945"/>
                <a:ext cx="14195" cy="10536"/>
              </a:xfrm>
              <a:custGeom>
                <a:avLst/>
                <a:gdLst/>
                <a:ahLst/>
                <a:cxnLst/>
                <a:rect l="l" t="t" r="r" b="b"/>
                <a:pathLst>
                  <a:path w="322" h="239" extrusionOk="0">
                    <a:moveTo>
                      <a:pt x="216" y="1"/>
                    </a:moveTo>
                    <a:cubicBezTo>
                      <a:pt x="182" y="1"/>
                      <a:pt x="143" y="13"/>
                      <a:pt x="107" y="37"/>
                    </a:cubicBezTo>
                    <a:cubicBezTo>
                      <a:pt x="36" y="84"/>
                      <a:pt x="0" y="156"/>
                      <a:pt x="36" y="203"/>
                    </a:cubicBezTo>
                    <a:cubicBezTo>
                      <a:pt x="54" y="227"/>
                      <a:pt x="84" y="239"/>
                      <a:pt x="118" y="239"/>
                    </a:cubicBezTo>
                    <a:cubicBezTo>
                      <a:pt x="152" y="239"/>
                      <a:pt x="191" y="227"/>
                      <a:pt x="226" y="203"/>
                    </a:cubicBezTo>
                    <a:cubicBezTo>
                      <a:pt x="298" y="156"/>
                      <a:pt x="322" y="84"/>
                      <a:pt x="298" y="37"/>
                    </a:cubicBezTo>
                    <a:cubicBezTo>
                      <a:pt x="280" y="13"/>
                      <a:pt x="250" y="1"/>
                      <a:pt x="216" y="1"/>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3800"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Arial"/>
                  <a:sym typeface="Arial"/>
                </a:endParaRPr>
              </a:p>
            </p:txBody>
          </p:sp>
          <p:sp>
            <p:nvSpPr>
              <p:cNvPr id="54" name="Google Shape;451;p31">
                <a:extLst>
                  <a:ext uri="{FF2B5EF4-FFF2-40B4-BE49-F238E27FC236}">
                    <a16:creationId xmlns:a16="http://schemas.microsoft.com/office/drawing/2014/main" id="{4FA392A0-4009-D16F-7B62-B61639F322EC}"/>
                  </a:ext>
                </a:extLst>
              </p:cNvPr>
              <p:cNvSpPr/>
              <p:nvPr/>
            </p:nvSpPr>
            <p:spPr>
              <a:xfrm>
                <a:off x="1839705" y="1417807"/>
                <a:ext cx="16840" cy="12785"/>
              </a:xfrm>
              <a:custGeom>
                <a:avLst/>
                <a:gdLst/>
                <a:ahLst/>
                <a:cxnLst/>
                <a:rect l="l" t="t" r="r" b="b"/>
                <a:pathLst>
                  <a:path w="382" h="290" extrusionOk="0">
                    <a:moveTo>
                      <a:pt x="191" y="1"/>
                    </a:moveTo>
                    <a:cubicBezTo>
                      <a:pt x="161" y="1"/>
                      <a:pt x="131" y="10"/>
                      <a:pt x="107" y="27"/>
                    </a:cubicBezTo>
                    <a:cubicBezTo>
                      <a:pt x="0" y="111"/>
                      <a:pt x="60" y="289"/>
                      <a:pt x="191" y="289"/>
                    </a:cubicBezTo>
                    <a:cubicBezTo>
                      <a:pt x="322" y="289"/>
                      <a:pt x="381" y="111"/>
                      <a:pt x="274" y="27"/>
                    </a:cubicBezTo>
                    <a:cubicBezTo>
                      <a:pt x="250" y="10"/>
                      <a:pt x="221" y="1"/>
                      <a:pt x="191" y="1"/>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3800"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Arial"/>
                  <a:sym typeface="Arial"/>
                </a:endParaRPr>
              </a:p>
            </p:txBody>
          </p:sp>
          <p:sp>
            <p:nvSpPr>
              <p:cNvPr id="55" name="Google Shape;452;p31">
                <a:extLst>
                  <a:ext uri="{FF2B5EF4-FFF2-40B4-BE49-F238E27FC236}">
                    <a16:creationId xmlns:a16="http://schemas.microsoft.com/office/drawing/2014/main" id="{DE1E5802-97F3-F4D7-A100-61B18AD9A1F4}"/>
                  </a:ext>
                </a:extLst>
              </p:cNvPr>
              <p:cNvSpPr/>
              <p:nvPr/>
            </p:nvSpPr>
            <p:spPr>
              <a:xfrm>
                <a:off x="1733151" y="1458894"/>
                <a:ext cx="489211" cy="549255"/>
              </a:xfrm>
              <a:custGeom>
                <a:avLst/>
                <a:gdLst/>
                <a:ahLst/>
                <a:cxnLst/>
                <a:rect l="l" t="t" r="r" b="b"/>
                <a:pathLst>
                  <a:path w="11097" h="12459" extrusionOk="0">
                    <a:moveTo>
                      <a:pt x="5584" y="2822"/>
                    </a:moveTo>
                    <a:cubicBezTo>
                      <a:pt x="5763" y="3524"/>
                      <a:pt x="5906" y="4096"/>
                      <a:pt x="6156" y="4882"/>
                    </a:cubicBezTo>
                    <a:lnTo>
                      <a:pt x="6763" y="6823"/>
                    </a:lnTo>
                    <a:lnTo>
                      <a:pt x="6192" y="7215"/>
                    </a:lnTo>
                    <a:cubicBezTo>
                      <a:pt x="6215" y="6953"/>
                      <a:pt x="6275" y="6692"/>
                      <a:pt x="6370" y="6442"/>
                    </a:cubicBezTo>
                    <a:lnTo>
                      <a:pt x="6370" y="6442"/>
                    </a:lnTo>
                    <a:cubicBezTo>
                      <a:pt x="6025" y="6668"/>
                      <a:pt x="5715" y="6918"/>
                      <a:pt x="5430" y="7204"/>
                    </a:cubicBezTo>
                    <a:cubicBezTo>
                      <a:pt x="5418" y="7001"/>
                      <a:pt x="5489" y="6799"/>
                      <a:pt x="5632" y="6656"/>
                    </a:cubicBezTo>
                    <a:cubicBezTo>
                      <a:pt x="5775" y="6513"/>
                      <a:pt x="5882" y="6334"/>
                      <a:pt x="5953" y="6156"/>
                    </a:cubicBezTo>
                    <a:lnTo>
                      <a:pt x="5953" y="6156"/>
                    </a:lnTo>
                    <a:cubicBezTo>
                      <a:pt x="5489" y="6394"/>
                      <a:pt x="5144" y="6811"/>
                      <a:pt x="4810" y="7227"/>
                    </a:cubicBezTo>
                    <a:cubicBezTo>
                      <a:pt x="4941" y="6811"/>
                      <a:pt x="5156" y="6430"/>
                      <a:pt x="5430" y="6096"/>
                    </a:cubicBezTo>
                    <a:lnTo>
                      <a:pt x="5430" y="6096"/>
                    </a:lnTo>
                    <a:cubicBezTo>
                      <a:pt x="5156" y="6227"/>
                      <a:pt x="4965" y="6477"/>
                      <a:pt x="4787" y="6727"/>
                    </a:cubicBezTo>
                    <a:lnTo>
                      <a:pt x="4334" y="7346"/>
                    </a:lnTo>
                    <a:lnTo>
                      <a:pt x="4048" y="7346"/>
                    </a:lnTo>
                    <a:lnTo>
                      <a:pt x="4822" y="4882"/>
                    </a:lnTo>
                    <a:cubicBezTo>
                      <a:pt x="5072" y="4096"/>
                      <a:pt x="5215" y="3524"/>
                      <a:pt x="5394" y="2822"/>
                    </a:cubicBezTo>
                    <a:close/>
                    <a:moveTo>
                      <a:pt x="6787" y="6930"/>
                    </a:moveTo>
                    <a:lnTo>
                      <a:pt x="6918" y="7346"/>
                    </a:lnTo>
                    <a:lnTo>
                      <a:pt x="6704" y="7346"/>
                    </a:lnTo>
                    <a:cubicBezTo>
                      <a:pt x="6727" y="7215"/>
                      <a:pt x="6763" y="7073"/>
                      <a:pt x="6787" y="6930"/>
                    </a:cubicBezTo>
                    <a:close/>
                    <a:moveTo>
                      <a:pt x="5561" y="0"/>
                    </a:moveTo>
                    <a:cubicBezTo>
                      <a:pt x="4552" y="0"/>
                      <a:pt x="3542" y="572"/>
                      <a:pt x="3144" y="1715"/>
                    </a:cubicBezTo>
                    <a:lnTo>
                      <a:pt x="84" y="10597"/>
                    </a:lnTo>
                    <a:cubicBezTo>
                      <a:pt x="24" y="10740"/>
                      <a:pt x="0" y="10894"/>
                      <a:pt x="0" y="11049"/>
                    </a:cubicBezTo>
                    <a:cubicBezTo>
                      <a:pt x="0" y="11740"/>
                      <a:pt x="512" y="12335"/>
                      <a:pt x="1203" y="12430"/>
                    </a:cubicBezTo>
                    <a:cubicBezTo>
                      <a:pt x="1276" y="12442"/>
                      <a:pt x="1349" y="12447"/>
                      <a:pt x="1421" y="12447"/>
                    </a:cubicBezTo>
                    <a:cubicBezTo>
                      <a:pt x="2020" y="12447"/>
                      <a:pt x="2571" y="12061"/>
                      <a:pt x="2763" y="11466"/>
                    </a:cubicBezTo>
                    <a:lnTo>
                      <a:pt x="3286" y="9740"/>
                    </a:lnTo>
                    <a:lnTo>
                      <a:pt x="7680" y="9740"/>
                    </a:lnTo>
                    <a:lnTo>
                      <a:pt x="8216" y="11430"/>
                    </a:lnTo>
                    <a:cubicBezTo>
                      <a:pt x="8419" y="12050"/>
                      <a:pt x="8996" y="12459"/>
                      <a:pt x="9628" y="12459"/>
                    </a:cubicBezTo>
                    <a:cubicBezTo>
                      <a:pt x="9700" y="12459"/>
                      <a:pt x="9773" y="12453"/>
                      <a:pt x="9847" y="12442"/>
                    </a:cubicBezTo>
                    <a:cubicBezTo>
                      <a:pt x="10561" y="12323"/>
                      <a:pt x="11085" y="11716"/>
                      <a:pt x="11097" y="10990"/>
                    </a:cubicBezTo>
                    <a:cubicBezTo>
                      <a:pt x="11085" y="10823"/>
                      <a:pt x="11061" y="10656"/>
                      <a:pt x="11014" y="10502"/>
                    </a:cubicBezTo>
                    <a:lnTo>
                      <a:pt x="7978" y="1715"/>
                    </a:lnTo>
                    <a:cubicBezTo>
                      <a:pt x="7579" y="572"/>
                      <a:pt x="6570" y="0"/>
                      <a:pt x="5561"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3800"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Arial"/>
                  <a:sym typeface="Arial"/>
                </a:endParaRPr>
              </a:p>
            </p:txBody>
          </p:sp>
          <p:sp>
            <p:nvSpPr>
              <p:cNvPr id="56" name="Google Shape;453;p31">
                <a:extLst>
                  <a:ext uri="{FF2B5EF4-FFF2-40B4-BE49-F238E27FC236}">
                    <a16:creationId xmlns:a16="http://schemas.microsoft.com/office/drawing/2014/main" id="{53E8A02F-AD11-63C3-55AC-CDBE275D9A9A}"/>
                  </a:ext>
                </a:extLst>
              </p:cNvPr>
              <p:cNvSpPr/>
              <p:nvPr/>
            </p:nvSpPr>
            <p:spPr>
              <a:xfrm>
                <a:off x="1756252" y="1485389"/>
                <a:ext cx="366841" cy="496309"/>
              </a:xfrm>
              <a:custGeom>
                <a:avLst/>
                <a:gdLst/>
                <a:ahLst/>
                <a:cxnLst/>
                <a:rect l="l" t="t" r="r" b="b"/>
                <a:pathLst>
                  <a:path w="10026" h="11258" extrusionOk="0">
                    <a:moveTo>
                      <a:pt x="5489" y="2042"/>
                    </a:moveTo>
                    <a:cubicBezTo>
                      <a:pt x="5668" y="2745"/>
                      <a:pt x="5799" y="3495"/>
                      <a:pt x="6049" y="4281"/>
                    </a:cubicBezTo>
                    <a:lnTo>
                      <a:pt x="6823" y="6972"/>
                    </a:lnTo>
                    <a:lnTo>
                      <a:pt x="3215" y="6972"/>
                    </a:lnTo>
                    <a:lnTo>
                      <a:pt x="3989" y="4281"/>
                    </a:lnTo>
                    <a:cubicBezTo>
                      <a:pt x="4227" y="3495"/>
                      <a:pt x="4382" y="2757"/>
                      <a:pt x="4560" y="2042"/>
                    </a:cubicBezTo>
                    <a:close/>
                    <a:moveTo>
                      <a:pt x="5032" y="1"/>
                    </a:moveTo>
                    <a:cubicBezTo>
                      <a:pt x="4123" y="1"/>
                      <a:pt x="3215" y="518"/>
                      <a:pt x="2858" y="1554"/>
                    </a:cubicBezTo>
                    <a:lnTo>
                      <a:pt x="72" y="9579"/>
                    </a:lnTo>
                    <a:cubicBezTo>
                      <a:pt x="24" y="9710"/>
                      <a:pt x="0" y="9841"/>
                      <a:pt x="0" y="9984"/>
                    </a:cubicBezTo>
                    <a:cubicBezTo>
                      <a:pt x="0" y="10686"/>
                      <a:pt x="250" y="11258"/>
                      <a:pt x="953" y="11258"/>
                    </a:cubicBezTo>
                    <a:cubicBezTo>
                      <a:pt x="1512" y="11258"/>
                      <a:pt x="2012" y="10901"/>
                      <a:pt x="2179" y="10365"/>
                    </a:cubicBezTo>
                    <a:lnTo>
                      <a:pt x="2655" y="8805"/>
                    </a:lnTo>
                    <a:lnTo>
                      <a:pt x="7180" y="8805"/>
                    </a:lnTo>
                    <a:lnTo>
                      <a:pt x="7668" y="10329"/>
                    </a:lnTo>
                    <a:cubicBezTo>
                      <a:pt x="7846" y="10877"/>
                      <a:pt x="8358" y="11246"/>
                      <a:pt x="8930" y="11258"/>
                    </a:cubicBezTo>
                    <a:cubicBezTo>
                      <a:pt x="9668" y="11258"/>
                      <a:pt x="10025" y="10663"/>
                      <a:pt x="10025" y="9924"/>
                    </a:cubicBezTo>
                    <a:cubicBezTo>
                      <a:pt x="10025" y="9770"/>
                      <a:pt x="10001" y="9627"/>
                      <a:pt x="9954" y="9484"/>
                    </a:cubicBezTo>
                    <a:lnTo>
                      <a:pt x="7215" y="1554"/>
                    </a:lnTo>
                    <a:cubicBezTo>
                      <a:pt x="6852" y="518"/>
                      <a:pt x="5941" y="1"/>
                      <a:pt x="5032" y="1"/>
                    </a:cubicBezTo>
                    <a:close/>
                  </a:path>
                </a:pathLst>
              </a:custGeom>
              <a:solidFill>
                <a:srgbClr val="F28888"/>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3800"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Arial"/>
                  <a:sym typeface="Arial"/>
                </a:endParaRPr>
              </a:p>
            </p:txBody>
          </p:sp>
        </p:grpSp>
        <p:sp>
          <p:nvSpPr>
            <p:cNvPr id="41" name="TextBox 40">
              <a:extLst>
                <a:ext uri="{FF2B5EF4-FFF2-40B4-BE49-F238E27FC236}">
                  <a16:creationId xmlns:a16="http://schemas.microsoft.com/office/drawing/2014/main" id="{F80F56AF-4931-0BED-1F77-B3545920AC09}"/>
                </a:ext>
              </a:extLst>
            </p:cNvPr>
            <p:cNvSpPr txBox="1"/>
            <p:nvPr/>
          </p:nvSpPr>
          <p:spPr>
            <a:xfrm>
              <a:off x="2955529" y="2542086"/>
              <a:ext cx="7214055" cy="773707"/>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it-IT" sz="3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Hôm qua, Lan bị ốm</a:t>
              </a:r>
              <a:endParaRPr kumimoji="0" lang="vi-VN" sz="3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grpSp>
        <p:nvGrpSpPr>
          <p:cNvPr id="57" name="Group 56">
            <a:extLst>
              <a:ext uri="{FF2B5EF4-FFF2-40B4-BE49-F238E27FC236}">
                <a16:creationId xmlns:a16="http://schemas.microsoft.com/office/drawing/2014/main" id="{06A29FF7-77FB-84D4-9327-1EBCED451235}"/>
              </a:ext>
            </a:extLst>
          </p:cNvPr>
          <p:cNvGrpSpPr/>
          <p:nvPr/>
        </p:nvGrpSpPr>
        <p:grpSpPr>
          <a:xfrm>
            <a:off x="282068" y="5051359"/>
            <a:ext cx="11229376" cy="1396127"/>
            <a:chOff x="1612674" y="5136090"/>
            <a:chExt cx="8973766" cy="1482325"/>
          </a:xfrm>
        </p:grpSpPr>
        <p:sp>
          <p:nvSpPr>
            <p:cNvPr id="58" name="Rectangle: Rounded Corners 205">
              <a:extLst>
                <a:ext uri="{FF2B5EF4-FFF2-40B4-BE49-F238E27FC236}">
                  <a16:creationId xmlns:a16="http://schemas.microsoft.com/office/drawing/2014/main" id="{12F82837-0250-CDE5-CD68-AE8D02A2A3E4}"/>
                </a:ext>
              </a:extLst>
            </p:cNvPr>
            <p:cNvSpPr/>
            <p:nvPr/>
          </p:nvSpPr>
          <p:spPr>
            <a:xfrm>
              <a:off x="2170089" y="5197217"/>
              <a:ext cx="8416351" cy="1339556"/>
            </a:xfrm>
            <a:custGeom>
              <a:avLst/>
              <a:gdLst>
                <a:gd name="connsiteX0" fmla="*/ 0 w 8416351"/>
                <a:gd name="connsiteY0" fmla="*/ 223264 h 1339556"/>
                <a:gd name="connsiteX1" fmla="*/ 223264 w 8416351"/>
                <a:gd name="connsiteY1" fmla="*/ 0 h 1339556"/>
                <a:gd name="connsiteX2" fmla="*/ 8193087 w 8416351"/>
                <a:gd name="connsiteY2" fmla="*/ 0 h 1339556"/>
                <a:gd name="connsiteX3" fmla="*/ 8416351 w 8416351"/>
                <a:gd name="connsiteY3" fmla="*/ 223264 h 1339556"/>
                <a:gd name="connsiteX4" fmla="*/ 8416351 w 8416351"/>
                <a:gd name="connsiteY4" fmla="*/ 1116292 h 1339556"/>
                <a:gd name="connsiteX5" fmla="*/ 8193087 w 8416351"/>
                <a:gd name="connsiteY5" fmla="*/ 1339556 h 1339556"/>
                <a:gd name="connsiteX6" fmla="*/ 223264 w 8416351"/>
                <a:gd name="connsiteY6" fmla="*/ 1339556 h 1339556"/>
                <a:gd name="connsiteX7" fmla="*/ 0 w 8416351"/>
                <a:gd name="connsiteY7" fmla="*/ 1116292 h 1339556"/>
                <a:gd name="connsiteX8" fmla="*/ 0 w 8416351"/>
                <a:gd name="connsiteY8" fmla="*/ 223264 h 1339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16351" h="1339556" fill="none" extrusionOk="0">
                  <a:moveTo>
                    <a:pt x="0" y="223264"/>
                  </a:moveTo>
                  <a:cubicBezTo>
                    <a:pt x="17492" y="116008"/>
                    <a:pt x="101318" y="1929"/>
                    <a:pt x="223264" y="0"/>
                  </a:cubicBezTo>
                  <a:cubicBezTo>
                    <a:pt x="1924901" y="-168267"/>
                    <a:pt x="5297972" y="-42953"/>
                    <a:pt x="8193087" y="0"/>
                  </a:cubicBezTo>
                  <a:cubicBezTo>
                    <a:pt x="8329675" y="15074"/>
                    <a:pt x="8415770" y="92087"/>
                    <a:pt x="8416351" y="223264"/>
                  </a:cubicBezTo>
                  <a:cubicBezTo>
                    <a:pt x="8353887" y="632031"/>
                    <a:pt x="8370444" y="870644"/>
                    <a:pt x="8416351" y="1116292"/>
                  </a:cubicBezTo>
                  <a:cubicBezTo>
                    <a:pt x="8422712" y="1233616"/>
                    <a:pt x="8320235" y="1348073"/>
                    <a:pt x="8193087" y="1339556"/>
                  </a:cubicBezTo>
                  <a:cubicBezTo>
                    <a:pt x="6667796" y="1407781"/>
                    <a:pt x="2222670" y="1350432"/>
                    <a:pt x="223264" y="1339556"/>
                  </a:cubicBezTo>
                  <a:cubicBezTo>
                    <a:pt x="106916" y="1350689"/>
                    <a:pt x="1631" y="1238757"/>
                    <a:pt x="0" y="1116292"/>
                  </a:cubicBezTo>
                  <a:cubicBezTo>
                    <a:pt x="-4532" y="934715"/>
                    <a:pt x="-13869" y="657198"/>
                    <a:pt x="0" y="223264"/>
                  </a:cubicBezTo>
                  <a:close/>
                </a:path>
                <a:path w="8416351" h="1339556" stroke="0" extrusionOk="0">
                  <a:moveTo>
                    <a:pt x="0" y="223264"/>
                  </a:moveTo>
                  <a:cubicBezTo>
                    <a:pt x="-3084" y="86372"/>
                    <a:pt x="94309" y="13419"/>
                    <a:pt x="223264" y="0"/>
                  </a:cubicBezTo>
                  <a:cubicBezTo>
                    <a:pt x="2693520" y="163917"/>
                    <a:pt x="6290404" y="128764"/>
                    <a:pt x="8193087" y="0"/>
                  </a:cubicBezTo>
                  <a:cubicBezTo>
                    <a:pt x="8329974" y="9065"/>
                    <a:pt x="8419870" y="113402"/>
                    <a:pt x="8416351" y="223264"/>
                  </a:cubicBezTo>
                  <a:cubicBezTo>
                    <a:pt x="8429750" y="400550"/>
                    <a:pt x="8370004" y="935153"/>
                    <a:pt x="8416351" y="1116292"/>
                  </a:cubicBezTo>
                  <a:cubicBezTo>
                    <a:pt x="8408060" y="1255076"/>
                    <a:pt x="8316593" y="1353428"/>
                    <a:pt x="8193087" y="1339556"/>
                  </a:cubicBezTo>
                  <a:cubicBezTo>
                    <a:pt x="5578591" y="1317574"/>
                    <a:pt x="3114680" y="1264668"/>
                    <a:pt x="223264" y="1339556"/>
                  </a:cubicBezTo>
                  <a:cubicBezTo>
                    <a:pt x="116415" y="1333159"/>
                    <a:pt x="-6364" y="1250706"/>
                    <a:pt x="0" y="1116292"/>
                  </a:cubicBezTo>
                  <a:cubicBezTo>
                    <a:pt x="-73138" y="725263"/>
                    <a:pt x="-35956" y="386078"/>
                    <a:pt x="0" y="223264"/>
                  </a:cubicBezTo>
                  <a:close/>
                </a:path>
              </a:pathLst>
            </a:custGeom>
            <a:ln w="38100">
              <a:solidFill>
                <a:srgbClr val="ED7F5D"/>
              </a:solidFill>
              <a:extLst>
                <a:ext uri="{C807C97D-BFC1-408E-A445-0C87EB9F89A2}">
                  <ask:lineSketchStyleProps xmlns:ask="http://schemas.microsoft.com/office/drawing/2018/sketchyshapes" sd="1872881490">
                    <a:prstGeom prst="roundRect">
                      <a:avLst/>
                    </a:prstGeom>
                    <ask:type>
                      <ask:lineSketchCurved/>
                    </ask:type>
                  </ask:lineSketchStyleProps>
                </a:ext>
              </a:extLst>
            </a:ln>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3800" b="1"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nvGrpSpPr>
            <p:cNvPr id="59" name="Google Shape;293;p27">
              <a:extLst>
                <a:ext uri="{FF2B5EF4-FFF2-40B4-BE49-F238E27FC236}">
                  <a16:creationId xmlns:a16="http://schemas.microsoft.com/office/drawing/2014/main" id="{9109C8CD-5797-A5D4-5995-6D0B9504B79B}"/>
                </a:ext>
              </a:extLst>
            </p:cNvPr>
            <p:cNvGrpSpPr/>
            <p:nvPr/>
          </p:nvGrpSpPr>
          <p:grpSpPr>
            <a:xfrm rot="21403310">
              <a:off x="1612674" y="5184381"/>
              <a:ext cx="1724419" cy="1409055"/>
              <a:chOff x="3676506" y="1404273"/>
              <a:chExt cx="792384" cy="610489"/>
            </a:xfrm>
          </p:grpSpPr>
          <p:sp>
            <p:nvSpPr>
              <p:cNvPr id="61" name="Google Shape;294;p27">
                <a:extLst>
                  <a:ext uri="{FF2B5EF4-FFF2-40B4-BE49-F238E27FC236}">
                    <a16:creationId xmlns:a16="http://schemas.microsoft.com/office/drawing/2014/main" id="{E6996BB8-E942-6163-DC3B-34945E756981}"/>
                  </a:ext>
                </a:extLst>
              </p:cNvPr>
              <p:cNvSpPr/>
              <p:nvPr/>
            </p:nvSpPr>
            <p:spPr>
              <a:xfrm>
                <a:off x="3899885" y="1404273"/>
                <a:ext cx="177442" cy="160690"/>
              </a:xfrm>
              <a:custGeom>
                <a:avLst/>
                <a:gdLst/>
                <a:ahLst/>
                <a:cxnLst/>
                <a:rect l="l" t="t" r="r" b="b"/>
                <a:pathLst>
                  <a:path w="4025" h="3645" extrusionOk="0">
                    <a:moveTo>
                      <a:pt x="1158" y="1"/>
                    </a:moveTo>
                    <a:cubicBezTo>
                      <a:pt x="1024" y="1"/>
                      <a:pt x="906" y="30"/>
                      <a:pt x="810" y="96"/>
                    </a:cubicBezTo>
                    <a:cubicBezTo>
                      <a:pt x="0" y="656"/>
                      <a:pt x="1096" y="3644"/>
                      <a:pt x="1096" y="3644"/>
                    </a:cubicBezTo>
                    <a:lnTo>
                      <a:pt x="4025" y="1620"/>
                    </a:lnTo>
                    <a:cubicBezTo>
                      <a:pt x="4025" y="1620"/>
                      <a:pt x="2155" y="1"/>
                      <a:pt x="1158"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3800"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Arial"/>
                  <a:sym typeface="Arial"/>
                </a:endParaRPr>
              </a:p>
            </p:txBody>
          </p:sp>
          <p:sp>
            <p:nvSpPr>
              <p:cNvPr id="62" name="Google Shape;295;p27">
                <a:extLst>
                  <a:ext uri="{FF2B5EF4-FFF2-40B4-BE49-F238E27FC236}">
                    <a16:creationId xmlns:a16="http://schemas.microsoft.com/office/drawing/2014/main" id="{5838CC8C-B44B-2A2E-4118-F29794B899C1}"/>
                  </a:ext>
                </a:extLst>
              </p:cNvPr>
              <p:cNvSpPr/>
              <p:nvPr/>
            </p:nvSpPr>
            <p:spPr>
              <a:xfrm>
                <a:off x="3935065" y="1440820"/>
                <a:ext cx="121807" cy="109948"/>
              </a:xfrm>
              <a:custGeom>
                <a:avLst/>
                <a:gdLst/>
                <a:ahLst/>
                <a:cxnLst/>
                <a:rect l="l" t="t" r="r" b="b"/>
                <a:pathLst>
                  <a:path w="2763" h="2494" extrusionOk="0">
                    <a:moveTo>
                      <a:pt x="798" y="0"/>
                    </a:moveTo>
                    <a:cubicBezTo>
                      <a:pt x="706" y="0"/>
                      <a:pt x="625" y="20"/>
                      <a:pt x="560" y="65"/>
                    </a:cubicBezTo>
                    <a:cubicBezTo>
                      <a:pt x="0" y="446"/>
                      <a:pt x="750" y="2494"/>
                      <a:pt x="750" y="2494"/>
                    </a:cubicBezTo>
                    <a:lnTo>
                      <a:pt x="2762" y="1113"/>
                    </a:lnTo>
                    <a:cubicBezTo>
                      <a:pt x="2762" y="1113"/>
                      <a:pt x="1483" y="0"/>
                      <a:pt x="798"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3800"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Arial"/>
                  <a:sym typeface="Arial"/>
                </a:endParaRPr>
              </a:p>
            </p:txBody>
          </p:sp>
          <p:sp>
            <p:nvSpPr>
              <p:cNvPr id="63" name="Google Shape;296;p27">
                <a:extLst>
                  <a:ext uri="{FF2B5EF4-FFF2-40B4-BE49-F238E27FC236}">
                    <a16:creationId xmlns:a16="http://schemas.microsoft.com/office/drawing/2014/main" id="{3108EF5E-CFB2-F9C3-CF02-C2B88613480F}"/>
                  </a:ext>
                </a:extLst>
              </p:cNvPr>
              <p:cNvSpPr/>
              <p:nvPr/>
            </p:nvSpPr>
            <p:spPr>
              <a:xfrm>
                <a:off x="4228450" y="1404273"/>
                <a:ext cx="177442" cy="160690"/>
              </a:xfrm>
              <a:custGeom>
                <a:avLst/>
                <a:gdLst/>
                <a:ahLst/>
                <a:cxnLst/>
                <a:rect l="l" t="t" r="r" b="b"/>
                <a:pathLst>
                  <a:path w="4025" h="3645" extrusionOk="0">
                    <a:moveTo>
                      <a:pt x="2856" y="1"/>
                    </a:moveTo>
                    <a:cubicBezTo>
                      <a:pt x="1861" y="1"/>
                      <a:pt x="1" y="1620"/>
                      <a:pt x="1" y="1620"/>
                    </a:cubicBezTo>
                    <a:lnTo>
                      <a:pt x="2918" y="3644"/>
                    </a:lnTo>
                    <a:cubicBezTo>
                      <a:pt x="2918" y="3644"/>
                      <a:pt x="4025" y="656"/>
                      <a:pt x="3203" y="96"/>
                    </a:cubicBezTo>
                    <a:cubicBezTo>
                      <a:pt x="3108" y="30"/>
                      <a:pt x="2990" y="1"/>
                      <a:pt x="2856"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3800"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Arial"/>
                  <a:sym typeface="Arial"/>
                </a:endParaRPr>
              </a:p>
            </p:txBody>
          </p:sp>
          <p:sp>
            <p:nvSpPr>
              <p:cNvPr id="64" name="Google Shape;297;p27">
                <a:extLst>
                  <a:ext uri="{FF2B5EF4-FFF2-40B4-BE49-F238E27FC236}">
                    <a16:creationId xmlns:a16="http://schemas.microsoft.com/office/drawing/2014/main" id="{EFF76746-00C3-77F2-5F84-19C897D474C3}"/>
                  </a:ext>
                </a:extLst>
              </p:cNvPr>
              <p:cNvSpPr/>
              <p:nvPr/>
            </p:nvSpPr>
            <p:spPr>
              <a:xfrm>
                <a:off x="4246834" y="1437601"/>
                <a:ext cx="126524" cy="114753"/>
              </a:xfrm>
              <a:custGeom>
                <a:avLst/>
                <a:gdLst/>
                <a:ahLst/>
                <a:cxnLst/>
                <a:rect l="l" t="t" r="r" b="b"/>
                <a:pathLst>
                  <a:path w="2870" h="2603" extrusionOk="0">
                    <a:moveTo>
                      <a:pt x="2044" y="0"/>
                    </a:moveTo>
                    <a:cubicBezTo>
                      <a:pt x="1338" y="0"/>
                      <a:pt x="0" y="1162"/>
                      <a:pt x="0" y="1162"/>
                    </a:cubicBezTo>
                    <a:lnTo>
                      <a:pt x="2084" y="2603"/>
                    </a:lnTo>
                    <a:cubicBezTo>
                      <a:pt x="2084" y="2603"/>
                      <a:pt x="2870" y="471"/>
                      <a:pt x="2286" y="67"/>
                    </a:cubicBezTo>
                    <a:cubicBezTo>
                      <a:pt x="2220" y="21"/>
                      <a:pt x="2138" y="0"/>
                      <a:pt x="2044"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3800"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Arial"/>
                  <a:sym typeface="Arial"/>
                </a:endParaRPr>
              </a:p>
            </p:txBody>
          </p:sp>
          <p:sp>
            <p:nvSpPr>
              <p:cNvPr id="65" name="Google Shape;298;p27">
                <a:extLst>
                  <a:ext uri="{FF2B5EF4-FFF2-40B4-BE49-F238E27FC236}">
                    <a16:creationId xmlns:a16="http://schemas.microsoft.com/office/drawing/2014/main" id="{96DB1D9A-2776-E916-722C-B2B5C4724E93}"/>
                  </a:ext>
                </a:extLst>
              </p:cNvPr>
              <p:cNvSpPr/>
              <p:nvPr/>
            </p:nvSpPr>
            <p:spPr>
              <a:xfrm>
                <a:off x="3915358" y="1453863"/>
                <a:ext cx="428037" cy="560673"/>
              </a:xfrm>
              <a:custGeom>
                <a:avLst/>
                <a:gdLst/>
                <a:ahLst/>
                <a:cxnLst/>
                <a:rect l="l" t="t" r="r" b="b"/>
                <a:pathLst>
                  <a:path w="10895" h="12718" extrusionOk="0">
                    <a:moveTo>
                      <a:pt x="5966" y="0"/>
                    </a:moveTo>
                    <a:cubicBezTo>
                      <a:pt x="5311" y="0"/>
                      <a:pt x="4668" y="84"/>
                      <a:pt x="4049" y="262"/>
                    </a:cubicBezTo>
                    <a:cubicBezTo>
                      <a:pt x="3954" y="298"/>
                      <a:pt x="3858" y="322"/>
                      <a:pt x="3763" y="357"/>
                    </a:cubicBezTo>
                    <a:cubicBezTo>
                      <a:pt x="3573" y="429"/>
                      <a:pt x="3394" y="500"/>
                      <a:pt x="3215" y="595"/>
                    </a:cubicBezTo>
                    <a:cubicBezTo>
                      <a:pt x="3120" y="631"/>
                      <a:pt x="3037" y="679"/>
                      <a:pt x="2954" y="726"/>
                    </a:cubicBezTo>
                    <a:cubicBezTo>
                      <a:pt x="1084" y="1750"/>
                      <a:pt x="1" y="3822"/>
                      <a:pt x="1" y="6453"/>
                    </a:cubicBezTo>
                    <a:cubicBezTo>
                      <a:pt x="1" y="8751"/>
                      <a:pt x="715" y="10537"/>
                      <a:pt x="2120" y="11597"/>
                    </a:cubicBezTo>
                    <a:cubicBezTo>
                      <a:pt x="2668" y="12002"/>
                      <a:pt x="3299" y="12299"/>
                      <a:pt x="3954" y="12466"/>
                    </a:cubicBezTo>
                    <a:cubicBezTo>
                      <a:pt x="4568" y="12633"/>
                      <a:pt x="5202" y="12717"/>
                      <a:pt x="5839" y="12717"/>
                    </a:cubicBezTo>
                    <a:cubicBezTo>
                      <a:pt x="5881" y="12717"/>
                      <a:pt x="5923" y="12717"/>
                      <a:pt x="5966" y="12716"/>
                    </a:cubicBezTo>
                    <a:cubicBezTo>
                      <a:pt x="6168" y="12716"/>
                      <a:pt x="6383" y="12704"/>
                      <a:pt x="6597" y="12692"/>
                    </a:cubicBezTo>
                    <a:cubicBezTo>
                      <a:pt x="6799" y="12680"/>
                      <a:pt x="7014" y="12656"/>
                      <a:pt x="7228" y="12621"/>
                    </a:cubicBezTo>
                    <a:cubicBezTo>
                      <a:pt x="9073" y="12323"/>
                      <a:pt x="10895" y="11406"/>
                      <a:pt x="10895" y="9775"/>
                    </a:cubicBezTo>
                    <a:cubicBezTo>
                      <a:pt x="10895" y="9239"/>
                      <a:pt x="10609" y="8727"/>
                      <a:pt x="10133" y="8466"/>
                    </a:cubicBezTo>
                    <a:cubicBezTo>
                      <a:pt x="9907" y="8335"/>
                      <a:pt x="9645" y="8263"/>
                      <a:pt x="9383" y="8263"/>
                    </a:cubicBezTo>
                    <a:cubicBezTo>
                      <a:pt x="8204" y="8263"/>
                      <a:pt x="8085" y="9394"/>
                      <a:pt x="7192" y="9966"/>
                    </a:cubicBezTo>
                    <a:cubicBezTo>
                      <a:pt x="7073" y="10037"/>
                      <a:pt x="6942" y="10097"/>
                      <a:pt x="6811" y="10144"/>
                    </a:cubicBezTo>
                    <a:cubicBezTo>
                      <a:pt x="6565" y="10230"/>
                      <a:pt x="6309" y="10277"/>
                      <a:pt x="6052" y="10277"/>
                    </a:cubicBezTo>
                    <a:cubicBezTo>
                      <a:pt x="6024" y="10277"/>
                      <a:pt x="5995" y="10276"/>
                      <a:pt x="5966" y="10275"/>
                    </a:cubicBezTo>
                    <a:cubicBezTo>
                      <a:pt x="5945" y="10276"/>
                      <a:pt x="5925" y="10276"/>
                      <a:pt x="5904" y="10276"/>
                    </a:cubicBezTo>
                    <a:cubicBezTo>
                      <a:pt x="5473" y="10276"/>
                      <a:pt x="5055" y="10157"/>
                      <a:pt x="4680" y="9930"/>
                    </a:cubicBezTo>
                    <a:cubicBezTo>
                      <a:pt x="4644" y="9906"/>
                      <a:pt x="4608" y="9882"/>
                      <a:pt x="4573" y="9847"/>
                    </a:cubicBezTo>
                    <a:cubicBezTo>
                      <a:pt x="4489" y="9799"/>
                      <a:pt x="4418" y="9739"/>
                      <a:pt x="4358" y="9680"/>
                    </a:cubicBezTo>
                    <a:cubicBezTo>
                      <a:pt x="4323" y="9644"/>
                      <a:pt x="4287" y="9608"/>
                      <a:pt x="4251" y="9573"/>
                    </a:cubicBezTo>
                    <a:cubicBezTo>
                      <a:pt x="3644" y="8954"/>
                      <a:pt x="3251" y="7894"/>
                      <a:pt x="3251" y="6299"/>
                    </a:cubicBezTo>
                    <a:cubicBezTo>
                      <a:pt x="3251" y="4917"/>
                      <a:pt x="3549" y="3953"/>
                      <a:pt x="4049" y="3322"/>
                    </a:cubicBezTo>
                    <a:cubicBezTo>
                      <a:pt x="4097" y="3262"/>
                      <a:pt x="4156" y="3191"/>
                      <a:pt x="4227" y="3132"/>
                    </a:cubicBezTo>
                    <a:cubicBezTo>
                      <a:pt x="4251" y="3096"/>
                      <a:pt x="4287" y="3060"/>
                      <a:pt x="4323" y="3024"/>
                    </a:cubicBezTo>
                    <a:cubicBezTo>
                      <a:pt x="4763" y="2642"/>
                      <a:pt x="5328" y="2429"/>
                      <a:pt x="5918" y="2429"/>
                    </a:cubicBezTo>
                    <a:cubicBezTo>
                      <a:pt x="5934" y="2429"/>
                      <a:pt x="5950" y="2429"/>
                      <a:pt x="5966" y="2429"/>
                    </a:cubicBezTo>
                    <a:cubicBezTo>
                      <a:pt x="5988" y="2428"/>
                      <a:pt x="6011" y="2428"/>
                      <a:pt x="6033" y="2428"/>
                    </a:cubicBezTo>
                    <a:cubicBezTo>
                      <a:pt x="6369" y="2428"/>
                      <a:pt x="6713" y="2510"/>
                      <a:pt x="7025" y="2655"/>
                    </a:cubicBezTo>
                    <a:cubicBezTo>
                      <a:pt x="7240" y="2762"/>
                      <a:pt x="7430" y="2905"/>
                      <a:pt x="7597" y="3084"/>
                    </a:cubicBezTo>
                    <a:cubicBezTo>
                      <a:pt x="7823" y="3334"/>
                      <a:pt x="8014" y="3608"/>
                      <a:pt x="8240" y="3822"/>
                    </a:cubicBezTo>
                    <a:cubicBezTo>
                      <a:pt x="8481" y="4086"/>
                      <a:pt x="8833" y="4239"/>
                      <a:pt x="9199" y="4239"/>
                    </a:cubicBezTo>
                    <a:cubicBezTo>
                      <a:pt x="9213" y="4239"/>
                      <a:pt x="9226" y="4239"/>
                      <a:pt x="9240" y="4239"/>
                    </a:cubicBezTo>
                    <a:cubicBezTo>
                      <a:pt x="9585" y="4239"/>
                      <a:pt x="9907" y="4120"/>
                      <a:pt x="10169" y="3905"/>
                    </a:cubicBezTo>
                    <a:cubicBezTo>
                      <a:pt x="10204" y="3882"/>
                      <a:pt x="10240" y="3846"/>
                      <a:pt x="10276" y="3822"/>
                    </a:cubicBezTo>
                    <a:cubicBezTo>
                      <a:pt x="10550" y="3536"/>
                      <a:pt x="10716" y="3167"/>
                      <a:pt x="10704" y="2774"/>
                    </a:cubicBezTo>
                    <a:cubicBezTo>
                      <a:pt x="10704" y="2191"/>
                      <a:pt x="10454" y="1643"/>
                      <a:pt x="10014" y="1262"/>
                    </a:cubicBezTo>
                    <a:cubicBezTo>
                      <a:pt x="9788" y="1060"/>
                      <a:pt x="9538" y="881"/>
                      <a:pt x="9264" y="738"/>
                    </a:cubicBezTo>
                    <a:cubicBezTo>
                      <a:pt x="8299" y="226"/>
                      <a:pt x="7025" y="0"/>
                      <a:pt x="5966"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3800"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Arial"/>
                  <a:sym typeface="Arial"/>
                </a:endParaRPr>
              </a:p>
            </p:txBody>
          </p:sp>
          <p:sp>
            <p:nvSpPr>
              <p:cNvPr id="66" name="Google Shape;299;p27">
                <a:extLst>
                  <a:ext uri="{FF2B5EF4-FFF2-40B4-BE49-F238E27FC236}">
                    <a16:creationId xmlns:a16="http://schemas.microsoft.com/office/drawing/2014/main" id="{44965A53-F5FA-8605-AC0F-4ADE7F87BAAD}"/>
                  </a:ext>
                </a:extLst>
              </p:cNvPr>
              <p:cNvSpPr/>
              <p:nvPr/>
            </p:nvSpPr>
            <p:spPr>
              <a:xfrm>
                <a:off x="3676506" y="1453648"/>
                <a:ext cx="721482" cy="561114"/>
              </a:xfrm>
              <a:custGeom>
                <a:avLst/>
                <a:gdLst/>
                <a:ahLst/>
                <a:cxnLst/>
                <a:rect l="l" t="t" r="r" b="b"/>
                <a:pathLst>
                  <a:path w="15783" h="12728" extrusionOk="0">
                    <a:moveTo>
                      <a:pt x="10854" y="465"/>
                    </a:moveTo>
                    <a:cubicBezTo>
                      <a:pt x="12628" y="465"/>
                      <a:pt x="15128" y="1179"/>
                      <a:pt x="15128" y="2774"/>
                    </a:cubicBezTo>
                    <a:cubicBezTo>
                      <a:pt x="15140" y="3315"/>
                      <a:pt x="14699" y="3763"/>
                      <a:pt x="14161" y="3763"/>
                    </a:cubicBezTo>
                    <a:cubicBezTo>
                      <a:pt x="14154" y="3763"/>
                      <a:pt x="14147" y="3763"/>
                      <a:pt x="14140" y="3763"/>
                    </a:cubicBezTo>
                    <a:cubicBezTo>
                      <a:pt x="13699" y="3763"/>
                      <a:pt x="13509" y="3560"/>
                      <a:pt x="13176" y="3143"/>
                    </a:cubicBezTo>
                    <a:cubicBezTo>
                      <a:pt x="12759" y="2643"/>
                      <a:pt x="12199" y="1953"/>
                      <a:pt x="10854" y="1953"/>
                    </a:cubicBezTo>
                    <a:cubicBezTo>
                      <a:pt x="8865" y="1953"/>
                      <a:pt x="7675" y="3584"/>
                      <a:pt x="7675" y="6310"/>
                    </a:cubicBezTo>
                    <a:cubicBezTo>
                      <a:pt x="7675" y="10430"/>
                      <a:pt x="10116" y="10751"/>
                      <a:pt x="10854" y="10751"/>
                    </a:cubicBezTo>
                    <a:cubicBezTo>
                      <a:pt x="12259" y="10751"/>
                      <a:pt x="12830" y="9989"/>
                      <a:pt x="13259" y="9442"/>
                    </a:cubicBezTo>
                    <a:cubicBezTo>
                      <a:pt x="13616" y="8966"/>
                      <a:pt x="13818" y="8739"/>
                      <a:pt x="14283" y="8739"/>
                    </a:cubicBezTo>
                    <a:cubicBezTo>
                      <a:pt x="14854" y="8739"/>
                      <a:pt x="15307" y="9204"/>
                      <a:pt x="15307" y="9775"/>
                    </a:cubicBezTo>
                    <a:cubicBezTo>
                      <a:pt x="15307" y="11466"/>
                      <a:pt x="12652" y="12240"/>
                      <a:pt x="10854" y="12240"/>
                    </a:cubicBezTo>
                    <a:cubicBezTo>
                      <a:pt x="9068" y="12240"/>
                      <a:pt x="7687" y="11728"/>
                      <a:pt x="6758" y="10728"/>
                    </a:cubicBezTo>
                    <a:lnTo>
                      <a:pt x="6818" y="10680"/>
                    </a:lnTo>
                    <a:cubicBezTo>
                      <a:pt x="7195" y="10274"/>
                      <a:pt x="6857" y="9711"/>
                      <a:pt x="6411" y="9711"/>
                    </a:cubicBezTo>
                    <a:cubicBezTo>
                      <a:pt x="6308" y="9711"/>
                      <a:pt x="6199" y="9741"/>
                      <a:pt x="6091" y="9811"/>
                    </a:cubicBezTo>
                    <a:cubicBezTo>
                      <a:pt x="5603" y="8918"/>
                      <a:pt x="5353" y="7787"/>
                      <a:pt x="5353" y="6453"/>
                    </a:cubicBezTo>
                    <a:cubicBezTo>
                      <a:pt x="5353" y="2810"/>
                      <a:pt x="7508" y="465"/>
                      <a:pt x="10854" y="465"/>
                    </a:cubicBezTo>
                    <a:close/>
                    <a:moveTo>
                      <a:pt x="10854" y="0"/>
                    </a:moveTo>
                    <a:cubicBezTo>
                      <a:pt x="7187" y="0"/>
                      <a:pt x="4877" y="2631"/>
                      <a:pt x="4877" y="6453"/>
                    </a:cubicBezTo>
                    <a:cubicBezTo>
                      <a:pt x="4877" y="7882"/>
                      <a:pt x="5151" y="9108"/>
                      <a:pt x="5698" y="10085"/>
                    </a:cubicBezTo>
                    <a:cubicBezTo>
                      <a:pt x="5437" y="10194"/>
                      <a:pt x="5081" y="10263"/>
                      <a:pt x="4740" y="10263"/>
                    </a:cubicBezTo>
                    <a:cubicBezTo>
                      <a:pt x="4413" y="10263"/>
                      <a:pt x="4098" y="10200"/>
                      <a:pt x="3889" y="10049"/>
                    </a:cubicBezTo>
                    <a:cubicBezTo>
                      <a:pt x="3448" y="9739"/>
                      <a:pt x="3698" y="8989"/>
                      <a:pt x="3996" y="8430"/>
                    </a:cubicBezTo>
                    <a:cubicBezTo>
                      <a:pt x="5091" y="6370"/>
                      <a:pt x="4484" y="5037"/>
                      <a:pt x="3555" y="4477"/>
                    </a:cubicBezTo>
                    <a:cubicBezTo>
                      <a:pt x="3168" y="4247"/>
                      <a:pt x="2730" y="4138"/>
                      <a:pt x="2295" y="4138"/>
                    </a:cubicBezTo>
                    <a:cubicBezTo>
                      <a:pt x="1512" y="4138"/>
                      <a:pt x="741" y="4493"/>
                      <a:pt x="305" y="5144"/>
                    </a:cubicBezTo>
                    <a:cubicBezTo>
                      <a:pt x="0" y="5592"/>
                      <a:pt x="393" y="6040"/>
                      <a:pt x="795" y="6040"/>
                    </a:cubicBezTo>
                    <a:cubicBezTo>
                      <a:pt x="959" y="6040"/>
                      <a:pt x="1125" y="5966"/>
                      <a:pt x="1245" y="5787"/>
                    </a:cubicBezTo>
                    <a:cubicBezTo>
                      <a:pt x="1467" y="5458"/>
                      <a:pt x="1884" y="5277"/>
                      <a:pt x="2303" y="5277"/>
                    </a:cubicBezTo>
                    <a:cubicBezTo>
                      <a:pt x="2537" y="5277"/>
                      <a:pt x="2771" y="5334"/>
                      <a:pt x="2972" y="5453"/>
                    </a:cubicBezTo>
                    <a:cubicBezTo>
                      <a:pt x="3603" y="5834"/>
                      <a:pt x="3615" y="6727"/>
                      <a:pt x="2996" y="7906"/>
                    </a:cubicBezTo>
                    <a:cubicBezTo>
                      <a:pt x="2019" y="9728"/>
                      <a:pt x="2722" y="10609"/>
                      <a:pt x="3222" y="10978"/>
                    </a:cubicBezTo>
                    <a:cubicBezTo>
                      <a:pt x="3644" y="11244"/>
                      <a:pt x="4128" y="11397"/>
                      <a:pt x="4636" y="11397"/>
                    </a:cubicBezTo>
                    <a:cubicBezTo>
                      <a:pt x="4672" y="11397"/>
                      <a:pt x="4709" y="11396"/>
                      <a:pt x="4746" y="11394"/>
                    </a:cubicBezTo>
                    <a:cubicBezTo>
                      <a:pt x="4769" y="11395"/>
                      <a:pt x="4793" y="11395"/>
                      <a:pt x="4816" y="11395"/>
                    </a:cubicBezTo>
                    <a:cubicBezTo>
                      <a:pt x="5351" y="11395"/>
                      <a:pt x="5874" y="11264"/>
                      <a:pt x="6353" y="11013"/>
                    </a:cubicBezTo>
                    <a:cubicBezTo>
                      <a:pt x="7365" y="12121"/>
                      <a:pt x="8865" y="12728"/>
                      <a:pt x="10854" y="12728"/>
                    </a:cubicBezTo>
                    <a:cubicBezTo>
                      <a:pt x="13009" y="12728"/>
                      <a:pt x="15771" y="11787"/>
                      <a:pt x="15771" y="9787"/>
                    </a:cubicBezTo>
                    <a:cubicBezTo>
                      <a:pt x="15783" y="8954"/>
                      <a:pt x="15116" y="8275"/>
                      <a:pt x="14283" y="8263"/>
                    </a:cubicBezTo>
                    <a:cubicBezTo>
                      <a:pt x="12711" y="8263"/>
                      <a:pt x="13009" y="10275"/>
                      <a:pt x="10854" y="10275"/>
                    </a:cubicBezTo>
                    <a:cubicBezTo>
                      <a:pt x="9389" y="10275"/>
                      <a:pt x="8139" y="9132"/>
                      <a:pt x="8139" y="6310"/>
                    </a:cubicBezTo>
                    <a:cubicBezTo>
                      <a:pt x="8139" y="3572"/>
                      <a:pt x="9318" y="2441"/>
                      <a:pt x="10854" y="2441"/>
                    </a:cubicBezTo>
                    <a:cubicBezTo>
                      <a:pt x="12914" y="2441"/>
                      <a:pt x="12640" y="4251"/>
                      <a:pt x="14128" y="4251"/>
                    </a:cubicBezTo>
                    <a:cubicBezTo>
                      <a:pt x="14938" y="4251"/>
                      <a:pt x="15604" y="3584"/>
                      <a:pt x="15604" y="2774"/>
                    </a:cubicBezTo>
                    <a:cubicBezTo>
                      <a:pt x="15604" y="834"/>
                      <a:pt x="12854" y="0"/>
                      <a:pt x="10854" y="0"/>
                    </a:cubicBezTo>
                    <a:close/>
                  </a:path>
                </a:pathLst>
              </a:custGeom>
              <a:solidFill>
                <a:srgbClr val="FFFF00"/>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3800"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Arial"/>
                  <a:sym typeface="Arial"/>
                </a:endParaRPr>
              </a:p>
            </p:txBody>
          </p:sp>
          <p:sp>
            <p:nvSpPr>
              <p:cNvPr id="67" name="Google Shape;300;p27">
                <a:extLst>
                  <a:ext uri="{FF2B5EF4-FFF2-40B4-BE49-F238E27FC236}">
                    <a16:creationId xmlns:a16="http://schemas.microsoft.com/office/drawing/2014/main" id="{FD52910A-5F8B-0BF3-BC41-46A4AAB408C9}"/>
                  </a:ext>
                </a:extLst>
              </p:cNvPr>
              <p:cNvSpPr/>
              <p:nvPr/>
            </p:nvSpPr>
            <p:spPr>
              <a:xfrm>
                <a:off x="4049465" y="1507167"/>
                <a:ext cx="42057" cy="35885"/>
              </a:xfrm>
              <a:custGeom>
                <a:avLst/>
                <a:gdLst/>
                <a:ahLst/>
                <a:cxnLst/>
                <a:rect l="l" t="t" r="r" b="b"/>
                <a:pathLst>
                  <a:path w="954" h="814" extrusionOk="0">
                    <a:moveTo>
                      <a:pt x="548" y="1"/>
                    </a:moveTo>
                    <a:cubicBezTo>
                      <a:pt x="191" y="1"/>
                      <a:pt x="1" y="441"/>
                      <a:pt x="263" y="691"/>
                    </a:cubicBezTo>
                    <a:cubicBezTo>
                      <a:pt x="343" y="776"/>
                      <a:pt x="444" y="813"/>
                      <a:pt x="543" y="813"/>
                    </a:cubicBezTo>
                    <a:cubicBezTo>
                      <a:pt x="751" y="813"/>
                      <a:pt x="953" y="647"/>
                      <a:pt x="953" y="405"/>
                    </a:cubicBezTo>
                    <a:cubicBezTo>
                      <a:pt x="953" y="179"/>
                      <a:pt x="775" y="1"/>
                      <a:pt x="54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3800"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Arial"/>
                  <a:sym typeface="Arial"/>
                </a:endParaRPr>
              </a:p>
            </p:txBody>
          </p:sp>
          <p:sp>
            <p:nvSpPr>
              <p:cNvPr id="68" name="Google Shape;301;p27">
                <a:extLst>
                  <a:ext uri="{FF2B5EF4-FFF2-40B4-BE49-F238E27FC236}">
                    <a16:creationId xmlns:a16="http://schemas.microsoft.com/office/drawing/2014/main" id="{3BFC87AD-EFDE-90FE-40DA-9AC1B4E797FD}"/>
                  </a:ext>
                </a:extLst>
              </p:cNvPr>
              <p:cNvSpPr/>
              <p:nvPr/>
            </p:nvSpPr>
            <p:spPr>
              <a:xfrm>
                <a:off x="4140809" y="1511223"/>
                <a:ext cx="53563" cy="23806"/>
              </a:xfrm>
              <a:custGeom>
                <a:avLst/>
                <a:gdLst/>
                <a:ahLst/>
                <a:cxnLst/>
                <a:rect l="l" t="t" r="r" b="b"/>
                <a:pathLst>
                  <a:path w="1215" h="540" extrusionOk="0">
                    <a:moveTo>
                      <a:pt x="1103" y="1"/>
                    </a:moveTo>
                    <a:cubicBezTo>
                      <a:pt x="1054" y="1"/>
                      <a:pt x="1006" y="34"/>
                      <a:pt x="1000" y="99"/>
                    </a:cubicBezTo>
                    <a:cubicBezTo>
                      <a:pt x="989" y="182"/>
                      <a:pt x="953" y="254"/>
                      <a:pt x="893" y="313"/>
                    </a:cubicBezTo>
                    <a:cubicBezTo>
                      <a:pt x="810" y="278"/>
                      <a:pt x="739" y="242"/>
                      <a:pt x="679" y="171"/>
                    </a:cubicBezTo>
                    <a:cubicBezTo>
                      <a:pt x="655" y="153"/>
                      <a:pt x="628" y="144"/>
                      <a:pt x="603" y="144"/>
                    </a:cubicBezTo>
                    <a:cubicBezTo>
                      <a:pt x="578" y="144"/>
                      <a:pt x="554" y="153"/>
                      <a:pt x="536" y="171"/>
                    </a:cubicBezTo>
                    <a:cubicBezTo>
                      <a:pt x="465" y="230"/>
                      <a:pt x="405" y="278"/>
                      <a:pt x="334" y="325"/>
                    </a:cubicBezTo>
                    <a:cubicBezTo>
                      <a:pt x="262" y="278"/>
                      <a:pt x="215" y="194"/>
                      <a:pt x="215" y="111"/>
                    </a:cubicBezTo>
                    <a:cubicBezTo>
                      <a:pt x="215" y="40"/>
                      <a:pt x="161" y="4"/>
                      <a:pt x="107" y="4"/>
                    </a:cubicBezTo>
                    <a:cubicBezTo>
                      <a:pt x="54" y="4"/>
                      <a:pt x="0" y="40"/>
                      <a:pt x="0" y="111"/>
                    </a:cubicBezTo>
                    <a:cubicBezTo>
                      <a:pt x="0" y="266"/>
                      <a:pt x="72" y="409"/>
                      <a:pt x="203" y="504"/>
                    </a:cubicBezTo>
                    <a:cubicBezTo>
                      <a:pt x="234" y="523"/>
                      <a:pt x="269" y="531"/>
                      <a:pt x="304" y="531"/>
                    </a:cubicBezTo>
                    <a:cubicBezTo>
                      <a:pt x="403" y="531"/>
                      <a:pt x="511" y="470"/>
                      <a:pt x="608" y="409"/>
                    </a:cubicBezTo>
                    <a:cubicBezTo>
                      <a:pt x="679" y="480"/>
                      <a:pt x="786" y="528"/>
                      <a:pt x="905" y="540"/>
                    </a:cubicBezTo>
                    <a:cubicBezTo>
                      <a:pt x="929" y="528"/>
                      <a:pt x="965" y="516"/>
                      <a:pt x="989" y="492"/>
                    </a:cubicBezTo>
                    <a:cubicBezTo>
                      <a:pt x="1120" y="409"/>
                      <a:pt x="1203" y="254"/>
                      <a:pt x="1215" y="99"/>
                    </a:cubicBezTo>
                    <a:cubicBezTo>
                      <a:pt x="1203" y="34"/>
                      <a:pt x="1152" y="1"/>
                      <a:pt x="1103"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3800"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Arial"/>
                  <a:sym typeface="Arial"/>
                </a:endParaRPr>
              </a:p>
            </p:txBody>
          </p:sp>
          <p:sp>
            <p:nvSpPr>
              <p:cNvPr id="69" name="Google Shape;302;p27">
                <a:extLst>
                  <a:ext uri="{FF2B5EF4-FFF2-40B4-BE49-F238E27FC236}">
                    <a16:creationId xmlns:a16="http://schemas.microsoft.com/office/drawing/2014/main" id="{A725553B-3F11-0704-3D76-195EE1883A0F}"/>
                  </a:ext>
                </a:extLst>
              </p:cNvPr>
              <p:cNvSpPr/>
              <p:nvPr/>
            </p:nvSpPr>
            <p:spPr>
              <a:xfrm>
                <a:off x="4225320" y="1507167"/>
                <a:ext cx="42013" cy="35885"/>
              </a:xfrm>
              <a:custGeom>
                <a:avLst/>
                <a:gdLst/>
                <a:ahLst/>
                <a:cxnLst/>
                <a:rect l="l" t="t" r="r" b="b"/>
                <a:pathLst>
                  <a:path w="953" h="814" extrusionOk="0">
                    <a:moveTo>
                      <a:pt x="548" y="1"/>
                    </a:moveTo>
                    <a:cubicBezTo>
                      <a:pt x="191" y="1"/>
                      <a:pt x="0" y="441"/>
                      <a:pt x="262" y="691"/>
                    </a:cubicBezTo>
                    <a:cubicBezTo>
                      <a:pt x="343" y="776"/>
                      <a:pt x="443" y="813"/>
                      <a:pt x="542" y="813"/>
                    </a:cubicBezTo>
                    <a:cubicBezTo>
                      <a:pt x="750" y="813"/>
                      <a:pt x="953" y="647"/>
                      <a:pt x="953" y="405"/>
                    </a:cubicBezTo>
                    <a:cubicBezTo>
                      <a:pt x="953" y="179"/>
                      <a:pt x="774" y="1"/>
                      <a:pt x="54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3800"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Arial"/>
                  <a:sym typeface="Arial"/>
                </a:endParaRPr>
              </a:p>
            </p:txBody>
          </p:sp>
          <p:sp>
            <p:nvSpPr>
              <p:cNvPr id="70" name="Google Shape;303;p27">
                <a:extLst>
                  <a:ext uri="{FF2B5EF4-FFF2-40B4-BE49-F238E27FC236}">
                    <a16:creationId xmlns:a16="http://schemas.microsoft.com/office/drawing/2014/main" id="{A0191D27-B73B-9A90-B851-3FE632954FC1}"/>
                  </a:ext>
                </a:extLst>
              </p:cNvPr>
              <p:cNvSpPr/>
              <p:nvPr/>
            </p:nvSpPr>
            <p:spPr>
              <a:xfrm>
                <a:off x="4003264" y="1538556"/>
                <a:ext cx="53078" cy="16929"/>
              </a:xfrm>
              <a:custGeom>
                <a:avLst/>
                <a:gdLst/>
                <a:ahLst/>
                <a:cxnLst/>
                <a:rect l="l" t="t" r="r" b="b"/>
                <a:pathLst>
                  <a:path w="1204" h="384" extrusionOk="0">
                    <a:moveTo>
                      <a:pt x="102" y="1"/>
                    </a:moveTo>
                    <a:cubicBezTo>
                      <a:pt x="61" y="1"/>
                      <a:pt x="23" y="34"/>
                      <a:pt x="13" y="86"/>
                    </a:cubicBezTo>
                    <a:cubicBezTo>
                      <a:pt x="1" y="134"/>
                      <a:pt x="37" y="182"/>
                      <a:pt x="84" y="193"/>
                    </a:cubicBezTo>
                    <a:lnTo>
                      <a:pt x="1061" y="384"/>
                    </a:lnTo>
                    <a:lnTo>
                      <a:pt x="1072" y="384"/>
                    </a:lnTo>
                    <a:cubicBezTo>
                      <a:pt x="1192" y="372"/>
                      <a:pt x="1203" y="217"/>
                      <a:pt x="1096" y="193"/>
                    </a:cubicBezTo>
                    <a:lnTo>
                      <a:pt x="120" y="3"/>
                    </a:lnTo>
                    <a:cubicBezTo>
                      <a:pt x="114" y="1"/>
                      <a:pt x="108" y="1"/>
                      <a:pt x="102"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3800"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Arial"/>
                  <a:sym typeface="Arial"/>
                </a:endParaRPr>
              </a:p>
            </p:txBody>
          </p:sp>
          <p:sp>
            <p:nvSpPr>
              <p:cNvPr id="71" name="Google Shape;304;p27">
                <a:extLst>
                  <a:ext uri="{FF2B5EF4-FFF2-40B4-BE49-F238E27FC236}">
                    <a16:creationId xmlns:a16="http://schemas.microsoft.com/office/drawing/2014/main" id="{39DEEDBD-BA79-B956-A189-1BDA431D884B}"/>
                  </a:ext>
                </a:extLst>
              </p:cNvPr>
              <p:cNvSpPr/>
              <p:nvPr/>
            </p:nvSpPr>
            <p:spPr>
              <a:xfrm>
                <a:off x="3998547" y="1560731"/>
                <a:ext cx="54621" cy="8420"/>
              </a:xfrm>
              <a:custGeom>
                <a:avLst/>
                <a:gdLst/>
                <a:ahLst/>
                <a:cxnLst/>
                <a:rect l="l" t="t" r="r" b="b"/>
                <a:pathLst>
                  <a:path w="1239" h="191" extrusionOk="0">
                    <a:moveTo>
                      <a:pt x="132" y="0"/>
                    </a:moveTo>
                    <a:cubicBezTo>
                      <a:pt x="1" y="0"/>
                      <a:pt x="1" y="191"/>
                      <a:pt x="132" y="191"/>
                    </a:cubicBezTo>
                    <a:lnTo>
                      <a:pt x="1120" y="191"/>
                    </a:lnTo>
                    <a:cubicBezTo>
                      <a:pt x="1239" y="191"/>
                      <a:pt x="1239" y="0"/>
                      <a:pt x="1120"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3800"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Arial"/>
                  <a:sym typeface="Arial"/>
                </a:endParaRPr>
              </a:p>
            </p:txBody>
          </p:sp>
          <p:sp>
            <p:nvSpPr>
              <p:cNvPr id="72" name="Google Shape;305;p27">
                <a:extLst>
                  <a:ext uri="{FF2B5EF4-FFF2-40B4-BE49-F238E27FC236}">
                    <a16:creationId xmlns:a16="http://schemas.microsoft.com/office/drawing/2014/main" id="{EC80BCC8-920F-8279-4877-53F1606D3EF9}"/>
                  </a:ext>
                </a:extLst>
              </p:cNvPr>
              <p:cNvSpPr/>
              <p:nvPr/>
            </p:nvSpPr>
            <p:spPr>
              <a:xfrm>
                <a:off x="4264688" y="1538556"/>
                <a:ext cx="51976" cy="16929"/>
              </a:xfrm>
              <a:custGeom>
                <a:avLst/>
                <a:gdLst/>
                <a:ahLst/>
                <a:cxnLst/>
                <a:rect l="l" t="t" r="r" b="b"/>
                <a:pathLst>
                  <a:path w="1179" h="384" extrusionOk="0">
                    <a:moveTo>
                      <a:pt x="1078" y="1"/>
                    </a:moveTo>
                    <a:cubicBezTo>
                      <a:pt x="1072" y="1"/>
                      <a:pt x="1066" y="1"/>
                      <a:pt x="1060" y="3"/>
                    </a:cubicBezTo>
                    <a:lnTo>
                      <a:pt x="84" y="193"/>
                    </a:lnTo>
                    <a:cubicBezTo>
                      <a:pt x="36" y="193"/>
                      <a:pt x="0" y="241"/>
                      <a:pt x="12" y="301"/>
                    </a:cubicBezTo>
                    <a:cubicBezTo>
                      <a:pt x="12" y="348"/>
                      <a:pt x="60" y="384"/>
                      <a:pt x="107" y="384"/>
                    </a:cubicBezTo>
                    <a:lnTo>
                      <a:pt x="119" y="372"/>
                    </a:lnTo>
                    <a:lnTo>
                      <a:pt x="1096" y="193"/>
                    </a:lnTo>
                    <a:cubicBezTo>
                      <a:pt x="1143" y="182"/>
                      <a:pt x="1179" y="134"/>
                      <a:pt x="1167" y="86"/>
                    </a:cubicBezTo>
                    <a:cubicBezTo>
                      <a:pt x="1157" y="34"/>
                      <a:pt x="1119" y="1"/>
                      <a:pt x="107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3800"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Arial"/>
                  <a:sym typeface="Arial"/>
                </a:endParaRPr>
              </a:p>
            </p:txBody>
          </p:sp>
          <p:sp>
            <p:nvSpPr>
              <p:cNvPr id="73" name="Google Shape;306;p27">
                <a:extLst>
                  <a:ext uri="{FF2B5EF4-FFF2-40B4-BE49-F238E27FC236}">
                    <a16:creationId xmlns:a16="http://schemas.microsoft.com/office/drawing/2014/main" id="{166E41A4-FC3D-09B6-FCAB-F2847745474D}"/>
                  </a:ext>
                </a:extLst>
              </p:cNvPr>
              <p:cNvSpPr/>
              <p:nvPr/>
            </p:nvSpPr>
            <p:spPr>
              <a:xfrm>
                <a:off x="4266760" y="1560731"/>
                <a:ext cx="54665" cy="8420"/>
              </a:xfrm>
              <a:custGeom>
                <a:avLst/>
                <a:gdLst/>
                <a:ahLst/>
                <a:cxnLst/>
                <a:rect l="l" t="t" r="r" b="b"/>
                <a:pathLst>
                  <a:path w="1240" h="191" extrusionOk="0">
                    <a:moveTo>
                      <a:pt x="132" y="0"/>
                    </a:moveTo>
                    <a:cubicBezTo>
                      <a:pt x="1" y="0"/>
                      <a:pt x="1" y="191"/>
                      <a:pt x="132" y="191"/>
                    </a:cubicBezTo>
                    <a:lnTo>
                      <a:pt x="1108" y="191"/>
                    </a:lnTo>
                    <a:cubicBezTo>
                      <a:pt x="1239" y="191"/>
                      <a:pt x="1239" y="0"/>
                      <a:pt x="110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3800"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Arial"/>
                  <a:sym typeface="Arial"/>
                </a:endParaRPr>
              </a:p>
            </p:txBody>
          </p:sp>
          <p:sp>
            <p:nvSpPr>
              <p:cNvPr id="74" name="Google Shape;307;p27">
                <a:extLst>
                  <a:ext uri="{FF2B5EF4-FFF2-40B4-BE49-F238E27FC236}">
                    <a16:creationId xmlns:a16="http://schemas.microsoft.com/office/drawing/2014/main" id="{F92444B5-8BBE-4C81-9C02-CB79C7FE2CBC}"/>
                  </a:ext>
                </a:extLst>
              </p:cNvPr>
              <p:cNvSpPr/>
              <p:nvPr/>
            </p:nvSpPr>
            <p:spPr>
              <a:xfrm>
                <a:off x="4362292" y="1636821"/>
                <a:ext cx="66172" cy="56341"/>
              </a:xfrm>
              <a:custGeom>
                <a:avLst/>
                <a:gdLst/>
                <a:ahLst/>
                <a:cxnLst/>
                <a:rect l="l" t="t" r="r" b="b"/>
                <a:pathLst>
                  <a:path w="1501" h="1278" extrusionOk="0">
                    <a:moveTo>
                      <a:pt x="858" y="0"/>
                    </a:moveTo>
                    <a:cubicBezTo>
                      <a:pt x="287" y="0"/>
                      <a:pt x="1" y="691"/>
                      <a:pt x="406" y="1096"/>
                    </a:cubicBezTo>
                    <a:cubicBezTo>
                      <a:pt x="535" y="1222"/>
                      <a:pt x="694" y="1278"/>
                      <a:pt x="850" y="1278"/>
                    </a:cubicBezTo>
                    <a:cubicBezTo>
                      <a:pt x="1182" y="1278"/>
                      <a:pt x="1501" y="1024"/>
                      <a:pt x="1501" y="643"/>
                    </a:cubicBezTo>
                    <a:cubicBezTo>
                      <a:pt x="1501" y="286"/>
                      <a:pt x="1215" y="0"/>
                      <a:pt x="858"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3800"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Arial"/>
                  <a:sym typeface="Arial"/>
                </a:endParaRPr>
              </a:p>
            </p:txBody>
          </p:sp>
          <p:sp>
            <p:nvSpPr>
              <p:cNvPr id="75" name="Google Shape;308;p27">
                <a:extLst>
                  <a:ext uri="{FF2B5EF4-FFF2-40B4-BE49-F238E27FC236}">
                    <a16:creationId xmlns:a16="http://schemas.microsoft.com/office/drawing/2014/main" id="{3788FD42-86F5-3CF8-3043-4C43481D7946}"/>
                  </a:ext>
                </a:extLst>
              </p:cNvPr>
              <p:cNvSpPr/>
              <p:nvPr/>
            </p:nvSpPr>
            <p:spPr>
              <a:xfrm>
                <a:off x="4407435" y="1615308"/>
                <a:ext cx="28391" cy="24688"/>
              </a:xfrm>
              <a:custGeom>
                <a:avLst/>
                <a:gdLst/>
                <a:ahLst/>
                <a:cxnLst/>
                <a:rect l="l" t="t" r="r" b="b"/>
                <a:pathLst>
                  <a:path w="644" h="560" extrusionOk="0">
                    <a:moveTo>
                      <a:pt x="370" y="0"/>
                    </a:moveTo>
                    <a:cubicBezTo>
                      <a:pt x="120" y="0"/>
                      <a:pt x="1" y="298"/>
                      <a:pt x="167" y="477"/>
                    </a:cubicBezTo>
                    <a:cubicBezTo>
                      <a:pt x="225" y="534"/>
                      <a:pt x="295" y="560"/>
                      <a:pt x="363" y="560"/>
                    </a:cubicBezTo>
                    <a:cubicBezTo>
                      <a:pt x="507" y="560"/>
                      <a:pt x="644" y="447"/>
                      <a:pt x="644" y="286"/>
                    </a:cubicBezTo>
                    <a:cubicBezTo>
                      <a:pt x="644" y="131"/>
                      <a:pt x="525" y="0"/>
                      <a:pt x="370"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3800"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Arial"/>
                  <a:sym typeface="Arial"/>
                </a:endParaRPr>
              </a:p>
            </p:txBody>
          </p:sp>
          <p:sp>
            <p:nvSpPr>
              <p:cNvPr id="76" name="Google Shape;309;p27">
                <a:extLst>
                  <a:ext uri="{FF2B5EF4-FFF2-40B4-BE49-F238E27FC236}">
                    <a16:creationId xmlns:a16="http://schemas.microsoft.com/office/drawing/2014/main" id="{91479F5F-3BC5-03CD-913D-643E3AAEE985}"/>
                  </a:ext>
                </a:extLst>
              </p:cNvPr>
              <p:cNvSpPr/>
              <p:nvPr/>
            </p:nvSpPr>
            <p:spPr>
              <a:xfrm>
                <a:off x="4375430" y="1608960"/>
                <a:ext cx="28920" cy="24335"/>
              </a:xfrm>
              <a:custGeom>
                <a:avLst/>
                <a:gdLst/>
                <a:ahLst/>
                <a:cxnLst/>
                <a:rect l="l" t="t" r="r" b="b"/>
                <a:pathLst>
                  <a:path w="656" h="552" extrusionOk="0">
                    <a:moveTo>
                      <a:pt x="389" y="1"/>
                    </a:moveTo>
                    <a:cubicBezTo>
                      <a:pt x="383" y="1"/>
                      <a:pt x="376" y="1"/>
                      <a:pt x="370" y="1"/>
                    </a:cubicBezTo>
                    <a:cubicBezTo>
                      <a:pt x="119" y="1"/>
                      <a:pt x="0" y="299"/>
                      <a:pt x="179" y="466"/>
                    </a:cubicBezTo>
                    <a:cubicBezTo>
                      <a:pt x="234" y="525"/>
                      <a:pt x="305" y="551"/>
                      <a:pt x="375" y="551"/>
                    </a:cubicBezTo>
                    <a:cubicBezTo>
                      <a:pt x="517" y="551"/>
                      <a:pt x="655" y="443"/>
                      <a:pt x="655" y="275"/>
                    </a:cubicBezTo>
                    <a:cubicBezTo>
                      <a:pt x="644" y="127"/>
                      <a:pt x="534" y="1"/>
                      <a:pt x="389"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3800"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Arial"/>
                  <a:sym typeface="Arial"/>
                </a:endParaRPr>
              </a:p>
            </p:txBody>
          </p:sp>
          <p:sp>
            <p:nvSpPr>
              <p:cNvPr id="77" name="Google Shape;310;p27">
                <a:extLst>
                  <a:ext uri="{FF2B5EF4-FFF2-40B4-BE49-F238E27FC236}">
                    <a16:creationId xmlns:a16="http://schemas.microsoft.com/office/drawing/2014/main" id="{19D73551-B2E2-2427-0A4A-6A7E8BE6CF40}"/>
                  </a:ext>
                </a:extLst>
              </p:cNvPr>
              <p:cNvSpPr/>
              <p:nvPr/>
            </p:nvSpPr>
            <p:spPr>
              <a:xfrm>
                <a:off x="4427406" y="1639951"/>
                <a:ext cx="28876" cy="24688"/>
              </a:xfrm>
              <a:custGeom>
                <a:avLst/>
                <a:gdLst/>
                <a:ahLst/>
                <a:cxnLst/>
                <a:rect l="l" t="t" r="r" b="b"/>
                <a:pathLst>
                  <a:path w="655" h="560" extrusionOk="0">
                    <a:moveTo>
                      <a:pt x="369" y="1"/>
                    </a:moveTo>
                    <a:cubicBezTo>
                      <a:pt x="119" y="1"/>
                      <a:pt x="0" y="299"/>
                      <a:pt x="179" y="477"/>
                    </a:cubicBezTo>
                    <a:cubicBezTo>
                      <a:pt x="232" y="534"/>
                      <a:pt x="300" y="560"/>
                      <a:pt x="368" y="560"/>
                    </a:cubicBezTo>
                    <a:cubicBezTo>
                      <a:pt x="512" y="560"/>
                      <a:pt x="655" y="445"/>
                      <a:pt x="655" y="275"/>
                    </a:cubicBezTo>
                    <a:cubicBezTo>
                      <a:pt x="655" y="120"/>
                      <a:pt x="524" y="1"/>
                      <a:pt x="369"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3800"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Arial"/>
                  <a:sym typeface="Arial"/>
                </a:endParaRPr>
              </a:p>
            </p:txBody>
          </p:sp>
          <p:sp>
            <p:nvSpPr>
              <p:cNvPr id="78" name="Google Shape;311;p27">
                <a:extLst>
                  <a:ext uri="{FF2B5EF4-FFF2-40B4-BE49-F238E27FC236}">
                    <a16:creationId xmlns:a16="http://schemas.microsoft.com/office/drawing/2014/main" id="{D1063AE1-4B96-BD1C-2A03-51179FE0AF36}"/>
                  </a:ext>
                </a:extLst>
              </p:cNvPr>
              <p:cNvSpPr/>
              <p:nvPr/>
            </p:nvSpPr>
            <p:spPr>
              <a:xfrm>
                <a:off x="4411139" y="1559144"/>
                <a:ext cx="57222" cy="43071"/>
              </a:xfrm>
              <a:custGeom>
                <a:avLst/>
                <a:gdLst/>
                <a:ahLst/>
                <a:cxnLst/>
                <a:rect l="l" t="t" r="r" b="b"/>
                <a:pathLst>
                  <a:path w="1298" h="977" extrusionOk="0">
                    <a:moveTo>
                      <a:pt x="655" y="0"/>
                    </a:moveTo>
                    <a:cubicBezTo>
                      <a:pt x="530" y="0"/>
                      <a:pt x="405" y="48"/>
                      <a:pt x="310" y="143"/>
                    </a:cubicBezTo>
                    <a:cubicBezTo>
                      <a:pt x="0" y="453"/>
                      <a:pt x="226" y="977"/>
                      <a:pt x="655" y="977"/>
                    </a:cubicBezTo>
                    <a:cubicBezTo>
                      <a:pt x="1084" y="977"/>
                      <a:pt x="1298" y="453"/>
                      <a:pt x="1000" y="143"/>
                    </a:cubicBezTo>
                    <a:cubicBezTo>
                      <a:pt x="905" y="48"/>
                      <a:pt x="780" y="0"/>
                      <a:pt x="655"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3800"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Arial"/>
                  <a:sym typeface="Arial"/>
                </a:endParaRPr>
              </a:p>
            </p:txBody>
          </p:sp>
          <p:sp>
            <p:nvSpPr>
              <p:cNvPr id="79" name="Google Shape;312;p27">
                <a:extLst>
                  <a:ext uri="{FF2B5EF4-FFF2-40B4-BE49-F238E27FC236}">
                    <a16:creationId xmlns:a16="http://schemas.microsoft.com/office/drawing/2014/main" id="{BD564F2F-3EA2-02D6-D4A7-562E14B5E72B}"/>
                  </a:ext>
                </a:extLst>
              </p:cNvPr>
              <p:cNvSpPr/>
              <p:nvPr/>
            </p:nvSpPr>
            <p:spPr>
              <a:xfrm>
                <a:off x="4420044" y="1538556"/>
                <a:ext cx="25217" cy="18516"/>
              </a:xfrm>
              <a:custGeom>
                <a:avLst/>
                <a:gdLst/>
                <a:ahLst/>
                <a:cxnLst/>
                <a:rect l="l" t="t" r="r" b="b"/>
                <a:pathLst>
                  <a:path w="572" h="420" extrusionOk="0">
                    <a:moveTo>
                      <a:pt x="280" y="0"/>
                    </a:moveTo>
                    <a:cubicBezTo>
                      <a:pt x="227" y="0"/>
                      <a:pt x="173" y="21"/>
                      <a:pt x="131" y="63"/>
                    </a:cubicBezTo>
                    <a:cubicBezTo>
                      <a:pt x="0" y="193"/>
                      <a:pt x="96" y="420"/>
                      <a:pt x="286" y="420"/>
                    </a:cubicBezTo>
                    <a:cubicBezTo>
                      <a:pt x="477" y="420"/>
                      <a:pt x="572" y="193"/>
                      <a:pt x="429" y="63"/>
                    </a:cubicBezTo>
                    <a:cubicBezTo>
                      <a:pt x="387" y="21"/>
                      <a:pt x="334" y="0"/>
                      <a:pt x="280"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3800"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Arial"/>
                  <a:sym typeface="Arial"/>
                </a:endParaRPr>
              </a:p>
            </p:txBody>
          </p:sp>
          <p:sp>
            <p:nvSpPr>
              <p:cNvPr id="80" name="Google Shape;313;p27">
                <a:extLst>
                  <a:ext uri="{FF2B5EF4-FFF2-40B4-BE49-F238E27FC236}">
                    <a16:creationId xmlns:a16="http://schemas.microsoft.com/office/drawing/2014/main" id="{DB5EC536-27CA-B598-98DB-78A3650088FF}"/>
                  </a:ext>
                </a:extLst>
              </p:cNvPr>
              <p:cNvSpPr/>
              <p:nvPr/>
            </p:nvSpPr>
            <p:spPr>
              <a:xfrm>
                <a:off x="4399059" y="1552178"/>
                <a:ext cx="25217" cy="18560"/>
              </a:xfrm>
              <a:custGeom>
                <a:avLst/>
                <a:gdLst/>
                <a:ahLst/>
                <a:cxnLst/>
                <a:rect l="l" t="t" r="r" b="b"/>
                <a:pathLst>
                  <a:path w="572" h="421" extrusionOk="0">
                    <a:moveTo>
                      <a:pt x="292" y="1"/>
                    </a:moveTo>
                    <a:cubicBezTo>
                      <a:pt x="238" y="1"/>
                      <a:pt x="185" y="21"/>
                      <a:pt x="143" y="63"/>
                    </a:cubicBezTo>
                    <a:cubicBezTo>
                      <a:pt x="0" y="194"/>
                      <a:pt x="95" y="420"/>
                      <a:pt x="286" y="420"/>
                    </a:cubicBezTo>
                    <a:cubicBezTo>
                      <a:pt x="476" y="420"/>
                      <a:pt x="572" y="194"/>
                      <a:pt x="441" y="63"/>
                    </a:cubicBezTo>
                    <a:cubicBezTo>
                      <a:pt x="399" y="21"/>
                      <a:pt x="345" y="1"/>
                      <a:pt x="292"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3800"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Arial"/>
                  <a:sym typeface="Arial"/>
                </a:endParaRPr>
              </a:p>
            </p:txBody>
          </p:sp>
          <p:sp>
            <p:nvSpPr>
              <p:cNvPr id="81" name="Google Shape;314;p27">
                <a:extLst>
                  <a:ext uri="{FF2B5EF4-FFF2-40B4-BE49-F238E27FC236}">
                    <a16:creationId xmlns:a16="http://schemas.microsoft.com/office/drawing/2014/main" id="{F035C354-D169-F7C3-917C-694FD79CF316}"/>
                  </a:ext>
                </a:extLst>
              </p:cNvPr>
              <p:cNvSpPr/>
              <p:nvPr/>
            </p:nvSpPr>
            <p:spPr>
              <a:xfrm>
                <a:off x="4444202" y="1541157"/>
                <a:ext cx="24688" cy="18560"/>
              </a:xfrm>
              <a:custGeom>
                <a:avLst/>
                <a:gdLst/>
                <a:ahLst/>
                <a:cxnLst/>
                <a:rect l="l" t="t" r="r" b="b"/>
                <a:pathLst>
                  <a:path w="560" h="421" extrusionOk="0">
                    <a:moveTo>
                      <a:pt x="280" y="1"/>
                    </a:moveTo>
                    <a:cubicBezTo>
                      <a:pt x="226" y="1"/>
                      <a:pt x="173" y="21"/>
                      <a:pt x="131" y="63"/>
                    </a:cubicBezTo>
                    <a:cubicBezTo>
                      <a:pt x="0" y="194"/>
                      <a:pt x="95" y="420"/>
                      <a:pt x="286" y="420"/>
                    </a:cubicBezTo>
                    <a:cubicBezTo>
                      <a:pt x="464" y="420"/>
                      <a:pt x="560" y="194"/>
                      <a:pt x="429" y="63"/>
                    </a:cubicBezTo>
                    <a:cubicBezTo>
                      <a:pt x="387" y="21"/>
                      <a:pt x="334" y="1"/>
                      <a:pt x="280"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3800"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Arial"/>
                  <a:sym typeface="Arial"/>
                </a:endParaRPr>
              </a:p>
            </p:txBody>
          </p:sp>
        </p:grpSp>
        <p:sp>
          <p:nvSpPr>
            <p:cNvPr id="60" name="TextBox 59">
              <a:extLst>
                <a:ext uri="{FF2B5EF4-FFF2-40B4-BE49-F238E27FC236}">
                  <a16:creationId xmlns:a16="http://schemas.microsoft.com/office/drawing/2014/main" id="{361E7C29-2C7F-79BD-B8E9-EE91E0A1544C}"/>
                </a:ext>
              </a:extLst>
            </p:cNvPr>
            <p:cNvSpPr txBox="1"/>
            <p:nvPr/>
          </p:nvSpPr>
          <p:spPr>
            <a:xfrm>
              <a:off x="3167065" y="5136090"/>
              <a:ext cx="6921640" cy="1482325"/>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SG" sz="3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Nhờ</a:t>
              </a:r>
              <a:r>
                <a:rPr kumimoji="0" lang="en-SG" sz="3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SG" sz="3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học</a:t>
              </a:r>
              <a:r>
                <a:rPr kumimoji="0" lang="en-SG" sz="3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SG" sz="3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hành</a:t>
              </a:r>
              <a:r>
                <a:rPr kumimoji="0" lang="en-SG" sz="3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SG" sz="3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chăm</a:t>
              </a:r>
              <a:r>
                <a:rPr kumimoji="0" lang="en-SG" sz="3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SG" sz="3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chỉ</a:t>
              </a:r>
              <a:r>
                <a:rPr kumimoji="0" lang="en-SG" sz="3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Lan </a:t>
              </a:r>
              <a:r>
                <a:rPr kumimoji="0" lang="en-SG" sz="3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đã</a:t>
              </a:r>
              <a:r>
                <a:rPr kumimoji="0" lang="en-SG" sz="3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SG" sz="3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đạt</a:t>
              </a:r>
              <a:r>
                <a:rPr kumimoji="0" lang="en-SG" sz="3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SG" sz="3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học</a:t>
              </a:r>
              <a:r>
                <a:rPr kumimoji="0" lang="en-SG" sz="3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SG" sz="3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sinh</a:t>
              </a:r>
              <a:r>
                <a:rPr kumimoji="0" lang="en-SG" sz="3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SG" sz="3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giỏi</a:t>
              </a:r>
              <a:r>
                <a:rPr kumimoji="0" lang="en-SG" sz="3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SG" sz="3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trong</a:t>
              </a:r>
              <a:r>
                <a:rPr kumimoji="0" lang="en-SG" sz="3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SG" sz="3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học</a:t>
              </a:r>
              <a:r>
                <a:rPr kumimoji="0" lang="en-SG" sz="3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SG" sz="3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kì</a:t>
              </a:r>
              <a:r>
                <a:rPr kumimoji="0" lang="en-SG" sz="3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SG" sz="3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vừa</a:t>
              </a:r>
              <a:r>
                <a:rPr kumimoji="0" lang="vi-VN" sz="3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qua.</a:t>
              </a:r>
            </a:p>
          </p:txBody>
        </p:sp>
      </p:grpSp>
      <p:grpSp>
        <p:nvGrpSpPr>
          <p:cNvPr id="82" name="Google Shape;1408;p39">
            <a:extLst>
              <a:ext uri="{FF2B5EF4-FFF2-40B4-BE49-F238E27FC236}">
                <a16:creationId xmlns:a16="http://schemas.microsoft.com/office/drawing/2014/main" id="{AC3EB7E7-6058-FACE-2896-CBF8EFA4941E}"/>
              </a:ext>
            </a:extLst>
          </p:cNvPr>
          <p:cNvGrpSpPr/>
          <p:nvPr/>
        </p:nvGrpSpPr>
        <p:grpSpPr>
          <a:xfrm flipH="1">
            <a:off x="10670960" y="5225106"/>
            <a:ext cx="1270345" cy="1216999"/>
            <a:chOff x="2178000" y="1370575"/>
            <a:chExt cx="1417475" cy="1417450"/>
          </a:xfrm>
        </p:grpSpPr>
        <p:sp>
          <p:nvSpPr>
            <p:cNvPr id="83" name="Google Shape;1409;p39">
              <a:extLst>
                <a:ext uri="{FF2B5EF4-FFF2-40B4-BE49-F238E27FC236}">
                  <a16:creationId xmlns:a16="http://schemas.microsoft.com/office/drawing/2014/main" id="{4D65334E-B978-243E-C541-9AD2E6EF4B73}"/>
                </a:ext>
              </a:extLst>
            </p:cNvPr>
            <p:cNvSpPr/>
            <p:nvPr/>
          </p:nvSpPr>
          <p:spPr>
            <a:xfrm>
              <a:off x="2437575" y="1615825"/>
              <a:ext cx="926925" cy="926925"/>
            </a:xfrm>
            <a:custGeom>
              <a:avLst/>
              <a:gdLst/>
              <a:ahLst/>
              <a:cxnLst/>
              <a:rect l="l" t="t" r="r" b="b"/>
              <a:pathLst>
                <a:path w="37077" h="37077" extrusionOk="0">
                  <a:moveTo>
                    <a:pt x="18538" y="1"/>
                  </a:moveTo>
                  <a:cubicBezTo>
                    <a:pt x="8299" y="1"/>
                    <a:pt x="0" y="8300"/>
                    <a:pt x="0" y="18539"/>
                  </a:cubicBezTo>
                  <a:cubicBezTo>
                    <a:pt x="0" y="28778"/>
                    <a:pt x="8299" y="37077"/>
                    <a:pt x="18538" y="37077"/>
                  </a:cubicBezTo>
                  <a:cubicBezTo>
                    <a:pt x="28778" y="37077"/>
                    <a:pt x="37076" y="28778"/>
                    <a:pt x="37076" y="18539"/>
                  </a:cubicBezTo>
                  <a:cubicBezTo>
                    <a:pt x="37076" y="8300"/>
                    <a:pt x="28778" y="1"/>
                    <a:pt x="18538" y="1"/>
                  </a:cubicBezTo>
                  <a:close/>
                </a:path>
              </a:pathLst>
            </a:custGeom>
            <a:solidFill>
              <a:srgbClr val="FFFF00"/>
            </a:solidFill>
            <a:ln>
              <a:solidFill>
                <a:srgbClr val="FFC000"/>
              </a:solid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3800" b="0" i="0" u="none" strike="noStrike" kern="0" cap="none" spc="0" normalizeH="0" baseline="0" noProof="0">
                <a:ln>
                  <a:noFill/>
                </a:ln>
                <a:solidFill>
                  <a:srgbClr val="000000"/>
                </a:solidFill>
                <a:effectLst/>
                <a:uLnTx/>
                <a:uFillTx/>
                <a:latin typeface="Arial"/>
                <a:cs typeface="Arial"/>
                <a:sym typeface="Arial"/>
              </a:endParaRPr>
            </a:p>
          </p:txBody>
        </p:sp>
        <p:sp>
          <p:nvSpPr>
            <p:cNvPr id="84" name="Google Shape;1410;p39">
              <a:extLst>
                <a:ext uri="{FF2B5EF4-FFF2-40B4-BE49-F238E27FC236}">
                  <a16:creationId xmlns:a16="http://schemas.microsoft.com/office/drawing/2014/main" id="{58563B94-085F-3F33-A5ED-7C5BAE488063}"/>
                </a:ext>
              </a:extLst>
            </p:cNvPr>
            <p:cNvSpPr/>
            <p:nvPr/>
          </p:nvSpPr>
          <p:spPr>
            <a:xfrm>
              <a:off x="2725998" y="1974523"/>
              <a:ext cx="37100" cy="73041"/>
            </a:xfrm>
            <a:custGeom>
              <a:avLst/>
              <a:gdLst/>
              <a:ahLst/>
              <a:cxnLst/>
              <a:rect l="l" t="t" r="r" b="b"/>
              <a:pathLst>
                <a:path w="1120" h="2205" extrusionOk="0">
                  <a:moveTo>
                    <a:pt x="547" y="1"/>
                  </a:moveTo>
                  <a:cubicBezTo>
                    <a:pt x="543" y="1"/>
                    <a:pt x="540" y="1"/>
                    <a:pt x="536" y="1"/>
                  </a:cubicBezTo>
                  <a:cubicBezTo>
                    <a:pt x="239" y="13"/>
                    <a:pt x="1" y="501"/>
                    <a:pt x="13" y="1120"/>
                  </a:cubicBezTo>
                  <a:cubicBezTo>
                    <a:pt x="24" y="1720"/>
                    <a:pt x="280" y="2204"/>
                    <a:pt x="573" y="2204"/>
                  </a:cubicBezTo>
                  <a:cubicBezTo>
                    <a:pt x="577" y="2204"/>
                    <a:pt x="581" y="2204"/>
                    <a:pt x="584" y="2204"/>
                  </a:cubicBezTo>
                  <a:cubicBezTo>
                    <a:pt x="882" y="2204"/>
                    <a:pt x="1120" y="1704"/>
                    <a:pt x="1108" y="1097"/>
                  </a:cubicBezTo>
                  <a:cubicBezTo>
                    <a:pt x="1096" y="496"/>
                    <a:pt x="840" y="1"/>
                    <a:pt x="54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3800" b="0" i="0" u="none" strike="noStrike" kern="0" cap="none" spc="0" normalizeH="0" baseline="0" noProof="0">
                <a:ln>
                  <a:noFill/>
                </a:ln>
                <a:solidFill>
                  <a:srgbClr val="000000"/>
                </a:solidFill>
                <a:effectLst/>
                <a:uLnTx/>
                <a:uFillTx/>
                <a:latin typeface="Arial"/>
                <a:cs typeface="Arial"/>
                <a:sym typeface="Arial"/>
              </a:endParaRPr>
            </a:p>
          </p:txBody>
        </p:sp>
        <p:sp>
          <p:nvSpPr>
            <p:cNvPr id="85" name="Google Shape;1411;p39">
              <a:extLst>
                <a:ext uri="{FF2B5EF4-FFF2-40B4-BE49-F238E27FC236}">
                  <a16:creationId xmlns:a16="http://schemas.microsoft.com/office/drawing/2014/main" id="{6AEE0E9D-53D0-09FD-2993-4BB634FDDDB1}"/>
                </a:ext>
              </a:extLst>
            </p:cNvPr>
            <p:cNvSpPr/>
            <p:nvPr/>
          </p:nvSpPr>
          <p:spPr>
            <a:xfrm>
              <a:off x="3037174" y="1967832"/>
              <a:ext cx="37100" cy="73405"/>
            </a:xfrm>
            <a:custGeom>
              <a:avLst/>
              <a:gdLst/>
              <a:ahLst/>
              <a:cxnLst/>
              <a:rect l="l" t="t" r="r" b="b"/>
              <a:pathLst>
                <a:path w="1120" h="2216" extrusionOk="0">
                  <a:moveTo>
                    <a:pt x="537" y="1"/>
                  </a:moveTo>
                  <a:cubicBezTo>
                    <a:pt x="239" y="13"/>
                    <a:pt x="1" y="513"/>
                    <a:pt x="25" y="1120"/>
                  </a:cubicBezTo>
                  <a:cubicBezTo>
                    <a:pt x="36" y="1727"/>
                    <a:pt x="286" y="2215"/>
                    <a:pt x="584" y="2215"/>
                  </a:cubicBezTo>
                  <a:cubicBezTo>
                    <a:pt x="894" y="2203"/>
                    <a:pt x="1120" y="1703"/>
                    <a:pt x="1108" y="1096"/>
                  </a:cubicBezTo>
                  <a:cubicBezTo>
                    <a:pt x="1096" y="501"/>
                    <a:pt x="846" y="1"/>
                    <a:pt x="53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3800" b="0" i="0" u="none" strike="noStrike" kern="0" cap="none" spc="0" normalizeH="0" baseline="0" noProof="0">
                <a:ln>
                  <a:noFill/>
                </a:ln>
                <a:solidFill>
                  <a:srgbClr val="000000"/>
                </a:solidFill>
                <a:effectLst/>
                <a:uLnTx/>
                <a:uFillTx/>
                <a:latin typeface="Arial"/>
                <a:cs typeface="Arial"/>
                <a:sym typeface="Arial"/>
              </a:endParaRPr>
            </a:p>
          </p:txBody>
        </p:sp>
        <p:sp>
          <p:nvSpPr>
            <p:cNvPr id="86" name="Google Shape;1412;p39">
              <a:extLst>
                <a:ext uri="{FF2B5EF4-FFF2-40B4-BE49-F238E27FC236}">
                  <a16:creationId xmlns:a16="http://schemas.microsoft.com/office/drawing/2014/main" id="{DEC0C61F-1D4B-91BA-DC16-10AB1C68DD35}"/>
                </a:ext>
              </a:extLst>
            </p:cNvPr>
            <p:cNvSpPr/>
            <p:nvPr/>
          </p:nvSpPr>
          <p:spPr>
            <a:xfrm>
              <a:off x="2841173" y="2079427"/>
              <a:ext cx="120708" cy="48992"/>
            </a:xfrm>
            <a:custGeom>
              <a:avLst/>
              <a:gdLst/>
              <a:ahLst/>
              <a:cxnLst/>
              <a:rect l="l" t="t" r="r" b="b"/>
              <a:pathLst>
                <a:path w="3644" h="1479" extrusionOk="0">
                  <a:moveTo>
                    <a:pt x="3617" y="1"/>
                  </a:moveTo>
                  <a:cubicBezTo>
                    <a:pt x="3578" y="1"/>
                    <a:pt x="3458" y="223"/>
                    <a:pt x="3191" y="525"/>
                  </a:cubicBezTo>
                  <a:cubicBezTo>
                    <a:pt x="3036" y="704"/>
                    <a:pt x="2858" y="870"/>
                    <a:pt x="2655" y="989"/>
                  </a:cubicBezTo>
                  <a:cubicBezTo>
                    <a:pt x="2417" y="1144"/>
                    <a:pt x="2143" y="1228"/>
                    <a:pt x="1858" y="1251"/>
                  </a:cubicBezTo>
                  <a:cubicBezTo>
                    <a:pt x="1834" y="1252"/>
                    <a:pt x="1810" y="1253"/>
                    <a:pt x="1786" y="1253"/>
                  </a:cubicBezTo>
                  <a:cubicBezTo>
                    <a:pt x="1525" y="1253"/>
                    <a:pt x="1265" y="1193"/>
                    <a:pt x="1036" y="1073"/>
                  </a:cubicBezTo>
                  <a:cubicBezTo>
                    <a:pt x="822" y="978"/>
                    <a:pt x="631" y="835"/>
                    <a:pt x="465" y="668"/>
                  </a:cubicBezTo>
                  <a:cubicBezTo>
                    <a:pt x="192" y="384"/>
                    <a:pt x="82" y="143"/>
                    <a:pt x="41" y="143"/>
                  </a:cubicBezTo>
                  <a:cubicBezTo>
                    <a:pt x="39" y="143"/>
                    <a:pt x="38" y="143"/>
                    <a:pt x="36" y="144"/>
                  </a:cubicBezTo>
                  <a:cubicBezTo>
                    <a:pt x="0" y="156"/>
                    <a:pt x="60" y="418"/>
                    <a:pt x="334" y="775"/>
                  </a:cubicBezTo>
                  <a:cubicBezTo>
                    <a:pt x="500" y="978"/>
                    <a:pt x="703" y="1144"/>
                    <a:pt x="929" y="1263"/>
                  </a:cubicBezTo>
                  <a:cubicBezTo>
                    <a:pt x="1194" y="1407"/>
                    <a:pt x="1490" y="1479"/>
                    <a:pt x="1789" y="1479"/>
                  </a:cubicBezTo>
                  <a:cubicBezTo>
                    <a:pt x="1812" y="1479"/>
                    <a:pt x="1835" y="1478"/>
                    <a:pt x="1858" y="1478"/>
                  </a:cubicBezTo>
                  <a:cubicBezTo>
                    <a:pt x="2191" y="1466"/>
                    <a:pt x="2501" y="1359"/>
                    <a:pt x="2763" y="1168"/>
                  </a:cubicBezTo>
                  <a:cubicBezTo>
                    <a:pt x="2977" y="1025"/>
                    <a:pt x="3167" y="847"/>
                    <a:pt x="3322" y="632"/>
                  </a:cubicBezTo>
                  <a:cubicBezTo>
                    <a:pt x="3572" y="275"/>
                    <a:pt x="3644" y="13"/>
                    <a:pt x="3620" y="1"/>
                  </a:cubicBezTo>
                  <a:cubicBezTo>
                    <a:pt x="3619" y="1"/>
                    <a:pt x="3618" y="1"/>
                    <a:pt x="361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3800" b="0" i="0" u="none" strike="noStrike" kern="0" cap="none" spc="0" normalizeH="0" baseline="0" noProof="0">
                <a:ln>
                  <a:noFill/>
                </a:ln>
                <a:solidFill>
                  <a:srgbClr val="000000"/>
                </a:solidFill>
                <a:effectLst/>
                <a:uLnTx/>
                <a:uFillTx/>
                <a:latin typeface="Arial"/>
                <a:cs typeface="Arial"/>
                <a:sym typeface="Arial"/>
              </a:endParaRPr>
            </a:p>
          </p:txBody>
        </p:sp>
        <p:sp>
          <p:nvSpPr>
            <p:cNvPr id="87" name="Google Shape;1413;p39">
              <a:extLst>
                <a:ext uri="{FF2B5EF4-FFF2-40B4-BE49-F238E27FC236}">
                  <a16:creationId xmlns:a16="http://schemas.microsoft.com/office/drawing/2014/main" id="{8E2C59EE-CB8E-235A-A276-64A13CC7D63D}"/>
                </a:ext>
              </a:extLst>
            </p:cNvPr>
            <p:cNvSpPr/>
            <p:nvPr/>
          </p:nvSpPr>
          <p:spPr>
            <a:xfrm>
              <a:off x="2644775" y="2060116"/>
              <a:ext cx="143564" cy="122331"/>
            </a:xfrm>
            <a:custGeom>
              <a:avLst/>
              <a:gdLst/>
              <a:ahLst/>
              <a:cxnLst/>
              <a:rect l="l" t="t" r="r" b="b"/>
              <a:pathLst>
                <a:path w="4334" h="3693" extrusionOk="0">
                  <a:moveTo>
                    <a:pt x="2182" y="0"/>
                  </a:moveTo>
                  <a:cubicBezTo>
                    <a:pt x="2165" y="0"/>
                    <a:pt x="2148" y="1"/>
                    <a:pt x="2131" y="1"/>
                  </a:cubicBezTo>
                  <a:cubicBezTo>
                    <a:pt x="941" y="25"/>
                    <a:pt x="0" y="870"/>
                    <a:pt x="24" y="1894"/>
                  </a:cubicBezTo>
                  <a:cubicBezTo>
                    <a:pt x="36" y="2891"/>
                    <a:pt x="984" y="3692"/>
                    <a:pt x="2151" y="3692"/>
                  </a:cubicBezTo>
                  <a:cubicBezTo>
                    <a:pt x="2168" y="3692"/>
                    <a:pt x="2186" y="3692"/>
                    <a:pt x="2203" y="3692"/>
                  </a:cubicBezTo>
                  <a:cubicBezTo>
                    <a:pt x="3393" y="3668"/>
                    <a:pt x="4334" y="2823"/>
                    <a:pt x="4322" y="1799"/>
                  </a:cubicBezTo>
                  <a:cubicBezTo>
                    <a:pt x="4299" y="801"/>
                    <a:pt x="3338" y="0"/>
                    <a:pt x="2182" y="0"/>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3800" b="0" i="0" u="none" strike="noStrike" kern="0" cap="none" spc="0" normalizeH="0" baseline="0" noProof="0">
                <a:ln>
                  <a:noFill/>
                </a:ln>
                <a:solidFill>
                  <a:srgbClr val="000000"/>
                </a:solidFill>
                <a:effectLst/>
                <a:uLnTx/>
                <a:uFillTx/>
                <a:latin typeface="Arial"/>
                <a:cs typeface="Arial"/>
                <a:sym typeface="Arial"/>
              </a:endParaRPr>
            </a:p>
          </p:txBody>
        </p:sp>
        <p:sp>
          <p:nvSpPr>
            <p:cNvPr id="88" name="Google Shape;1414;p39">
              <a:extLst>
                <a:ext uri="{FF2B5EF4-FFF2-40B4-BE49-F238E27FC236}">
                  <a16:creationId xmlns:a16="http://schemas.microsoft.com/office/drawing/2014/main" id="{84842469-573D-E3E9-9075-F86DDED50D05}"/>
                </a:ext>
              </a:extLst>
            </p:cNvPr>
            <p:cNvSpPr/>
            <p:nvPr/>
          </p:nvSpPr>
          <p:spPr>
            <a:xfrm>
              <a:off x="3015080" y="2052232"/>
              <a:ext cx="143994" cy="122728"/>
            </a:xfrm>
            <a:custGeom>
              <a:avLst/>
              <a:gdLst/>
              <a:ahLst/>
              <a:cxnLst/>
              <a:rect l="l" t="t" r="r" b="b"/>
              <a:pathLst>
                <a:path w="4347" h="3705" extrusionOk="0">
                  <a:moveTo>
                    <a:pt x="2183" y="0"/>
                  </a:moveTo>
                  <a:cubicBezTo>
                    <a:pt x="2166" y="0"/>
                    <a:pt x="2149" y="0"/>
                    <a:pt x="2132" y="1"/>
                  </a:cubicBezTo>
                  <a:cubicBezTo>
                    <a:pt x="953" y="25"/>
                    <a:pt x="1" y="870"/>
                    <a:pt x="25" y="1894"/>
                  </a:cubicBezTo>
                  <a:cubicBezTo>
                    <a:pt x="48" y="2903"/>
                    <a:pt x="997" y="3704"/>
                    <a:pt x="2164" y="3704"/>
                  </a:cubicBezTo>
                  <a:cubicBezTo>
                    <a:pt x="2181" y="3704"/>
                    <a:pt x="2198" y="3704"/>
                    <a:pt x="2216" y="3704"/>
                  </a:cubicBezTo>
                  <a:cubicBezTo>
                    <a:pt x="3394" y="3680"/>
                    <a:pt x="4347" y="2823"/>
                    <a:pt x="4323" y="1810"/>
                  </a:cubicBezTo>
                  <a:cubicBezTo>
                    <a:pt x="4299" y="801"/>
                    <a:pt x="3351" y="0"/>
                    <a:pt x="2183" y="0"/>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3800" b="0" i="0" u="none" strike="noStrike" kern="0" cap="none" spc="0" normalizeH="0" baseline="0" noProof="0">
                <a:ln>
                  <a:noFill/>
                </a:ln>
                <a:solidFill>
                  <a:srgbClr val="000000"/>
                </a:solidFill>
                <a:effectLst/>
                <a:uLnTx/>
                <a:uFillTx/>
                <a:latin typeface="Arial"/>
                <a:cs typeface="Arial"/>
                <a:sym typeface="Arial"/>
              </a:endParaRPr>
            </a:p>
          </p:txBody>
        </p:sp>
        <p:sp>
          <p:nvSpPr>
            <p:cNvPr id="89" name="Google Shape;1415;p39">
              <a:extLst>
                <a:ext uri="{FF2B5EF4-FFF2-40B4-BE49-F238E27FC236}">
                  <a16:creationId xmlns:a16="http://schemas.microsoft.com/office/drawing/2014/main" id="{BE765DDD-78E4-5569-6C61-6C1D48819167}"/>
                </a:ext>
              </a:extLst>
            </p:cNvPr>
            <p:cNvSpPr/>
            <p:nvPr/>
          </p:nvSpPr>
          <p:spPr>
            <a:xfrm>
              <a:off x="2833150" y="1370575"/>
              <a:ext cx="166725" cy="183375"/>
            </a:xfrm>
            <a:custGeom>
              <a:avLst/>
              <a:gdLst/>
              <a:ahLst/>
              <a:cxnLst/>
              <a:rect l="l" t="t" r="r" b="b"/>
              <a:pathLst>
                <a:path w="6669" h="7335" extrusionOk="0">
                  <a:moveTo>
                    <a:pt x="3334" y="0"/>
                  </a:moveTo>
                  <a:lnTo>
                    <a:pt x="1" y="7334"/>
                  </a:lnTo>
                  <a:lnTo>
                    <a:pt x="6668" y="7334"/>
                  </a:lnTo>
                  <a:lnTo>
                    <a:pt x="3334"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3800" b="0" i="0" u="none" strike="noStrike" kern="0" cap="none" spc="0" normalizeH="0" baseline="0" noProof="0">
                <a:ln>
                  <a:noFill/>
                </a:ln>
                <a:solidFill>
                  <a:srgbClr val="000000"/>
                </a:solidFill>
                <a:effectLst/>
                <a:uLnTx/>
                <a:uFillTx/>
                <a:latin typeface="Arial"/>
                <a:cs typeface="Arial"/>
                <a:sym typeface="Arial"/>
              </a:endParaRPr>
            </a:p>
          </p:txBody>
        </p:sp>
        <p:sp>
          <p:nvSpPr>
            <p:cNvPr id="90" name="Google Shape;1416;p39">
              <a:extLst>
                <a:ext uri="{FF2B5EF4-FFF2-40B4-BE49-F238E27FC236}">
                  <a16:creationId xmlns:a16="http://schemas.microsoft.com/office/drawing/2014/main" id="{F0B58166-E98A-7663-F74E-643732F5463F}"/>
                </a:ext>
              </a:extLst>
            </p:cNvPr>
            <p:cNvSpPr/>
            <p:nvPr/>
          </p:nvSpPr>
          <p:spPr>
            <a:xfrm>
              <a:off x="2833150" y="2604650"/>
              <a:ext cx="166725" cy="183375"/>
            </a:xfrm>
            <a:custGeom>
              <a:avLst/>
              <a:gdLst/>
              <a:ahLst/>
              <a:cxnLst/>
              <a:rect l="l" t="t" r="r" b="b"/>
              <a:pathLst>
                <a:path w="6669" h="7335" extrusionOk="0">
                  <a:moveTo>
                    <a:pt x="1" y="0"/>
                  </a:moveTo>
                  <a:lnTo>
                    <a:pt x="3334" y="7335"/>
                  </a:lnTo>
                  <a:lnTo>
                    <a:pt x="6668"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3800" b="0" i="0" u="none" strike="noStrike" kern="0" cap="none" spc="0" normalizeH="0" baseline="0" noProof="0">
                <a:ln>
                  <a:noFill/>
                </a:ln>
                <a:solidFill>
                  <a:srgbClr val="000000"/>
                </a:solidFill>
                <a:effectLst/>
                <a:uLnTx/>
                <a:uFillTx/>
                <a:latin typeface="Arial"/>
                <a:cs typeface="Arial"/>
                <a:sym typeface="Arial"/>
              </a:endParaRPr>
            </a:p>
          </p:txBody>
        </p:sp>
        <p:sp>
          <p:nvSpPr>
            <p:cNvPr id="91" name="Google Shape;1417;p39">
              <a:extLst>
                <a:ext uri="{FF2B5EF4-FFF2-40B4-BE49-F238E27FC236}">
                  <a16:creationId xmlns:a16="http://schemas.microsoft.com/office/drawing/2014/main" id="{634EEBD2-DF41-769C-DE45-C7180CF5E6F5}"/>
                </a:ext>
              </a:extLst>
            </p:cNvPr>
            <p:cNvSpPr/>
            <p:nvPr/>
          </p:nvSpPr>
          <p:spPr>
            <a:xfrm>
              <a:off x="3412100" y="1995950"/>
              <a:ext cx="183375" cy="166700"/>
            </a:xfrm>
            <a:custGeom>
              <a:avLst/>
              <a:gdLst/>
              <a:ahLst/>
              <a:cxnLst/>
              <a:rect l="l" t="t" r="r" b="b"/>
              <a:pathLst>
                <a:path w="7335" h="6668" extrusionOk="0">
                  <a:moveTo>
                    <a:pt x="0" y="0"/>
                  </a:moveTo>
                  <a:lnTo>
                    <a:pt x="0" y="6668"/>
                  </a:lnTo>
                  <a:lnTo>
                    <a:pt x="7334" y="3334"/>
                  </a:lnTo>
                  <a:lnTo>
                    <a:pt x="0"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3800" b="0" i="0" u="none" strike="noStrike" kern="0" cap="none" spc="0" normalizeH="0" baseline="0" noProof="0">
                <a:ln>
                  <a:noFill/>
                </a:ln>
                <a:solidFill>
                  <a:srgbClr val="000000"/>
                </a:solidFill>
                <a:effectLst/>
                <a:uLnTx/>
                <a:uFillTx/>
                <a:latin typeface="Arial"/>
                <a:cs typeface="Arial"/>
                <a:sym typeface="Arial"/>
              </a:endParaRPr>
            </a:p>
          </p:txBody>
        </p:sp>
        <p:sp>
          <p:nvSpPr>
            <p:cNvPr id="92" name="Google Shape;1418;p39">
              <a:extLst>
                <a:ext uri="{FF2B5EF4-FFF2-40B4-BE49-F238E27FC236}">
                  <a16:creationId xmlns:a16="http://schemas.microsoft.com/office/drawing/2014/main" id="{D475EA19-67C9-2E52-4CFE-5DF7B6D07DC6}"/>
                </a:ext>
              </a:extLst>
            </p:cNvPr>
            <p:cNvSpPr/>
            <p:nvPr/>
          </p:nvSpPr>
          <p:spPr>
            <a:xfrm>
              <a:off x="2178000" y="1995950"/>
              <a:ext cx="183400" cy="166700"/>
            </a:xfrm>
            <a:custGeom>
              <a:avLst/>
              <a:gdLst/>
              <a:ahLst/>
              <a:cxnLst/>
              <a:rect l="l" t="t" r="r" b="b"/>
              <a:pathLst>
                <a:path w="7336" h="6668" extrusionOk="0">
                  <a:moveTo>
                    <a:pt x="7335" y="0"/>
                  </a:moveTo>
                  <a:lnTo>
                    <a:pt x="1" y="3334"/>
                  </a:lnTo>
                  <a:lnTo>
                    <a:pt x="7335" y="6668"/>
                  </a:lnTo>
                  <a:lnTo>
                    <a:pt x="7335"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3800" b="0" i="0" u="none" strike="noStrike" kern="0" cap="none" spc="0" normalizeH="0" baseline="0" noProof="0">
                <a:ln>
                  <a:noFill/>
                </a:ln>
                <a:solidFill>
                  <a:srgbClr val="000000"/>
                </a:solidFill>
                <a:effectLst/>
                <a:uLnTx/>
                <a:uFillTx/>
                <a:latin typeface="Arial"/>
                <a:cs typeface="Arial"/>
                <a:sym typeface="Arial"/>
              </a:endParaRPr>
            </a:p>
          </p:txBody>
        </p:sp>
        <p:sp>
          <p:nvSpPr>
            <p:cNvPr id="93" name="Google Shape;1419;p39">
              <a:extLst>
                <a:ext uri="{FF2B5EF4-FFF2-40B4-BE49-F238E27FC236}">
                  <a16:creationId xmlns:a16="http://schemas.microsoft.com/office/drawing/2014/main" id="{3C0E2149-2A88-1D23-9A6F-DDB51446A4E0}"/>
                </a:ext>
              </a:extLst>
            </p:cNvPr>
            <p:cNvSpPr/>
            <p:nvPr/>
          </p:nvSpPr>
          <p:spPr>
            <a:xfrm>
              <a:off x="2420900" y="1556900"/>
              <a:ext cx="188725" cy="188750"/>
            </a:xfrm>
            <a:custGeom>
              <a:avLst/>
              <a:gdLst/>
              <a:ahLst/>
              <a:cxnLst/>
              <a:rect l="l" t="t" r="r" b="b"/>
              <a:pathLst>
                <a:path w="7549" h="7550" extrusionOk="0">
                  <a:moveTo>
                    <a:pt x="0" y="1"/>
                  </a:moveTo>
                  <a:lnTo>
                    <a:pt x="2822" y="7549"/>
                  </a:lnTo>
                  <a:lnTo>
                    <a:pt x="7549" y="2834"/>
                  </a:lnTo>
                  <a:lnTo>
                    <a:pt x="0"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3800" b="0" i="0" u="none" strike="noStrike" kern="0" cap="none" spc="0" normalizeH="0" baseline="0" noProof="0">
                <a:ln>
                  <a:noFill/>
                </a:ln>
                <a:solidFill>
                  <a:srgbClr val="000000"/>
                </a:solidFill>
                <a:effectLst/>
                <a:uLnTx/>
                <a:uFillTx/>
                <a:latin typeface="Arial"/>
                <a:cs typeface="Arial"/>
                <a:sym typeface="Arial"/>
              </a:endParaRPr>
            </a:p>
          </p:txBody>
        </p:sp>
        <p:sp>
          <p:nvSpPr>
            <p:cNvPr id="94" name="Google Shape;1420;p39">
              <a:extLst>
                <a:ext uri="{FF2B5EF4-FFF2-40B4-BE49-F238E27FC236}">
                  <a16:creationId xmlns:a16="http://schemas.microsoft.com/office/drawing/2014/main" id="{2A5FE82C-2FE0-9F92-8650-112315870138}"/>
                </a:ext>
              </a:extLst>
            </p:cNvPr>
            <p:cNvSpPr/>
            <p:nvPr/>
          </p:nvSpPr>
          <p:spPr>
            <a:xfrm>
              <a:off x="3234400" y="2370700"/>
              <a:ext cx="188725" cy="188725"/>
            </a:xfrm>
            <a:custGeom>
              <a:avLst/>
              <a:gdLst/>
              <a:ahLst/>
              <a:cxnLst/>
              <a:rect l="l" t="t" r="r" b="b"/>
              <a:pathLst>
                <a:path w="7549" h="7549" extrusionOk="0">
                  <a:moveTo>
                    <a:pt x="4727" y="0"/>
                  </a:moveTo>
                  <a:lnTo>
                    <a:pt x="0" y="4715"/>
                  </a:lnTo>
                  <a:lnTo>
                    <a:pt x="7549" y="7549"/>
                  </a:lnTo>
                  <a:lnTo>
                    <a:pt x="4727"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3800" b="0" i="0" u="none" strike="noStrike" kern="0" cap="none" spc="0" normalizeH="0" baseline="0" noProof="0">
                <a:ln>
                  <a:noFill/>
                </a:ln>
                <a:solidFill>
                  <a:srgbClr val="000000"/>
                </a:solidFill>
                <a:effectLst/>
                <a:uLnTx/>
                <a:uFillTx/>
                <a:latin typeface="Arial"/>
                <a:cs typeface="Arial"/>
                <a:sym typeface="Arial"/>
              </a:endParaRPr>
            </a:p>
          </p:txBody>
        </p:sp>
        <p:sp>
          <p:nvSpPr>
            <p:cNvPr id="95" name="Google Shape;1421;p39">
              <a:extLst>
                <a:ext uri="{FF2B5EF4-FFF2-40B4-BE49-F238E27FC236}">
                  <a16:creationId xmlns:a16="http://schemas.microsoft.com/office/drawing/2014/main" id="{C6C8A716-6D0F-06D4-C97F-F0A36EA64D2F}"/>
                </a:ext>
              </a:extLst>
            </p:cNvPr>
            <p:cNvSpPr/>
            <p:nvPr/>
          </p:nvSpPr>
          <p:spPr>
            <a:xfrm>
              <a:off x="3213550" y="1578025"/>
              <a:ext cx="188750" cy="188750"/>
            </a:xfrm>
            <a:custGeom>
              <a:avLst/>
              <a:gdLst/>
              <a:ahLst/>
              <a:cxnLst/>
              <a:rect l="l" t="t" r="r" b="b"/>
              <a:pathLst>
                <a:path w="7550" h="7550" extrusionOk="0">
                  <a:moveTo>
                    <a:pt x="7549" y="1"/>
                  </a:moveTo>
                  <a:lnTo>
                    <a:pt x="1" y="2835"/>
                  </a:lnTo>
                  <a:lnTo>
                    <a:pt x="4716" y="7549"/>
                  </a:lnTo>
                  <a:lnTo>
                    <a:pt x="7549"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3800" b="0" i="0" u="none" strike="noStrike" kern="0" cap="none" spc="0" normalizeH="0" baseline="0" noProof="0">
                <a:ln>
                  <a:noFill/>
                </a:ln>
                <a:solidFill>
                  <a:srgbClr val="000000"/>
                </a:solidFill>
                <a:effectLst/>
                <a:uLnTx/>
                <a:uFillTx/>
                <a:latin typeface="Arial"/>
                <a:cs typeface="Arial"/>
                <a:sym typeface="Arial"/>
              </a:endParaRPr>
            </a:p>
          </p:txBody>
        </p:sp>
        <p:sp>
          <p:nvSpPr>
            <p:cNvPr id="96" name="Google Shape;1422;p39">
              <a:extLst>
                <a:ext uri="{FF2B5EF4-FFF2-40B4-BE49-F238E27FC236}">
                  <a16:creationId xmlns:a16="http://schemas.microsoft.com/office/drawing/2014/main" id="{79AD8323-0B8E-DA3E-DF6D-AB718C042D6F}"/>
                </a:ext>
              </a:extLst>
            </p:cNvPr>
            <p:cNvSpPr/>
            <p:nvPr/>
          </p:nvSpPr>
          <p:spPr>
            <a:xfrm>
              <a:off x="2399775" y="2391825"/>
              <a:ext cx="188725" cy="188750"/>
            </a:xfrm>
            <a:custGeom>
              <a:avLst/>
              <a:gdLst/>
              <a:ahLst/>
              <a:cxnLst/>
              <a:rect l="l" t="t" r="r" b="b"/>
              <a:pathLst>
                <a:path w="7549" h="7550" extrusionOk="0">
                  <a:moveTo>
                    <a:pt x="2834" y="1"/>
                  </a:moveTo>
                  <a:lnTo>
                    <a:pt x="0" y="7549"/>
                  </a:lnTo>
                  <a:lnTo>
                    <a:pt x="0" y="7549"/>
                  </a:lnTo>
                  <a:lnTo>
                    <a:pt x="7549" y="4715"/>
                  </a:lnTo>
                  <a:lnTo>
                    <a:pt x="2834"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3800" b="0" i="0" u="none" strike="noStrike" kern="0" cap="none" spc="0" normalizeH="0" baseline="0" noProof="0">
                <a:ln>
                  <a:noFill/>
                </a:ln>
                <a:solidFill>
                  <a:srgbClr val="000000"/>
                </a:solidFill>
                <a:effectLst/>
                <a:uLnTx/>
                <a:uFillTx/>
                <a:latin typeface="Arial"/>
                <a:cs typeface="Arial"/>
                <a:sym typeface="Arial"/>
              </a:endParaRPr>
            </a:p>
          </p:txBody>
        </p:sp>
      </p:grpSp>
      <p:sp>
        <p:nvSpPr>
          <p:cNvPr id="97" name="Google Shape;118;p4">
            <a:extLst>
              <a:ext uri="{FF2B5EF4-FFF2-40B4-BE49-F238E27FC236}">
                <a16:creationId xmlns:a16="http://schemas.microsoft.com/office/drawing/2014/main" id="{66F04F1B-FAFF-4B67-6691-8383BEE2A393}"/>
              </a:ext>
            </a:extLst>
          </p:cNvPr>
          <p:cNvSpPr/>
          <p:nvPr/>
        </p:nvSpPr>
        <p:spPr>
          <a:xfrm rot="19980337">
            <a:off x="8634487" y="1902938"/>
            <a:ext cx="1212359" cy="1189293"/>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sz="3800" b="0" i="0" u="none" strike="noStrike" kern="1200" cap="none" spc="0" normalizeH="0" baseline="0" noProof="0">
              <a:ln>
                <a:noFill/>
              </a:ln>
              <a:solidFill>
                <a:prstClr val="black"/>
              </a:solidFill>
              <a:effectLst/>
              <a:uLnTx/>
              <a:uFillTx/>
              <a:latin typeface="思源黑体 CN"/>
              <a:cs typeface="+mn-cs"/>
            </a:endParaRPr>
          </a:p>
        </p:txBody>
      </p:sp>
      <p:sp>
        <p:nvSpPr>
          <p:cNvPr id="98" name="Google Shape;118;p4">
            <a:extLst>
              <a:ext uri="{FF2B5EF4-FFF2-40B4-BE49-F238E27FC236}">
                <a16:creationId xmlns:a16="http://schemas.microsoft.com/office/drawing/2014/main" id="{488F3532-9D55-1B46-E972-02247F9E28B9}"/>
              </a:ext>
            </a:extLst>
          </p:cNvPr>
          <p:cNvSpPr/>
          <p:nvPr/>
        </p:nvSpPr>
        <p:spPr>
          <a:xfrm rot="19980337">
            <a:off x="10988423" y="3590388"/>
            <a:ext cx="1089755" cy="1078453"/>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sz="3800" b="0" i="0" u="none" strike="noStrike" kern="1200" cap="none" spc="0" normalizeH="0" baseline="0" noProof="0">
              <a:ln>
                <a:noFill/>
              </a:ln>
              <a:solidFill>
                <a:prstClr val="black"/>
              </a:solidFill>
              <a:effectLst/>
              <a:uLnTx/>
              <a:uFillTx/>
              <a:latin typeface="思源黑体 CN"/>
              <a:cs typeface="+mn-cs"/>
            </a:endParaRPr>
          </a:p>
        </p:txBody>
      </p:sp>
      <p:pic>
        <p:nvPicPr>
          <p:cNvPr id="2" name="Picture 1">
            <a:hlinkClick r:id="rId6" action="ppaction://hlinksldjump"/>
          </p:cNvPr>
          <p:cNvPicPr>
            <a:picLocks noChangeAspect="1"/>
          </p:cNvPicPr>
          <p:nvPr/>
        </p:nvPicPr>
        <p:blipFill>
          <a:blip r:embed="rId7"/>
          <a:stretch>
            <a:fillRect/>
          </a:stretch>
        </p:blipFill>
        <p:spPr>
          <a:xfrm>
            <a:off x="88000" y="0"/>
            <a:ext cx="1635947" cy="1834407"/>
          </a:xfrm>
          <a:prstGeom prst="rect">
            <a:avLst/>
          </a:prstGeom>
        </p:spPr>
      </p:pic>
      <p:sp>
        <p:nvSpPr>
          <p:cNvPr id="99" name="TextBox 98">
            <a:extLst>
              <a:ext uri="{FF2B5EF4-FFF2-40B4-BE49-F238E27FC236}">
                <a16:creationId xmlns:a16="http://schemas.microsoft.com/office/drawing/2014/main" id="{598F94FB-0DF1-8F15-172B-E40A0E96B477}"/>
              </a:ext>
            </a:extLst>
          </p:cNvPr>
          <p:cNvSpPr txBox="1"/>
          <p:nvPr/>
        </p:nvSpPr>
        <p:spPr>
          <a:xfrm>
            <a:off x="1723948" y="189431"/>
            <a:ext cx="10380052" cy="1464231"/>
          </a:xfrm>
          <a:prstGeom prst="roundRect">
            <a:avLst/>
          </a:prstGeom>
          <a:solidFill>
            <a:srgbClr val="DB6166">
              <a:alpha val="46000"/>
            </a:srgbClr>
          </a:solid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Tr</a:t>
            </a:r>
            <a:r>
              <a:rPr kumimoji="0" lang="en-SG"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ong</a:t>
            </a:r>
            <a:r>
              <a:rPr kumimoji="0" lang="en-SG"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SG"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các</a:t>
            </a:r>
            <a:r>
              <a:rPr kumimoji="0" lang="en-SG"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SG"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câu</a:t>
            </a:r>
            <a:r>
              <a:rPr kumimoji="0" lang="en-SG"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SG"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sau</a:t>
            </a:r>
            <a:r>
              <a:rPr kumimoji="0" lang="en-SG"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SG"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câu</a:t>
            </a:r>
            <a:r>
              <a:rPr kumimoji="0" lang="en-SG"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SG"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nào</a:t>
            </a:r>
            <a:r>
              <a:rPr kumimoji="0" lang="en-SG"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SG"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có</a:t>
            </a:r>
            <a:r>
              <a:rPr kumimoji="0" lang="en-SG"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SG"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chứa</a:t>
            </a:r>
            <a:r>
              <a:rPr kumimoji="0" lang="en-SG"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endPar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SG"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trạng</a:t>
            </a:r>
            <a:r>
              <a:rPr kumimoji="0" lang="en-SG"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SG"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ngữ</a:t>
            </a:r>
            <a:r>
              <a:rPr kumimoji="0" lang="en-SG"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SG"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chỉ</a:t>
            </a:r>
            <a:r>
              <a:rPr kumimoji="0" lang="en-SG"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SG"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nguyên</a:t>
            </a:r>
            <a:r>
              <a:rPr kumimoji="0" lang="en-SG"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SG"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nhân</a:t>
            </a:r>
            <a:r>
              <a:rPr kumimoji="0" lang="en-SG"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endPar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custDataLst>
      <p:tags r:id="rId1"/>
    </p:custDataLst>
    <p:extLst>
      <p:ext uri="{BB962C8B-B14F-4D97-AF65-F5344CB8AC3E}">
        <p14:creationId xmlns:p14="http://schemas.microsoft.com/office/powerpoint/2010/main" val="41384905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8"/>
                                        </p:tgtEl>
                                        <p:attrNameLst>
                                          <p:attrName>style.visibility</p:attrName>
                                        </p:attrNameLst>
                                      </p:cBhvr>
                                      <p:to>
                                        <p:strVal val="visible"/>
                                      </p:to>
                                    </p:set>
                                    <p:anim calcmode="lin" valueType="num">
                                      <p:cBhvr>
                                        <p:cTn id="7" dur="500" fill="hold"/>
                                        <p:tgtEl>
                                          <p:spTgt spid="38"/>
                                        </p:tgtEl>
                                        <p:attrNameLst>
                                          <p:attrName>ppt_w</p:attrName>
                                        </p:attrNameLst>
                                      </p:cBhvr>
                                      <p:tavLst>
                                        <p:tav tm="0">
                                          <p:val>
                                            <p:fltVal val="0"/>
                                          </p:val>
                                        </p:tav>
                                        <p:tav tm="100000">
                                          <p:val>
                                            <p:strVal val="#ppt_w"/>
                                          </p:val>
                                        </p:tav>
                                      </p:tavLst>
                                    </p:anim>
                                    <p:anim calcmode="lin" valueType="num">
                                      <p:cBhvr>
                                        <p:cTn id="8" dur="500" fill="hold"/>
                                        <p:tgtEl>
                                          <p:spTgt spid="38"/>
                                        </p:tgtEl>
                                        <p:attrNameLst>
                                          <p:attrName>ppt_h</p:attrName>
                                        </p:attrNameLst>
                                      </p:cBhvr>
                                      <p:tavLst>
                                        <p:tav tm="0">
                                          <p:val>
                                            <p:fltVal val="0"/>
                                          </p:val>
                                        </p:tav>
                                        <p:tav tm="100000">
                                          <p:val>
                                            <p:strVal val="#ppt_h"/>
                                          </p:val>
                                        </p:tav>
                                      </p:tavLst>
                                    </p:anim>
                                    <p:animEffect transition="in" filter="fade">
                                      <p:cBhvr>
                                        <p:cTn id="9" dur="500"/>
                                        <p:tgtEl>
                                          <p:spTgt spid="38"/>
                                        </p:tgtEl>
                                      </p:cBhvr>
                                    </p:animEffect>
                                  </p:childTnLst>
                                </p:cTn>
                              </p:par>
                              <p:par>
                                <p:cTn id="10" presetID="53" presetClass="entr" presetSubtype="16" fill="hold" nodeType="withEffect">
                                  <p:stCondLst>
                                    <p:cond delay="0"/>
                                  </p:stCondLst>
                                  <p:childTnLst>
                                    <p:set>
                                      <p:cBhvr>
                                        <p:cTn id="11" dur="1" fill="hold">
                                          <p:stCondLst>
                                            <p:cond delay="0"/>
                                          </p:stCondLst>
                                        </p:cTn>
                                        <p:tgtEl>
                                          <p:spTgt spid="24"/>
                                        </p:tgtEl>
                                        <p:attrNameLst>
                                          <p:attrName>style.visibility</p:attrName>
                                        </p:attrNameLst>
                                      </p:cBhvr>
                                      <p:to>
                                        <p:strVal val="visible"/>
                                      </p:to>
                                    </p:set>
                                    <p:anim calcmode="lin" valueType="num">
                                      <p:cBhvr>
                                        <p:cTn id="12" dur="500" fill="hold"/>
                                        <p:tgtEl>
                                          <p:spTgt spid="24"/>
                                        </p:tgtEl>
                                        <p:attrNameLst>
                                          <p:attrName>ppt_w</p:attrName>
                                        </p:attrNameLst>
                                      </p:cBhvr>
                                      <p:tavLst>
                                        <p:tav tm="0">
                                          <p:val>
                                            <p:fltVal val="0"/>
                                          </p:val>
                                        </p:tav>
                                        <p:tav tm="100000">
                                          <p:val>
                                            <p:strVal val="#ppt_w"/>
                                          </p:val>
                                        </p:tav>
                                      </p:tavLst>
                                    </p:anim>
                                    <p:anim calcmode="lin" valueType="num">
                                      <p:cBhvr>
                                        <p:cTn id="13" dur="500" fill="hold"/>
                                        <p:tgtEl>
                                          <p:spTgt spid="24"/>
                                        </p:tgtEl>
                                        <p:attrNameLst>
                                          <p:attrName>ppt_h</p:attrName>
                                        </p:attrNameLst>
                                      </p:cBhvr>
                                      <p:tavLst>
                                        <p:tav tm="0">
                                          <p:val>
                                            <p:fltVal val="0"/>
                                          </p:val>
                                        </p:tav>
                                        <p:tav tm="100000">
                                          <p:val>
                                            <p:strVal val="#ppt_h"/>
                                          </p:val>
                                        </p:tav>
                                      </p:tavLst>
                                    </p:anim>
                                    <p:animEffect transition="in" filter="fade">
                                      <p:cBhvr>
                                        <p:cTn id="14" dur="500"/>
                                        <p:tgtEl>
                                          <p:spTgt spid="24"/>
                                        </p:tgtEl>
                                      </p:cBhvr>
                                    </p:animEffect>
                                  </p:childTnLst>
                                </p:cTn>
                              </p:par>
                              <p:par>
                                <p:cTn id="15" presetID="53" presetClass="entr" presetSubtype="16" fill="hold" nodeType="withEffect">
                                  <p:stCondLst>
                                    <p:cond delay="0"/>
                                  </p:stCondLst>
                                  <p:childTnLst>
                                    <p:set>
                                      <p:cBhvr>
                                        <p:cTn id="16" dur="1" fill="hold">
                                          <p:stCondLst>
                                            <p:cond delay="0"/>
                                          </p:stCondLst>
                                        </p:cTn>
                                        <p:tgtEl>
                                          <p:spTgt spid="57"/>
                                        </p:tgtEl>
                                        <p:attrNameLst>
                                          <p:attrName>style.visibility</p:attrName>
                                        </p:attrNameLst>
                                      </p:cBhvr>
                                      <p:to>
                                        <p:strVal val="visible"/>
                                      </p:to>
                                    </p:set>
                                    <p:anim calcmode="lin" valueType="num">
                                      <p:cBhvr>
                                        <p:cTn id="17" dur="500" fill="hold"/>
                                        <p:tgtEl>
                                          <p:spTgt spid="57"/>
                                        </p:tgtEl>
                                        <p:attrNameLst>
                                          <p:attrName>ppt_w</p:attrName>
                                        </p:attrNameLst>
                                      </p:cBhvr>
                                      <p:tavLst>
                                        <p:tav tm="0">
                                          <p:val>
                                            <p:fltVal val="0"/>
                                          </p:val>
                                        </p:tav>
                                        <p:tav tm="100000">
                                          <p:val>
                                            <p:strVal val="#ppt_w"/>
                                          </p:val>
                                        </p:tav>
                                      </p:tavLst>
                                    </p:anim>
                                    <p:anim calcmode="lin" valueType="num">
                                      <p:cBhvr>
                                        <p:cTn id="18" dur="500" fill="hold"/>
                                        <p:tgtEl>
                                          <p:spTgt spid="57"/>
                                        </p:tgtEl>
                                        <p:attrNameLst>
                                          <p:attrName>ppt_h</p:attrName>
                                        </p:attrNameLst>
                                      </p:cBhvr>
                                      <p:tavLst>
                                        <p:tav tm="0">
                                          <p:val>
                                            <p:fltVal val="0"/>
                                          </p:val>
                                        </p:tav>
                                        <p:tav tm="100000">
                                          <p:val>
                                            <p:strVal val="#ppt_h"/>
                                          </p:val>
                                        </p:tav>
                                      </p:tavLst>
                                    </p:anim>
                                    <p:animEffect transition="in" filter="fade">
                                      <p:cBhvr>
                                        <p:cTn id="19" dur="500"/>
                                        <p:tgtEl>
                                          <p:spTgt spid="57"/>
                                        </p:tgtEl>
                                      </p:cBhvr>
                                    </p:animEffect>
                                  </p:childTnLst>
                                </p:cTn>
                              </p:par>
                              <p:par>
                                <p:cTn id="20" presetID="42" presetClass="entr" presetSubtype="0"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fade">
                                      <p:cBhvr>
                                        <p:cTn id="22" dur="1000"/>
                                        <p:tgtEl>
                                          <p:spTgt spid="99"/>
                                        </p:tgtEl>
                                      </p:cBhvr>
                                    </p:animEffect>
                                    <p:anim calcmode="lin" valueType="num">
                                      <p:cBhvr>
                                        <p:cTn id="23" dur="1000" fill="hold"/>
                                        <p:tgtEl>
                                          <p:spTgt spid="99"/>
                                        </p:tgtEl>
                                        <p:attrNameLst>
                                          <p:attrName>ppt_x</p:attrName>
                                        </p:attrNameLst>
                                      </p:cBhvr>
                                      <p:tavLst>
                                        <p:tav tm="0">
                                          <p:val>
                                            <p:strVal val="#ppt_x"/>
                                          </p:val>
                                        </p:tav>
                                        <p:tav tm="100000">
                                          <p:val>
                                            <p:strVal val="#ppt_x"/>
                                          </p:val>
                                        </p:tav>
                                      </p:tavLst>
                                    </p:anim>
                                    <p:anim calcmode="lin" valueType="num">
                                      <p:cBhvr>
                                        <p:cTn id="24" dur="1000" fill="hold"/>
                                        <p:tgtEl>
                                          <p:spTgt spid="9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57"/>
                    </p:tgtEl>
                  </p:cond>
                </p:stCondLst>
                <p:endSync evt="end" delay="0">
                  <p:rtn val="all"/>
                </p:endSync>
                <p:childTnLst>
                  <p:par>
                    <p:cTn id="26" fill="hold">
                      <p:stCondLst>
                        <p:cond delay="0"/>
                      </p:stCondLst>
                      <p:childTnLst>
                        <p:par>
                          <p:cTn id="27" fill="hold">
                            <p:stCondLst>
                              <p:cond delay="0"/>
                            </p:stCondLst>
                            <p:childTnLst>
                              <p:par>
                                <p:cTn id="28" presetID="37" presetClass="entr" presetSubtype="0" fill="hold" nodeType="clickEffect">
                                  <p:stCondLst>
                                    <p:cond delay="0"/>
                                  </p:stCondLst>
                                  <p:childTnLst>
                                    <p:set>
                                      <p:cBhvr>
                                        <p:cTn id="29" dur="1" fill="hold">
                                          <p:stCondLst>
                                            <p:cond delay="0"/>
                                          </p:stCondLst>
                                        </p:cTn>
                                        <p:tgtEl>
                                          <p:spTgt spid="82"/>
                                        </p:tgtEl>
                                        <p:attrNameLst>
                                          <p:attrName>style.visibility</p:attrName>
                                        </p:attrNameLst>
                                      </p:cBhvr>
                                      <p:to>
                                        <p:strVal val="visible"/>
                                      </p:to>
                                    </p:set>
                                    <p:animEffect transition="in" filter="fade">
                                      <p:cBhvr>
                                        <p:cTn id="30" dur="1000"/>
                                        <p:tgtEl>
                                          <p:spTgt spid="82"/>
                                        </p:tgtEl>
                                      </p:cBhvr>
                                    </p:animEffect>
                                    <p:anim calcmode="lin" valueType="num">
                                      <p:cBhvr>
                                        <p:cTn id="31" dur="1000" fill="hold"/>
                                        <p:tgtEl>
                                          <p:spTgt spid="82"/>
                                        </p:tgtEl>
                                        <p:attrNameLst>
                                          <p:attrName>ppt_x</p:attrName>
                                        </p:attrNameLst>
                                      </p:cBhvr>
                                      <p:tavLst>
                                        <p:tav tm="0">
                                          <p:val>
                                            <p:strVal val="#ppt_x"/>
                                          </p:val>
                                        </p:tav>
                                        <p:tav tm="100000">
                                          <p:val>
                                            <p:strVal val="#ppt_x"/>
                                          </p:val>
                                        </p:tav>
                                      </p:tavLst>
                                    </p:anim>
                                    <p:anim calcmode="lin" valueType="num">
                                      <p:cBhvr>
                                        <p:cTn id="32" dur="900" decel="100000" fill="hold"/>
                                        <p:tgtEl>
                                          <p:spTgt spid="82"/>
                                        </p:tgtEl>
                                        <p:attrNameLst>
                                          <p:attrName>ppt_y</p:attrName>
                                        </p:attrNameLst>
                                      </p:cBhvr>
                                      <p:tavLst>
                                        <p:tav tm="0">
                                          <p:val>
                                            <p:strVal val="#ppt_y+1"/>
                                          </p:val>
                                        </p:tav>
                                        <p:tav tm="100000">
                                          <p:val>
                                            <p:strVal val="#ppt_y-.03"/>
                                          </p:val>
                                        </p:tav>
                                      </p:tavLst>
                                    </p:anim>
                                    <p:anim calcmode="lin" valueType="num">
                                      <p:cBhvr>
                                        <p:cTn id="33" dur="100" accel="100000" fill="hold">
                                          <p:stCondLst>
                                            <p:cond delay="900"/>
                                          </p:stCondLst>
                                        </p:cTn>
                                        <p:tgtEl>
                                          <p:spTgt spid="82"/>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28"/>
                                            </p:cond>
                                          </p:stCondLst>
                                          <p:endCondLst>
                                            <p:cond evt="onStopAudio" delay="0">
                                              <p:tgtEl>
                                                <p:sldTgt/>
                                              </p:tgtEl>
                                            </p:cond>
                                          </p:endCondLst>
                                        </p:cTn>
                                        <p:tgtEl>
                                          <p:sndTgt r:embed="rId4" name="chimes.wav"/>
                                        </p:tgtEl>
                                      </p:cMediaNode>
                                    </p:audio>
                                  </p:subTnLst>
                                </p:cTn>
                              </p:par>
                            </p:childTnLst>
                          </p:cTn>
                        </p:par>
                      </p:childTnLst>
                    </p:cTn>
                  </p:par>
                </p:childTnLst>
              </p:cTn>
              <p:nextCondLst>
                <p:cond evt="onClick" delay="0">
                  <p:tgtEl>
                    <p:spTgt spid="57"/>
                  </p:tgtEl>
                </p:cond>
              </p:nextCondLst>
            </p:seq>
            <p:seq concurrent="1" nextAc="seek">
              <p:cTn id="34" restart="whenNotActive" fill="hold" evtFilter="cancelBubble" nodeType="interactiveSeq">
                <p:stCondLst>
                  <p:cond evt="onClick" delay="0">
                    <p:tgtEl>
                      <p:spTgt spid="38"/>
                    </p:tgtEl>
                  </p:cond>
                </p:stCondLst>
                <p:endSync evt="end" delay="0">
                  <p:rtn val="all"/>
                </p:endSync>
                <p:childTnLst>
                  <p:par>
                    <p:cTn id="35" fill="hold">
                      <p:stCondLst>
                        <p:cond delay="0"/>
                      </p:stCondLst>
                      <p:childTnLst>
                        <p:par>
                          <p:cTn id="36" fill="hold">
                            <p:stCondLst>
                              <p:cond delay="0"/>
                            </p:stCondLst>
                            <p:childTnLst>
                              <p:par>
                                <p:cTn id="37" presetID="37" presetClass="entr" presetSubtype="0" fill="hold" grpId="0" nodeType="clickEffect">
                                  <p:stCondLst>
                                    <p:cond delay="0"/>
                                  </p:stCondLst>
                                  <p:childTnLst>
                                    <p:set>
                                      <p:cBhvr>
                                        <p:cTn id="38" dur="1" fill="hold">
                                          <p:stCondLst>
                                            <p:cond delay="0"/>
                                          </p:stCondLst>
                                        </p:cTn>
                                        <p:tgtEl>
                                          <p:spTgt spid="97"/>
                                        </p:tgtEl>
                                        <p:attrNameLst>
                                          <p:attrName>style.visibility</p:attrName>
                                        </p:attrNameLst>
                                      </p:cBhvr>
                                      <p:to>
                                        <p:strVal val="visible"/>
                                      </p:to>
                                    </p:set>
                                    <p:animEffect transition="in" filter="fade">
                                      <p:cBhvr>
                                        <p:cTn id="39" dur="1000"/>
                                        <p:tgtEl>
                                          <p:spTgt spid="97"/>
                                        </p:tgtEl>
                                      </p:cBhvr>
                                    </p:animEffect>
                                    <p:anim calcmode="lin" valueType="num">
                                      <p:cBhvr>
                                        <p:cTn id="40" dur="1000" fill="hold"/>
                                        <p:tgtEl>
                                          <p:spTgt spid="97"/>
                                        </p:tgtEl>
                                        <p:attrNameLst>
                                          <p:attrName>ppt_x</p:attrName>
                                        </p:attrNameLst>
                                      </p:cBhvr>
                                      <p:tavLst>
                                        <p:tav tm="0">
                                          <p:val>
                                            <p:strVal val="#ppt_x"/>
                                          </p:val>
                                        </p:tav>
                                        <p:tav tm="100000">
                                          <p:val>
                                            <p:strVal val="#ppt_x"/>
                                          </p:val>
                                        </p:tav>
                                      </p:tavLst>
                                    </p:anim>
                                    <p:anim calcmode="lin" valueType="num">
                                      <p:cBhvr>
                                        <p:cTn id="41" dur="900" decel="100000" fill="hold"/>
                                        <p:tgtEl>
                                          <p:spTgt spid="97"/>
                                        </p:tgtEl>
                                        <p:attrNameLst>
                                          <p:attrName>ppt_y</p:attrName>
                                        </p:attrNameLst>
                                      </p:cBhvr>
                                      <p:tavLst>
                                        <p:tav tm="0">
                                          <p:val>
                                            <p:strVal val="#ppt_y+1"/>
                                          </p:val>
                                        </p:tav>
                                        <p:tav tm="100000">
                                          <p:val>
                                            <p:strVal val="#ppt_y-.03"/>
                                          </p:val>
                                        </p:tav>
                                      </p:tavLst>
                                    </p:anim>
                                    <p:anim calcmode="lin" valueType="num">
                                      <p:cBhvr>
                                        <p:cTn id="42" dur="100" accel="100000" fill="hold">
                                          <p:stCondLst>
                                            <p:cond delay="900"/>
                                          </p:stCondLst>
                                        </p:cTn>
                                        <p:tgtEl>
                                          <p:spTgt spid="97"/>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37"/>
                                            </p:cond>
                                          </p:stCondLst>
                                          <p:endCondLst>
                                            <p:cond evt="onStopAudio" delay="0">
                                              <p:tgtEl>
                                                <p:sldTgt/>
                                              </p:tgtEl>
                                            </p:cond>
                                          </p:endCondLst>
                                        </p:cTn>
                                        <p:tgtEl>
                                          <p:sndTgt r:embed="rId5" name="voltage.wav"/>
                                        </p:tgtEl>
                                      </p:cMediaNode>
                                    </p:audio>
                                  </p:subTnLst>
                                </p:cTn>
                              </p:par>
                            </p:childTnLst>
                          </p:cTn>
                        </p:par>
                      </p:childTnLst>
                    </p:cTn>
                  </p:par>
                </p:childTnLst>
              </p:cTn>
              <p:nextCondLst>
                <p:cond evt="onClick" delay="0">
                  <p:tgtEl>
                    <p:spTgt spid="38"/>
                  </p:tgtEl>
                </p:cond>
              </p:nextCondLst>
            </p:seq>
            <p:seq concurrent="1" nextAc="seek">
              <p:cTn id="43" restart="whenNotActive" fill="hold" evtFilter="cancelBubble" nodeType="interactiveSeq">
                <p:stCondLst>
                  <p:cond evt="onClick" delay="0">
                    <p:tgtEl>
                      <p:spTgt spid="24"/>
                    </p:tgtEl>
                  </p:cond>
                </p:stCondLst>
                <p:endSync evt="end" delay="0">
                  <p:rtn val="all"/>
                </p:endSync>
                <p:childTnLst>
                  <p:par>
                    <p:cTn id="44" fill="hold">
                      <p:stCondLst>
                        <p:cond delay="0"/>
                      </p:stCondLst>
                      <p:childTnLst>
                        <p:par>
                          <p:cTn id="45" fill="hold">
                            <p:stCondLst>
                              <p:cond delay="0"/>
                            </p:stCondLst>
                            <p:childTnLst>
                              <p:par>
                                <p:cTn id="46" presetID="37" presetClass="entr" presetSubtype="0" fill="hold" grpId="0" nodeType="clickEffect">
                                  <p:stCondLst>
                                    <p:cond delay="0"/>
                                  </p:stCondLst>
                                  <p:childTnLst>
                                    <p:set>
                                      <p:cBhvr>
                                        <p:cTn id="47" dur="1" fill="hold">
                                          <p:stCondLst>
                                            <p:cond delay="0"/>
                                          </p:stCondLst>
                                        </p:cTn>
                                        <p:tgtEl>
                                          <p:spTgt spid="98"/>
                                        </p:tgtEl>
                                        <p:attrNameLst>
                                          <p:attrName>style.visibility</p:attrName>
                                        </p:attrNameLst>
                                      </p:cBhvr>
                                      <p:to>
                                        <p:strVal val="visible"/>
                                      </p:to>
                                    </p:set>
                                    <p:animEffect transition="in" filter="fade">
                                      <p:cBhvr>
                                        <p:cTn id="48" dur="1000"/>
                                        <p:tgtEl>
                                          <p:spTgt spid="98"/>
                                        </p:tgtEl>
                                      </p:cBhvr>
                                    </p:animEffect>
                                    <p:anim calcmode="lin" valueType="num">
                                      <p:cBhvr>
                                        <p:cTn id="49" dur="1000" fill="hold"/>
                                        <p:tgtEl>
                                          <p:spTgt spid="98"/>
                                        </p:tgtEl>
                                        <p:attrNameLst>
                                          <p:attrName>ppt_x</p:attrName>
                                        </p:attrNameLst>
                                      </p:cBhvr>
                                      <p:tavLst>
                                        <p:tav tm="0">
                                          <p:val>
                                            <p:strVal val="#ppt_x"/>
                                          </p:val>
                                        </p:tav>
                                        <p:tav tm="100000">
                                          <p:val>
                                            <p:strVal val="#ppt_x"/>
                                          </p:val>
                                        </p:tav>
                                      </p:tavLst>
                                    </p:anim>
                                    <p:anim calcmode="lin" valueType="num">
                                      <p:cBhvr>
                                        <p:cTn id="50" dur="900" decel="100000" fill="hold"/>
                                        <p:tgtEl>
                                          <p:spTgt spid="98"/>
                                        </p:tgtEl>
                                        <p:attrNameLst>
                                          <p:attrName>ppt_y</p:attrName>
                                        </p:attrNameLst>
                                      </p:cBhvr>
                                      <p:tavLst>
                                        <p:tav tm="0">
                                          <p:val>
                                            <p:strVal val="#ppt_y+1"/>
                                          </p:val>
                                        </p:tav>
                                        <p:tav tm="100000">
                                          <p:val>
                                            <p:strVal val="#ppt_y-.03"/>
                                          </p:val>
                                        </p:tav>
                                      </p:tavLst>
                                    </p:anim>
                                    <p:anim calcmode="lin" valueType="num">
                                      <p:cBhvr>
                                        <p:cTn id="51" dur="100" accel="100000" fill="hold">
                                          <p:stCondLst>
                                            <p:cond delay="900"/>
                                          </p:stCondLst>
                                        </p:cTn>
                                        <p:tgtEl>
                                          <p:spTgt spid="98"/>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46"/>
                                            </p:cond>
                                          </p:stCondLst>
                                          <p:endCondLst>
                                            <p:cond evt="onStopAudio" delay="0">
                                              <p:tgtEl>
                                                <p:sldTgt/>
                                              </p:tgtEl>
                                            </p:cond>
                                          </p:endCondLst>
                                        </p:cTn>
                                        <p:tgtEl>
                                          <p:sndTgt r:embed="rId5" name="voltage.wav"/>
                                        </p:tgtEl>
                                      </p:cMediaNode>
                                    </p:audio>
                                  </p:subTnLst>
                                </p:cTn>
                              </p:par>
                            </p:childTnLst>
                          </p:cTn>
                        </p:par>
                      </p:childTnLst>
                    </p:cTn>
                  </p:par>
                </p:childTnLst>
              </p:cTn>
              <p:nextCondLst>
                <p:cond evt="onClick" delay="0">
                  <p:tgtEl>
                    <p:spTgt spid="24"/>
                  </p:tgtEl>
                </p:cond>
              </p:nextCondLst>
            </p:seq>
          </p:childTnLst>
        </p:cTn>
      </p:par>
    </p:tnLst>
    <p:bldLst>
      <p:bldP spid="97" grpId="0" animBg="1"/>
      <p:bldP spid="98" grpId="0" animBg="1"/>
      <p:bldP spid="9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a:extLst>
              <a:ext uri="{FF2B5EF4-FFF2-40B4-BE49-F238E27FC236}">
                <a16:creationId xmlns:a16="http://schemas.microsoft.com/office/drawing/2014/main" id="{18BDE9DF-5F60-15A8-3B73-84EE00705AE7}"/>
              </a:ext>
            </a:extLst>
          </p:cNvPr>
          <p:cNvSpPr/>
          <p:nvPr/>
        </p:nvSpPr>
        <p:spPr>
          <a:xfrm>
            <a:off x="135572" y="414019"/>
            <a:ext cx="11827828" cy="5901460"/>
          </a:xfrm>
          <a:prstGeom prst="roundRect">
            <a:avLst/>
          </a:prstGeom>
          <a:solidFill>
            <a:schemeClr val="bg1"/>
          </a:solidFill>
          <a:ln w="57150">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SG"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2" name="Picture 1">
            <a:hlinkClick r:id="rId6" action="ppaction://hlinksldjump"/>
          </p:cNvPr>
          <p:cNvPicPr>
            <a:picLocks noChangeAspect="1"/>
          </p:cNvPicPr>
          <p:nvPr/>
        </p:nvPicPr>
        <p:blipFill>
          <a:blip r:embed="rId7"/>
          <a:stretch>
            <a:fillRect/>
          </a:stretch>
        </p:blipFill>
        <p:spPr>
          <a:xfrm>
            <a:off x="10630129" y="1418272"/>
            <a:ext cx="1857674" cy="1703861"/>
          </a:xfrm>
          <a:prstGeom prst="rect">
            <a:avLst/>
          </a:prstGeom>
        </p:spPr>
      </p:pic>
      <p:grpSp>
        <p:nvGrpSpPr>
          <p:cNvPr id="12" name="Group 11">
            <a:extLst>
              <a:ext uri="{FF2B5EF4-FFF2-40B4-BE49-F238E27FC236}">
                <a16:creationId xmlns:a16="http://schemas.microsoft.com/office/drawing/2014/main" id="{E678A712-A920-F12A-1FD7-4F015E49E559}"/>
              </a:ext>
            </a:extLst>
          </p:cNvPr>
          <p:cNvGrpSpPr/>
          <p:nvPr/>
        </p:nvGrpSpPr>
        <p:grpSpPr>
          <a:xfrm>
            <a:off x="1920078" y="3763517"/>
            <a:ext cx="8045591" cy="1208121"/>
            <a:chOff x="2098496" y="3659454"/>
            <a:chExt cx="8546543" cy="1309207"/>
          </a:xfrm>
        </p:grpSpPr>
        <p:sp>
          <p:nvSpPr>
            <p:cNvPr id="13" name="Rectangle: Rounded Corners 204">
              <a:extLst>
                <a:ext uri="{FF2B5EF4-FFF2-40B4-BE49-F238E27FC236}">
                  <a16:creationId xmlns:a16="http://schemas.microsoft.com/office/drawing/2014/main" id="{D4A8AEE6-652F-5802-872D-B0BE9615D12B}"/>
                </a:ext>
              </a:extLst>
            </p:cNvPr>
            <p:cNvSpPr/>
            <p:nvPr/>
          </p:nvSpPr>
          <p:spPr>
            <a:xfrm>
              <a:off x="2228688" y="3801319"/>
              <a:ext cx="8416351" cy="1056924"/>
            </a:xfrm>
            <a:custGeom>
              <a:avLst/>
              <a:gdLst>
                <a:gd name="connsiteX0" fmla="*/ 0 w 8416351"/>
                <a:gd name="connsiteY0" fmla="*/ 176158 h 1056924"/>
                <a:gd name="connsiteX1" fmla="*/ 176158 w 8416351"/>
                <a:gd name="connsiteY1" fmla="*/ 0 h 1056924"/>
                <a:gd name="connsiteX2" fmla="*/ 8240193 w 8416351"/>
                <a:gd name="connsiteY2" fmla="*/ 0 h 1056924"/>
                <a:gd name="connsiteX3" fmla="*/ 8416351 w 8416351"/>
                <a:gd name="connsiteY3" fmla="*/ 176158 h 1056924"/>
                <a:gd name="connsiteX4" fmla="*/ 8416351 w 8416351"/>
                <a:gd name="connsiteY4" fmla="*/ 880766 h 1056924"/>
                <a:gd name="connsiteX5" fmla="*/ 8240193 w 8416351"/>
                <a:gd name="connsiteY5" fmla="*/ 1056924 h 1056924"/>
                <a:gd name="connsiteX6" fmla="*/ 176158 w 8416351"/>
                <a:gd name="connsiteY6" fmla="*/ 1056924 h 1056924"/>
                <a:gd name="connsiteX7" fmla="*/ 0 w 8416351"/>
                <a:gd name="connsiteY7" fmla="*/ 880766 h 1056924"/>
                <a:gd name="connsiteX8" fmla="*/ 0 w 8416351"/>
                <a:gd name="connsiteY8" fmla="*/ 176158 h 1056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16351" h="1056924" fill="none" extrusionOk="0">
                  <a:moveTo>
                    <a:pt x="0" y="176158"/>
                  </a:moveTo>
                  <a:cubicBezTo>
                    <a:pt x="7893" y="86111"/>
                    <a:pt x="87871" y="12775"/>
                    <a:pt x="176158" y="0"/>
                  </a:cubicBezTo>
                  <a:cubicBezTo>
                    <a:pt x="3287664" y="-168267"/>
                    <a:pt x="7429709" y="-42953"/>
                    <a:pt x="8240193" y="0"/>
                  </a:cubicBezTo>
                  <a:cubicBezTo>
                    <a:pt x="8338451" y="1100"/>
                    <a:pt x="8416199" y="76805"/>
                    <a:pt x="8416351" y="176158"/>
                  </a:cubicBezTo>
                  <a:cubicBezTo>
                    <a:pt x="8447587" y="400663"/>
                    <a:pt x="8400357" y="608119"/>
                    <a:pt x="8416351" y="880766"/>
                  </a:cubicBezTo>
                  <a:cubicBezTo>
                    <a:pt x="8419209" y="975368"/>
                    <a:pt x="8344736" y="1073000"/>
                    <a:pt x="8240193" y="1056924"/>
                  </a:cubicBezTo>
                  <a:cubicBezTo>
                    <a:pt x="5621790" y="1125149"/>
                    <a:pt x="3127106" y="1067800"/>
                    <a:pt x="176158" y="1056924"/>
                  </a:cubicBezTo>
                  <a:cubicBezTo>
                    <a:pt x="80438" y="1059435"/>
                    <a:pt x="14419" y="970632"/>
                    <a:pt x="0" y="880766"/>
                  </a:cubicBezTo>
                  <a:cubicBezTo>
                    <a:pt x="2431" y="685142"/>
                    <a:pt x="20249" y="458778"/>
                    <a:pt x="0" y="176158"/>
                  </a:cubicBezTo>
                  <a:close/>
                </a:path>
                <a:path w="8416351" h="1056924" stroke="0" extrusionOk="0">
                  <a:moveTo>
                    <a:pt x="0" y="176158"/>
                  </a:moveTo>
                  <a:cubicBezTo>
                    <a:pt x="-1824" y="70834"/>
                    <a:pt x="77632" y="2937"/>
                    <a:pt x="176158" y="0"/>
                  </a:cubicBezTo>
                  <a:cubicBezTo>
                    <a:pt x="3423790" y="163917"/>
                    <a:pt x="5828000" y="128764"/>
                    <a:pt x="8240193" y="0"/>
                  </a:cubicBezTo>
                  <a:cubicBezTo>
                    <a:pt x="8345984" y="5674"/>
                    <a:pt x="8417788" y="84358"/>
                    <a:pt x="8416351" y="176158"/>
                  </a:cubicBezTo>
                  <a:cubicBezTo>
                    <a:pt x="8468870" y="513959"/>
                    <a:pt x="8372524" y="656074"/>
                    <a:pt x="8416351" y="880766"/>
                  </a:cubicBezTo>
                  <a:cubicBezTo>
                    <a:pt x="8408151" y="993363"/>
                    <a:pt x="8337518" y="1059432"/>
                    <a:pt x="8240193" y="1056924"/>
                  </a:cubicBezTo>
                  <a:cubicBezTo>
                    <a:pt x="7110429" y="1034942"/>
                    <a:pt x="3876525" y="982036"/>
                    <a:pt x="176158" y="1056924"/>
                  </a:cubicBezTo>
                  <a:cubicBezTo>
                    <a:pt x="95668" y="1050394"/>
                    <a:pt x="-2288" y="982049"/>
                    <a:pt x="0" y="880766"/>
                  </a:cubicBezTo>
                  <a:cubicBezTo>
                    <a:pt x="47304" y="724577"/>
                    <a:pt x="4060" y="391678"/>
                    <a:pt x="0" y="176158"/>
                  </a:cubicBezTo>
                  <a:close/>
                </a:path>
              </a:pathLst>
            </a:custGeom>
            <a:ln w="38100">
              <a:solidFill>
                <a:srgbClr val="ED7F5D"/>
              </a:solidFill>
              <a:extLst>
                <a:ext uri="{C807C97D-BFC1-408E-A445-0C87EB9F89A2}">
                  <ask:lineSketchStyleProps xmlns:ask="http://schemas.microsoft.com/office/drawing/2018/sketchyshapes" sd="1872881490">
                    <a:prstGeom prst="roundRect">
                      <a:avLst/>
                    </a:prstGeom>
                    <ask:type>
                      <ask:lineSketchCurved/>
                    </ask:type>
                  </ask:lineSketchStyleProps>
                </a:ext>
              </a:extLst>
            </a:ln>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6000" b="1"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nvGrpSpPr>
            <p:cNvPr id="14" name="Google Shape;282;p27">
              <a:extLst>
                <a:ext uri="{FF2B5EF4-FFF2-40B4-BE49-F238E27FC236}">
                  <a16:creationId xmlns:a16="http://schemas.microsoft.com/office/drawing/2014/main" id="{94BD5A3D-3A11-5F33-2C76-24C5AE85503F}"/>
                </a:ext>
              </a:extLst>
            </p:cNvPr>
            <p:cNvGrpSpPr/>
            <p:nvPr/>
          </p:nvGrpSpPr>
          <p:grpSpPr>
            <a:xfrm rot="-488383">
              <a:off x="2098496" y="3659454"/>
              <a:ext cx="1094690" cy="1171482"/>
              <a:chOff x="2769810" y="1396779"/>
              <a:chExt cx="508124" cy="605419"/>
            </a:xfrm>
          </p:grpSpPr>
          <p:sp>
            <p:nvSpPr>
              <p:cNvPr id="16" name="Google Shape;283;p27">
                <a:extLst>
                  <a:ext uri="{FF2B5EF4-FFF2-40B4-BE49-F238E27FC236}">
                    <a16:creationId xmlns:a16="http://schemas.microsoft.com/office/drawing/2014/main" id="{D141B7AC-D6BF-37F9-3C64-28EB37B5C7AA}"/>
                  </a:ext>
                </a:extLst>
              </p:cNvPr>
              <p:cNvSpPr/>
              <p:nvPr/>
            </p:nvSpPr>
            <p:spPr>
              <a:xfrm>
                <a:off x="2769810" y="1396779"/>
                <a:ext cx="508124" cy="605419"/>
              </a:xfrm>
              <a:custGeom>
                <a:avLst/>
                <a:gdLst/>
                <a:ahLst/>
                <a:cxnLst/>
                <a:rect l="l" t="t" r="r" b="b"/>
                <a:pathLst>
                  <a:path w="11526" h="13733" extrusionOk="0">
                    <a:moveTo>
                      <a:pt x="6561" y="3755"/>
                    </a:moveTo>
                    <a:cubicBezTo>
                      <a:pt x="7763" y="3755"/>
                      <a:pt x="8239" y="4243"/>
                      <a:pt x="8239" y="5076"/>
                    </a:cubicBezTo>
                    <a:cubicBezTo>
                      <a:pt x="8239" y="5922"/>
                      <a:pt x="7763" y="6422"/>
                      <a:pt x="6561" y="6422"/>
                    </a:cubicBezTo>
                    <a:lnTo>
                      <a:pt x="4536" y="6422"/>
                    </a:lnTo>
                    <a:lnTo>
                      <a:pt x="4536" y="3755"/>
                    </a:lnTo>
                    <a:close/>
                    <a:moveTo>
                      <a:pt x="6703" y="8636"/>
                    </a:moveTo>
                    <a:cubicBezTo>
                      <a:pt x="7811" y="8636"/>
                      <a:pt x="8525" y="9077"/>
                      <a:pt x="8525" y="10053"/>
                    </a:cubicBezTo>
                    <a:cubicBezTo>
                      <a:pt x="8525" y="11089"/>
                      <a:pt x="7870" y="11518"/>
                      <a:pt x="6703" y="11518"/>
                    </a:cubicBezTo>
                    <a:lnTo>
                      <a:pt x="4536" y="11518"/>
                    </a:lnTo>
                    <a:lnTo>
                      <a:pt x="4536" y="8636"/>
                    </a:lnTo>
                    <a:close/>
                    <a:moveTo>
                      <a:pt x="2279" y="0"/>
                    </a:moveTo>
                    <a:cubicBezTo>
                      <a:pt x="2117" y="0"/>
                      <a:pt x="1951" y="32"/>
                      <a:pt x="1786" y="100"/>
                    </a:cubicBezTo>
                    <a:cubicBezTo>
                      <a:pt x="834" y="492"/>
                      <a:pt x="726" y="1790"/>
                      <a:pt x="1584" y="2350"/>
                    </a:cubicBezTo>
                    <a:cubicBezTo>
                      <a:pt x="1536" y="2528"/>
                      <a:pt x="1500" y="2719"/>
                      <a:pt x="1500" y="2909"/>
                    </a:cubicBezTo>
                    <a:lnTo>
                      <a:pt x="1500" y="10768"/>
                    </a:lnTo>
                    <a:cubicBezTo>
                      <a:pt x="1358" y="10672"/>
                      <a:pt x="1179" y="10625"/>
                      <a:pt x="1012" y="10625"/>
                    </a:cubicBezTo>
                    <a:cubicBezTo>
                      <a:pt x="417" y="10637"/>
                      <a:pt x="0" y="11208"/>
                      <a:pt x="179" y="11768"/>
                    </a:cubicBezTo>
                    <a:cubicBezTo>
                      <a:pt x="295" y="12167"/>
                      <a:pt x="650" y="12409"/>
                      <a:pt x="1024" y="12409"/>
                    </a:cubicBezTo>
                    <a:cubicBezTo>
                      <a:pt x="1185" y="12409"/>
                      <a:pt x="1350" y="12365"/>
                      <a:pt x="1500" y="12268"/>
                    </a:cubicBezTo>
                    <a:lnTo>
                      <a:pt x="1500" y="12363"/>
                    </a:lnTo>
                    <a:cubicBezTo>
                      <a:pt x="1500" y="13256"/>
                      <a:pt x="1989" y="13732"/>
                      <a:pt x="2882" y="13732"/>
                    </a:cubicBezTo>
                    <a:lnTo>
                      <a:pt x="7132" y="13732"/>
                    </a:lnTo>
                    <a:cubicBezTo>
                      <a:pt x="9894" y="13732"/>
                      <a:pt x="11525" y="12303"/>
                      <a:pt x="11525" y="10089"/>
                    </a:cubicBezTo>
                    <a:cubicBezTo>
                      <a:pt x="11514" y="8529"/>
                      <a:pt x="10406" y="7600"/>
                      <a:pt x="8978" y="7339"/>
                    </a:cubicBezTo>
                    <a:lnTo>
                      <a:pt x="8978" y="7291"/>
                    </a:lnTo>
                    <a:cubicBezTo>
                      <a:pt x="10478" y="6827"/>
                      <a:pt x="11133" y="5838"/>
                      <a:pt x="11133" y="4588"/>
                    </a:cubicBezTo>
                    <a:cubicBezTo>
                      <a:pt x="11144" y="3790"/>
                      <a:pt x="10811" y="3017"/>
                      <a:pt x="10216" y="2481"/>
                    </a:cubicBezTo>
                    <a:cubicBezTo>
                      <a:pt x="11192" y="2147"/>
                      <a:pt x="11383" y="838"/>
                      <a:pt x="10537" y="242"/>
                    </a:cubicBezTo>
                    <a:cubicBezTo>
                      <a:pt x="10306" y="80"/>
                      <a:pt x="10051" y="6"/>
                      <a:pt x="9802" y="6"/>
                    </a:cubicBezTo>
                    <a:cubicBezTo>
                      <a:pt x="9141" y="6"/>
                      <a:pt x="8525" y="526"/>
                      <a:pt x="8525" y="1278"/>
                    </a:cubicBezTo>
                    <a:cubicBezTo>
                      <a:pt x="8525" y="1421"/>
                      <a:pt x="8549" y="1552"/>
                      <a:pt x="8597" y="1683"/>
                    </a:cubicBezTo>
                    <a:cubicBezTo>
                      <a:pt x="8144" y="1588"/>
                      <a:pt x="7668" y="1540"/>
                      <a:pt x="7203" y="1540"/>
                    </a:cubicBezTo>
                    <a:lnTo>
                      <a:pt x="3524" y="1540"/>
                    </a:lnTo>
                    <a:cubicBezTo>
                      <a:pt x="3702" y="713"/>
                      <a:pt x="3049" y="0"/>
                      <a:pt x="2279" y="0"/>
                    </a:cubicBezTo>
                    <a:close/>
                  </a:path>
                </a:pathLst>
              </a:custGeom>
              <a:solidFill>
                <a:srgbClr val="DD8954"/>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6000"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Arial"/>
                  <a:sym typeface="Arial"/>
                </a:endParaRPr>
              </a:p>
            </p:txBody>
          </p:sp>
          <p:sp>
            <p:nvSpPr>
              <p:cNvPr id="17" name="Google Shape;284;p27">
                <a:extLst>
                  <a:ext uri="{FF2B5EF4-FFF2-40B4-BE49-F238E27FC236}">
                    <a16:creationId xmlns:a16="http://schemas.microsoft.com/office/drawing/2014/main" id="{BBDB565D-EEB6-93E9-F21E-758025BDE05F}"/>
                  </a:ext>
                </a:extLst>
              </p:cNvPr>
              <p:cNvSpPr/>
              <p:nvPr/>
            </p:nvSpPr>
            <p:spPr>
              <a:xfrm>
                <a:off x="2828046" y="1421599"/>
                <a:ext cx="73534" cy="63438"/>
              </a:xfrm>
              <a:custGeom>
                <a:avLst/>
                <a:gdLst/>
                <a:ahLst/>
                <a:cxnLst/>
                <a:rect l="l" t="t" r="r" b="b"/>
                <a:pathLst>
                  <a:path w="1668" h="1439" extrusionOk="0">
                    <a:moveTo>
                      <a:pt x="953" y="1"/>
                    </a:moveTo>
                    <a:cubicBezTo>
                      <a:pt x="322" y="1"/>
                      <a:pt x="1" y="775"/>
                      <a:pt x="453" y="1227"/>
                    </a:cubicBezTo>
                    <a:cubicBezTo>
                      <a:pt x="599" y="1373"/>
                      <a:pt x="778" y="1439"/>
                      <a:pt x="952" y="1439"/>
                    </a:cubicBezTo>
                    <a:cubicBezTo>
                      <a:pt x="1318" y="1439"/>
                      <a:pt x="1668" y="1151"/>
                      <a:pt x="1668" y="715"/>
                    </a:cubicBezTo>
                    <a:cubicBezTo>
                      <a:pt x="1668" y="322"/>
                      <a:pt x="1346" y="1"/>
                      <a:pt x="953"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6000"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Arial"/>
                  <a:sym typeface="Arial"/>
                </a:endParaRPr>
              </a:p>
            </p:txBody>
          </p:sp>
          <p:sp>
            <p:nvSpPr>
              <p:cNvPr id="18" name="Google Shape;285;p27">
                <a:extLst>
                  <a:ext uri="{FF2B5EF4-FFF2-40B4-BE49-F238E27FC236}">
                    <a16:creationId xmlns:a16="http://schemas.microsoft.com/office/drawing/2014/main" id="{E07A2DDB-0D12-B7B2-8E44-BFE3ECA64DA1}"/>
                  </a:ext>
                </a:extLst>
              </p:cNvPr>
              <p:cNvSpPr/>
              <p:nvPr/>
            </p:nvSpPr>
            <p:spPr>
              <a:xfrm>
                <a:off x="3159786" y="1421599"/>
                <a:ext cx="73534" cy="63218"/>
              </a:xfrm>
              <a:custGeom>
                <a:avLst/>
                <a:gdLst/>
                <a:ahLst/>
                <a:cxnLst/>
                <a:rect l="l" t="t" r="r" b="b"/>
                <a:pathLst>
                  <a:path w="1668" h="1434" extrusionOk="0">
                    <a:moveTo>
                      <a:pt x="953" y="1"/>
                    </a:moveTo>
                    <a:cubicBezTo>
                      <a:pt x="310" y="1"/>
                      <a:pt x="1" y="775"/>
                      <a:pt x="441" y="1227"/>
                    </a:cubicBezTo>
                    <a:cubicBezTo>
                      <a:pt x="587" y="1369"/>
                      <a:pt x="766" y="1433"/>
                      <a:pt x="942" y="1433"/>
                    </a:cubicBezTo>
                    <a:cubicBezTo>
                      <a:pt x="1312" y="1433"/>
                      <a:pt x="1667" y="1151"/>
                      <a:pt x="1667" y="715"/>
                    </a:cubicBezTo>
                    <a:cubicBezTo>
                      <a:pt x="1667" y="322"/>
                      <a:pt x="1346" y="1"/>
                      <a:pt x="953"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6000"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Arial"/>
                  <a:sym typeface="Arial"/>
                </a:endParaRPr>
              </a:p>
            </p:txBody>
          </p:sp>
          <p:sp>
            <p:nvSpPr>
              <p:cNvPr id="19" name="Google Shape;286;p27">
                <a:extLst>
                  <a:ext uri="{FF2B5EF4-FFF2-40B4-BE49-F238E27FC236}">
                    <a16:creationId xmlns:a16="http://schemas.microsoft.com/office/drawing/2014/main" id="{CED07893-5A17-D638-247E-236164C445D6}"/>
                  </a:ext>
                </a:extLst>
              </p:cNvPr>
              <p:cNvSpPr/>
              <p:nvPr/>
            </p:nvSpPr>
            <p:spPr>
              <a:xfrm>
                <a:off x="2860581" y="1494559"/>
                <a:ext cx="323129" cy="477705"/>
              </a:xfrm>
              <a:custGeom>
                <a:avLst/>
                <a:gdLst/>
                <a:ahLst/>
                <a:cxnLst/>
                <a:rect l="l" t="t" r="r" b="b"/>
                <a:pathLst>
                  <a:path w="8895" h="10836" extrusionOk="0">
                    <a:moveTo>
                      <a:pt x="4537" y="1120"/>
                    </a:moveTo>
                    <a:cubicBezTo>
                      <a:pt x="5621" y="1120"/>
                      <a:pt x="6561" y="1644"/>
                      <a:pt x="6502" y="3156"/>
                    </a:cubicBezTo>
                    <a:cubicBezTo>
                      <a:pt x="6478" y="3894"/>
                      <a:pt x="5609" y="4597"/>
                      <a:pt x="4537" y="4597"/>
                    </a:cubicBezTo>
                    <a:lnTo>
                      <a:pt x="2168" y="4597"/>
                    </a:lnTo>
                    <a:lnTo>
                      <a:pt x="2168" y="1120"/>
                    </a:lnTo>
                    <a:close/>
                    <a:moveTo>
                      <a:pt x="4621" y="6109"/>
                    </a:moveTo>
                    <a:cubicBezTo>
                      <a:pt x="5609" y="6109"/>
                      <a:pt x="6680" y="6347"/>
                      <a:pt x="6680" y="7764"/>
                    </a:cubicBezTo>
                    <a:cubicBezTo>
                      <a:pt x="6680" y="9431"/>
                      <a:pt x="5621" y="9633"/>
                      <a:pt x="4597" y="9633"/>
                    </a:cubicBezTo>
                    <a:lnTo>
                      <a:pt x="2168" y="9633"/>
                    </a:lnTo>
                    <a:lnTo>
                      <a:pt x="2192" y="6109"/>
                    </a:lnTo>
                    <a:close/>
                    <a:moveTo>
                      <a:pt x="1215" y="1"/>
                    </a:moveTo>
                    <a:cubicBezTo>
                      <a:pt x="430" y="1"/>
                      <a:pt x="1" y="429"/>
                      <a:pt x="1" y="1227"/>
                    </a:cubicBezTo>
                    <a:lnTo>
                      <a:pt x="1" y="9621"/>
                    </a:lnTo>
                    <a:cubicBezTo>
                      <a:pt x="1" y="10407"/>
                      <a:pt x="430" y="10836"/>
                      <a:pt x="1215" y="10836"/>
                    </a:cubicBezTo>
                    <a:lnTo>
                      <a:pt x="4990" y="10836"/>
                    </a:lnTo>
                    <a:cubicBezTo>
                      <a:pt x="7442" y="10836"/>
                      <a:pt x="8895" y="9562"/>
                      <a:pt x="8895" y="7597"/>
                    </a:cubicBezTo>
                    <a:cubicBezTo>
                      <a:pt x="8895" y="6216"/>
                      <a:pt x="7919" y="5382"/>
                      <a:pt x="6645" y="5156"/>
                    </a:cubicBezTo>
                    <a:lnTo>
                      <a:pt x="6645" y="5109"/>
                    </a:lnTo>
                    <a:cubicBezTo>
                      <a:pt x="7978" y="4692"/>
                      <a:pt x="8550" y="3823"/>
                      <a:pt x="8550" y="2715"/>
                    </a:cubicBezTo>
                    <a:cubicBezTo>
                      <a:pt x="8550" y="1156"/>
                      <a:pt x="7359" y="1"/>
                      <a:pt x="5061" y="1"/>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6000"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Arial"/>
                  <a:sym typeface="Arial"/>
                </a:endParaRPr>
              </a:p>
            </p:txBody>
          </p:sp>
          <p:sp>
            <p:nvSpPr>
              <p:cNvPr id="20" name="Google Shape;287;p27">
                <a:extLst>
                  <a:ext uri="{FF2B5EF4-FFF2-40B4-BE49-F238E27FC236}">
                    <a16:creationId xmlns:a16="http://schemas.microsoft.com/office/drawing/2014/main" id="{0B8AD62F-5E03-3606-45F8-DF725A8DD487}"/>
                  </a:ext>
                </a:extLst>
              </p:cNvPr>
              <p:cNvSpPr/>
              <p:nvPr/>
            </p:nvSpPr>
            <p:spPr>
              <a:xfrm>
                <a:off x="2929354" y="1508225"/>
                <a:ext cx="42057" cy="35841"/>
              </a:xfrm>
              <a:custGeom>
                <a:avLst/>
                <a:gdLst/>
                <a:ahLst/>
                <a:cxnLst/>
                <a:rect l="l" t="t" r="r" b="b"/>
                <a:pathLst>
                  <a:path w="954" h="813" extrusionOk="0">
                    <a:moveTo>
                      <a:pt x="548" y="0"/>
                    </a:moveTo>
                    <a:cubicBezTo>
                      <a:pt x="191" y="0"/>
                      <a:pt x="1" y="441"/>
                      <a:pt x="263" y="691"/>
                    </a:cubicBezTo>
                    <a:cubicBezTo>
                      <a:pt x="343" y="775"/>
                      <a:pt x="444" y="813"/>
                      <a:pt x="543" y="813"/>
                    </a:cubicBezTo>
                    <a:cubicBezTo>
                      <a:pt x="751" y="813"/>
                      <a:pt x="953" y="647"/>
                      <a:pt x="953" y="405"/>
                    </a:cubicBezTo>
                    <a:cubicBezTo>
                      <a:pt x="953" y="179"/>
                      <a:pt x="775" y="0"/>
                      <a:pt x="54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6000"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Arial"/>
                  <a:sym typeface="Arial"/>
                </a:endParaRPr>
              </a:p>
            </p:txBody>
          </p:sp>
          <p:sp>
            <p:nvSpPr>
              <p:cNvPr id="21" name="Google Shape;288;p27">
                <a:extLst>
                  <a:ext uri="{FF2B5EF4-FFF2-40B4-BE49-F238E27FC236}">
                    <a16:creationId xmlns:a16="http://schemas.microsoft.com/office/drawing/2014/main" id="{3DA4CF62-CF77-00CC-B897-2491089E478D}"/>
                  </a:ext>
                </a:extLst>
              </p:cNvPr>
              <p:cNvSpPr/>
              <p:nvPr/>
            </p:nvSpPr>
            <p:spPr>
              <a:xfrm>
                <a:off x="3105209" y="1508225"/>
                <a:ext cx="42013" cy="35841"/>
              </a:xfrm>
              <a:custGeom>
                <a:avLst/>
                <a:gdLst/>
                <a:ahLst/>
                <a:cxnLst/>
                <a:rect l="l" t="t" r="r" b="b"/>
                <a:pathLst>
                  <a:path w="953" h="813" extrusionOk="0">
                    <a:moveTo>
                      <a:pt x="548" y="0"/>
                    </a:moveTo>
                    <a:cubicBezTo>
                      <a:pt x="191" y="0"/>
                      <a:pt x="0" y="441"/>
                      <a:pt x="262" y="691"/>
                    </a:cubicBezTo>
                    <a:cubicBezTo>
                      <a:pt x="343" y="775"/>
                      <a:pt x="443" y="813"/>
                      <a:pt x="542" y="813"/>
                    </a:cubicBezTo>
                    <a:cubicBezTo>
                      <a:pt x="750" y="813"/>
                      <a:pt x="953" y="647"/>
                      <a:pt x="953" y="405"/>
                    </a:cubicBezTo>
                    <a:cubicBezTo>
                      <a:pt x="953" y="179"/>
                      <a:pt x="774" y="0"/>
                      <a:pt x="54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6000"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Arial"/>
                  <a:sym typeface="Arial"/>
                </a:endParaRPr>
              </a:p>
            </p:txBody>
          </p:sp>
          <p:sp>
            <p:nvSpPr>
              <p:cNvPr id="22" name="Google Shape;289;p27">
                <a:extLst>
                  <a:ext uri="{FF2B5EF4-FFF2-40B4-BE49-F238E27FC236}">
                    <a16:creationId xmlns:a16="http://schemas.microsoft.com/office/drawing/2014/main" id="{A1AC07D2-F3C3-212E-589A-FFC6CAB4B74F}"/>
                  </a:ext>
                </a:extLst>
              </p:cNvPr>
              <p:cNvSpPr/>
              <p:nvPr/>
            </p:nvSpPr>
            <p:spPr>
              <a:xfrm>
                <a:off x="3021756" y="1509284"/>
                <a:ext cx="43732" cy="31521"/>
              </a:xfrm>
              <a:custGeom>
                <a:avLst/>
                <a:gdLst/>
                <a:ahLst/>
                <a:cxnLst/>
                <a:rect l="l" t="t" r="r" b="b"/>
                <a:pathLst>
                  <a:path w="992" h="715" extrusionOk="0">
                    <a:moveTo>
                      <a:pt x="465" y="0"/>
                    </a:moveTo>
                    <a:cubicBezTo>
                      <a:pt x="429" y="0"/>
                      <a:pt x="405" y="12"/>
                      <a:pt x="393" y="36"/>
                    </a:cubicBezTo>
                    <a:lnTo>
                      <a:pt x="36" y="560"/>
                    </a:lnTo>
                    <a:cubicBezTo>
                      <a:pt x="0" y="607"/>
                      <a:pt x="12" y="667"/>
                      <a:pt x="60" y="703"/>
                    </a:cubicBezTo>
                    <a:cubicBezTo>
                      <a:pt x="72" y="715"/>
                      <a:pt x="95" y="715"/>
                      <a:pt x="107" y="715"/>
                    </a:cubicBezTo>
                    <a:cubicBezTo>
                      <a:pt x="143" y="715"/>
                      <a:pt x="179" y="703"/>
                      <a:pt x="203" y="667"/>
                    </a:cubicBezTo>
                    <a:lnTo>
                      <a:pt x="476" y="262"/>
                    </a:lnTo>
                    <a:lnTo>
                      <a:pt x="786" y="679"/>
                    </a:lnTo>
                    <a:cubicBezTo>
                      <a:pt x="798" y="702"/>
                      <a:pt x="818" y="712"/>
                      <a:pt x="840" y="712"/>
                    </a:cubicBezTo>
                    <a:cubicBezTo>
                      <a:pt x="906" y="712"/>
                      <a:pt x="992" y="623"/>
                      <a:pt x="929" y="560"/>
                    </a:cubicBezTo>
                    <a:lnTo>
                      <a:pt x="548" y="36"/>
                    </a:lnTo>
                    <a:cubicBezTo>
                      <a:pt x="524" y="12"/>
                      <a:pt x="500" y="0"/>
                      <a:pt x="465"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6000"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Arial"/>
                  <a:sym typeface="Arial"/>
                </a:endParaRPr>
              </a:p>
            </p:txBody>
          </p:sp>
          <p:sp>
            <p:nvSpPr>
              <p:cNvPr id="23" name="Google Shape;290;p27">
                <a:extLst>
                  <a:ext uri="{FF2B5EF4-FFF2-40B4-BE49-F238E27FC236}">
                    <a16:creationId xmlns:a16="http://schemas.microsoft.com/office/drawing/2014/main" id="{780330F4-2082-497B-F211-B147B7F03DF4}"/>
                  </a:ext>
                </a:extLst>
              </p:cNvPr>
              <p:cNvSpPr/>
              <p:nvPr/>
            </p:nvSpPr>
            <p:spPr>
              <a:xfrm>
                <a:off x="2882139" y="1536572"/>
                <a:ext cx="65643" cy="37825"/>
              </a:xfrm>
              <a:custGeom>
                <a:avLst/>
                <a:gdLst/>
                <a:ahLst/>
                <a:cxnLst/>
                <a:rect l="l" t="t" r="r" b="b"/>
                <a:pathLst>
                  <a:path w="1489" h="858" extrusionOk="0">
                    <a:moveTo>
                      <a:pt x="738" y="0"/>
                    </a:moveTo>
                    <a:cubicBezTo>
                      <a:pt x="334" y="0"/>
                      <a:pt x="0" y="191"/>
                      <a:pt x="0" y="429"/>
                    </a:cubicBezTo>
                    <a:cubicBezTo>
                      <a:pt x="0" y="667"/>
                      <a:pt x="334" y="858"/>
                      <a:pt x="738" y="858"/>
                    </a:cubicBezTo>
                    <a:cubicBezTo>
                      <a:pt x="1155" y="858"/>
                      <a:pt x="1488" y="667"/>
                      <a:pt x="1488" y="429"/>
                    </a:cubicBezTo>
                    <a:cubicBezTo>
                      <a:pt x="1488" y="191"/>
                      <a:pt x="1155" y="0"/>
                      <a:pt x="738"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6000"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Arial"/>
                  <a:sym typeface="Arial"/>
                </a:endParaRPr>
              </a:p>
            </p:txBody>
          </p:sp>
          <p:sp>
            <p:nvSpPr>
              <p:cNvPr id="24" name="Google Shape;291;p27">
                <a:extLst>
                  <a:ext uri="{FF2B5EF4-FFF2-40B4-BE49-F238E27FC236}">
                    <a16:creationId xmlns:a16="http://schemas.microsoft.com/office/drawing/2014/main" id="{BCD946F8-9C19-8687-6DD7-3AF3AFE6AD65}"/>
                  </a:ext>
                </a:extLst>
              </p:cNvPr>
              <p:cNvSpPr/>
              <p:nvPr/>
            </p:nvSpPr>
            <p:spPr>
              <a:xfrm>
                <a:off x="3136156" y="1536572"/>
                <a:ext cx="65687" cy="37825"/>
              </a:xfrm>
              <a:custGeom>
                <a:avLst/>
                <a:gdLst/>
                <a:ahLst/>
                <a:cxnLst/>
                <a:rect l="l" t="t" r="r" b="b"/>
                <a:pathLst>
                  <a:path w="1490" h="858" extrusionOk="0">
                    <a:moveTo>
                      <a:pt x="751" y="0"/>
                    </a:moveTo>
                    <a:cubicBezTo>
                      <a:pt x="334" y="0"/>
                      <a:pt x="1" y="191"/>
                      <a:pt x="1" y="429"/>
                    </a:cubicBezTo>
                    <a:cubicBezTo>
                      <a:pt x="1" y="667"/>
                      <a:pt x="334" y="858"/>
                      <a:pt x="751" y="858"/>
                    </a:cubicBezTo>
                    <a:cubicBezTo>
                      <a:pt x="1156" y="858"/>
                      <a:pt x="1489" y="667"/>
                      <a:pt x="1489" y="429"/>
                    </a:cubicBezTo>
                    <a:cubicBezTo>
                      <a:pt x="1489" y="191"/>
                      <a:pt x="1156" y="0"/>
                      <a:pt x="751"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6000"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Arial"/>
                  <a:sym typeface="Arial"/>
                </a:endParaRPr>
              </a:p>
            </p:txBody>
          </p:sp>
          <p:sp>
            <p:nvSpPr>
              <p:cNvPr id="25" name="Google Shape;292;p27">
                <a:extLst>
                  <a:ext uri="{FF2B5EF4-FFF2-40B4-BE49-F238E27FC236}">
                    <a16:creationId xmlns:a16="http://schemas.microsoft.com/office/drawing/2014/main" id="{2F46DFF8-1F08-9883-1DE9-7D923FBED3F9}"/>
                  </a:ext>
                </a:extLst>
              </p:cNvPr>
              <p:cNvSpPr/>
              <p:nvPr/>
            </p:nvSpPr>
            <p:spPr>
              <a:xfrm>
                <a:off x="2975555" y="1646255"/>
                <a:ext cx="133357" cy="80147"/>
              </a:xfrm>
              <a:custGeom>
                <a:avLst/>
                <a:gdLst/>
                <a:ahLst/>
                <a:cxnLst/>
                <a:rect l="l" t="t" r="r" b="b"/>
                <a:pathLst>
                  <a:path w="3025" h="1818" extrusionOk="0">
                    <a:moveTo>
                      <a:pt x="317" y="1"/>
                    </a:moveTo>
                    <a:cubicBezTo>
                      <a:pt x="221" y="1"/>
                      <a:pt x="143" y="77"/>
                      <a:pt x="84" y="239"/>
                    </a:cubicBezTo>
                    <a:cubicBezTo>
                      <a:pt x="0" y="465"/>
                      <a:pt x="203" y="918"/>
                      <a:pt x="203" y="918"/>
                    </a:cubicBezTo>
                    <a:cubicBezTo>
                      <a:pt x="203" y="918"/>
                      <a:pt x="12" y="1441"/>
                      <a:pt x="84" y="1584"/>
                    </a:cubicBezTo>
                    <a:cubicBezTo>
                      <a:pt x="139" y="1704"/>
                      <a:pt x="231" y="1817"/>
                      <a:pt x="341" y="1817"/>
                    </a:cubicBezTo>
                    <a:cubicBezTo>
                      <a:pt x="373" y="1817"/>
                      <a:pt x="406" y="1808"/>
                      <a:pt x="441" y="1787"/>
                    </a:cubicBezTo>
                    <a:lnTo>
                      <a:pt x="1251" y="1322"/>
                    </a:lnTo>
                    <a:cubicBezTo>
                      <a:pt x="1335" y="1345"/>
                      <a:pt x="1422" y="1357"/>
                      <a:pt x="1509" y="1357"/>
                    </a:cubicBezTo>
                    <a:cubicBezTo>
                      <a:pt x="1606" y="1357"/>
                      <a:pt x="1704" y="1342"/>
                      <a:pt x="1798" y="1310"/>
                    </a:cubicBezTo>
                    <a:lnTo>
                      <a:pt x="2644" y="1787"/>
                    </a:lnTo>
                    <a:cubicBezTo>
                      <a:pt x="2680" y="1806"/>
                      <a:pt x="2718" y="1815"/>
                      <a:pt x="2755" y="1815"/>
                    </a:cubicBezTo>
                    <a:cubicBezTo>
                      <a:pt x="2873" y="1815"/>
                      <a:pt x="2980" y="1721"/>
                      <a:pt x="2989" y="1584"/>
                    </a:cubicBezTo>
                    <a:cubicBezTo>
                      <a:pt x="3025" y="1418"/>
                      <a:pt x="2894" y="918"/>
                      <a:pt x="2894" y="918"/>
                    </a:cubicBezTo>
                    <a:cubicBezTo>
                      <a:pt x="2941" y="691"/>
                      <a:pt x="2977" y="465"/>
                      <a:pt x="2989" y="239"/>
                    </a:cubicBezTo>
                    <a:cubicBezTo>
                      <a:pt x="2989" y="102"/>
                      <a:pt x="2878" y="8"/>
                      <a:pt x="2756" y="8"/>
                    </a:cubicBezTo>
                    <a:cubicBezTo>
                      <a:pt x="2719" y="8"/>
                      <a:pt x="2680" y="17"/>
                      <a:pt x="2644" y="36"/>
                    </a:cubicBezTo>
                    <a:lnTo>
                      <a:pt x="1810" y="525"/>
                    </a:lnTo>
                    <a:cubicBezTo>
                      <a:pt x="1766" y="454"/>
                      <a:pt x="1635" y="418"/>
                      <a:pt x="1508" y="418"/>
                    </a:cubicBezTo>
                    <a:cubicBezTo>
                      <a:pt x="1397" y="418"/>
                      <a:pt x="1288" y="446"/>
                      <a:pt x="1239" y="501"/>
                    </a:cubicBezTo>
                    <a:lnTo>
                      <a:pt x="441" y="36"/>
                    </a:lnTo>
                    <a:cubicBezTo>
                      <a:pt x="397" y="13"/>
                      <a:pt x="356" y="1"/>
                      <a:pt x="317"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6000"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Arial"/>
                  <a:sym typeface="Arial"/>
                </a:endParaRPr>
              </a:p>
            </p:txBody>
          </p:sp>
        </p:grpSp>
        <p:sp>
          <p:nvSpPr>
            <p:cNvPr id="15" name="TextBox 14">
              <a:extLst>
                <a:ext uri="{FF2B5EF4-FFF2-40B4-BE49-F238E27FC236}">
                  <a16:creationId xmlns:a16="http://schemas.microsoft.com/office/drawing/2014/main" id="{24AC993B-554E-CC2D-0060-47F597751116}"/>
                </a:ext>
              </a:extLst>
            </p:cNvPr>
            <p:cNvSpPr txBox="1"/>
            <p:nvPr/>
          </p:nvSpPr>
          <p:spPr>
            <a:xfrm>
              <a:off x="3173873" y="3750925"/>
              <a:ext cx="7064779" cy="1217736"/>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SG" sz="6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Dấu</a:t>
              </a:r>
              <a:r>
                <a:rPr kumimoji="0" lang="en-SG" sz="6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SG" sz="6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gạch</a:t>
              </a:r>
              <a:r>
                <a:rPr kumimoji="0" lang="en-SG" sz="6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SG" sz="6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ngang</a:t>
              </a:r>
              <a:endParaRPr kumimoji="0" lang="vi-VN" sz="6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grpSp>
        <p:nvGrpSpPr>
          <p:cNvPr id="26" name="Group 25">
            <a:extLst>
              <a:ext uri="{FF2B5EF4-FFF2-40B4-BE49-F238E27FC236}">
                <a16:creationId xmlns:a16="http://schemas.microsoft.com/office/drawing/2014/main" id="{1F27C772-953E-D932-D4B0-B43A2F14DBBA}"/>
              </a:ext>
            </a:extLst>
          </p:cNvPr>
          <p:cNvGrpSpPr/>
          <p:nvPr/>
        </p:nvGrpSpPr>
        <p:grpSpPr>
          <a:xfrm>
            <a:off x="1836016" y="2393651"/>
            <a:ext cx="8302911" cy="1314224"/>
            <a:chOff x="1861723" y="2134893"/>
            <a:chExt cx="8819884" cy="1366916"/>
          </a:xfrm>
        </p:grpSpPr>
        <p:sp>
          <p:nvSpPr>
            <p:cNvPr id="27" name="Rectangle: Rounded Corners 203">
              <a:extLst>
                <a:ext uri="{FF2B5EF4-FFF2-40B4-BE49-F238E27FC236}">
                  <a16:creationId xmlns:a16="http://schemas.microsoft.com/office/drawing/2014/main" id="{9A41D3E4-6944-A4B9-7BE4-E0C1E2FE9939}"/>
                </a:ext>
              </a:extLst>
            </p:cNvPr>
            <p:cNvSpPr/>
            <p:nvPr/>
          </p:nvSpPr>
          <p:spPr>
            <a:xfrm>
              <a:off x="2265256" y="2348686"/>
              <a:ext cx="8416351" cy="1056924"/>
            </a:xfrm>
            <a:custGeom>
              <a:avLst/>
              <a:gdLst>
                <a:gd name="connsiteX0" fmla="*/ 0 w 8416351"/>
                <a:gd name="connsiteY0" fmla="*/ 176158 h 1056924"/>
                <a:gd name="connsiteX1" fmla="*/ 176158 w 8416351"/>
                <a:gd name="connsiteY1" fmla="*/ 0 h 1056924"/>
                <a:gd name="connsiteX2" fmla="*/ 8240193 w 8416351"/>
                <a:gd name="connsiteY2" fmla="*/ 0 h 1056924"/>
                <a:gd name="connsiteX3" fmla="*/ 8416351 w 8416351"/>
                <a:gd name="connsiteY3" fmla="*/ 176158 h 1056924"/>
                <a:gd name="connsiteX4" fmla="*/ 8416351 w 8416351"/>
                <a:gd name="connsiteY4" fmla="*/ 880766 h 1056924"/>
                <a:gd name="connsiteX5" fmla="*/ 8240193 w 8416351"/>
                <a:gd name="connsiteY5" fmla="*/ 1056924 h 1056924"/>
                <a:gd name="connsiteX6" fmla="*/ 176158 w 8416351"/>
                <a:gd name="connsiteY6" fmla="*/ 1056924 h 1056924"/>
                <a:gd name="connsiteX7" fmla="*/ 0 w 8416351"/>
                <a:gd name="connsiteY7" fmla="*/ 880766 h 1056924"/>
                <a:gd name="connsiteX8" fmla="*/ 0 w 8416351"/>
                <a:gd name="connsiteY8" fmla="*/ 176158 h 1056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16351" h="1056924" fill="none" extrusionOk="0">
                  <a:moveTo>
                    <a:pt x="0" y="176158"/>
                  </a:moveTo>
                  <a:cubicBezTo>
                    <a:pt x="7893" y="86111"/>
                    <a:pt x="87871" y="12775"/>
                    <a:pt x="176158" y="0"/>
                  </a:cubicBezTo>
                  <a:cubicBezTo>
                    <a:pt x="3287664" y="-168267"/>
                    <a:pt x="7429709" y="-42953"/>
                    <a:pt x="8240193" y="0"/>
                  </a:cubicBezTo>
                  <a:cubicBezTo>
                    <a:pt x="8338451" y="1100"/>
                    <a:pt x="8416199" y="76805"/>
                    <a:pt x="8416351" y="176158"/>
                  </a:cubicBezTo>
                  <a:cubicBezTo>
                    <a:pt x="8447587" y="400663"/>
                    <a:pt x="8400357" y="608119"/>
                    <a:pt x="8416351" y="880766"/>
                  </a:cubicBezTo>
                  <a:cubicBezTo>
                    <a:pt x="8419209" y="975368"/>
                    <a:pt x="8344736" y="1073000"/>
                    <a:pt x="8240193" y="1056924"/>
                  </a:cubicBezTo>
                  <a:cubicBezTo>
                    <a:pt x="5621790" y="1125149"/>
                    <a:pt x="3127106" y="1067800"/>
                    <a:pt x="176158" y="1056924"/>
                  </a:cubicBezTo>
                  <a:cubicBezTo>
                    <a:pt x="80438" y="1059435"/>
                    <a:pt x="14419" y="970632"/>
                    <a:pt x="0" y="880766"/>
                  </a:cubicBezTo>
                  <a:cubicBezTo>
                    <a:pt x="2431" y="685142"/>
                    <a:pt x="20249" y="458778"/>
                    <a:pt x="0" y="176158"/>
                  </a:cubicBezTo>
                  <a:close/>
                </a:path>
                <a:path w="8416351" h="1056924" stroke="0" extrusionOk="0">
                  <a:moveTo>
                    <a:pt x="0" y="176158"/>
                  </a:moveTo>
                  <a:cubicBezTo>
                    <a:pt x="-1824" y="70834"/>
                    <a:pt x="77632" y="2937"/>
                    <a:pt x="176158" y="0"/>
                  </a:cubicBezTo>
                  <a:cubicBezTo>
                    <a:pt x="3423790" y="163917"/>
                    <a:pt x="5828000" y="128764"/>
                    <a:pt x="8240193" y="0"/>
                  </a:cubicBezTo>
                  <a:cubicBezTo>
                    <a:pt x="8345984" y="5674"/>
                    <a:pt x="8417788" y="84358"/>
                    <a:pt x="8416351" y="176158"/>
                  </a:cubicBezTo>
                  <a:cubicBezTo>
                    <a:pt x="8468870" y="513959"/>
                    <a:pt x="8372524" y="656074"/>
                    <a:pt x="8416351" y="880766"/>
                  </a:cubicBezTo>
                  <a:cubicBezTo>
                    <a:pt x="8408151" y="993363"/>
                    <a:pt x="8337518" y="1059432"/>
                    <a:pt x="8240193" y="1056924"/>
                  </a:cubicBezTo>
                  <a:cubicBezTo>
                    <a:pt x="7110429" y="1034942"/>
                    <a:pt x="3876525" y="982036"/>
                    <a:pt x="176158" y="1056924"/>
                  </a:cubicBezTo>
                  <a:cubicBezTo>
                    <a:pt x="95668" y="1050394"/>
                    <a:pt x="-2288" y="982049"/>
                    <a:pt x="0" y="880766"/>
                  </a:cubicBezTo>
                  <a:cubicBezTo>
                    <a:pt x="47304" y="724577"/>
                    <a:pt x="4060" y="391678"/>
                    <a:pt x="0" y="176158"/>
                  </a:cubicBezTo>
                  <a:close/>
                </a:path>
              </a:pathLst>
            </a:custGeom>
            <a:ln w="38100">
              <a:solidFill>
                <a:srgbClr val="ED7F5D"/>
              </a:solidFill>
              <a:extLst>
                <a:ext uri="{C807C97D-BFC1-408E-A445-0C87EB9F89A2}">
                  <ask:lineSketchStyleProps xmlns:ask="http://schemas.microsoft.com/office/drawing/2018/sketchyshapes" sd="1872881490">
                    <a:prstGeom prst="roundRect">
                      <a:avLst/>
                    </a:prstGeom>
                    <ask:type>
                      <ask:lineSketchCurved/>
                    </ask:type>
                  </ask:lineSketchStyleProps>
                </a:ext>
              </a:extLst>
            </a:ln>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6000" b="1"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nvGrpSpPr>
            <p:cNvPr id="28" name="Google Shape;438;p31">
              <a:extLst>
                <a:ext uri="{FF2B5EF4-FFF2-40B4-BE49-F238E27FC236}">
                  <a16:creationId xmlns:a16="http://schemas.microsoft.com/office/drawing/2014/main" id="{503C3DB9-F09C-22B9-75F4-9F7C17600536}"/>
                </a:ext>
              </a:extLst>
            </p:cNvPr>
            <p:cNvGrpSpPr/>
            <p:nvPr/>
          </p:nvGrpSpPr>
          <p:grpSpPr>
            <a:xfrm>
              <a:off x="1861723" y="2134893"/>
              <a:ext cx="1371125" cy="1248645"/>
              <a:chOff x="1702688" y="1359262"/>
              <a:chExt cx="519674" cy="648887"/>
            </a:xfrm>
          </p:grpSpPr>
          <p:sp>
            <p:nvSpPr>
              <p:cNvPr id="30" name="Google Shape;439;p31">
                <a:extLst>
                  <a:ext uri="{FF2B5EF4-FFF2-40B4-BE49-F238E27FC236}">
                    <a16:creationId xmlns:a16="http://schemas.microsoft.com/office/drawing/2014/main" id="{DB117DDC-DC0C-D540-835D-9202851EAB42}"/>
                  </a:ext>
                </a:extLst>
              </p:cNvPr>
              <p:cNvSpPr/>
              <p:nvPr/>
            </p:nvSpPr>
            <p:spPr>
              <a:xfrm>
                <a:off x="1702688" y="1792926"/>
                <a:ext cx="73402" cy="71197"/>
              </a:xfrm>
              <a:custGeom>
                <a:avLst/>
                <a:gdLst/>
                <a:ahLst/>
                <a:cxnLst/>
                <a:rect l="l" t="t" r="r" b="b"/>
                <a:pathLst>
                  <a:path w="1665" h="1615" extrusionOk="0">
                    <a:moveTo>
                      <a:pt x="399" y="0"/>
                    </a:moveTo>
                    <a:cubicBezTo>
                      <a:pt x="389" y="0"/>
                      <a:pt x="379" y="3"/>
                      <a:pt x="370" y="8"/>
                    </a:cubicBezTo>
                    <a:cubicBezTo>
                      <a:pt x="346" y="19"/>
                      <a:pt x="334" y="55"/>
                      <a:pt x="346" y="79"/>
                    </a:cubicBezTo>
                    <a:lnTo>
                      <a:pt x="477" y="317"/>
                    </a:lnTo>
                    <a:cubicBezTo>
                      <a:pt x="429" y="341"/>
                      <a:pt x="394" y="389"/>
                      <a:pt x="370" y="436"/>
                    </a:cubicBezTo>
                    <a:lnTo>
                      <a:pt x="72" y="424"/>
                    </a:lnTo>
                    <a:cubicBezTo>
                      <a:pt x="13" y="424"/>
                      <a:pt x="1" y="508"/>
                      <a:pt x="60" y="519"/>
                    </a:cubicBezTo>
                    <a:lnTo>
                      <a:pt x="346" y="543"/>
                    </a:lnTo>
                    <a:cubicBezTo>
                      <a:pt x="334" y="579"/>
                      <a:pt x="334" y="615"/>
                      <a:pt x="346" y="650"/>
                    </a:cubicBezTo>
                    <a:cubicBezTo>
                      <a:pt x="377" y="785"/>
                      <a:pt x="507" y="884"/>
                      <a:pt x="650" y="884"/>
                    </a:cubicBezTo>
                    <a:cubicBezTo>
                      <a:pt x="672" y="884"/>
                      <a:pt x="693" y="881"/>
                      <a:pt x="715" y="877"/>
                    </a:cubicBezTo>
                    <a:cubicBezTo>
                      <a:pt x="715" y="877"/>
                      <a:pt x="715" y="889"/>
                      <a:pt x="715" y="900"/>
                    </a:cubicBezTo>
                    <a:cubicBezTo>
                      <a:pt x="376" y="1017"/>
                      <a:pt x="499" y="1483"/>
                      <a:pt x="799" y="1483"/>
                    </a:cubicBezTo>
                    <a:cubicBezTo>
                      <a:pt x="836" y="1483"/>
                      <a:pt x="876" y="1476"/>
                      <a:pt x="918" y="1460"/>
                    </a:cubicBezTo>
                    <a:cubicBezTo>
                      <a:pt x="965" y="1448"/>
                      <a:pt x="1025" y="1424"/>
                      <a:pt x="1060" y="1377"/>
                    </a:cubicBezTo>
                    <a:lnTo>
                      <a:pt x="1334" y="1603"/>
                    </a:lnTo>
                    <a:cubicBezTo>
                      <a:pt x="1346" y="1603"/>
                      <a:pt x="1358" y="1615"/>
                      <a:pt x="1370" y="1615"/>
                    </a:cubicBezTo>
                    <a:cubicBezTo>
                      <a:pt x="1382" y="1615"/>
                      <a:pt x="1394" y="1603"/>
                      <a:pt x="1406" y="1591"/>
                    </a:cubicBezTo>
                    <a:cubicBezTo>
                      <a:pt x="1418" y="1579"/>
                      <a:pt x="1418" y="1543"/>
                      <a:pt x="1406" y="1531"/>
                    </a:cubicBezTo>
                    <a:lnTo>
                      <a:pt x="1120" y="1293"/>
                    </a:lnTo>
                    <a:cubicBezTo>
                      <a:pt x="1132" y="1281"/>
                      <a:pt x="1132" y="1258"/>
                      <a:pt x="1144" y="1246"/>
                    </a:cubicBezTo>
                    <a:lnTo>
                      <a:pt x="1525" y="1305"/>
                    </a:lnTo>
                    <a:lnTo>
                      <a:pt x="1537" y="1305"/>
                    </a:lnTo>
                    <a:cubicBezTo>
                      <a:pt x="1561" y="1305"/>
                      <a:pt x="1572" y="1293"/>
                      <a:pt x="1584" y="1270"/>
                    </a:cubicBezTo>
                    <a:cubicBezTo>
                      <a:pt x="1584" y="1246"/>
                      <a:pt x="1572" y="1222"/>
                      <a:pt x="1537" y="1210"/>
                    </a:cubicBezTo>
                    <a:lnTo>
                      <a:pt x="1144" y="1150"/>
                    </a:lnTo>
                    <a:cubicBezTo>
                      <a:pt x="1144" y="1127"/>
                      <a:pt x="1144" y="1115"/>
                      <a:pt x="1144" y="1103"/>
                    </a:cubicBezTo>
                    <a:cubicBezTo>
                      <a:pt x="1144" y="1067"/>
                      <a:pt x="1132" y="1043"/>
                      <a:pt x="1108" y="1020"/>
                    </a:cubicBezTo>
                    <a:cubicBezTo>
                      <a:pt x="1144" y="996"/>
                      <a:pt x="1168" y="960"/>
                      <a:pt x="1180" y="924"/>
                    </a:cubicBezTo>
                    <a:lnTo>
                      <a:pt x="1537" y="1031"/>
                    </a:lnTo>
                    <a:lnTo>
                      <a:pt x="1561" y="1031"/>
                    </a:lnTo>
                    <a:cubicBezTo>
                      <a:pt x="1572" y="1031"/>
                      <a:pt x="1596" y="1020"/>
                      <a:pt x="1596" y="1008"/>
                    </a:cubicBezTo>
                    <a:cubicBezTo>
                      <a:pt x="1608" y="984"/>
                      <a:pt x="1596" y="948"/>
                      <a:pt x="1572" y="948"/>
                    </a:cubicBezTo>
                    <a:lnTo>
                      <a:pt x="1191" y="829"/>
                    </a:lnTo>
                    <a:cubicBezTo>
                      <a:pt x="1191" y="817"/>
                      <a:pt x="1191" y="793"/>
                      <a:pt x="1191" y="781"/>
                    </a:cubicBezTo>
                    <a:lnTo>
                      <a:pt x="1608" y="698"/>
                    </a:lnTo>
                    <a:cubicBezTo>
                      <a:pt x="1664" y="687"/>
                      <a:pt x="1646" y="602"/>
                      <a:pt x="1594" y="602"/>
                    </a:cubicBezTo>
                    <a:cubicBezTo>
                      <a:pt x="1591" y="602"/>
                      <a:pt x="1588" y="602"/>
                      <a:pt x="1584" y="603"/>
                    </a:cubicBezTo>
                    <a:lnTo>
                      <a:pt x="1180" y="698"/>
                    </a:lnTo>
                    <a:cubicBezTo>
                      <a:pt x="1168" y="698"/>
                      <a:pt x="1168" y="698"/>
                      <a:pt x="1156" y="710"/>
                    </a:cubicBezTo>
                    <a:lnTo>
                      <a:pt x="1310" y="484"/>
                    </a:lnTo>
                    <a:cubicBezTo>
                      <a:pt x="1328" y="450"/>
                      <a:pt x="1302" y="422"/>
                      <a:pt x="1273" y="422"/>
                    </a:cubicBezTo>
                    <a:cubicBezTo>
                      <a:pt x="1261" y="422"/>
                      <a:pt x="1249" y="426"/>
                      <a:pt x="1239" y="436"/>
                    </a:cubicBezTo>
                    <a:lnTo>
                      <a:pt x="1096" y="650"/>
                    </a:lnTo>
                    <a:cubicBezTo>
                      <a:pt x="1049" y="615"/>
                      <a:pt x="1001" y="603"/>
                      <a:pt x="941" y="603"/>
                    </a:cubicBezTo>
                    <a:cubicBezTo>
                      <a:pt x="953" y="567"/>
                      <a:pt x="953" y="531"/>
                      <a:pt x="941" y="496"/>
                    </a:cubicBezTo>
                    <a:cubicBezTo>
                      <a:pt x="911" y="352"/>
                      <a:pt x="783" y="262"/>
                      <a:pt x="642" y="262"/>
                    </a:cubicBezTo>
                    <a:cubicBezTo>
                      <a:pt x="619" y="262"/>
                      <a:pt x="596" y="264"/>
                      <a:pt x="572" y="269"/>
                    </a:cubicBezTo>
                    <a:lnTo>
                      <a:pt x="441" y="31"/>
                    </a:lnTo>
                    <a:cubicBezTo>
                      <a:pt x="434" y="9"/>
                      <a:pt x="417" y="0"/>
                      <a:pt x="399"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6000"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Arial"/>
                  <a:sym typeface="Arial"/>
                </a:endParaRPr>
              </a:p>
            </p:txBody>
          </p:sp>
          <p:sp>
            <p:nvSpPr>
              <p:cNvPr id="31" name="Google Shape;440;p31">
                <a:extLst>
                  <a:ext uri="{FF2B5EF4-FFF2-40B4-BE49-F238E27FC236}">
                    <a16:creationId xmlns:a16="http://schemas.microsoft.com/office/drawing/2014/main" id="{E1101DF8-CEB4-D99E-17A4-244ECECFCB96}"/>
                  </a:ext>
                </a:extLst>
              </p:cNvPr>
              <p:cNvSpPr/>
              <p:nvPr/>
            </p:nvSpPr>
            <p:spPr>
              <a:xfrm>
                <a:off x="1749948" y="1801567"/>
                <a:ext cx="13137" cy="12256"/>
              </a:xfrm>
              <a:custGeom>
                <a:avLst/>
                <a:gdLst/>
                <a:ahLst/>
                <a:cxnLst/>
                <a:rect l="l" t="t" r="r" b="b"/>
                <a:pathLst>
                  <a:path w="298" h="278" extrusionOk="0">
                    <a:moveTo>
                      <a:pt x="209" y="0"/>
                    </a:moveTo>
                    <a:cubicBezTo>
                      <a:pt x="195" y="0"/>
                      <a:pt x="177" y="5"/>
                      <a:pt x="155" y="14"/>
                    </a:cubicBezTo>
                    <a:cubicBezTo>
                      <a:pt x="72" y="38"/>
                      <a:pt x="0" y="73"/>
                      <a:pt x="24" y="157"/>
                    </a:cubicBezTo>
                    <a:cubicBezTo>
                      <a:pt x="35" y="232"/>
                      <a:pt x="103" y="278"/>
                      <a:pt x="186" y="278"/>
                    </a:cubicBezTo>
                    <a:cubicBezTo>
                      <a:pt x="195" y="278"/>
                      <a:pt x="205" y="277"/>
                      <a:pt x="215" y="276"/>
                    </a:cubicBezTo>
                    <a:cubicBezTo>
                      <a:pt x="298" y="252"/>
                      <a:pt x="298" y="193"/>
                      <a:pt x="274" y="97"/>
                    </a:cubicBezTo>
                    <a:cubicBezTo>
                      <a:pt x="265" y="36"/>
                      <a:pt x="250" y="0"/>
                      <a:pt x="209"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6000"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Arial"/>
                  <a:sym typeface="Arial"/>
                </a:endParaRPr>
              </a:p>
            </p:txBody>
          </p:sp>
          <p:sp>
            <p:nvSpPr>
              <p:cNvPr id="32" name="Google Shape;441;p31">
                <a:extLst>
                  <a:ext uri="{FF2B5EF4-FFF2-40B4-BE49-F238E27FC236}">
                    <a16:creationId xmlns:a16="http://schemas.microsoft.com/office/drawing/2014/main" id="{E4A0EFD1-2B6D-5868-9014-229FB807F5A2}"/>
                  </a:ext>
                </a:extLst>
              </p:cNvPr>
              <p:cNvSpPr/>
              <p:nvPr/>
            </p:nvSpPr>
            <p:spPr>
              <a:xfrm>
                <a:off x="1734915" y="1706343"/>
                <a:ext cx="70712" cy="74856"/>
              </a:xfrm>
              <a:custGeom>
                <a:avLst/>
                <a:gdLst/>
                <a:ahLst/>
                <a:cxnLst/>
                <a:rect l="l" t="t" r="r" b="b"/>
                <a:pathLst>
                  <a:path w="1604" h="1698" extrusionOk="0">
                    <a:moveTo>
                      <a:pt x="442" y="0"/>
                    </a:moveTo>
                    <a:cubicBezTo>
                      <a:pt x="413" y="0"/>
                      <a:pt x="381" y="28"/>
                      <a:pt x="389" y="67"/>
                    </a:cubicBezTo>
                    <a:lnTo>
                      <a:pt x="496" y="317"/>
                    </a:lnTo>
                    <a:cubicBezTo>
                      <a:pt x="449" y="340"/>
                      <a:pt x="413" y="376"/>
                      <a:pt x="377" y="436"/>
                    </a:cubicBezTo>
                    <a:lnTo>
                      <a:pt x="79" y="388"/>
                    </a:lnTo>
                    <a:cubicBezTo>
                      <a:pt x="75" y="387"/>
                      <a:pt x="71" y="387"/>
                      <a:pt x="67" y="387"/>
                    </a:cubicBezTo>
                    <a:cubicBezTo>
                      <a:pt x="7" y="387"/>
                      <a:pt x="0" y="472"/>
                      <a:pt x="68" y="483"/>
                    </a:cubicBezTo>
                    <a:lnTo>
                      <a:pt x="341" y="531"/>
                    </a:lnTo>
                    <a:cubicBezTo>
                      <a:pt x="329" y="567"/>
                      <a:pt x="329" y="602"/>
                      <a:pt x="341" y="638"/>
                    </a:cubicBezTo>
                    <a:cubicBezTo>
                      <a:pt x="364" y="785"/>
                      <a:pt x="494" y="889"/>
                      <a:pt x="639" y="889"/>
                    </a:cubicBezTo>
                    <a:cubicBezTo>
                      <a:pt x="647" y="889"/>
                      <a:pt x="655" y="889"/>
                      <a:pt x="663" y="888"/>
                    </a:cubicBezTo>
                    <a:cubicBezTo>
                      <a:pt x="663" y="912"/>
                      <a:pt x="663" y="924"/>
                      <a:pt x="663" y="936"/>
                    </a:cubicBezTo>
                    <a:cubicBezTo>
                      <a:pt x="340" y="1092"/>
                      <a:pt x="516" y="1514"/>
                      <a:pt x="787" y="1514"/>
                    </a:cubicBezTo>
                    <a:cubicBezTo>
                      <a:pt x="845" y="1514"/>
                      <a:pt x="909" y="1494"/>
                      <a:pt x="972" y="1448"/>
                    </a:cubicBezTo>
                    <a:lnTo>
                      <a:pt x="1222" y="1686"/>
                    </a:lnTo>
                    <a:cubicBezTo>
                      <a:pt x="1234" y="1698"/>
                      <a:pt x="1246" y="1698"/>
                      <a:pt x="1258" y="1698"/>
                    </a:cubicBezTo>
                    <a:cubicBezTo>
                      <a:pt x="1270" y="1698"/>
                      <a:pt x="1282" y="1698"/>
                      <a:pt x="1294" y="1686"/>
                    </a:cubicBezTo>
                    <a:cubicBezTo>
                      <a:pt x="1306" y="1674"/>
                      <a:pt x="1306" y="1638"/>
                      <a:pt x="1294" y="1614"/>
                    </a:cubicBezTo>
                    <a:lnTo>
                      <a:pt x="1032" y="1364"/>
                    </a:lnTo>
                    <a:cubicBezTo>
                      <a:pt x="1044" y="1352"/>
                      <a:pt x="1044" y="1329"/>
                      <a:pt x="1056" y="1317"/>
                    </a:cubicBezTo>
                    <a:lnTo>
                      <a:pt x="1437" y="1412"/>
                    </a:lnTo>
                    <a:lnTo>
                      <a:pt x="1449" y="1412"/>
                    </a:lnTo>
                    <a:cubicBezTo>
                      <a:pt x="1508" y="1412"/>
                      <a:pt x="1520" y="1329"/>
                      <a:pt x="1461" y="1317"/>
                    </a:cubicBezTo>
                    <a:lnTo>
                      <a:pt x="1068" y="1221"/>
                    </a:lnTo>
                    <a:cubicBezTo>
                      <a:pt x="1068" y="1210"/>
                      <a:pt x="1068" y="1186"/>
                      <a:pt x="1068" y="1174"/>
                    </a:cubicBezTo>
                    <a:cubicBezTo>
                      <a:pt x="1068" y="1138"/>
                      <a:pt x="1056" y="1114"/>
                      <a:pt x="1044" y="1090"/>
                    </a:cubicBezTo>
                    <a:cubicBezTo>
                      <a:pt x="1080" y="1067"/>
                      <a:pt x="1103" y="1031"/>
                      <a:pt x="1115" y="995"/>
                    </a:cubicBezTo>
                    <a:lnTo>
                      <a:pt x="1472" y="1150"/>
                    </a:lnTo>
                    <a:lnTo>
                      <a:pt x="1484" y="1150"/>
                    </a:lnTo>
                    <a:cubicBezTo>
                      <a:pt x="1508" y="1150"/>
                      <a:pt x="1520" y="1138"/>
                      <a:pt x="1532" y="1114"/>
                    </a:cubicBezTo>
                    <a:cubicBezTo>
                      <a:pt x="1544" y="1090"/>
                      <a:pt x="1532" y="1067"/>
                      <a:pt x="1508" y="1055"/>
                    </a:cubicBezTo>
                    <a:lnTo>
                      <a:pt x="1139" y="912"/>
                    </a:lnTo>
                    <a:cubicBezTo>
                      <a:pt x="1139" y="888"/>
                      <a:pt x="1139" y="876"/>
                      <a:pt x="1139" y="864"/>
                    </a:cubicBezTo>
                    <a:lnTo>
                      <a:pt x="1556" y="805"/>
                    </a:lnTo>
                    <a:cubicBezTo>
                      <a:pt x="1592" y="805"/>
                      <a:pt x="1603" y="781"/>
                      <a:pt x="1603" y="757"/>
                    </a:cubicBezTo>
                    <a:cubicBezTo>
                      <a:pt x="1592" y="733"/>
                      <a:pt x="1568" y="721"/>
                      <a:pt x="1544" y="721"/>
                    </a:cubicBezTo>
                    <a:lnTo>
                      <a:pt x="1127" y="781"/>
                    </a:lnTo>
                    <a:cubicBezTo>
                      <a:pt x="1126" y="781"/>
                      <a:pt x="1125" y="781"/>
                      <a:pt x="1125" y="781"/>
                    </a:cubicBezTo>
                    <a:lnTo>
                      <a:pt x="1125" y="781"/>
                    </a:lnTo>
                    <a:lnTo>
                      <a:pt x="1282" y="578"/>
                    </a:lnTo>
                    <a:cubicBezTo>
                      <a:pt x="1306" y="555"/>
                      <a:pt x="1306" y="531"/>
                      <a:pt x="1282" y="519"/>
                    </a:cubicBezTo>
                    <a:cubicBezTo>
                      <a:pt x="1276" y="513"/>
                      <a:pt x="1267" y="510"/>
                      <a:pt x="1258" y="510"/>
                    </a:cubicBezTo>
                    <a:cubicBezTo>
                      <a:pt x="1249" y="510"/>
                      <a:pt x="1240" y="513"/>
                      <a:pt x="1234" y="519"/>
                    </a:cubicBezTo>
                    <a:lnTo>
                      <a:pt x="1068" y="721"/>
                    </a:lnTo>
                    <a:cubicBezTo>
                      <a:pt x="1032" y="698"/>
                      <a:pt x="996" y="674"/>
                      <a:pt x="949" y="662"/>
                    </a:cubicBezTo>
                    <a:cubicBezTo>
                      <a:pt x="960" y="626"/>
                      <a:pt x="960" y="578"/>
                      <a:pt x="949" y="543"/>
                    </a:cubicBezTo>
                    <a:cubicBezTo>
                      <a:pt x="927" y="390"/>
                      <a:pt x="796" y="278"/>
                      <a:pt x="646" y="278"/>
                    </a:cubicBezTo>
                    <a:cubicBezTo>
                      <a:pt x="632" y="278"/>
                      <a:pt x="618" y="279"/>
                      <a:pt x="603" y="281"/>
                    </a:cubicBezTo>
                    <a:lnTo>
                      <a:pt x="484" y="31"/>
                    </a:lnTo>
                    <a:cubicBezTo>
                      <a:pt x="476" y="9"/>
                      <a:pt x="459" y="0"/>
                      <a:pt x="442"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6000"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Arial"/>
                  <a:sym typeface="Arial"/>
                </a:endParaRPr>
              </a:p>
            </p:txBody>
          </p:sp>
          <p:sp>
            <p:nvSpPr>
              <p:cNvPr id="33" name="Google Shape;442;p31">
                <a:extLst>
                  <a:ext uri="{FF2B5EF4-FFF2-40B4-BE49-F238E27FC236}">
                    <a16:creationId xmlns:a16="http://schemas.microsoft.com/office/drawing/2014/main" id="{3FBF6309-1CFA-0BD4-803F-5E7D46FAF33B}"/>
                  </a:ext>
                </a:extLst>
              </p:cNvPr>
              <p:cNvSpPr/>
              <p:nvPr/>
            </p:nvSpPr>
            <p:spPr>
              <a:xfrm>
                <a:off x="1781424" y="1719613"/>
                <a:ext cx="13181" cy="11815"/>
              </a:xfrm>
              <a:custGeom>
                <a:avLst/>
                <a:gdLst/>
                <a:ahLst/>
                <a:cxnLst/>
                <a:rect l="l" t="t" r="r" b="b"/>
                <a:pathLst>
                  <a:path w="299" h="268" extrusionOk="0">
                    <a:moveTo>
                      <a:pt x="202" y="1"/>
                    </a:moveTo>
                    <a:cubicBezTo>
                      <a:pt x="192" y="1"/>
                      <a:pt x="181" y="2"/>
                      <a:pt x="167" y="4"/>
                    </a:cubicBezTo>
                    <a:cubicBezTo>
                      <a:pt x="84" y="16"/>
                      <a:pt x="1" y="39"/>
                      <a:pt x="13" y="123"/>
                    </a:cubicBezTo>
                    <a:cubicBezTo>
                      <a:pt x="24" y="210"/>
                      <a:pt x="94" y="267"/>
                      <a:pt x="179" y="267"/>
                    </a:cubicBezTo>
                    <a:cubicBezTo>
                      <a:pt x="187" y="267"/>
                      <a:pt x="195" y="267"/>
                      <a:pt x="203" y="266"/>
                    </a:cubicBezTo>
                    <a:cubicBezTo>
                      <a:pt x="275" y="242"/>
                      <a:pt x="298" y="182"/>
                      <a:pt x="275" y="99"/>
                    </a:cubicBezTo>
                    <a:cubicBezTo>
                      <a:pt x="265" y="29"/>
                      <a:pt x="255" y="1"/>
                      <a:pt x="202"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6000"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Arial"/>
                  <a:sym typeface="Arial"/>
                </a:endParaRPr>
              </a:p>
            </p:txBody>
          </p:sp>
          <p:sp>
            <p:nvSpPr>
              <p:cNvPr id="34" name="Google Shape;443;p31">
                <a:extLst>
                  <a:ext uri="{FF2B5EF4-FFF2-40B4-BE49-F238E27FC236}">
                    <a16:creationId xmlns:a16="http://schemas.microsoft.com/office/drawing/2014/main" id="{6D3CBE72-377F-4AC1-D1D8-084CAFCD42FA}"/>
                  </a:ext>
                </a:extLst>
              </p:cNvPr>
              <p:cNvSpPr/>
              <p:nvPr/>
            </p:nvSpPr>
            <p:spPr>
              <a:xfrm>
                <a:off x="1763085" y="1626109"/>
                <a:ext cx="69302" cy="78471"/>
              </a:xfrm>
              <a:custGeom>
                <a:avLst/>
                <a:gdLst/>
                <a:ahLst/>
                <a:cxnLst/>
                <a:rect l="l" t="t" r="r" b="b"/>
                <a:pathLst>
                  <a:path w="1572" h="1780" extrusionOk="0">
                    <a:moveTo>
                      <a:pt x="453" y="1"/>
                    </a:moveTo>
                    <a:cubicBezTo>
                      <a:pt x="446" y="1"/>
                      <a:pt x="438" y="2"/>
                      <a:pt x="429" y="5"/>
                    </a:cubicBezTo>
                    <a:cubicBezTo>
                      <a:pt x="405" y="17"/>
                      <a:pt x="393" y="41"/>
                      <a:pt x="405" y="77"/>
                    </a:cubicBezTo>
                    <a:lnTo>
                      <a:pt x="488" y="327"/>
                    </a:lnTo>
                    <a:cubicBezTo>
                      <a:pt x="441" y="351"/>
                      <a:pt x="393" y="386"/>
                      <a:pt x="357" y="434"/>
                    </a:cubicBezTo>
                    <a:lnTo>
                      <a:pt x="71" y="363"/>
                    </a:lnTo>
                    <a:cubicBezTo>
                      <a:pt x="65" y="360"/>
                      <a:pt x="59" y="359"/>
                      <a:pt x="53" y="359"/>
                    </a:cubicBezTo>
                    <a:cubicBezTo>
                      <a:pt x="27" y="359"/>
                      <a:pt x="10" y="379"/>
                      <a:pt x="0" y="398"/>
                    </a:cubicBezTo>
                    <a:cubicBezTo>
                      <a:pt x="0" y="434"/>
                      <a:pt x="12" y="458"/>
                      <a:pt x="48" y="470"/>
                    </a:cubicBezTo>
                    <a:lnTo>
                      <a:pt x="310" y="529"/>
                    </a:lnTo>
                    <a:cubicBezTo>
                      <a:pt x="298" y="565"/>
                      <a:pt x="298" y="601"/>
                      <a:pt x="298" y="636"/>
                    </a:cubicBezTo>
                    <a:cubicBezTo>
                      <a:pt x="310" y="791"/>
                      <a:pt x="452" y="922"/>
                      <a:pt x="619" y="922"/>
                    </a:cubicBezTo>
                    <a:cubicBezTo>
                      <a:pt x="619" y="934"/>
                      <a:pt x="619" y="946"/>
                      <a:pt x="619" y="958"/>
                    </a:cubicBezTo>
                    <a:cubicBezTo>
                      <a:pt x="248" y="1025"/>
                      <a:pt x="323" y="1559"/>
                      <a:pt x="663" y="1559"/>
                    </a:cubicBezTo>
                    <a:cubicBezTo>
                      <a:pt x="683" y="1559"/>
                      <a:pt x="704" y="1557"/>
                      <a:pt x="726" y="1553"/>
                    </a:cubicBezTo>
                    <a:cubicBezTo>
                      <a:pt x="786" y="1553"/>
                      <a:pt x="845" y="1529"/>
                      <a:pt x="893" y="1494"/>
                    </a:cubicBezTo>
                    <a:lnTo>
                      <a:pt x="1119" y="1756"/>
                    </a:lnTo>
                    <a:cubicBezTo>
                      <a:pt x="1131" y="1767"/>
                      <a:pt x="1143" y="1779"/>
                      <a:pt x="1155" y="1779"/>
                    </a:cubicBezTo>
                    <a:cubicBezTo>
                      <a:pt x="1167" y="1779"/>
                      <a:pt x="1179" y="1767"/>
                      <a:pt x="1191" y="1767"/>
                    </a:cubicBezTo>
                    <a:cubicBezTo>
                      <a:pt x="1203" y="1744"/>
                      <a:pt x="1203" y="1708"/>
                      <a:pt x="1191" y="1696"/>
                    </a:cubicBezTo>
                    <a:lnTo>
                      <a:pt x="964" y="1434"/>
                    </a:lnTo>
                    <a:cubicBezTo>
                      <a:pt x="964" y="1422"/>
                      <a:pt x="976" y="1398"/>
                      <a:pt x="988" y="1386"/>
                    </a:cubicBezTo>
                    <a:lnTo>
                      <a:pt x="1357" y="1506"/>
                    </a:lnTo>
                    <a:lnTo>
                      <a:pt x="1369" y="1506"/>
                    </a:lnTo>
                    <a:cubicBezTo>
                      <a:pt x="1393" y="1506"/>
                      <a:pt x="1417" y="1494"/>
                      <a:pt x="1417" y="1470"/>
                    </a:cubicBezTo>
                    <a:cubicBezTo>
                      <a:pt x="1429" y="1446"/>
                      <a:pt x="1417" y="1422"/>
                      <a:pt x="1393" y="1410"/>
                    </a:cubicBezTo>
                    <a:lnTo>
                      <a:pt x="1012" y="1291"/>
                    </a:lnTo>
                    <a:lnTo>
                      <a:pt x="1012" y="1244"/>
                    </a:lnTo>
                    <a:cubicBezTo>
                      <a:pt x="1012" y="1208"/>
                      <a:pt x="1000" y="1184"/>
                      <a:pt x="988" y="1148"/>
                    </a:cubicBezTo>
                    <a:cubicBezTo>
                      <a:pt x="1024" y="1136"/>
                      <a:pt x="1048" y="1101"/>
                      <a:pt x="1072" y="1065"/>
                    </a:cubicBezTo>
                    <a:lnTo>
                      <a:pt x="1405" y="1244"/>
                    </a:lnTo>
                    <a:lnTo>
                      <a:pt x="1429" y="1244"/>
                    </a:lnTo>
                    <a:cubicBezTo>
                      <a:pt x="1476" y="1244"/>
                      <a:pt x="1488" y="1172"/>
                      <a:pt x="1453" y="1148"/>
                    </a:cubicBezTo>
                    <a:lnTo>
                      <a:pt x="1107" y="970"/>
                    </a:lnTo>
                    <a:cubicBezTo>
                      <a:pt x="1107" y="958"/>
                      <a:pt x="1107" y="946"/>
                      <a:pt x="1107" y="934"/>
                    </a:cubicBezTo>
                    <a:lnTo>
                      <a:pt x="1524" y="910"/>
                    </a:lnTo>
                    <a:cubicBezTo>
                      <a:pt x="1548" y="910"/>
                      <a:pt x="1572" y="886"/>
                      <a:pt x="1572" y="863"/>
                    </a:cubicBezTo>
                    <a:cubicBezTo>
                      <a:pt x="1562" y="843"/>
                      <a:pt x="1544" y="824"/>
                      <a:pt x="1525" y="824"/>
                    </a:cubicBezTo>
                    <a:cubicBezTo>
                      <a:pt x="1521" y="824"/>
                      <a:pt x="1516" y="825"/>
                      <a:pt x="1512" y="827"/>
                    </a:cubicBezTo>
                    <a:lnTo>
                      <a:pt x="1095" y="851"/>
                    </a:lnTo>
                    <a:lnTo>
                      <a:pt x="1083" y="851"/>
                    </a:lnTo>
                    <a:lnTo>
                      <a:pt x="1274" y="648"/>
                    </a:lnTo>
                    <a:cubicBezTo>
                      <a:pt x="1286" y="624"/>
                      <a:pt x="1286" y="601"/>
                      <a:pt x="1274" y="589"/>
                    </a:cubicBezTo>
                    <a:cubicBezTo>
                      <a:pt x="1262" y="583"/>
                      <a:pt x="1250" y="580"/>
                      <a:pt x="1240" y="580"/>
                    </a:cubicBezTo>
                    <a:cubicBezTo>
                      <a:pt x="1229" y="580"/>
                      <a:pt x="1220" y="583"/>
                      <a:pt x="1214" y="589"/>
                    </a:cubicBezTo>
                    <a:lnTo>
                      <a:pt x="1036" y="779"/>
                    </a:lnTo>
                    <a:cubicBezTo>
                      <a:pt x="1000" y="744"/>
                      <a:pt x="953" y="720"/>
                      <a:pt x="905" y="708"/>
                    </a:cubicBezTo>
                    <a:cubicBezTo>
                      <a:pt x="917" y="672"/>
                      <a:pt x="917" y="624"/>
                      <a:pt x="917" y="589"/>
                    </a:cubicBezTo>
                    <a:cubicBezTo>
                      <a:pt x="905" y="429"/>
                      <a:pt x="774" y="302"/>
                      <a:pt x="616" y="302"/>
                    </a:cubicBezTo>
                    <a:cubicBezTo>
                      <a:pt x="609" y="302"/>
                      <a:pt x="602" y="302"/>
                      <a:pt x="595" y="303"/>
                    </a:cubicBezTo>
                    <a:lnTo>
                      <a:pt x="500" y="41"/>
                    </a:lnTo>
                    <a:cubicBezTo>
                      <a:pt x="491" y="14"/>
                      <a:pt x="476" y="1"/>
                      <a:pt x="453"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6000"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Arial"/>
                  <a:sym typeface="Arial"/>
                </a:endParaRPr>
              </a:p>
            </p:txBody>
          </p:sp>
          <p:sp>
            <p:nvSpPr>
              <p:cNvPr id="35" name="Google Shape;444;p31">
                <a:extLst>
                  <a:ext uri="{FF2B5EF4-FFF2-40B4-BE49-F238E27FC236}">
                    <a16:creationId xmlns:a16="http://schemas.microsoft.com/office/drawing/2014/main" id="{8F5074DF-AADF-9022-72A5-5E50A8D2C194}"/>
                  </a:ext>
                </a:extLst>
              </p:cNvPr>
              <p:cNvSpPr/>
              <p:nvPr/>
            </p:nvSpPr>
            <p:spPr>
              <a:xfrm>
                <a:off x="1809771" y="1642508"/>
                <a:ext cx="12123" cy="11683"/>
              </a:xfrm>
              <a:custGeom>
                <a:avLst/>
                <a:gdLst/>
                <a:ahLst/>
                <a:cxnLst/>
                <a:rect l="l" t="t" r="r" b="b"/>
                <a:pathLst>
                  <a:path w="275" h="265" extrusionOk="0">
                    <a:moveTo>
                      <a:pt x="184" y="0"/>
                    </a:moveTo>
                    <a:cubicBezTo>
                      <a:pt x="175" y="0"/>
                      <a:pt x="166" y="1"/>
                      <a:pt x="155" y="2"/>
                    </a:cubicBezTo>
                    <a:cubicBezTo>
                      <a:pt x="72" y="2"/>
                      <a:pt x="1" y="26"/>
                      <a:pt x="13" y="110"/>
                    </a:cubicBezTo>
                    <a:cubicBezTo>
                      <a:pt x="13" y="205"/>
                      <a:pt x="84" y="264"/>
                      <a:pt x="179" y="264"/>
                    </a:cubicBezTo>
                    <a:cubicBezTo>
                      <a:pt x="263" y="252"/>
                      <a:pt x="275" y="193"/>
                      <a:pt x="275" y="110"/>
                    </a:cubicBezTo>
                    <a:cubicBezTo>
                      <a:pt x="264" y="37"/>
                      <a:pt x="245" y="0"/>
                      <a:pt x="184"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6000"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Arial"/>
                  <a:sym typeface="Arial"/>
                </a:endParaRPr>
              </a:p>
            </p:txBody>
          </p:sp>
          <p:sp>
            <p:nvSpPr>
              <p:cNvPr id="36" name="Google Shape;445;p31">
                <a:extLst>
                  <a:ext uri="{FF2B5EF4-FFF2-40B4-BE49-F238E27FC236}">
                    <a16:creationId xmlns:a16="http://schemas.microsoft.com/office/drawing/2014/main" id="{80407728-2D5A-0FD3-1483-F6064BDB02B9}"/>
                  </a:ext>
                </a:extLst>
              </p:cNvPr>
              <p:cNvSpPr/>
              <p:nvPr/>
            </p:nvSpPr>
            <p:spPr>
              <a:xfrm>
                <a:off x="1861218" y="1435706"/>
                <a:ext cx="33637" cy="32711"/>
              </a:xfrm>
              <a:custGeom>
                <a:avLst/>
                <a:gdLst/>
                <a:ahLst/>
                <a:cxnLst/>
                <a:rect l="l" t="t" r="r" b="b"/>
                <a:pathLst>
                  <a:path w="763" h="742" extrusionOk="0">
                    <a:moveTo>
                      <a:pt x="414" y="0"/>
                    </a:moveTo>
                    <a:cubicBezTo>
                      <a:pt x="205" y="0"/>
                      <a:pt x="23" y="53"/>
                      <a:pt x="12" y="276"/>
                    </a:cubicBezTo>
                    <a:cubicBezTo>
                      <a:pt x="0" y="514"/>
                      <a:pt x="191" y="717"/>
                      <a:pt x="429" y="741"/>
                    </a:cubicBezTo>
                    <a:cubicBezTo>
                      <a:pt x="437" y="741"/>
                      <a:pt x="445" y="741"/>
                      <a:pt x="452" y="741"/>
                    </a:cubicBezTo>
                    <a:cubicBezTo>
                      <a:pt x="683" y="741"/>
                      <a:pt x="739" y="566"/>
                      <a:pt x="751" y="336"/>
                    </a:cubicBezTo>
                    <a:cubicBezTo>
                      <a:pt x="762" y="86"/>
                      <a:pt x="727" y="14"/>
                      <a:pt x="489" y="2"/>
                    </a:cubicBezTo>
                    <a:cubicBezTo>
                      <a:pt x="464" y="1"/>
                      <a:pt x="439" y="0"/>
                      <a:pt x="414"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6000"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Arial"/>
                  <a:sym typeface="Arial"/>
                </a:endParaRPr>
              </a:p>
            </p:txBody>
          </p:sp>
          <p:sp>
            <p:nvSpPr>
              <p:cNvPr id="37" name="Google Shape;446;p31">
                <a:extLst>
                  <a:ext uri="{FF2B5EF4-FFF2-40B4-BE49-F238E27FC236}">
                    <a16:creationId xmlns:a16="http://schemas.microsoft.com/office/drawing/2014/main" id="{89BA7A2B-3DC1-8F8F-4CF2-33266DB0D615}"/>
                  </a:ext>
                </a:extLst>
              </p:cNvPr>
              <p:cNvSpPr/>
              <p:nvPr/>
            </p:nvSpPr>
            <p:spPr>
              <a:xfrm>
                <a:off x="1751006" y="1359262"/>
                <a:ext cx="136796" cy="216810"/>
              </a:xfrm>
              <a:custGeom>
                <a:avLst/>
                <a:gdLst/>
                <a:ahLst/>
                <a:cxnLst/>
                <a:rect l="l" t="t" r="r" b="b"/>
                <a:pathLst>
                  <a:path w="3103" h="4918" extrusionOk="0">
                    <a:moveTo>
                      <a:pt x="1074" y="1"/>
                    </a:moveTo>
                    <a:cubicBezTo>
                      <a:pt x="1036" y="1"/>
                      <a:pt x="1006" y="23"/>
                      <a:pt x="988" y="58"/>
                    </a:cubicBezTo>
                    <a:cubicBezTo>
                      <a:pt x="881" y="296"/>
                      <a:pt x="869" y="558"/>
                      <a:pt x="941" y="808"/>
                    </a:cubicBezTo>
                    <a:cubicBezTo>
                      <a:pt x="822" y="867"/>
                      <a:pt x="715" y="939"/>
                      <a:pt x="631" y="1034"/>
                    </a:cubicBezTo>
                    <a:cubicBezTo>
                      <a:pt x="417" y="867"/>
                      <a:pt x="226" y="617"/>
                      <a:pt x="357" y="343"/>
                    </a:cubicBezTo>
                    <a:cubicBezTo>
                      <a:pt x="381" y="274"/>
                      <a:pt x="323" y="219"/>
                      <a:pt x="264" y="219"/>
                    </a:cubicBezTo>
                    <a:cubicBezTo>
                      <a:pt x="232" y="219"/>
                      <a:pt x="200" y="235"/>
                      <a:pt x="179" y="272"/>
                    </a:cubicBezTo>
                    <a:cubicBezTo>
                      <a:pt x="0" y="641"/>
                      <a:pt x="250" y="974"/>
                      <a:pt x="512" y="1189"/>
                    </a:cubicBezTo>
                    <a:cubicBezTo>
                      <a:pt x="119" y="1832"/>
                      <a:pt x="560" y="2665"/>
                      <a:pt x="1310" y="2701"/>
                    </a:cubicBezTo>
                    <a:lnTo>
                      <a:pt x="1334" y="2701"/>
                    </a:lnTo>
                    <a:cubicBezTo>
                      <a:pt x="1334" y="2748"/>
                      <a:pt x="1334" y="2796"/>
                      <a:pt x="1346" y="2844"/>
                    </a:cubicBezTo>
                    <a:cubicBezTo>
                      <a:pt x="1298" y="2867"/>
                      <a:pt x="1250" y="2903"/>
                      <a:pt x="1215" y="2927"/>
                    </a:cubicBezTo>
                    <a:cubicBezTo>
                      <a:pt x="834" y="3165"/>
                      <a:pt x="715" y="3677"/>
                      <a:pt x="953" y="4058"/>
                    </a:cubicBezTo>
                    <a:cubicBezTo>
                      <a:pt x="1110" y="4268"/>
                      <a:pt x="1352" y="4379"/>
                      <a:pt x="1596" y="4379"/>
                    </a:cubicBezTo>
                    <a:cubicBezTo>
                      <a:pt x="1740" y="4379"/>
                      <a:pt x="1884" y="4340"/>
                      <a:pt x="2012" y="4260"/>
                    </a:cubicBezTo>
                    <a:cubicBezTo>
                      <a:pt x="2239" y="4368"/>
                      <a:pt x="2370" y="4594"/>
                      <a:pt x="2358" y="4832"/>
                    </a:cubicBezTo>
                    <a:cubicBezTo>
                      <a:pt x="2358" y="4875"/>
                      <a:pt x="2396" y="4917"/>
                      <a:pt x="2438" y="4917"/>
                    </a:cubicBezTo>
                    <a:cubicBezTo>
                      <a:pt x="2443" y="4917"/>
                      <a:pt x="2448" y="4917"/>
                      <a:pt x="2453" y="4915"/>
                    </a:cubicBezTo>
                    <a:cubicBezTo>
                      <a:pt x="2500" y="4915"/>
                      <a:pt x="2548" y="4880"/>
                      <a:pt x="2548" y="4820"/>
                    </a:cubicBezTo>
                    <a:cubicBezTo>
                      <a:pt x="2560" y="4546"/>
                      <a:pt x="2417" y="4296"/>
                      <a:pt x="2191" y="4141"/>
                    </a:cubicBezTo>
                    <a:cubicBezTo>
                      <a:pt x="2310" y="4034"/>
                      <a:pt x="2405" y="3891"/>
                      <a:pt x="2441" y="3737"/>
                    </a:cubicBezTo>
                    <a:cubicBezTo>
                      <a:pt x="2512" y="3760"/>
                      <a:pt x="2572" y="3808"/>
                      <a:pt x="2631" y="3856"/>
                    </a:cubicBezTo>
                    <a:cubicBezTo>
                      <a:pt x="2727" y="3951"/>
                      <a:pt x="2774" y="4082"/>
                      <a:pt x="2774" y="4213"/>
                    </a:cubicBezTo>
                    <a:cubicBezTo>
                      <a:pt x="2774" y="4260"/>
                      <a:pt x="2822" y="4308"/>
                      <a:pt x="2870" y="4308"/>
                    </a:cubicBezTo>
                    <a:cubicBezTo>
                      <a:pt x="2917" y="4308"/>
                      <a:pt x="2965" y="4272"/>
                      <a:pt x="2965" y="4213"/>
                    </a:cubicBezTo>
                    <a:cubicBezTo>
                      <a:pt x="2965" y="4034"/>
                      <a:pt x="2893" y="3856"/>
                      <a:pt x="2774" y="3725"/>
                    </a:cubicBezTo>
                    <a:cubicBezTo>
                      <a:pt x="2691" y="3641"/>
                      <a:pt x="2596" y="3582"/>
                      <a:pt x="2477" y="3546"/>
                    </a:cubicBezTo>
                    <a:cubicBezTo>
                      <a:pt x="2489" y="3391"/>
                      <a:pt x="2441" y="3237"/>
                      <a:pt x="2358" y="3094"/>
                    </a:cubicBezTo>
                    <a:cubicBezTo>
                      <a:pt x="2381" y="3058"/>
                      <a:pt x="2417" y="3022"/>
                      <a:pt x="2441" y="2975"/>
                    </a:cubicBezTo>
                    <a:cubicBezTo>
                      <a:pt x="2798" y="2963"/>
                      <a:pt x="3024" y="2820"/>
                      <a:pt x="3096" y="2522"/>
                    </a:cubicBezTo>
                    <a:cubicBezTo>
                      <a:pt x="3103" y="2457"/>
                      <a:pt x="3049" y="2414"/>
                      <a:pt x="2995" y="2414"/>
                    </a:cubicBezTo>
                    <a:cubicBezTo>
                      <a:pt x="2959" y="2414"/>
                      <a:pt x="2924" y="2432"/>
                      <a:pt x="2905" y="2475"/>
                    </a:cubicBezTo>
                    <a:cubicBezTo>
                      <a:pt x="2893" y="2558"/>
                      <a:pt x="2834" y="2748"/>
                      <a:pt x="2500" y="2772"/>
                    </a:cubicBezTo>
                    <a:cubicBezTo>
                      <a:pt x="2500" y="2772"/>
                      <a:pt x="2500" y="2760"/>
                      <a:pt x="2500" y="2748"/>
                    </a:cubicBezTo>
                    <a:cubicBezTo>
                      <a:pt x="2500" y="2665"/>
                      <a:pt x="2489" y="2582"/>
                      <a:pt x="2453" y="2498"/>
                    </a:cubicBezTo>
                    <a:lnTo>
                      <a:pt x="2751" y="2415"/>
                    </a:lnTo>
                    <a:cubicBezTo>
                      <a:pt x="2878" y="2383"/>
                      <a:pt x="2844" y="2217"/>
                      <a:pt x="2741" y="2217"/>
                    </a:cubicBezTo>
                    <a:cubicBezTo>
                      <a:pt x="2729" y="2217"/>
                      <a:pt x="2717" y="2220"/>
                      <a:pt x="2703" y="2225"/>
                    </a:cubicBezTo>
                    <a:lnTo>
                      <a:pt x="2346" y="2332"/>
                    </a:lnTo>
                    <a:cubicBezTo>
                      <a:pt x="2310" y="2284"/>
                      <a:pt x="2274" y="2248"/>
                      <a:pt x="2215" y="2225"/>
                    </a:cubicBezTo>
                    <a:cubicBezTo>
                      <a:pt x="2608" y="1582"/>
                      <a:pt x="2167" y="760"/>
                      <a:pt x="1417" y="724"/>
                    </a:cubicBezTo>
                    <a:cubicBezTo>
                      <a:pt x="1391" y="721"/>
                      <a:pt x="1365" y="720"/>
                      <a:pt x="1338" y="720"/>
                    </a:cubicBezTo>
                    <a:cubicBezTo>
                      <a:pt x="1265" y="720"/>
                      <a:pt x="1189" y="731"/>
                      <a:pt x="1119" y="748"/>
                    </a:cubicBezTo>
                    <a:cubicBezTo>
                      <a:pt x="1060" y="546"/>
                      <a:pt x="1072" y="331"/>
                      <a:pt x="1167" y="141"/>
                    </a:cubicBezTo>
                    <a:cubicBezTo>
                      <a:pt x="1191" y="93"/>
                      <a:pt x="1167" y="34"/>
                      <a:pt x="1119" y="10"/>
                    </a:cubicBezTo>
                    <a:cubicBezTo>
                      <a:pt x="1103" y="4"/>
                      <a:pt x="1088" y="1"/>
                      <a:pt x="1074"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6000"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Arial"/>
                  <a:sym typeface="Arial"/>
                </a:endParaRPr>
              </a:p>
            </p:txBody>
          </p:sp>
          <p:sp>
            <p:nvSpPr>
              <p:cNvPr id="38" name="Google Shape;447;p31">
                <a:extLst>
                  <a:ext uri="{FF2B5EF4-FFF2-40B4-BE49-F238E27FC236}">
                    <a16:creationId xmlns:a16="http://schemas.microsoft.com/office/drawing/2014/main" id="{2677FA7C-FDF4-EBC8-D514-452FF022AC2A}"/>
                  </a:ext>
                </a:extLst>
              </p:cNvPr>
              <p:cNvSpPr/>
              <p:nvPr/>
            </p:nvSpPr>
            <p:spPr>
              <a:xfrm>
                <a:off x="1787199" y="1434736"/>
                <a:ext cx="16840" cy="14019"/>
              </a:xfrm>
              <a:custGeom>
                <a:avLst/>
                <a:gdLst/>
                <a:ahLst/>
                <a:cxnLst/>
                <a:rect l="l" t="t" r="r" b="b"/>
                <a:pathLst>
                  <a:path w="382" h="318" extrusionOk="0">
                    <a:moveTo>
                      <a:pt x="227" y="1"/>
                    </a:moveTo>
                    <a:cubicBezTo>
                      <a:pt x="72" y="1"/>
                      <a:pt x="1" y="167"/>
                      <a:pt x="108" y="274"/>
                    </a:cubicBezTo>
                    <a:cubicBezTo>
                      <a:pt x="138" y="304"/>
                      <a:pt x="176" y="318"/>
                      <a:pt x="214" y="318"/>
                    </a:cubicBezTo>
                    <a:cubicBezTo>
                      <a:pt x="298" y="318"/>
                      <a:pt x="382" y="253"/>
                      <a:pt x="382" y="155"/>
                    </a:cubicBezTo>
                    <a:cubicBezTo>
                      <a:pt x="382" y="72"/>
                      <a:pt x="310" y="1"/>
                      <a:pt x="22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6000"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Arial"/>
                  <a:sym typeface="Arial"/>
                </a:endParaRPr>
              </a:p>
            </p:txBody>
          </p:sp>
          <p:sp>
            <p:nvSpPr>
              <p:cNvPr id="39" name="Google Shape;448;p31">
                <a:extLst>
                  <a:ext uri="{FF2B5EF4-FFF2-40B4-BE49-F238E27FC236}">
                    <a16:creationId xmlns:a16="http://schemas.microsoft.com/office/drawing/2014/main" id="{584D9EDC-C87B-C6B4-6444-D968D2B32813}"/>
                  </a:ext>
                </a:extLst>
              </p:cNvPr>
              <p:cNvSpPr/>
              <p:nvPr/>
            </p:nvSpPr>
            <p:spPr>
              <a:xfrm>
                <a:off x="1824495" y="1411106"/>
                <a:ext cx="16840" cy="14416"/>
              </a:xfrm>
              <a:custGeom>
                <a:avLst/>
                <a:gdLst/>
                <a:ahLst/>
                <a:cxnLst/>
                <a:rect l="l" t="t" r="r" b="b"/>
                <a:pathLst>
                  <a:path w="382" h="327" extrusionOk="0">
                    <a:moveTo>
                      <a:pt x="214" y="1"/>
                    </a:moveTo>
                    <a:cubicBezTo>
                      <a:pt x="71" y="1"/>
                      <a:pt x="0" y="179"/>
                      <a:pt x="107" y="275"/>
                    </a:cubicBezTo>
                    <a:cubicBezTo>
                      <a:pt x="139" y="310"/>
                      <a:pt x="180" y="326"/>
                      <a:pt x="221" y="326"/>
                    </a:cubicBezTo>
                    <a:cubicBezTo>
                      <a:pt x="302" y="326"/>
                      <a:pt x="381" y="263"/>
                      <a:pt x="381" y="167"/>
                    </a:cubicBezTo>
                    <a:cubicBezTo>
                      <a:pt x="381" y="72"/>
                      <a:pt x="310" y="1"/>
                      <a:pt x="214"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6000"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Arial"/>
                  <a:sym typeface="Arial"/>
                </a:endParaRPr>
              </a:p>
            </p:txBody>
          </p:sp>
          <p:sp>
            <p:nvSpPr>
              <p:cNvPr id="40" name="Google Shape;449;p31">
                <a:extLst>
                  <a:ext uri="{FF2B5EF4-FFF2-40B4-BE49-F238E27FC236}">
                    <a16:creationId xmlns:a16="http://schemas.microsoft.com/office/drawing/2014/main" id="{806694CE-4D99-4F55-8DAC-57EC9676EEBD}"/>
                  </a:ext>
                </a:extLst>
              </p:cNvPr>
              <p:cNvSpPr/>
              <p:nvPr/>
            </p:nvSpPr>
            <p:spPr>
              <a:xfrm>
                <a:off x="1809374" y="1423582"/>
                <a:ext cx="15650" cy="13314"/>
              </a:xfrm>
              <a:custGeom>
                <a:avLst/>
                <a:gdLst/>
                <a:ahLst/>
                <a:cxnLst/>
                <a:rect l="l" t="t" r="r" b="b"/>
                <a:pathLst>
                  <a:path w="355" h="302" extrusionOk="0">
                    <a:moveTo>
                      <a:pt x="268" y="1"/>
                    </a:moveTo>
                    <a:cubicBezTo>
                      <a:pt x="244" y="1"/>
                      <a:pt x="219" y="26"/>
                      <a:pt x="236" y="51"/>
                    </a:cubicBezTo>
                    <a:cubicBezTo>
                      <a:pt x="284" y="99"/>
                      <a:pt x="272" y="170"/>
                      <a:pt x="224" y="218"/>
                    </a:cubicBezTo>
                    <a:cubicBezTo>
                      <a:pt x="209" y="229"/>
                      <a:pt x="191" y="235"/>
                      <a:pt x="173" y="235"/>
                    </a:cubicBezTo>
                    <a:cubicBezTo>
                      <a:pt x="134" y="235"/>
                      <a:pt x="93" y="211"/>
                      <a:pt x="69" y="170"/>
                    </a:cubicBezTo>
                    <a:cubicBezTo>
                      <a:pt x="64" y="165"/>
                      <a:pt x="57" y="162"/>
                      <a:pt x="50" y="162"/>
                    </a:cubicBezTo>
                    <a:cubicBezTo>
                      <a:pt x="27" y="162"/>
                      <a:pt x="0" y="190"/>
                      <a:pt x="10" y="218"/>
                    </a:cubicBezTo>
                    <a:cubicBezTo>
                      <a:pt x="45" y="265"/>
                      <a:pt x="105" y="301"/>
                      <a:pt x="176" y="301"/>
                    </a:cubicBezTo>
                    <a:cubicBezTo>
                      <a:pt x="212" y="301"/>
                      <a:pt x="236" y="289"/>
                      <a:pt x="272" y="277"/>
                    </a:cubicBezTo>
                    <a:cubicBezTo>
                      <a:pt x="343" y="206"/>
                      <a:pt x="355" y="99"/>
                      <a:pt x="295" y="15"/>
                    </a:cubicBezTo>
                    <a:cubicBezTo>
                      <a:pt x="288" y="5"/>
                      <a:pt x="278" y="1"/>
                      <a:pt x="26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6000"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Arial"/>
                  <a:sym typeface="Arial"/>
                </a:endParaRPr>
              </a:p>
            </p:txBody>
          </p:sp>
          <p:sp>
            <p:nvSpPr>
              <p:cNvPr id="41" name="Google Shape;450;p31">
                <a:extLst>
                  <a:ext uri="{FF2B5EF4-FFF2-40B4-BE49-F238E27FC236}">
                    <a16:creationId xmlns:a16="http://schemas.microsoft.com/office/drawing/2014/main" id="{054FCBEA-A344-705D-2A8E-EB55D02BCB30}"/>
                  </a:ext>
                </a:extLst>
              </p:cNvPr>
              <p:cNvSpPr/>
              <p:nvPr/>
            </p:nvSpPr>
            <p:spPr>
              <a:xfrm>
                <a:off x="1789844" y="1449945"/>
                <a:ext cx="14195" cy="10536"/>
              </a:xfrm>
              <a:custGeom>
                <a:avLst/>
                <a:gdLst/>
                <a:ahLst/>
                <a:cxnLst/>
                <a:rect l="l" t="t" r="r" b="b"/>
                <a:pathLst>
                  <a:path w="322" h="239" extrusionOk="0">
                    <a:moveTo>
                      <a:pt x="216" y="1"/>
                    </a:moveTo>
                    <a:cubicBezTo>
                      <a:pt x="182" y="1"/>
                      <a:pt x="143" y="13"/>
                      <a:pt x="107" y="37"/>
                    </a:cubicBezTo>
                    <a:cubicBezTo>
                      <a:pt x="36" y="84"/>
                      <a:pt x="0" y="156"/>
                      <a:pt x="36" y="203"/>
                    </a:cubicBezTo>
                    <a:cubicBezTo>
                      <a:pt x="54" y="227"/>
                      <a:pt x="84" y="239"/>
                      <a:pt x="118" y="239"/>
                    </a:cubicBezTo>
                    <a:cubicBezTo>
                      <a:pt x="152" y="239"/>
                      <a:pt x="191" y="227"/>
                      <a:pt x="226" y="203"/>
                    </a:cubicBezTo>
                    <a:cubicBezTo>
                      <a:pt x="298" y="156"/>
                      <a:pt x="322" y="84"/>
                      <a:pt x="298" y="37"/>
                    </a:cubicBezTo>
                    <a:cubicBezTo>
                      <a:pt x="280" y="13"/>
                      <a:pt x="250" y="1"/>
                      <a:pt x="216" y="1"/>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6000"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Arial"/>
                  <a:sym typeface="Arial"/>
                </a:endParaRPr>
              </a:p>
            </p:txBody>
          </p:sp>
          <p:sp>
            <p:nvSpPr>
              <p:cNvPr id="42" name="Google Shape;451;p31">
                <a:extLst>
                  <a:ext uri="{FF2B5EF4-FFF2-40B4-BE49-F238E27FC236}">
                    <a16:creationId xmlns:a16="http://schemas.microsoft.com/office/drawing/2014/main" id="{4FA392A0-4009-D16F-7B62-B61639F322EC}"/>
                  </a:ext>
                </a:extLst>
              </p:cNvPr>
              <p:cNvSpPr/>
              <p:nvPr/>
            </p:nvSpPr>
            <p:spPr>
              <a:xfrm>
                <a:off x="1839705" y="1417807"/>
                <a:ext cx="16840" cy="12785"/>
              </a:xfrm>
              <a:custGeom>
                <a:avLst/>
                <a:gdLst/>
                <a:ahLst/>
                <a:cxnLst/>
                <a:rect l="l" t="t" r="r" b="b"/>
                <a:pathLst>
                  <a:path w="382" h="290" extrusionOk="0">
                    <a:moveTo>
                      <a:pt x="191" y="1"/>
                    </a:moveTo>
                    <a:cubicBezTo>
                      <a:pt x="161" y="1"/>
                      <a:pt x="131" y="10"/>
                      <a:pt x="107" y="27"/>
                    </a:cubicBezTo>
                    <a:cubicBezTo>
                      <a:pt x="0" y="111"/>
                      <a:pt x="60" y="289"/>
                      <a:pt x="191" y="289"/>
                    </a:cubicBezTo>
                    <a:cubicBezTo>
                      <a:pt x="322" y="289"/>
                      <a:pt x="381" y="111"/>
                      <a:pt x="274" y="27"/>
                    </a:cubicBezTo>
                    <a:cubicBezTo>
                      <a:pt x="250" y="10"/>
                      <a:pt x="221" y="1"/>
                      <a:pt x="191" y="1"/>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6000"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Arial"/>
                  <a:sym typeface="Arial"/>
                </a:endParaRPr>
              </a:p>
            </p:txBody>
          </p:sp>
          <p:sp>
            <p:nvSpPr>
              <p:cNvPr id="43" name="Google Shape;452;p31">
                <a:extLst>
                  <a:ext uri="{FF2B5EF4-FFF2-40B4-BE49-F238E27FC236}">
                    <a16:creationId xmlns:a16="http://schemas.microsoft.com/office/drawing/2014/main" id="{DE1E5802-97F3-F4D7-A100-61B18AD9A1F4}"/>
                  </a:ext>
                </a:extLst>
              </p:cNvPr>
              <p:cNvSpPr/>
              <p:nvPr/>
            </p:nvSpPr>
            <p:spPr>
              <a:xfrm>
                <a:off x="1733151" y="1458894"/>
                <a:ext cx="489211" cy="549255"/>
              </a:xfrm>
              <a:custGeom>
                <a:avLst/>
                <a:gdLst/>
                <a:ahLst/>
                <a:cxnLst/>
                <a:rect l="l" t="t" r="r" b="b"/>
                <a:pathLst>
                  <a:path w="11097" h="12459" extrusionOk="0">
                    <a:moveTo>
                      <a:pt x="5584" y="2822"/>
                    </a:moveTo>
                    <a:cubicBezTo>
                      <a:pt x="5763" y="3524"/>
                      <a:pt x="5906" y="4096"/>
                      <a:pt x="6156" y="4882"/>
                    </a:cubicBezTo>
                    <a:lnTo>
                      <a:pt x="6763" y="6823"/>
                    </a:lnTo>
                    <a:lnTo>
                      <a:pt x="6192" y="7215"/>
                    </a:lnTo>
                    <a:cubicBezTo>
                      <a:pt x="6215" y="6953"/>
                      <a:pt x="6275" y="6692"/>
                      <a:pt x="6370" y="6442"/>
                    </a:cubicBezTo>
                    <a:lnTo>
                      <a:pt x="6370" y="6442"/>
                    </a:lnTo>
                    <a:cubicBezTo>
                      <a:pt x="6025" y="6668"/>
                      <a:pt x="5715" y="6918"/>
                      <a:pt x="5430" y="7204"/>
                    </a:cubicBezTo>
                    <a:cubicBezTo>
                      <a:pt x="5418" y="7001"/>
                      <a:pt x="5489" y="6799"/>
                      <a:pt x="5632" y="6656"/>
                    </a:cubicBezTo>
                    <a:cubicBezTo>
                      <a:pt x="5775" y="6513"/>
                      <a:pt x="5882" y="6334"/>
                      <a:pt x="5953" y="6156"/>
                    </a:cubicBezTo>
                    <a:lnTo>
                      <a:pt x="5953" y="6156"/>
                    </a:lnTo>
                    <a:cubicBezTo>
                      <a:pt x="5489" y="6394"/>
                      <a:pt x="5144" y="6811"/>
                      <a:pt x="4810" y="7227"/>
                    </a:cubicBezTo>
                    <a:cubicBezTo>
                      <a:pt x="4941" y="6811"/>
                      <a:pt x="5156" y="6430"/>
                      <a:pt x="5430" y="6096"/>
                    </a:cubicBezTo>
                    <a:lnTo>
                      <a:pt x="5430" y="6096"/>
                    </a:lnTo>
                    <a:cubicBezTo>
                      <a:pt x="5156" y="6227"/>
                      <a:pt x="4965" y="6477"/>
                      <a:pt x="4787" y="6727"/>
                    </a:cubicBezTo>
                    <a:lnTo>
                      <a:pt x="4334" y="7346"/>
                    </a:lnTo>
                    <a:lnTo>
                      <a:pt x="4048" y="7346"/>
                    </a:lnTo>
                    <a:lnTo>
                      <a:pt x="4822" y="4882"/>
                    </a:lnTo>
                    <a:cubicBezTo>
                      <a:pt x="5072" y="4096"/>
                      <a:pt x="5215" y="3524"/>
                      <a:pt x="5394" y="2822"/>
                    </a:cubicBezTo>
                    <a:close/>
                    <a:moveTo>
                      <a:pt x="6787" y="6930"/>
                    </a:moveTo>
                    <a:lnTo>
                      <a:pt x="6918" y="7346"/>
                    </a:lnTo>
                    <a:lnTo>
                      <a:pt x="6704" y="7346"/>
                    </a:lnTo>
                    <a:cubicBezTo>
                      <a:pt x="6727" y="7215"/>
                      <a:pt x="6763" y="7073"/>
                      <a:pt x="6787" y="6930"/>
                    </a:cubicBezTo>
                    <a:close/>
                    <a:moveTo>
                      <a:pt x="5561" y="0"/>
                    </a:moveTo>
                    <a:cubicBezTo>
                      <a:pt x="4552" y="0"/>
                      <a:pt x="3542" y="572"/>
                      <a:pt x="3144" y="1715"/>
                    </a:cubicBezTo>
                    <a:lnTo>
                      <a:pt x="84" y="10597"/>
                    </a:lnTo>
                    <a:cubicBezTo>
                      <a:pt x="24" y="10740"/>
                      <a:pt x="0" y="10894"/>
                      <a:pt x="0" y="11049"/>
                    </a:cubicBezTo>
                    <a:cubicBezTo>
                      <a:pt x="0" y="11740"/>
                      <a:pt x="512" y="12335"/>
                      <a:pt x="1203" y="12430"/>
                    </a:cubicBezTo>
                    <a:cubicBezTo>
                      <a:pt x="1276" y="12442"/>
                      <a:pt x="1349" y="12447"/>
                      <a:pt x="1421" y="12447"/>
                    </a:cubicBezTo>
                    <a:cubicBezTo>
                      <a:pt x="2020" y="12447"/>
                      <a:pt x="2571" y="12061"/>
                      <a:pt x="2763" y="11466"/>
                    </a:cubicBezTo>
                    <a:lnTo>
                      <a:pt x="3286" y="9740"/>
                    </a:lnTo>
                    <a:lnTo>
                      <a:pt x="7680" y="9740"/>
                    </a:lnTo>
                    <a:lnTo>
                      <a:pt x="8216" y="11430"/>
                    </a:lnTo>
                    <a:cubicBezTo>
                      <a:pt x="8419" y="12050"/>
                      <a:pt x="8996" y="12459"/>
                      <a:pt x="9628" y="12459"/>
                    </a:cubicBezTo>
                    <a:cubicBezTo>
                      <a:pt x="9700" y="12459"/>
                      <a:pt x="9773" y="12453"/>
                      <a:pt x="9847" y="12442"/>
                    </a:cubicBezTo>
                    <a:cubicBezTo>
                      <a:pt x="10561" y="12323"/>
                      <a:pt x="11085" y="11716"/>
                      <a:pt x="11097" y="10990"/>
                    </a:cubicBezTo>
                    <a:cubicBezTo>
                      <a:pt x="11085" y="10823"/>
                      <a:pt x="11061" y="10656"/>
                      <a:pt x="11014" y="10502"/>
                    </a:cubicBezTo>
                    <a:lnTo>
                      <a:pt x="7978" y="1715"/>
                    </a:lnTo>
                    <a:cubicBezTo>
                      <a:pt x="7579" y="572"/>
                      <a:pt x="6570" y="0"/>
                      <a:pt x="5561"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6000"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Arial"/>
                  <a:sym typeface="Arial"/>
                </a:endParaRPr>
              </a:p>
            </p:txBody>
          </p:sp>
          <p:sp>
            <p:nvSpPr>
              <p:cNvPr id="44" name="Google Shape;453;p31">
                <a:extLst>
                  <a:ext uri="{FF2B5EF4-FFF2-40B4-BE49-F238E27FC236}">
                    <a16:creationId xmlns:a16="http://schemas.microsoft.com/office/drawing/2014/main" id="{53E8A02F-AD11-63C3-55AC-CDBE275D9A9A}"/>
                  </a:ext>
                </a:extLst>
              </p:cNvPr>
              <p:cNvSpPr/>
              <p:nvPr/>
            </p:nvSpPr>
            <p:spPr>
              <a:xfrm>
                <a:off x="1756252" y="1485389"/>
                <a:ext cx="366841" cy="496309"/>
              </a:xfrm>
              <a:custGeom>
                <a:avLst/>
                <a:gdLst/>
                <a:ahLst/>
                <a:cxnLst/>
                <a:rect l="l" t="t" r="r" b="b"/>
                <a:pathLst>
                  <a:path w="10026" h="11258" extrusionOk="0">
                    <a:moveTo>
                      <a:pt x="5489" y="2042"/>
                    </a:moveTo>
                    <a:cubicBezTo>
                      <a:pt x="5668" y="2745"/>
                      <a:pt x="5799" y="3495"/>
                      <a:pt x="6049" y="4281"/>
                    </a:cubicBezTo>
                    <a:lnTo>
                      <a:pt x="6823" y="6972"/>
                    </a:lnTo>
                    <a:lnTo>
                      <a:pt x="3215" y="6972"/>
                    </a:lnTo>
                    <a:lnTo>
                      <a:pt x="3989" y="4281"/>
                    </a:lnTo>
                    <a:cubicBezTo>
                      <a:pt x="4227" y="3495"/>
                      <a:pt x="4382" y="2757"/>
                      <a:pt x="4560" y="2042"/>
                    </a:cubicBezTo>
                    <a:close/>
                    <a:moveTo>
                      <a:pt x="5032" y="1"/>
                    </a:moveTo>
                    <a:cubicBezTo>
                      <a:pt x="4123" y="1"/>
                      <a:pt x="3215" y="518"/>
                      <a:pt x="2858" y="1554"/>
                    </a:cubicBezTo>
                    <a:lnTo>
                      <a:pt x="72" y="9579"/>
                    </a:lnTo>
                    <a:cubicBezTo>
                      <a:pt x="24" y="9710"/>
                      <a:pt x="0" y="9841"/>
                      <a:pt x="0" y="9984"/>
                    </a:cubicBezTo>
                    <a:cubicBezTo>
                      <a:pt x="0" y="10686"/>
                      <a:pt x="250" y="11258"/>
                      <a:pt x="953" y="11258"/>
                    </a:cubicBezTo>
                    <a:cubicBezTo>
                      <a:pt x="1512" y="11258"/>
                      <a:pt x="2012" y="10901"/>
                      <a:pt x="2179" y="10365"/>
                    </a:cubicBezTo>
                    <a:lnTo>
                      <a:pt x="2655" y="8805"/>
                    </a:lnTo>
                    <a:lnTo>
                      <a:pt x="7180" y="8805"/>
                    </a:lnTo>
                    <a:lnTo>
                      <a:pt x="7668" y="10329"/>
                    </a:lnTo>
                    <a:cubicBezTo>
                      <a:pt x="7846" y="10877"/>
                      <a:pt x="8358" y="11246"/>
                      <a:pt x="8930" y="11258"/>
                    </a:cubicBezTo>
                    <a:cubicBezTo>
                      <a:pt x="9668" y="11258"/>
                      <a:pt x="10025" y="10663"/>
                      <a:pt x="10025" y="9924"/>
                    </a:cubicBezTo>
                    <a:cubicBezTo>
                      <a:pt x="10025" y="9770"/>
                      <a:pt x="10001" y="9627"/>
                      <a:pt x="9954" y="9484"/>
                    </a:cubicBezTo>
                    <a:lnTo>
                      <a:pt x="7215" y="1554"/>
                    </a:lnTo>
                    <a:cubicBezTo>
                      <a:pt x="6852" y="518"/>
                      <a:pt x="5941" y="1"/>
                      <a:pt x="5032" y="1"/>
                    </a:cubicBezTo>
                    <a:close/>
                  </a:path>
                </a:pathLst>
              </a:custGeom>
              <a:solidFill>
                <a:srgbClr val="F28888"/>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6000"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Arial"/>
                  <a:sym typeface="Arial"/>
                </a:endParaRPr>
              </a:p>
            </p:txBody>
          </p:sp>
        </p:grpSp>
        <p:sp>
          <p:nvSpPr>
            <p:cNvPr id="29" name="TextBox 28">
              <a:extLst>
                <a:ext uri="{FF2B5EF4-FFF2-40B4-BE49-F238E27FC236}">
                  <a16:creationId xmlns:a16="http://schemas.microsoft.com/office/drawing/2014/main" id="{F80F56AF-4931-0BED-1F77-B3545920AC09}"/>
                </a:ext>
              </a:extLst>
            </p:cNvPr>
            <p:cNvSpPr txBox="1"/>
            <p:nvPr/>
          </p:nvSpPr>
          <p:spPr>
            <a:xfrm>
              <a:off x="2932288" y="2333043"/>
              <a:ext cx="7214055" cy="1168766"/>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Dấu phẩy</a:t>
              </a:r>
            </a:p>
          </p:txBody>
        </p:sp>
      </p:grpSp>
      <p:grpSp>
        <p:nvGrpSpPr>
          <p:cNvPr id="45" name="Group 44">
            <a:extLst>
              <a:ext uri="{FF2B5EF4-FFF2-40B4-BE49-F238E27FC236}">
                <a16:creationId xmlns:a16="http://schemas.microsoft.com/office/drawing/2014/main" id="{06A29FF7-77FB-84D4-9327-1EBCED451235}"/>
              </a:ext>
            </a:extLst>
          </p:cNvPr>
          <p:cNvGrpSpPr/>
          <p:nvPr/>
        </p:nvGrpSpPr>
        <p:grpSpPr>
          <a:xfrm>
            <a:off x="1529435" y="4916069"/>
            <a:ext cx="8447773" cy="1527912"/>
            <a:chOff x="1612674" y="5184381"/>
            <a:chExt cx="8973766" cy="1633716"/>
          </a:xfrm>
        </p:grpSpPr>
        <p:sp>
          <p:nvSpPr>
            <p:cNvPr id="46" name="Rectangle: Rounded Corners 205">
              <a:extLst>
                <a:ext uri="{FF2B5EF4-FFF2-40B4-BE49-F238E27FC236}">
                  <a16:creationId xmlns:a16="http://schemas.microsoft.com/office/drawing/2014/main" id="{12F82837-0250-CDE5-CD68-AE8D02A2A3E4}"/>
                </a:ext>
              </a:extLst>
            </p:cNvPr>
            <p:cNvSpPr/>
            <p:nvPr/>
          </p:nvSpPr>
          <p:spPr>
            <a:xfrm>
              <a:off x="2170089" y="5479849"/>
              <a:ext cx="8416351" cy="1056924"/>
            </a:xfrm>
            <a:custGeom>
              <a:avLst/>
              <a:gdLst>
                <a:gd name="connsiteX0" fmla="*/ 0 w 8416351"/>
                <a:gd name="connsiteY0" fmla="*/ 176158 h 1056924"/>
                <a:gd name="connsiteX1" fmla="*/ 176158 w 8416351"/>
                <a:gd name="connsiteY1" fmla="*/ 0 h 1056924"/>
                <a:gd name="connsiteX2" fmla="*/ 8240193 w 8416351"/>
                <a:gd name="connsiteY2" fmla="*/ 0 h 1056924"/>
                <a:gd name="connsiteX3" fmla="*/ 8416351 w 8416351"/>
                <a:gd name="connsiteY3" fmla="*/ 176158 h 1056924"/>
                <a:gd name="connsiteX4" fmla="*/ 8416351 w 8416351"/>
                <a:gd name="connsiteY4" fmla="*/ 880766 h 1056924"/>
                <a:gd name="connsiteX5" fmla="*/ 8240193 w 8416351"/>
                <a:gd name="connsiteY5" fmla="*/ 1056924 h 1056924"/>
                <a:gd name="connsiteX6" fmla="*/ 176158 w 8416351"/>
                <a:gd name="connsiteY6" fmla="*/ 1056924 h 1056924"/>
                <a:gd name="connsiteX7" fmla="*/ 0 w 8416351"/>
                <a:gd name="connsiteY7" fmla="*/ 880766 h 1056924"/>
                <a:gd name="connsiteX8" fmla="*/ 0 w 8416351"/>
                <a:gd name="connsiteY8" fmla="*/ 176158 h 1056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16351" h="1056924" fill="none" extrusionOk="0">
                  <a:moveTo>
                    <a:pt x="0" y="176158"/>
                  </a:moveTo>
                  <a:cubicBezTo>
                    <a:pt x="7893" y="86111"/>
                    <a:pt x="87871" y="12775"/>
                    <a:pt x="176158" y="0"/>
                  </a:cubicBezTo>
                  <a:cubicBezTo>
                    <a:pt x="3287664" y="-168267"/>
                    <a:pt x="7429709" y="-42953"/>
                    <a:pt x="8240193" y="0"/>
                  </a:cubicBezTo>
                  <a:cubicBezTo>
                    <a:pt x="8338451" y="1100"/>
                    <a:pt x="8416199" y="76805"/>
                    <a:pt x="8416351" y="176158"/>
                  </a:cubicBezTo>
                  <a:cubicBezTo>
                    <a:pt x="8447587" y="400663"/>
                    <a:pt x="8400357" y="608119"/>
                    <a:pt x="8416351" y="880766"/>
                  </a:cubicBezTo>
                  <a:cubicBezTo>
                    <a:pt x="8419209" y="975368"/>
                    <a:pt x="8344736" y="1073000"/>
                    <a:pt x="8240193" y="1056924"/>
                  </a:cubicBezTo>
                  <a:cubicBezTo>
                    <a:pt x="5621790" y="1125149"/>
                    <a:pt x="3127106" y="1067800"/>
                    <a:pt x="176158" y="1056924"/>
                  </a:cubicBezTo>
                  <a:cubicBezTo>
                    <a:pt x="80438" y="1059435"/>
                    <a:pt x="14419" y="970632"/>
                    <a:pt x="0" y="880766"/>
                  </a:cubicBezTo>
                  <a:cubicBezTo>
                    <a:pt x="2431" y="685142"/>
                    <a:pt x="20249" y="458778"/>
                    <a:pt x="0" y="176158"/>
                  </a:cubicBezTo>
                  <a:close/>
                </a:path>
                <a:path w="8416351" h="1056924" stroke="0" extrusionOk="0">
                  <a:moveTo>
                    <a:pt x="0" y="176158"/>
                  </a:moveTo>
                  <a:cubicBezTo>
                    <a:pt x="-1824" y="70834"/>
                    <a:pt x="77632" y="2937"/>
                    <a:pt x="176158" y="0"/>
                  </a:cubicBezTo>
                  <a:cubicBezTo>
                    <a:pt x="3423790" y="163917"/>
                    <a:pt x="5828000" y="128764"/>
                    <a:pt x="8240193" y="0"/>
                  </a:cubicBezTo>
                  <a:cubicBezTo>
                    <a:pt x="8345984" y="5674"/>
                    <a:pt x="8417788" y="84358"/>
                    <a:pt x="8416351" y="176158"/>
                  </a:cubicBezTo>
                  <a:cubicBezTo>
                    <a:pt x="8468870" y="513959"/>
                    <a:pt x="8372524" y="656074"/>
                    <a:pt x="8416351" y="880766"/>
                  </a:cubicBezTo>
                  <a:cubicBezTo>
                    <a:pt x="8408151" y="993363"/>
                    <a:pt x="8337518" y="1059432"/>
                    <a:pt x="8240193" y="1056924"/>
                  </a:cubicBezTo>
                  <a:cubicBezTo>
                    <a:pt x="7110429" y="1034942"/>
                    <a:pt x="3876525" y="982036"/>
                    <a:pt x="176158" y="1056924"/>
                  </a:cubicBezTo>
                  <a:cubicBezTo>
                    <a:pt x="95668" y="1050394"/>
                    <a:pt x="-2288" y="982049"/>
                    <a:pt x="0" y="880766"/>
                  </a:cubicBezTo>
                  <a:cubicBezTo>
                    <a:pt x="47304" y="724577"/>
                    <a:pt x="4060" y="391678"/>
                    <a:pt x="0" y="176158"/>
                  </a:cubicBezTo>
                  <a:close/>
                </a:path>
              </a:pathLst>
            </a:custGeom>
            <a:ln w="38100">
              <a:solidFill>
                <a:srgbClr val="ED7F5D"/>
              </a:solidFill>
              <a:extLst>
                <a:ext uri="{C807C97D-BFC1-408E-A445-0C87EB9F89A2}">
                  <ask:lineSketchStyleProps xmlns:ask="http://schemas.microsoft.com/office/drawing/2018/sketchyshapes" sd="1872881490">
                    <a:prstGeom prst="roundRect">
                      <a:avLst/>
                    </a:prstGeom>
                    <ask:type>
                      <ask:lineSketchCurved/>
                    </ask:type>
                  </ask:lineSketchStyleProps>
                </a:ext>
              </a:extLst>
            </a:ln>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6000" b="1"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nvGrpSpPr>
            <p:cNvPr id="47" name="Google Shape;293;p27">
              <a:extLst>
                <a:ext uri="{FF2B5EF4-FFF2-40B4-BE49-F238E27FC236}">
                  <a16:creationId xmlns:a16="http://schemas.microsoft.com/office/drawing/2014/main" id="{9109C8CD-5797-A5D4-5995-6D0B9504B79B}"/>
                </a:ext>
              </a:extLst>
            </p:cNvPr>
            <p:cNvGrpSpPr/>
            <p:nvPr/>
          </p:nvGrpSpPr>
          <p:grpSpPr>
            <a:xfrm rot="21403310">
              <a:off x="1612674" y="5184381"/>
              <a:ext cx="1724419" cy="1409055"/>
              <a:chOff x="3676506" y="1404273"/>
              <a:chExt cx="792384" cy="610489"/>
            </a:xfrm>
          </p:grpSpPr>
          <p:sp>
            <p:nvSpPr>
              <p:cNvPr id="49" name="Google Shape;294;p27">
                <a:extLst>
                  <a:ext uri="{FF2B5EF4-FFF2-40B4-BE49-F238E27FC236}">
                    <a16:creationId xmlns:a16="http://schemas.microsoft.com/office/drawing/2014/main" id="{E6996BB8-E942-6163-DC3B-34945E756981}"/>
                  </a:ext>
                </a:extLst>
              </p:cNvPr>
              <p:cNvSpPr/>
              <p:nvPr/>
            </p:nvSpPr>
            <p:spPr>
              <a:xfrm>
                <a:off x="3899885" y="1404273"/>
                <a:ext cx="177442" cy="160690"/>
              </a:xfrm>
              <a:custGeom>
                <a:avLst/>
                <a:gdLst/>
                <a:ahLst/>
                <a:cxnLst/>
                <a:rect l="l" t="t" r="r" b="b"/>
                <a:pathLst>
                  <a:path w="4025" h="3645" extrusionOk="0">
                    <a:moveTo>
                      <a:pt x="1158" y="1"/>
                    </a:moveTo>
                    <a:cubicBezTo>
                      <a:pt x="1024" y="1"/>
                      <a:pt x="906" y="30"/>
                      <a:pt x="810" y="96"/>
                    </a:cubicBezTo>
                    <a:cubicBezTo>
                      <a:pt x="0" y="656"/>
                      <a:pt x="1096" y="3644"/>
                      <a:pt x="1096" y="3644"/>
                    </a:cubicBezTo>
                    <a:lnTo>
                      <a:pt x="4025" y="1620"/>
                    </a:lnTo>
                    <a:cubicBezTo>
                      <a:pt x="4025" y="1620"/>
                      <a:pt x="2155" y="1"/>
                      <a:pt x="1158"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6000"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Arial"/>
                  <a:sym typeface="Arial"/>
                </a:endParaRPr>
              </a:p>
            </p:txBody>
          </p:sp>
          <p:sp>
            <p:nvSpPr>
              <p:cNvPr id="50" name="Google Shape;295;p27">
                <a:extLst>
                  <a:ext uri="{FF2B5EF4-FFF2-40B4-BE49-F238E27FC236}">
                    <a16:creationId xmlns:a16="http://schemas.microsoft.com/office/drawing/2014/main" id="{5838CC8C-B44B-2A2E-4118-F29794B899C1}"/>
                  </a:ext>
                </a:extLst>
              </p:cNvPr>
              <p:cNvSpPr/>
              <p:nvPr/>
            </p:nvSpPr>
            <p:spPr>
              <a:xfrm>
                <a:off x="3935065" y="1440820"/>
                <a:ext cx="121807" cy="109948"/>
              </a:xfrm>
              <a:custGeom>
                <a:avLst/>
                <a:gdLst/>
                <a:ahLst/>
                <a:cxnLst/>
                <a:rect l="l" t="t" r="r" b="b"/>
                <a:pathLst>
                  <a:path w="2763" h="2494" extrusionOk="0">
                    <a:moveTo>
                      <a:pt x="798" y="0"/>
                    </a:moveTo>
                    <a:cubicBezTo>
                      <a:pt x="706" y="0"/>
                      <a:pt x="625" y="20"/>
                      <a:pt x="560" y="65"/>
                    </a:cubicBezTo>
                    <a:cubicBezTo>
                      <a:pt x="0" y="446"/>
                      <a:pt x="750" y="2494"/>
                      <a:pt x="750" y="2494"/>
                    </a:cubicBezTo>
                    <a:lnTo>
                      <a:pt x="2762" y="1113"/>
                    </a:lnTo>
                    <a:cubicBezTo>
                      <a:pt x="2762" y="1113"/>
                      <a:pt x="1483" y="0"/>
                      <a:pt x="798"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6000"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Arial"/>
                  <a:sym typeface="Arial"/>
                </a:endParaRPr>
              </a:p>
            </p:txBody>
          </p:sp>
          <p:sp>
            <p:nvSpPr>
              <p:cNvPr id="51" name="Google Shape;296;p27">
                <a:extLst>
                  <a:ext uri="{FF2B5EF4-FFF2-40B4-BE49-F238E27FC236}">
                    <a16:creationId xmlns:a16="http://schemas.microsoft.com/office/drawing/2014/main" id="{3108EF5E-CFB2-F9C3-CF02-C2B88613480F}"/>
                  </a:ext>
                </a:extLst>
              </p:cNvPr>
              <p:cNvSpPr/>
              <p:nvPr/>
            </p:nvSpPr>
            <p:spPr>
              <a:xfrm>
                <a:off x="4228450" y="1404273"/>
                <a:ext cx="177442" cy="160690"/>
              </a:xfrm>
              <a:custGeom>
                <a:avLst/>
                <a:gdLst/>
                <a:ahLst/>
                <a:cxnLst/>
                <a:rect l="l" t="t" r="r" b="b"/>
                <a:pathLst>
                  <a:path w="4025" h="3645" extrusionOk="0">
                    <a:moveTo>
                      <a:pt x="2856" y="1"/>
                    </a:moveTo>
                    <a:cubicBezTo>
                      <a:pt x="1861" y="1"/>
                      <a:pt x="1" y="1620"/>
                      <a:pt x="1" y="1620"/>
                    </a:cubicBezTo>
                    <a:lnTo>
                      <a:pt x="2918" y="3644"/>
                    </a:lnTo>
                    <a:cubicBezTo>
                      <a:pt x="2918" y="3644"/>
                      <a:pt x="4025" y="656"/>
                      <a:pt x="3203" y="96"/>
                    </a:cubicBezTo>
                    <a:cubicBezTo>
                      <a:pt x="3108" y="30"/>
                      <a:pt x="2990" y="1"/>
                      <a:pt x="2856"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6000"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Arial"/>
                  <a:sym typeface="Arial"/>
                </a:endParaRPr>
              </a:p>
            </p:txBody>
          </p:sp>
          <p:sp>
            <p:nvSpPr>
              <p:cNvPr id="52" name="Google Shape;297;p27">
                <a:extLst>
                  <a:ext uri="{FF2B5EF4-FFF2-40B4-BE49-F238E27FC236}">
                    <a16:creationId xmlns:a16="http://schemas.microsoft.com/office/drawing/2014/main" id="{EFF76746-00C3-77F2-5F84-19C897D474C3}"/>
                  </a:ext>
                </a:extLst>
              </p:cNvPr>
              <p:cNvSpPr/>
              <p:nvPr/>
            </p:nvSpPr>
            <p:spPr>
              <a:xfrm>
                <a:off x="4246834" y="1437601"/>
                <a:ext cx="126524" cy="114753"/>
              </a:xfrm>
              <a:custGeom>
                <a:avLst/>
                <a:gdLst/>
                <a:ahLst/>
                <a:cxnLst/>
                <a:rect l="l" t="t" r="r" b="b"/>
                <a:pathLst>
                  <a:path w="2870" h="2603" extrusionOk="0">
                    <a:moveTo>
                      <a:pt x="2044" y="0"/>
                    </a:moveTo>
                    <a:cubicBezTo>
                      <a:pt x="1338" y="0"/>
                      <a:pt x="0" y="1162"/>
                      <a:pt x="0" y="1162"/>
                    </a:cubicBezTo>
                    <a:lnTo>
                      <a:pt x="2084" y="2603"/>
                    </a:lnTo>
                    <a:cubicBezTo>
                      <a:pt x="2084" y="2603"/>
                      <a:pt x="2870" y="471"/>
                      <a:pt x="2286" y="67"/>
                    </a:cubicBezTo>
                    <a:cubicBezTo>
                      <a:pt x="2220" y="21"/>
                      <a:pt x="2138" y="0"/>
                      <a:pt x="2044"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6000"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Arial"/>
                  <a:sym typeface="Arial"/>
                </a:endParaRPr>
              </a:p>
            </p:txBody>
          </p:sp>
          <p:sp>
            <p:nvSpPr>
              <p:cNvPr id="53" name="Google Shape;298;p27">
                <a:extLst>
                  <a:ext uri="{FF2B5EF4-FFF2-40B4-BE49-F238E27FC236}">
                    <a16:creationId xmlns:a16="http://schemas.microsoft.com/office/drawing/2014/main" id="{96DB1D9A-2776-E916-722C-B2B5C4724E93}"/>
                  </a:ext>
                </a:extLst>
              </p:cNvPr>
              <p:cNvSpPr/>
              <p:nvPr/>
            </p:nvSpPr>
            <p:spPr>
              <a:xfrm>
                <a:off x="3915358" y="1453863"/>
                <a:ext cx="428037" cy="560673"/>
              </a:xfrm>
              <a:custGeom>
                <a:avLst/>
                <a:gdLst/>
                <a:ahLst/>
                <a:cxnLst/>
                <a:rect l="l" t="t" r="r" b="b"/>
                <a:pathLst>
                  <a:path w="10895" h="12718" extrusionOk="0">
                    <a:moveTo>
                      <a:pt x="5966" y="0"/>
                    </a:moveTo>
                    <a:cubicBezTo>
                      <a:pt x="5311" y="0"/>
                      <a:pt x="4668" y="84"/>
                      <a:pt x="4049" y="262"/>
                    </a:cubicBezTo>
                    <a:cubicBezTo>
                      <a:pt x="3954" y="298"/>
                      <a:pt x="3858" y="322"/>
                      <a:pt x="3763" y="357"/>
                    </a:cubicBezTo>
                    <a:cubicBezTo>
                      <a:pt x="3573" y="429"/>
                      <a:pt x="3394" y="500"/>
                      <a:pt x="3215" y="595"/>
                    </a:cubicBezTo>
                    <a:cubicBezTo>
                      <a:pt x="3120" y="631"/>
                      <a:pt x="3037" y="679"/>
                      <a:pt x="2954" y="726"/>
                    </a:cubicBezTo>
                    <a:cubicBezTo>
                      <a:pt x="1084" y="1750"/>
                      <a:pt x="1" y="3822"/>
                      <a:pt x="1" y="6453"/>
                    </a:cubicBezTo>
                    <a:cubicBezTo>
                      <a:pt x="1" y="8751"/>
                      <a:pt x="715" y="10537"/>
                      <a:pt x="2120" y="11597"/>
                    </a:cubicBezTo>
                    <a:cubicBezTo>
                      <a:pt x="2668" y="12002"/>
                      <a:pt x="3299" y="12299"/>
                      <a:pt x="3954" y="12466"/>
                    </a:cubicBezTo>
                    <a:cubicBezTo>
                      <a:pt x="4568" y="12633"/>
                      <a:pt x="5202" y="12717"/>
                      <a:pt x="5839" y="12717"/>
                    </a:cubicBezTo>
                    <a:cubicBezTo>
                      <a:pt x="5881" y="12717"/>
                      <a:pt x="5923" y="12717"/>
                      <a:pt x="5966" y="12716"/>
                    </a:cubicBezTo>
                    <a:cubicBezTo>
                      <a:pt x="6168" y="12716"/>
                      <a:pt x="6383" y="12704"/>
                      <a:pt x="6597" y="12692"/>
                    </a:cubicBezTo>
                    <a:cubicBezTo>
                      <a:pt x="6799" y="12680"/>
                      <a:pt x="7014" y="12656"/>
                      <a:pt x="7228" y="12621"/>
                    </a:cubicBezTo>
                    <a:cubicBezTo>
                      <a:pt x="9073" y="12323"/>
                      <a:pt x="10895" y="11406"/>
                      <a:pt x="10895" y="9775"/>
                    </a:cubicBezTo>
                    <a:cubicBezTo>
                      <a:pt x="10895" y="9239"/>
                      <a:pt x="10609" y="8727"/>
                      <a:pt x="10133" y="8466"/>
                    </a:cubicBezTo>
                    <a:cubicBezTo>
                      <a:pt x="9907" y="8335"/>
                      <a:pt x="9645" y="8263"/>
                      <a:pt x="9383" y="8263"/>
                    </a:cubicBezTo>
                    <a:cubicBezTo>
                      <a:pt x="8204" y="8263"/>
                      <a:pt x="8085" y="9394"/>
                      <a:pt x="7192" y="9966"/>
                    </a:cubicBezTo>
                    <a:cubicBezTo>
                      <a:pt x="7073" y="10037"/>
                      <a:pt x="6942" y="10097"/>
                      <a:pt x="6811" y="10144"/>
                    </a:cubicBezTo>
                    <a:cubicBezTo>
                      <a:pt x="6565" y="10230"/>
                      <a:pt x="6309" y="10277"/>
                      <a:pt x="6052" y="10277"/>
                    </a:cubicBezTo>
                    <a:cubicBezTo>
                      <a:pt x="6024" y="10277"/>
                      <a:pt x="5995" y="10276"/>
                      <a:pt x="5966" y="10275"/>
                    </a:cubicBezTo>
                    <a:cubicBezTo>
                      <a:pt x="5945" y="10276"/>
                      <a:pt x="5925" y="10276"/>
                      <a:pt x="5904" y="10276"/>
                    </a:cubicBezTo>
                    <a:cubicBezTo>
                      <a:pt x="5473" y="10276"/>
                      <a:pt x="5055" y="10157"/>
                      <a:pt x="4680" y="9930"/>
                    </a:cubicBezTo>
                    <a:cubicBezTo>
                      <a:pt x="4644" y="9906"/>
                      <a:pt x="4608" y="9882"/>
                      <a:pt x="4573" y="9847"/>
                    </a:cubicBezTo>
                    <a:cubicBezTo>
                      <a:pt x="4489" y="9799"/>
                      <a:pt x="4418" y="9739"/>
                      <a:pt x="4358" y="9680"/>
                    </a:cubicBezTo>
                    <a:cubicBezTo>
                      <a:pt x="4323" y="9644"/>
                      <a:pt x="4287" y="9608"/>
                      <a:pt x="4251" y="9573"/>
                    </a:cubicBezTo>
                    <a:cubicBezTo>
                      <a:pt x="3644" y="8954"/>
                      <a:pt x="3251" y="7894"/>
                      <a:pt x="3251" y="6299"/>
                    </a:cubicBezTo>
                    <a:cubicBezTo>
                      <a:pt x="3251" y="4917"/>
                      <a:pt x="3549" y="3953"/>
                      <a:pt x="4049" y="3322"/>
                    </a:cubicBezTo>
                    <a:cubicBezTo>
                      <a:pt x="4097" y="3262"/>
                      <a:pt x="4156" y="3191"/>
                      <a:pt x="4227" y="3132"/>
                    </a:cubicBezTo>
                    <a:cubicBezTo>
                      <a:pt x="4251" y="3096"/>
                      <a:pt x="4287" y="3060"/>
                      <a:pt x="4323" y="3024"/>
                    </a:cubicBezTo>
                    <a:cubicBezTo>
                      <a:pt x="4763" y="2642"/>
                      <a:pt x="5328" y="2429"/>
                      <a:pt x="5918" y="2429"/>
                    </a:cubicBezTo>
                    <a:cubicBezTo>
                      <a:pt x="5934" y="2429"/>
                      <a:pt x="5950" y="2429"/>
                      <a:pt x="5966" y="2429"/>
                    </a:cubicBezTo>
                    <a:cubicBezTo>
                      <a:pt x="5988" y="2428"/>
                      <a:pt x="6011" y="2428"/>
                      <a:pt x="6033" y="2428"/>
                    </a:cubicBezTo>
                    <a:cubicBezTo>
                      <a:pt x="6369" y="2428"/>
                      <a:pt x="6713" y="2510"/>
                      <a:pt x="7025" y="2655"/>
                    </a:cubicBezTo>
                    <a:cubicBezTo>
                      <a:pt x="7240" y="2762"/>
                      <a:pt x="7430" y="2905"/>
                      <a:pt x="7597" y="3084"/>
                    </a:cubicBezTo>
                    <a:cubicBezTo>
                      <a:pt x="7823" y="3334"/>
                      <a:pt x="8014" y="3608"/>
                      <a:pt x="8240" y="3822"/>
                    </a:cubicBezTo>
                    <a:cubicBezTo>
                      <a:pt x="8481" y="4086"/>
                      <a:pt x="8833" y="4239"/>
                      <a:pt x="9199" y="4239"/>
                    </a:cubicBezTo>
                    <a:cubicBezTo>
                      <a:pt x="9213" y="4239"/>
                      <a:pt x="9226" y="4239"/>
                      <a:pt x="9240" y="4239"/>
                    </a:cubicBezTo>
                    <a:cubicBezTo>
                      <a:pt x="9585" y="4239"/>
                      <a:pt x="9907" y="4120"/>
                      <a:pt x="10169" y="3905"/>
                    </a:cubicBezTo>
                    <a:cubicBezTo>
                      <a:pt x="10204" y="3882"/>
                      <a:pt x="10240" y="3846"/>
                      <a:pt x="10276" y="3822"/>
                    </a:cubicBezTo>
                    <a:cubicBezTo>
                      <a:pt x="10550" y="3536"/>
                      <a:pt x="10716" y="3167"/>
                      <a:pt x="10704" y="2774"/>
                    </a:cubicBezTo>
                    <a:cubicBezTo>
                      <a:pt x="10704" y="2191"/>
                      <a:pt x="10454" y="1643"/>
                      <a:pt x="10014" y="1262"/>
                    </a:cubicBezTo>
                    <a:cubicBezTo>
                      <a:pt x="9788" y="1060"/>
                      <a:pt x="9538" y="881"/>
                      <a:pt x="9264" y="738"/>
                    </a:cubicBezTo>
                    <a:cubicBezTo>
                      <a:pt x="8299" y="226"/>
                      <a:pt x="7025" y="0"/>
                      <a:pt x="5966"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6000"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Arial"/>
                  <a:sym typeface="Arial"/>
                </a:endParaRPr>
              </a:p>
            </p:txBody>
          </p:sp>
          <p:sp>
            <p:nvSpPr>
              <p:cNvPr id="54" name="Google Shape;299;p27">
                <a:extLst>
                  <a:ext uri="{FF2B5EF4-FFF2-40B4-BE49-F238E27FC236}">
                    <a16:creationId xmlns:a16="http://schemas.microsoft.com/office/drawing/2014/main" id="{44965A53-F5FA-8605-AC0F-4ADE7F87BAAD}"/>
                  </a:ext>
                </a:extLst>
              </p:cNvPr>
              <p:cNvSpPr/>
              <p:nvPr/>
            </p:nvSpPr>
            <p:spPr>
              <a:xfrm>
                <a:off x="3676506" y="1453648"/>
                <a:ext cx="721482" cy="561114"/>
              </a:xfrm>
              <a:custGeom>
                <a:avLst/>
                <a:gdLst/>
                <a:ahLst/>
                <a:cxnLst/>
                <a:rect l="l" t="t" r="r" b="b"/>
                <a:pathLst>
                  <a:path w="15783" h="12728" extrusionOk="0">
                    <a:moveTo>
                      <a:pt x="10854" y="465"/>
                    </a:moveTo>
                    <a:cubicBezTo>
                      <a:pt x="12628" y="465"/>
                      <a:pt x="15128" y="1179"/>
                      <a:pt x="15128" y="2774"/>
                    </a:cubicBezTo>
                    <a:cubicBezTo>
                      <a:pt x="15140" y="3315"/>
                      <a:pt x="14699" y="3763"/>
                      <a:pt x="14161" y="3763"/>
                    </a:cubicBezTo>
                    <a:cubicBezTo>
                      <a:pt x="14154" y="3763"/>
                      <a:pt x="14147" y="3763"/>
                      <a:pt x="14140" y="3763"/>
                    </a:cubicBezTo>
                    <a:cubicBezTo>
                      <a:pt x="13699" y="3763"/>
                      <a:pt x="13509" y="3560"/>
                      <a:pt x="13176" y="3143"/>
                    </a:cubicBezTo>
                    <a:cubicBezTo>
                      <a:pt x="12759" y="2643"/>
                      <a:pt x="12199" y="1953"/>
                      <a:pt x="10854" y="1953"/>
                    </a:cubicBezTo>
                    <a:cubicBezTo>
                      <a:pt x="8865" y="1953"/>
                      <a:pt x="7675" y="3584"/>
                      <a:pt x="7675" y="6310"/>
                    </a:cubicBezTo>
                    <a:cubicBezTo>
                      <a:pt x="7675" y="10430"/>
                      <a:pt x="10116" y="10751"/>
                      <a:pt x="10854" y="10751"/>
                    </a:cubicBezTo>
                    <a:cubicBezTo>
                      <a:pt x="12259" y="10751"/>
                      <a:pt x="12830" y="9989"/>
                      <a:pt x="13259" y="9442"/>
                    </a:cubicBezTo>
                    <a:cubicBezTo>
                      <a:pt x="13616" y="8966"/>
                      <a:pt x="13818" y="8739"/>
                      <a:pt x="14283" y="8739"/>
                    </a:cubicBezTo>
                    <a:cubicBezTo>
                      <a:pt x="14854" y="8739"/>
                      <a:pt x="15307" y="9204"/>
                      <a:pt x="15307" y="9775"/>
                    </a:cubicBezTo>
                    <a:cubicBezTo>
                      <a:pt x="15307" y="11466"/>
                      <a:pt x="12652" y="12240"/>
                      <a:pt x="10854" y="12240"/>
                    </a:cubicBezTo>
                    <a:cubicBezTo>
                      <a:pt x="9068" y="12240"/>
                      <a:pt x="7687" y="11728"/>
                      <a:pt x="6758" y="10728"/>
                    </a:cubicBezTo>
                    <a:lnTo>
                      <a:pt x="6818" y="10680"/>
                    </a:lnTo>
                    <a:cubicBezTo>
                      <a:pt x="7195" y="10274"/>
                      <a:pt x="6857" y="9711"/>
                      <a:pt x="6411" y="9711"/>
                    </a:cubicBezTo>
                    <a:cubicBezTo>
                      <a:pt x="6308" y="9711"/>
                      <a:pt x="6199" y="9741"/>
                      <a:pt x="6091" y="9811"/>
                    </a:cubicBezTo>
                    <a:cubicBezTo>
                      <a:pt x="5603" y="8918"/>
                      <a:pt x="5353" y="7787"/>
                      <a:pt x="5353" y="6453"/>
                    </a:cubicBezTo>
                    <a:cubicBezTo>
                      <a:pt x="5353" y="2810"/>
                      <a:pt x="7508" y="465"/>
                      <a:pt x="10854" y="465"/>
                    </a:cubicBezTo>
                    <a:close/>
                    <a:moveTo>
                      <a:pt x="10854" y="0"/>
                    </a:moveTo>
                    <a:cubicBezTo>
                      <a:pt x="7187" y="0"/>
                      <a:pt x="4877" y="2631"/>
                      <a:pt x="4877" y="6453"/>
                    </a:cubicBezTo>
                    <a:cubicBezTo>
                      <a:pt x="4877" y="7882"/>
                      <a:pt x="5151" y="9108"/>
                      <a:pt x="5698" y="10085"/>
                    </a:cubicBezTo>
                    <a:cubicBezTo>
                      <a:pt x="5437" y="10194"/>
                      <a:pt x="5081" y="10263"/>
                      <a:pt x="4740" y="10263"/>
                    </a:cubicBezTo>
                    <a:cubicBezTo>
                      <a:pt x="4413" y="10263"/>
                      <a:pt x="4098" y="10200"/>
                      <a:pt x="3889" y="10049"/>
                    </a:cubicBezTo>
                    <a:cubicBezTo>
                      <a:pt x="3448" y="9739"/>
                      <a:pt x="3698" y="8989"/>
                      <a:pt x="3996" y="8430"/>
                    </a:cubicBezTo>
                    <a:cubicBezTo>
                      <a:pt x="5091" y="6370"/>
                      <a:pt x="4484" y="5037"/>
                      <a:pt x="3555" y="4477"/>
                    </a:cubicBezTo>
                    <a:cubicBezTo>
                      <a:pt x="3168" y="4247"/>
                      <a:pt x="2730" y="4138"/>
                      <a:pt x="2295" y="4138"/>
                    </a:cubicBezTo>
                    <a:cubicBezTo>
                      <a:pt x="1512" y="4138"/>
                      <a:pt x="741" y="4493"/>
                      <a:pt x="305" y="5144"/>
                    </a:cubicBezTo>
                    <a:cubicBezTo>
                      <a:pt x="0" y="5592"/>
                      <a:pt x="393" y="6040"/>
                      <a:pt x="795" y="6040"/>
                    </a:cubicBezTo>
                    <a:cubicBezTo>
                      <a:pt x="959" y="6040"/>
                      <a:pt x="1125" y="5966"/>
                      <a:pt x="1245" y="5787"/>
                    </a:cubicBezTo>
                    <a:cubicBezTo>
                      <a:pt x="1467" y="5458"/>
                      <a:pt x="1884" y="5277"/>
                      <a:pt x="2303" y="5277"/>
                    </a:cubicBezTo>
                    <a:cubicBezTo>
                      <a:pt x="2537" y="5277"/>
                      <a:pt x="2771" y="5334"/>
                      <a:pt x="2972" y="5453"/>
                    </a:cubicBezTo>
                    <a:cubicBezTo>
                      <a:pt x="3603" y="5834"/>
                      <a:pt x="3615" y="6727"/>
                      <a:pt x="2996" y="7906"/>
                    </a:cubicBezTo>
                    <a:cubicBezTo>
                      <a:pt x="2019" y="9728"/>
                      <a:pt x="2722" y="10609"/>
                      <a:pt x="3222" y="10978"/>
                    </a:cubicBezTo>
                    <a:cubicBezTo>
                      <a:pt x="3644" y="11244"/>
                      <a:pt x="4128" y="11397"/>
                      <a:pt x="4636" y="11397"/>
                    </a:cubicBezTo>
                    <a:cubicBezTo>
                      <a:pt x="4672" y="11397"/>
                      <a:pt x="4709" y="11396"/>
                      <a:pt x="4746" y="11394"/>
                    </a:cubicBezTo>
                    <a:cubicBezTo>
                      <a:pt x="4769" y="11395"/>
                      <a:pt x="4793" y="11395"/>
                      <a:pt x="4816" y="11395"/>
                    </a:cubicBezTo>
                    <a:cubicBezTo>
                      <a:pt x="5351" y="11395"/>
                      <a:pt x="5874" y="11264"/>
                      <a:pt x="6353" y="11013"/>
                    </a:cubicBezTo>
                    <a:cubicBezTo>
                      <a:pt x="7365" y="12121"/>
                      <a:pt x="8865" y="12728"/>
                      <a:pt x="10854" y="12728"/>
                    </a:cubicBezTo>
                    <a:cubicBezTo>
                      <a:pt x="13009" y="12728"/>
                      <a:pt x="15771" y="11787"/>
                      <a:pt x="15771" y="9787"/>
                    </a:cubicBezTo>
                    <a:cubicBezTo>
                      <a:pt x="15783" y="8954"/>
                      <a:pt x="15116" y="8275"/>
                      <a:pt x="14283" y="8263"/>
                    </a:cubicBezTo>
                    <a:cubicBezTo>
                      <a:pt x="12711" y="8263"/>
                      <a:pt x="13009" y="10275"/>
                      <a:pt x="10854" y="10275"/>
                    </a:cubicBezTo>
                    <a:cubicBezTo>
                      <a:pt x="9389" y="10275"/>
                      <a:pt x="8139" y="9132"/>
                      <a:pt x="8139" y="6310"/>
                    </a:cubicBezTo>
                    <a:cubicBezTo>
                      <a:pt x="8139" y="3572"/>
                      <a:pt x="9318" y="2441"/>
                      <a:pt x="10854" y="2441"/>
                    </a:cubicBezTo>
                    <a:cubicBezTo>
                      <a:pt x="12914" y="2441"/>
                      <a:pt x="12640" y="4251"/>
                      <a:pt x="14128" y="4251"/>
                    </a:cubicBezTo>
                    <a:cubicBezTo>
                      <a:pt x="14938" y="4251"/>
                      <a:pt x="15604" y="3584"/>
                      <a:pt x="15604" y="2774"/>
                    </a:cubicBezTo>
                    <a:cubicBezTo>
                      <a:pt x="15604" y="834"/>
                      <a:pt x="12854" y="0"/>
                      <a:pt x="10854" y="0"/>
                    </a:cubicBezTo>
                    <a:close/>
                  </a:path>
                </a:pathLst>
              </a:custGeom>
              <a:solidFill>
                <a:srgbClr val="FFFF00"/>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6000"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Arial"/>
                  <a:sym typeface="Arial"/>
                </a:endParaRPr>
              </a:p>
            </p:txBody>
          </p:sp>
          <p:sp>
            <p:nvSpPr>
              <p:cNvPr id="55" name="Google Shape;300;p27">
                <a:extLst>
                  <a:ext uri="{FF2B5EF4-FFF2-40B4-BE49-F238E27FC236}">
                    <a16:creationId xmlns:a16="http://schemas.microsoft.com/office/drawing/2014/main" id="{FD52910A-5F8B-0BF3-BC41-46A4AAB408C9}"/>
                  </a:ext>
                </a:extLst>
              </p:cNvPr>
              <p:cNvSpPr/>
              <p:nvPr/>
            </p:nvSpPr>
            <p:spPr>
              <a:xfrm>
                <a:off x="4049465" y="1507167"/>
                <a:ext cx="42057" cy="35885"/>
              </a:xfrm>
              <a:custGeom>
                <a:avLst/>
                <a:gdLst/>
                <a:ahLst/>
                <a:cxnLst/>
                <a:rect l="l" t="t" r="r" b="b"/>
                <a:pathLst>
                  <a:path w="954" h="814" extrusionOk="0">
                    <a:moveTo>
                      <a:pt x="548" y="1"/>
                    </a:moveTo>
                    <a:cubicBezTo>
                      <a:pt x="191" y="1"/>
                      <a:pt x="1" y="441"/>
                      <a:pt x="263" y="691"/>
                    </a:cubicBezTo>
                    <a:cubicBezTo>
                      <a:pt x="343" y="776"/>
                      <a:pt x="444" y="813"/>
                      <a:pt x="543" y="813"/>
                    </a:cubicBezTo>
                    <a:cubicBezTo>
                      <a:pt x="751" y="813"/>
                      <a:pt x="953" y="647"/>
                      <a:pt x="953" y="405"/>
                    </a:cubicBezTo>
                    <a:cubicBezTo>
                      <a:pt x="953" y="179"/>
                      <a:pt x="775" y="1"/>
                      <a:pt x="54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6000"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Arial"/>
                  <a:sym typeface="Arial"/>
                </a:endParaRPr>
              </a:p>
            </p:txBody>
          </p:sp>
          <p:sp>
            <p:nvSpPr>
              <p:cNvPr id="56" name="Google Shape;301;p27">
                <a:extLst>
                  <a:ext uri="{FF2B5EF4-FFF2-40B4-BE49-F238E27FC236}">
                    <a16:creationId xmlns:a16="http://schemas.microsoft.com/office/drawing/2014/main" id="{3BFC87AD-EFDE-90FE-40DA-9AC1B4E797FD}"/>
                  </a:ext>
                </a:extLst>
              </p:cNvPr>
              <p:cNvSpPr/>
              <p:nvPr/>
            </p:nvSpPr>
            <p:spPr>
              <a:xfrm>
                <a:off x="4140809" y="1511223"/>
                <a:ext cx="53563" cy="23806"/>
              </a:xfrm>
              <a:custGeom>
                <a:avLst/>
                <a:gdLst/>
                <a:ahLst/>
                <a:cxnLst/>
                <a:rect l="l" t="t" r="r" b="b"/>
                <a:pathLst>
                  <a:path w="1215" h="540" extrusionOk="0">
                    <a:moveTo>
                      <a:pt x="1103" y="1"/>
                    </a:moveTo>
                    <a:cubicBezTo>
                      <a:pt x="1054" y="1"/>
                      <a:pt x="1006" y="34"/>
                      <a:pt x="1000" y="99"/>
                    </a:cubicBezTo>
                    <a:cubicBezTo>
                      <a:pt x="989" y="182"/>
                      <a:pt x="953" y="254"/>
                      <a:pt x="893" y="313"/>
                    </a:cubicBezTo>
                    <a:cubicBezTo>
                      <a:pt x="810" y="278"/>
                      <a:pt x="739" y="242"/>
                      <a:pt x="679" y="171"/>
                    </a:cubicBezTo>
                    <a:cubicBezTo>
                      <a:pt x="655" y="153"/>
                      <a:pt x="628" y="144"/>
                      <a:pt x="603" y="144"/>
                    </a:cubicBezTo>
                    <a:cubicBezTo>
                      <a:pt x="578" y="144"/>
                      <a:pt x="554" y="153"/>
                      <a:pt x="536" y="171"/>
                    </a:cubicBezTo>
                    <a:cubicBezTo>
                      <a:pt x="465" y="230"/>
                      <a:pt x="405" y="278"/>
                      <a:pt x="334" y="325"/>
                    </a:cubicBezTo>
                    <a:cubicBezTo>
                      <a:pt x="262" y="278"/>
                      <a:pt x="215" y="194"/>
                      <a:pt x="215" y="111"/>
                    </a:cubicBezTo>
                    <a:cubicBezTo>
                      <a:pt x="215" y="40"/>
                      <a:pt x="161" y="4"/>
                      <a:pt x="107" y="4"/>
                    </a:cubicBezTo>
                    <a:cubicBezTo>
                      <a:pt x="54" y="4"/>
                      <a:pt x="0" y="40"/>
                      <a:pt x="0" y="111"/>
                    </a:cubicBezTo>
                    <a:cubicBezTo>
                      <a:pt x="0" y="266"/>
                      <a:pt x="72" y="409"/>
                      <a:pt x="203" y="504"/>
                    </a:cubicBezTo>
                    <a:cubicBezTo>
                      <a:pt x="234" y="523"/>
                      <a:pt x="269" y="531"/>
                      <a:pt x="304" y="531"/>
                    </a:cubicBezTo>
                    <a:cubicBezTo>
                      <a:pt x="403" y="531"/>
                      <a:pt x="511" y="470"/>
                      <a:pt x="608" y="409"/>
                    </a:cubicBezTo>
                    <a:cubicBezTo>
                      <a:pt x="679" y="480"/>
                      <a:pt x="786" y="528"/>
                      <a:pt x="905" y="540"/>
                    </a:cubicBezTo>
                    <a:cubicBezTo>
                      <a:pt x="929" y="528"/>
                      <a:pt x="965" y="516"/>
                      <a:pt x="989" y="492"/>
                    </a:cubicBezTo>
                    <a:cubicBezTo>
                      <a:pt x="1120" y="409"/>
                      <a:pt x="1203" y="254"/>
                      <a:pt x="1215" y="99"/>
                    </a:cubicBezTo>
                    <a:cubicBezTo>
                      <a:pt x="1203" y="34"/>
                      <a:pt x="1152" y="1"/>
                      <a:pt x="1103"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6000"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Arial"/>
                  <a:sym typeface="Arial"/>
                </a:endParaRPr>
              </a:p>
            </p:txBody>
          </p:sp>
          <p:sp>
            <p:nvSpPr>
              <p:cNvPr id="57" name="Google Shape;302;p27">
                <a:extLst>
                  <a:ext uri="{FF2B5EF4-FFF2-40B4-BE49-F238E27FC236}">
                    <a16:creationId xmlns:a16="http://schemas.microsoft.com/office/drawing/2014/main" id="{A725553B-3F11-0704-3D76-195EE1883A0F}"/>
                  </a:ext>
                </a:extLst>
              </p:cNvPr>
              <p:cNvSpPr/>
              <p:nvPr/>
            </p:nvSpPr>
            <p:spPr>
              <a:xfrm>
                <a:off x="4225320" y="1507167"/>
                <a:ext cx="42013" cy="35885"/>
              </a:xfrm>
              <a:custGeom>
                <a:avLst/>
                <a:gdLst/>
                <a:ahLst/>
                <a:cxnLst/>
                <a:rect l="l" t="t" r="r" b="b"/>
                <a:pathLst>
                  <a:path w="953" h="814" extrusionOk="0">
                    <a:moveTo>
                      <a:pt x="548" y="1"/>
                    </a:moveTo>
                    <a:cubicBezTo>
                      <a:pt x="191" y="1"/>
                      <a:pt x="0" y="441"/>
                      <a:pt x="262" y="691"/>
                    </a:cubicBezTo>
                    <a:cubicBezTo>
                      <a:pt x="343" y="776"/>
                      <a:pt x="443" y="813"/>
                      <a:pt x="542" y="813"/>
                    </a:cubicBezTo>
                    <a:cubicBezTo>
                      <a:pt x="750" y="813"/>
                      <a:pt x="953" y="647"/>
                      <a:pt x="953" y="405"/>
                    </a:cubicBezTo>
                    <a:cubicBezTo>
                      <a:pt x="953" y="179"/>
                      <a:pt x="774" y="1"/>
                      <a:pt x="54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6000"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Arial"/>
                  <a:sym typeface="Arial"/>
                </a:endParaRPr>
              </a:p>
            </p:txBody>
          </p:sp>
          <p:sp>
            <p:nvSpPr>
              <p:cNvPr id="58" name="Google Shape;303;p27">
                <a:extLst>
                  <a:ext uri="{FF2B5EF4-FFF2-40B4-BE49-F238E27FC236}">
                    <a16:creationId xmlns:a16="http://schemas.microsoft.com/office/drawing/2014/main" id="{A0191D27-B73B-9A90-B851-3FE632954FC1}"/>
                  </a:ext>
                </a:extLst>
              </p:cNvPr>
              <p:cNvSpPr/>
              <p:nvPr/>
            </p:nvSpPr>
            <p:spPr>
              <a:xfrm>
                <a:off x="4003264" y="1538556"/>
                <a:ext cx="53078" cy="16929"/>
              </a:xfrm>
              <a:custGeom>
                <a:avLst/>
                <a:gdLst/>
                <a:ahLst/>
                <a:cxnLst/>
                <a:rect l="l" t="t" r="r" b="b"/>
                <a:pathLst>
                  <a:path w="1204" h="384" extrusionOk="0">
                    <a:moveTo>
                      <a:pt x="102" y="1"/>
                    </a:moveTo>
                    <a:cubicBezTo>
                      <a:pt x="61" y="1"/>
                      <a:pt x="23" y="34"/>
                      <a:pt x="13" y="86"/>
                    </a:cubicBezTo>
                    <a:cubicBezTo>
                      <a:pt x="1" y="134"/>
                      <a:pt x="37" y="182"/>
                      <a:pt x="84" y="193"/>
                    </a:cubicBezTo>
                    <a:lnTo>
                      <a:pt x="1061" y="384"/>
                    </a:lnTo>
                    <a:lnTo>
                      <a:pt x="1072" y="384"/>
                    </a:lnTo>
                    <a:cubicBezTo>
                      <a:pt x="1192" y="372"/>
                      <a:pt x="1203" y="217"/>
                      <a:pt x="1096" y="193"/>
                    </a:cubicBezTo>
                    <a:lnTo>
                      <a:pt x="120" y="3"/>
                    </a:lnTo>
                    <a:cubicBezTo>
                      <a:pt x="114" y="1"/>
                      <a:pt x="108" y="1"/>
                      <a:pt x="102"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6000"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Arial"/>
                  <a:sym typeface="Arial"/>
                </a:endParaRPr>
              </a:p>
            </p:txBody>
          </p:sp>
          <p:sp>
            <p:nvSpPr>
              <p:cNvPr id="59" name="Google Shape;304;p27">
                <a:extLst>
                  <a:ext uri="{FF2B5EF4-FFF2-40B4-BE49-F238E27FC236}">
                    <a16:creationId xmlns:a16="http://schemas.microsoft.com/office/drawing/2014/main" id="{39DEEDBD-BA79-B956-A189-1BDA431D884B}"/>
                  </a:ext>
                </a:extLst>
              </p:cNvPr>
              <p:cNvSpPr/>
              <p:nvPr/>
            </p:nvSpPr>
            <p:spPr>
              <a:xfrm>
                <a:off x="3998547" y="1560731"/>
                <a:ext cx="54621" cy="8420"/>
              </a:xfrm>
              <a:custGeom>
                <a:avLst/>
                <a:gdLst/>
                <a:ahLst/>
                <a:cxnLst/>
                <a:rect l="l" t="t" r="r" b="b"/>
                <a:pathLst>
                  <a:path w="1239" h="191" extrusionOk="0">
                    <a:moveTo>
                      <a:pt x="132" y="0"/>
                    </a:moveTo>
                    <a:cubicBezTo>
                      <a:pt x="1" y="0"/>
                      <a:pt x="1" y="191"/>
                      <a:pt x="132" y="191"/>
                    </a:cubicBezTo>
                    <a:lnTo>
                      <a:pt x="1120" y="191"/>
                    </a:lnTo>
                    <a:cubicBezTo>
                      <a:pt x="1239" y="191"/>
                      <a:pt x="1239" y="0"/>
                      <a:pt x="1120"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6000"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Arial"/>
                  <a:sym typeface="Arial"/>
                </a:endParaRPr>
              </a:p>
            </p:txBody>
          </p:sp>
          <p:sp>
            <p:nvSpPr>
              <p:cNvPr id="60" name="Google Shape;305;p27">
                <a:extLst>
                  <a:ext uri="{FF2B5EF4-FFF2-40B4-BE49-F238E27FC236}">
                    <a16:creationId xmlns:a16="http://schemas.microsoft.com/office/drawing/2014/main" id="{EC80BCC8-920F-8279-4877-53F1606D3EF9}"/>
                  </a:ext>
                </a:extLst>
              </p:cNvPr>
              <p:cNvSpPr/>
              <p:nvPr/>
            </p:nvSpPr>
            <p:spPr>
              <a:xfrm>
                <a:off x="4264688" y="1538556"/>
                <a:ext cx="51976" cy="16929"/>
              </a:xfrm>
              <a:custGeom>
                <a:avLst/>
                <a:gdLst/>
                <a:ahLst/>
                <a:cxnLst/>
                <a:rect l="l" t="t" r="r" b="b"/>
                <a:pathLst>
                  <a:path w="1179" h="384" extrusionOk="0">
                    <a:moveTo>
                      <a:pt x="1078" y="1"/>
                    </a:moveTo>
                    <a:cubicBezTo>
                      <a:pt x="1072" y="1"/>
                      <a:pt x="1066" y="1"/>
                      <a:pt x="1060" y="3"/>
                    </a:cubicBezTo>
                    <a:lnTo>
                      <a:pt x="84" y="193"/>
                    </a:lnTo>
                    <a:cubicBezTo>
                      <a:pt x="36" y="193"/>
                      <a:pt x="0" y="241"/>
                      <a:pt x="12" y="301"/>
                    </a:cubicBezTo>
                    <a:cubicBezTo>
                      <a:pt x="12" y="348"/>
                      <a:pt x="60" y="384"/>
                      <a:pt x="107" y="384"/>
                    </a:cubicBezTo>
                    <a:lnTo>
                      <a:pt x="119" y="372"/>
                    </a:lnTo>
                    <a:lnTo>
                      <a:pt x="1096" y="193"/>
                    </a:lnTo>
                    <a:cubicBezTo>
                      <a:pt x="1143" y="182"/>
                      <a:pt x="1179" y="134"/>
                      <a:pt x="1167" y="86"/>
                    </a:cubicBezTo>
                    <a:cubicBezTo>
                      <a:pt x="1157" y="34"/>
                      <a:pt x="1119" y="1"/>
                      <a:pt x="107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6000"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Arial"/>
                  <a:sym typeface="Arial"/>
                </a:endParaRPr>
              </a:p>
            </p:txBody>
          </p:sp>
          <p:sp>
            <p:nvSpPr>
              <p:cNvPr id="61" name="Google Shape;306;p27">
                <a:extLst>
                  <a:ext uri="{FF2B5EF4-FFF2-40B4-BE49-F238E27FC236}">
                    <a16:creationId xmlns:a16="http://schemas.microsoft.com/office/drawing/2014/main" id="{166E41A4-FC3D-09B6-FCAB-F2847745474D}"/>
                  </a:ext>
                </a:extLst>
              </p:cNvPr>
              <p:cNvSpPr/>
              <p:nvPr/>
            </p:nvSpPr>
            <p:spPr>
              <a:xfrm>
                <a:off x="4266760" y="1560731"/>
                <a:ext cx="54665" cy="8420"/>
              </a:xfrm>
              <a:custGeom>
                <a:avLst/>
                <a:gdLst/>
                <a:ahLst/>
                <a:cxnLst/>
                <a:rect l="l" t="t" r="r" b="b"/>
                <a:pathLst>
                  <a:path w="1240" h="191" extrusionOk="0">
                    <a:moveTo>
                      <a:pt x="132" y="0"/>
                    </a:moveTo>
                    <a:cubicBezTo>
                      <a:pt x="1" y="0"/>
                      <a:pt x="1" y="191"/>
                      <a:pt x="132" y="191"/>
                    </a:cubicBezTo>
                    <a:lnTo>
                      <a:pt x="1108" y="191"/>
                    </a:lnTo>
                    <a:cubicBezTo>
                      <a:pt x="1239" y="191"/>
                      <a:pt x="1239" y="0"/>
                      <a:pt x="110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6000"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Arial"/>
                  <a:sym typeface="Arial"/>
                </a:endParaRPr>
              </a:p>
            </p:txBody>
          </p:sp>
          <p:sp>
            <p:nvSpPr>
              <p:cNvPr id="62" name="Google Shape;307;p27">
                <a:extLst>
                  <a:ext uri="{FF2B5EF4-FFF2-40B4-BE49-F238E27FC236}">
                    <a16:creationId xmlns:a16="http://schemas.microsoft.com/office/drawing/2014/main" id="{F92444B5-8BBE-4C81-9C02-CB79C7FE2CBC}"/>
                  </a:ext>
                </a:extLst>
              </p:cNvPr>
              <p:cNvSpPr/>
              <p:nvPr/>
            </p:nvSpPr>
            <p:spPr>
              <a:xfrm>
                <a:off x="4362292" y="1636821"/>
                <a:ext cx="66172" cy="56341"/>
              </a:xfrm>
              <a:custGeom>
                <a:avLst/>
                <a:gdLst/>
                <a:ahLst/>
                <a:cxnLst/>
                <a:rect l="l" t="t" r="r" b="b"/>
                <a:pathLst>
                  <a:path w="1501" h="1278" extrusionOk="0">
                    <a:moveTo>
                      <a:pt x="858" y="0"/>
                    </a:moveTo>
                    <a:cubicBezTo>
                      <a:pt x="287" y="0"/>
                      <a:pt x="1" y="691"/>
                      <a:pt x="406" y="1096"/>
                    </a:cubicBezTo>
                    <a:cubicBezTo>
                      <a:pt x="535" y="1222"/>
                      <a:pt x="694" y="1278"/>
                      <a:pt x="850" y="1278"/>
                    </a:cubicBezTo>
                    <a:cubicBezTo>
                      <a:pt x="1182" y="1278"/>
                      <a:pt x="1501" y="1024"/>
                      <a:pt x="1501" y="643"/>
                    </a:cubicBezTo>
                    <a:cubicBezTo>
                      <a:pt x="1501" y="286"/>
                      <a:pt x="1215" y="0"/>
                      <a:pt x="858"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6000"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Arial"/>
                  <a:sym typeface="Arial"/>
                </a:endParaRPr>
              </a:p>
            </p:txBody>
          </p:sp>
          <p:sp>
            <p:nvSpPr>
              <p:cNvPr id="63" name="Google Shape;308;p27">
                <a:extLst>
                  <a:ext uri="{FF2B5EF4-FFF2-40B4-BE49-F238E27FC236}">
                    <a16:creationId xmlns:a16="http://schemas.microsoft.com/office/drawing/2014/main" id="{3788FD42-86F5-3CF8-3043-4C43481D7946}"/>
                  </a:ext>
                </a:extLst>
              </p:cNvPr>
              <p:cNvSpPr/>
              <p:nvPr/>
            </p:nvSpPr>
            <p:spPr>
              <a:xfrm>
                <a:off x="4407435" y="1615308"/>
                <a:ext cx="28391" cy="24688"/>
              </a:xfrm>
              <a:custGeom>
                <a:avLst/>
                <a:gdLst/>
                <a:ahLst/>
                <a:cxnLst/>
                <a:rect l="l" t="t" r="r" b="b"/>
                <a:pathLst>
                  <a:path w="644" h="560" extrusionOk="0">
                    <a:moveTo>
                      <a:pt x="370" y="0"/>
                    </a:moveTo>
                    <a:cubicBezTo>
                      <a:pt x="120" y="0"/>
                      <a:pt x="1" y="298"/>
                      <a:pt x="167" y="477"/>
                    </a:cubicBezTo>
                    <a:cubicBezTo>
                      <a:pt x="225" y="534"/>
                      <a:pt x="295" y="560"/>
                      <a:pt x="363" y="560"/>
                    </a:cubicBezTo>
                    <a:cubicBezTo>
                      <a:pt x="507" y="560"/>
                      <a:pt x="644" y="447"/>
                      <a:pt x="644" y="286"/>
                    </a:cubicBezTo>
                    <a:cubicBezTo>
                      <a:pt x="644" y="131"/>
                      <a:pt x="525" y="0"/>
                      <a:pt x="370"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6000"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Arial"/>
                  <a:sym typeface="Arial"/>
                </a:endParaRPr>
              </a:p>
            </p:txBody>
          </p:sp>
          <p:sp>
            <p:nvSpPr>
              <p:cNvPr id="64" name="Google Shape;309;p27">
                <a:extLst>
                  <a:ext uri="{FF2B5EF4-FFF2-40B4-BE49-F238E27FC236}">
                    <a16:creationId xmlns:a16="http://schemas.microsoft.com/office/drawing/2014/main" id="{91479F5F-3BC5-03CD-913D-643E3AAEE985}"/>
                  </a:ext>
                </a:extLst>
              </p:cNvPr>
              <p:cNvSpPr/>
              <p:nvPr/>
            </p:nvSpPr>
            <p:spPr>
              <a:xfrm>
                <a:off x="4375430" y="1608960"/>
                <a:ext cx="28920" cy="24335"/>
              </a:xfrm>
              <a:custGeom>
                <a:avLst/>
                <a:gdLst/>
                <a:ahLst/>
                <a:cxnLst/>
                <a:rect l="l" t="t" r="r" b="b"/>
                <a:pathLst>
                  <a:path w="656" h="552" extrusionOk="0">
                    <a:moveTo>
                      <a:pt x="389" y="1"/>
                    </a:moveTo>
                    <a:cubicBezTo>
                      <a:pt x="383" y="1"/>
                      <a:pt x="376" y="1"/>
                      <a:pt x="370" y="1"/>
                    </a:cubicBezTo>
                    <a:cubicBezTo>
                      <a:pt x="119" y="1"/>
                      <a:pt x="0" y="299"/>
                      <a:pt x="179" y="466"/>
                    </a:cubicBezTo>
                    <a:cubicBezTo>
                      <a:pt x="234" y="525"/>
                      <a:pt x="305" y="551"/>
                      <a:pt x="375" y="551"/>
                    </a:cubicBezTo>
                    <a:cubicBezTo>
                      <a:pt x="517" y="551"/>
                      <a:pt x="655" y="443"/>
                      <a:pt x="655" y="275"/>
                    </a:cubicBezTo>
                    <a:cubicBezTo>
                      <a:pt x="644" y="127"/>
                      <a:pt x="534" y="1"/>
                      <a:pt x="389"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6000"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Arial"/>
                  <a:sym typeface="Arial"/>
                </a:endParaRPr>
              </a:p>
            </p:txBody>
          </p:sp>
          <p:sp>
            <p:nvSpPr>
              <p:cNvPr id="65" name="Google Shape;310;p27">
                <a:extLst>
                  <a:ext uri="{FF2B5EF4-FFF2-40B4-BE49-F238E27FC236}">
                    <a16:creationId xmlns:a16="http://schemas.microsoft.com/office/drawing/2014/main" id="{19D73551-B2E2-2427-0A4A-6A7E8BE6CF40}"/>
                  </a:ext>
                </a:extLst>
              </p:cNvPr>
              <p:cNvSpPr/>
              <p:nvPr/>
            </p:nvSpPr>
            <p:spPr>
              <a:xfrm>
                <a:off x="4427406" y="1639951"/>
                <a:ext cx="28876" cy="24688"/>
              </a:xfrm>
              <a:custGeom>
                <a:avLst/>
                <a:gdLst/>
                <a:ahLst/>
                <a:cxnLst/>
                <a:rect l="l" t="t" r="r" b="b"/>
                <a:pathLst>
                  <a:path w="655" h="560" extrusionOk="0">
                    <a:moveTo>
                      <a:pt x="369" y="1"/>
                    </a:moveTo>
                    <a:cubicBezTo>
                      <a:pt x="119" y="1"/>
                      <a:pt x="0" y="299"/>
                      <a:pt x="179" y="477"/>
                    </a:cubicBezTo>
                    <a:cubicBezTo>
                      <a:pt x="232" y="534"/>
                      <a:pt x="300" y="560"/>
                      <a:pt x="368" y="560"/>
                    </a:cubicBezTo>
                    <a:cubicBezTo>
                      <a:pt x="512" y="560"/>
                      <a:pt x="655" y="445"/>
                      <a:pt x="655" y="275"/>
                    </a:cubicBezTo>
                    <a:cubicBezTo>
                      <a:pt x="655" y="120"/>
                      <a:pt x="524" y="1"/>
                      <a:pt x="369"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6000"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Arial"/>
                  <a:sym typeface="Arial"/>
                </a:endParaRPr>
              </a:p>
            </p:txBody>
          </p:sp>
          <p:sp>
            <p:nvSpPr>
              <p:cNvPr id="66" name="Google Shape;311;p27">
                <a:extLst>
                  <a:ext uri="{FF2B5EF4-FFF2-40B4-BE49-F238E27FC236}">
                    <a16:creationId xmlns:a16="http://schemas.microsoft.com/office/drawing/2014/main" id="{D1063AE1-4B96-BD1C-2A03-51179FE0AF36}"/>
                  </a:ext>
                </a:extLst>
              </p:cNvPr>
              <p:cNvSpPr/>
              <p:nvPr/>
            </p:nvSpPr>
            <p:spPr>
              <a:xfrm>
                <a:off x="4411139" y="1559144"/>
                <a:ext cx="57222" cy="43071"/>
              </a:xfrm>
              <a:custGeom>
                <a:avLst/>
                <a:gdLst/>
                <a:ahLst/>
                <a:cxnLst/>
                <a:rect l="l" t="t" r="r" b="b"/>
                <a:pathLst>
                  <a:path w="1298" h="977" extrusionOk="0">
                    <a:moveTo>
                      <a:pt x="655" y="0"/>
                    </a:moveTo>
                    <a:cubicBezTo>
                      <a:pt x="530" y="0"/>
                      <a:pt x="405" y="48"/>
                      <a:pt x="310" y="143"/>
                    </a:cubicBezTo>
                    <a:cubicBezTo>
                      <a:pt x="0" y="453"/>
                      <a:pt x="226" y="977"/>
                      <a:pt x="655" y="977"/>
                    </a:cubicBezTo>
                    <a:cubicBezTo>
                      <a:pt x="1084" y="977"/>
                      <a:pt x="1298" y="453"/>
                      <a:pt x="1000" y="143"/>
                    </a:cubicBezTo>
                    <a:cubicBezTo>
                      <a:pt x="905" y="48"/>
                      <a:pt x="780" y="0"/>
                      <a:pt x="655"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6000"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Arial"/>
                  <a:sym typeface="Arial"/>
                </a:endParaRPr>
              </a:p>
            </p:txBody>
          </p:sp>
          <p:sp>
            <p:nvSpPr>
              <p:cNvPr id="67" name="Google Shape;312;p27">
                <a:extLst>
                  <a:ext uri="{FF2B5EF4-FFF2-40B4-BE49-F238E27FC236}">
                    <a16:creationId xmlns:a16="http://schemas.microsoft.com/office/drawing/2014/main" id="{BD564F2F-3EA2-02D6-D4A7-562E14B5E72B}"/>
                  </a:ext>
                </a:extLst>
              </p:cNvPr>
              <p:cNvSpPr/>
              <p:nvPr/>
            </p:nvSpPr>
            <p:spPr>
              <a:xfrm>
                <a:off x="4420044" y="1538556"/>
                <a:ext cx="25217" cy="18516"/>
              </a:xfrm>
              <a:custGeom>
                <a:avLst/>
                <a:gdLst/>
                <a:ahLst/>
                <a:cxnLst/>
                <a:rect l="l" t="t" r="r" b="b"/>
                <a:pathLst>
                  <a:path w="572" h="420" extrusionOk="0">
                    <a:moveTo>
                      <a:pt x="280" y="0"/>
                    </a:moveTo>
                    <a:cubicBezTo>
                      <a:pt x="227" y="0"/>
                      <a:pt x="173" y="21"/>
                      <a:pt x="131" y="63"/>
                    </a:cubicBezTo>
                    <a:cubicBezTo>
                      <a:pt x="0" y="193"/>
                      <a:pt x="96" y="420"/>
                      <a:pt x="286" y="420"/>
                    </a:cubicBezTo>
                    <a:cubicBezTo>
                      <a:pt x="477" y="420"/>
                      <a:pt x="572" y="193"/>
                      <a:pt x="429" y="63"/>
                    </a:cubicBezTo>
                    <a:cubicBezTo>
                      <a:pt x="387" y="21"/>
                      <a:pt x="334" y="0"/>
                      <a:pt x="280"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6000"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Arial"/>
                  <a:sym typeface="Arial"/>
                </a:endParaRPr>
              </a:p>
            </p:txBody>
          </p:sp>
          <p:sp>
            <p:nvSpPr>
              <p:cNvPr id="68" name="Google Shape;313;p27">
                <a:extLst>
                  <a:ext uri="{FF2B5EF4-FFF2-40B4-BE49-F238E27FC236}">
                    <a16:creationId xmlns:a16="http://schemas.microsoft.com/office/drawing/2014/main" id="{DB5EC536-27CA-B598-98DB-78A3650088FF}"/>
                  </a:ext>
                </a:extLst>
              </p:cNvPr>
              <p:cNvSpPr/>
              <p:nvPr/>
            </p:nvSpPr>
            <p:spPr>
              <a:xfrm>
                <a:off x="4399059" y="1552178"/>
                <a:ext cx="25217" cy="18560"/>
              </a:xfrm>
              <a:custGeom>
                <a:avLst/>
                <a:gdLst/>
                <a:ahLst/>
                <a:cxnLst/>
                <a:rect l="l" t="t" r="r" b="b"/>
                <a:pathLst>
                  <a:path w="572" h="421" extrusionOk="0">
                    <a:moveTo>
                      <a:pt x="292" y="1"/>
                    </a:moveTo>
                    <a:cubicBezTo>
                      <a:pt x="238" y="1"/>
                      <a:pt x="185" y="21"/>
                      <a:pt x="143" y="63"/>
                    </a:cubicBezTo>
                    <a:cubicBezTo>
                      <a:pt x="0" y="194"/>
                      <a:pt x="95" y="420"/>
                      <a:pt x="286" y="420"/>
                    </a:cubicBezTo>
                    <a:cubicBezTo>
                      <a:pt x="476" y="420"/>
                      <a:pt x="572" y="194"/>
                      <a:pt x="441" y="63"/>
                    </a:cubicBezTo>
                    <a:cubicBezTo>
                      <a:pt x="399" y="21"/>
                      <a:pt x="345" y="1"/>
                      <a:pt x="292"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6000"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Arial"/>
                  <a:sym typeface="Arial"/>
                </a:endParaRPr>
              </a:p>
            </p:txBody>
          </p:sp>
          <p:sp>
            <p:nvSpPr>
              <p:cNvPr id="69" name="Google Shape;314;p27">
                <a:extLst>
                  <a:ext uri="{FF2B5EF4-FFF2-40B4-BE49-F238E27FC236}">
                    <a16:creationId xmlns:a16="http://schemas.microsoft.com/office/drawing/2014/main" id="{F035C354-D169-F7C3-917C-694FD79CF316}"/>
                  </a:ext>
                </a:extLst>
              </p:cNvPr>
              <p:cNvSpPr/>
              <p:nvPr/>
            </p:nvSpPr>
            <p:spPr>
              <a:xfrm>
                <a:off x="4444202" y="1541157"/>
                <a:ext cx="24688" cy="18560"/>
              </a:xfrm>
              <a:custGeom>
                <a:avLst/>
                <a:gdLst/>
                <a:ahLst/>
                <a:cxnLst/>
                <a:rect l="l" t="t" r="r" b="b"/>
                <a:pathLst>
                  <a:path w="560" h="421" extrusionOk="0">
                    <a:moveTo>
                      <a:pt x="280" y="1"/>
                    </a:moveTo>
                    <a:cubicBezTo>
                      <a:pt x="226" y="1"/>
                      <a:pt x="173" y="21"/>
                      <a:pt x="131" y="63"/>
                    </a:cubicBezTo>
                    <a:cubicBezTo>
                      <a:pt x="0" y="194"/>
                      <a:pt x="95" y="420"/>
                      <a:pt x="286" y="420"/>
                    </a:cubicBezTo>
                    <a:cubicBezTo>
                      <a:pt x="464" y="420"/>
                      <a:pt x="560" y="194"/>
                      <a:pt x="429" y="63"/>
                    </a:cubicBezTo>
                    <a:cubicBezTo>
                      <a:pt x="387" y="21"/>
                      <a:pt x="334" y="1"/>
                      <a:pt x="280"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6000"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Arial"/>
                  <a:sym typeface="Arial"/>
                </a:endParaRPr>
              </a:p>
            </p:txBody>
          </p:sp>
        </p:grpSp>
        <p:sp>
          <p:nvSpPr>
            <p:cNvPr id="48" name="TextBox 47">
              <a:extLst>
                <a:ext uri="{FF2B5EF4-FFF2-40B4-BE49-F238E27FC236}">
                  <a16:creationId xmlns:a16="http://schemas.microsoft.com/office/drawing/2014/main" id="{361E7C29-2C7F-79BD-B8E9-EE91E0A1544C}"/>
                </a:ext>
              </a:extLst>
            </p:cNvPr>
            <p:cNvSpPr txBox="1"/>
            <p:nvPr/>
          </p:nvSpPr>
          <p:spPr>
            <a:xfrm>
              <a:off x="3152451" y="5616571"/>
              <a:ext cx="6798644" cy="1201526"/>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SG" sz="6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Dấu</a:t>
              </a:r>
              <a:r>
                <a:rPr kumimoji="0" lang="en-SG" sz="6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SG" sz="6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hai</a:t>
              </a:r>
              <a:r>
                <a:rPr kumimoji="0" lang="en-SG" sz="6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SG" sz="6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chấm</a:t>
              </a:r>
              <a:endParaRPr kumimoji="0" lang="vi-VN" sz="6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sp>
        <p:nvSpPr>
          <p:cNvPr id="70" name="TextBox 69">
            <a:extLst>
              <a:ext uri="{FF2B5EF4-FFF2-40B4-BE49-F238E27FC236}">
                <a16:creationId xmlns:a16="http://schemas.microsoft.com/office/drawing/2014/main" id="{598F94FB-0DF1-8F15-172B-E40A0E96B477}"/>
              </a:ext>
            </a:extLst>
          </p:cNvPr>
          <p:cNvSpPr txBox="1"/>
          <p:nvPr/>
        </p:nvSpPr>
        <p:spPr>
          <a:xfrm>
            <a:off x="228600" y="331148"/>
            <a:ext cx="10736881" cy="1804749"/>
          </a:xfrm>
          <a:prstGeom prst="roundRect">
            <a:avLst/>
          </a:prstGeom>
          <a:solidFill>
            <a:srgbClr val="DB6166">
              <a:alpha val="46000"/>
            </a:srgbClr>
          </a:solid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vi-VN" sz="5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Giữa trạng ngữ với chủ ngữ và vị ngữ thường có dấu gì khi viết câu?</a:t>
            </a:r>
          </a:p>
        </p:txBody>
      </p:sp>
      <p:grpSp>
        <p:nvGrpSpPr>
          <p:cNvPr id="71" name="Google Shape;1408;p39">
            <a:extLst>
              <a:ext uri="{FF2B5EF4-FFF2-40B4-BE49-F238E27FC236}">
                <a16:creationId xmlns:a16="http://schemas.microsoft.com/office/drawing/2014/main" id="{AC3EB7E7-6058-FACE-2896-CBF8EFA4941E}"/>
              </a:ext>
            </a:extLst>
          </p:cNvPr>
          <p:cNvGrpSpPr/>
          <p:nvPr/>
        </p:nvGrpSpPr>
        <p:grpSpPr>
          <a:xfrm flipH="1">
            <a:off x="9473326" y="2439959"/>
            <a:ext cx="1250013" cy="1239253"/>
            <a:chOff x="2178000" y="1370575"/>
            <a:chExt cx="1417475" cy="1417450"/>
          </a:xfrm>
        </p:grpSpPr>
        <p:sp>
          <p:nvSpPr>
            <p:cNvPr id="72" name="Google Shape;1409;p39">
              <a:extLst>
                <a:ext uri="{FF2B5EF4-FFF2-40B4-BE49-F238E27FC236}">
                  <a16:creationId xmlns:a16="http://schemas.microsoft.com/office/drawing/2014/main" id="{4D65334E-B978-243E-C541-9AD2E6EF4B73}"/>
                </a:ext>
              </a:extLst>
            </p:cNvPr>
            <p:cNvSpPr/>
            <p:nvPr/>
          </p:nvSpPr>
          <p:spPr>
            <a:xfrm>
              <a:off x="2437575" y="1615825"/>
              <a:ext cx="926925" cy="926925"/>
            </a:xfrm>
            <a:custGeom>
              <a:avLst/>
              <a:gdLst/>
              <a:ahLst/>
              <a:cxnLst/>
              <a:rect l="l" t="t" r="r" b="b"/>
              <a:pathLst>
                <a:path w="37077" h="37077" extrusionOk="0">
                  <a:moveTo>
                    <a:pt x="18538" y="1"/>
                  </a:moveTo>
                  <a:cubicBezTo>
                    <a:pt x="8299" y="1"/>
                    <a:pt x="0" y="8300"/>
                    <a:pt x="0" y="18539"/>
                  </a:cubicBezTo>
                  <a:cubicBezTo>
                    <a:pt x="0" y="28778"/>
                    <a:pt x="8299" y="37077"/>
                    <a:pt x="18538" y="37077"/>
                  </a:cubicBezTo>
                  <a:cubicBezTo>
                    <a:pt x="28778" y="37077"/>
                    <a:pt x="37076" y="28778"/>
                    <a:pt x="37076" y="18539"/>
                  </a:cubicBezTo>
                  <a:cubicBezTo>
                    <a:pt x="37076" y="8300"/>
                    <a:pt x="28778" y="1"/>
                    <a:pt x="18538" y="1"/>
                  </a:cubicBezTo>
                  <a:close/>
                </a:path>
              </a:pathLst>
            </a:custGeom>
            <a:solidFill>
              <a:srgbClr val="FFFF00"/>
            </a:solidFill>
            <a:ln>
              <a:solidFill>
                <a:srgbClr val="FFC000"/>
              </a:solid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 name="Google Shape;1410;p39">
              <a:extLst>
                <a:ext uri="{FF2B5EF4-FFF2-40B4-BE49-F238E27FC236}">
                  <a16:creationId xmlns:a16="http://schemas.microsoft.com/office/drawing/2014/main" id="{58563B94-085F-3F33-A5ED-7C5BAE488063}"/>
                </a:ext>
              </a:extLst>
            </p:cNvPr>
            <p:cNvSpPr/>
            <p:nvPr/>
          </p:nvSpPr>
          <p:spPr>
            <a:xfrm>
              <a:off x="2725998" y="1974523"/>
              <a:ext cx="37100" cy="73041"/>
            </a:xfrm>
            <a:custGeom>
              <a:avLst/>
              <a:gdLst/>
              <a:ahLst/>
              <a:cxnLst/>
              <a:rect l="l" t="t" r="r" b="b"/>
              <a:pathLst>
                <a:path w="1120" h="2205" extrusionOk="0">
                  <a:moveTo>
                    <a:pt x="547" y="1"/>
                  </a:moveTo>
                  <a:cubicBezTo>
                    <a:pt x="543" y="1"/>
                    <a:pt x="540" y="1"/>
                    <a:pt x="536" y="1"/>
                  </a:cubicBezTo>
                  <a:cubicBezTo>
                    <a:pt x="239" y="13"/>
                    <a:pt x="1" y="501"/>
                    <a:pt x="13" y="1120"/>
                  </a:cubicBezTo>
                  <a:cubicBezTo>
                    <a:pt x="24" y="1720"/>
                    <a:pt x="280" y="2204"/>
                    <a:pt x="573" y="2204"/>
                  </a:cubicBezTo>
                  <a:cubicBezTo>
                    <a:pt x="577" y="2204"/>
                    <a:pt x="581" y="2204"/>
                    <a:pt x="584" y="2204"/>
                  </a:cubicBezTo>
                  <a:cubicBezTo>
                    <a:pt x="882" y="2204"/>
                    <a:pt x="1120" y="1704"/>
                    <a:pt x="1108" y="1097"/>
                  </a:cubicBezTo>
                  <a:cubicBezTo>
                    <a:pt x="1096" y="496"/>
                    <a:pt x="840" y="1"/>
                    <a:pt x="54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4" name="Google Shape;1411;p39">
              <a:extLst>
                <a:ext uri="{FF2B5EF4-FFF2-40B4-BE49-F238E27FC236}">
                  <a16:creationId xmlns:a16="http://schemas.microsoft.com/office/drawing/2014/main" id="{6AEE0E9D-53D0-09FD-2993-4BB634FDDDB1}"/>
                </a:ext>
              </a:extLst>
            </p:cNvPr>
            <p:cNvSpPr/>
            <p:nvPr/>
          </p:nvSpPr>
          <p:spPr>
            <a:xfrm>
              <a:off x="3037174" y="1967832"/>
              <a:ext cx="37100" cy="73405"/>
            </a:xfrm>
            <a:custGeom>
              <a:avLst/>
              <a:gdLst/>
              <a:ahLst/>
              <a:cxnLst/>
              <a:rect l="l" t="t" r="r" b="b"/>
              <a:pathLst>
                <a:path w="1120" h="2216" extrusionOk="0">
                  <a:moveTo>
                    <a:pt x="537" y="1"/>
                  </a:moveTo>
                  <a:cubicBezTo>
                    <a:pt x="239" y="13"/>
                    <a:pt x="1" y="513"/>
                    <a:pt x="25" y="1120"/>
                  </a:cubicBezTo>
                  <a:cubicBezTo>
                    <a:pt x="36" y="1727"/>
                    <a:pt x="286" y="2215"/>
                    <a:pt x="584" y="2215"/>
                  </a:cubicBezTo>
                  <a:cubicBezTo>
                    <a:pt x="894" y="2203"/>
                    <a:pt x="1120" y="1703"/>
                    <a:pt x="1108" y="1096"/>
                  </a:cubicBezTo>
                  <a:cubicBezTo>
                    <a:pt x="1096" y="501"/>
                    <a:pt x="846" y="1"/>
                    <a:pt x="53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 name="Google Shape;1412;p39">
              <a:extLst>
                <a:ext uri="{FF2B5EF4-FFF2-40B4-BE49-F238E27FC236}">
                  <a16:creationId xmlns:a16="http://schemas.microsoft.com/office/drawing/2014/main" id="{DEC0C61F-1D4B-91BA-DC16-10AB1C68DD35}"/>
                </a:ext>
              </a:extLst>
            </p:cNvPr>
            <p:cNvSpPr/>
            <p:nvPr/>
          </p:nvSpPr>
          <p:spPr>
            <a:xfrm>
              <a:off x="2841173" y="2079427"/>
              <a:ext cx="120708" cy="48992"/>
            </a:xfrm>
            <a:custGeom>
              <a:avLst/>
              <a:gdLst/>
              <a:ahLst/>
              <a:cxnLst/>
              <a:rect l="l" t="t" r="r" b="b"/>
              <a:pathLst>
                <a:path w="3644" h="1479" extrusionOk="0">
                  <a:moveTo>
                    <a:pt x="3617" y="1"/>
                  </a:moveTo>
                  <a:cubicBezTo>
                    <a:pt x="3578" y="1"/>
                    <a:pt x="3458" y="223"/>
                    <a:pt x="3191" y="525"/>
                  </a:cubicBezTo>
                  <a:cubicBezTo>
                    <a:pt x="3036" y="704"/>
                    <a:pt x="2858" y="870"/>
                    <a:pt x="2655" y="989"/>
                  </a:cubicBezTo>
                  <a:cubicBezTo>
                    <a:pt x="2417" y="1144"/>
                    <a:pt x="2143" y="1228"/>
                    <a:pt x="1858" y="1251"/>
                  </a:cubicBezTo>
                  <a:cubicBezTo>
                    <a:pt x="1834" y="1252"/>
                    <a:pt x="1810" y="1253"/>
                    <a:pt x="1786" y="1253"/>
                  </a:cubicBezTo>
                  <a:cubicBezTo>
                    <a:pt x="1525" y="1253"/>
                    <a:pt x="1265" y="1193"/>
                    <a:pt x="1036" y="1073"/>
                  </a:cubicBezTo>
                  <a:cubicBezTo>
                    <a:pt x="822" y="978"/>
                    <a:pt x="631" y="835"/>
                    <a:pt x="465" y="668"/>
                  </a:cubicBezTo>
                  <a:cubicBezTo>
                    <a:pt x="192" y="384"/>
                    <a:pt x="82" y="143"/>
                    <a:pt x="41" y="143"/>
                  </a:cubicBezTo>
                  <a:cubicBezTo>
                    <a:pt x="39" y="143"/>
                    <a:pt x="38" y="143"/>
                    <a:pt x="36" y="144"/>
                  </a:cubicBezTo>
                  <a:cubicBezTo>
                    <a:pt x="0" y="156"/>
                    <a:pt x="60" y="418"/>
                    <a:pt x="334" y="775"/>
                  </a:cubicBezTo>
                  <a:cubicBezTo>
                    <a:pt x="500" y="978"/>
                    <a:pt x="703" y="1144"/>
                    <a:pt x="929" y="1263"/>
                  </a:cubicBezTo>
                  <a:cubicBezTo>
                    <a:pt x="1194" y="1407"/>
                    <a:pt x="1490" y="1479"/>
                    <a:pt x="1789" y="1479"/>
                  </a:cubicBezTo>
                  <a:cubicBezTo>
                    <a:pt x="1812" y="1479"/>
                    <a:pt x="1835" y="1478"/>
                    <a:pt x="1858" y="1478"/>
                  </a:cubicBezTo>
                  <a:cubicBezTo>
                    <a:pt x="2191" y="1466"/>
                    <a:pt x="2501" y="1359"/>
                    <a:pt x="2763" y="1168"/>
                  </a:cubicBezTo>
                  <a:cubicBezTo>
                    <a:pt x="2977" y="1025"/>
                    <a:pt x="3167" y="847"/>
                    <a:pt x="3322" y="632"/>
                  </a:cubicBezTo>
                  <a:cubicBezTo>
                    <a:pt x="3572" y="275"/>
                    <a:pt x="3644" y="13"/>
                    <a:pt x="3620" y="1"/>
                  </a:cubicBezTo>
                  <a:cubicBezTo>
                    <a:pt x="3619" y="1"/>
                    <a:pt x="3618" y="1"/>
                    <a:pt x="361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6" name="Google Shape;1413;p39">
              <a:extLst>
                <a:ext uri="{FF2B5EF4-FFF2-40B4-BE49-F238E27FC236}">
                  <a16:creationId xmlns:a16="http://schemas.microsoft.com/office/drawing/2014/main" id="{8E2C59EE-CB8E-235A-A276-64A13CC7D63D}"/>
                </a:ext>
              </a:extLst>
            </p:cNvPr>
            <p:cNvSpPr/>
            <p:nvPr/>
          </p:nvSpPr>
          <p:spPr>
            <a:xfrm>
              <a:off x="2644775" y="2060116"/>
              <a:ext cx="143564" cy="122331"/>
            </a:xfrm>
            <a:custGeom>
              <a:avLst/>
              <a:gdLst/>
              <a:ahLst/>
              <a:cxnLst/>
              <a:rect l="l" t="t" r="r" b="b"/>
              <a:pathLst>
                <a:path w="4334" h="3693" extrusionOk="0">
                  <a:moveTo>
                    <a:pt x="2182" y="0"/>
                  </a:moveTo>
                  <a:cubicBezTo>
                    <a:pt x="2165" y="0"/>
                    <a:pt x="2148" y="1"/>
                    <a:pt x="2131" y="1"/>
                  </a:cubicBezTo>
                  <a:cubicBezTo>
                    <a:pt x="941" y="25"/>
                    <a:pt x="0" y="870"/>
                    <a:pt x="24" y="1894"/>
                  </a:cubicBezTo>
                  <a:cubicBezTo>
                    <a:pt x="36" y="2891"/>
                    <a:pt x="984" y="3692"/>
                    <a:pt x="2151" y="3692"/>
                  </a:cubicBezTo>
                  <a:cubicBezTo>
                    <a:pt x="2168" y="3692"/>
                    <a:pt x="2186" y="3692"/>
                    <a:pt x="2203" y="3692"/>
                  </a:cubicBezTo>
                  <a:cubicBezTo>
                    <a:pt x="3393" y="3668"/>
                    <a:pt x="4334" y="2823"/>
                    <a:pt x="4322" y="1799"/>
                  </a:cubicBezTo>
                  <a:cubicBezTo>
                    <a:pt x="4299" y="801"/>
                    <a:pt x="3338" y="0"/>
                    <a:pt x="2182" y="0"/>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 name="Google Shape;1414;p39">
              <a:extLst>
                <a:ext uri="{FF2B5EF4-FFF2-40B4-BE49-F238E27FC236}">
                  <a16:creationId xmlns:a16="http://schemas.microsoft.com/office/drawing/2014/main" id="{84842469-573D-E3E9-9075-F86DDED50D05}"/>
                </a:ext>
              </a:extLst>
            </p:cNvPr>
            <p:cNvSpPr/>
            <p:nvPr/>
          </p:nvSpPr>
          <p:spPr>
            <a:xfrm>
              <a:off x="3015080" y="2052232"/>
              <a:ext cx="143994" cy="122728"/>
            </a:xfrm>
            <a:custGeom>
              <a:avLst/>
              <a:gdLst/>
              <a:ahLst/>
              <a:cxnLst/>
              <a:rect l="l" t="t" r="r" b="b"/>
              <a:pathLst>
                <a:path w="4347" h="3705" extrusionOk="0">
                  <a:moveTo>
                    <a:pt x="2183" y="0"/>
                  </a:moveTo>
                  <a:cubicBezTo>
                    <a:pt x="2166" y="0"/>
                    <a:pt x="2149" y="0"/>
                    <a:pt x="2132" y="1"/>
                  </a:cubicBezTo>
                  <a:cubicBezTo>
                    <a:pt x="953" y="25"/>
                    <a:pt x="1" y="870"/>
                    <a:pt x="25" y="1894"/>
                  </a:cubicBezTo>
                  <a:cubicBezTo>
                    <a:pt x="48" y="2903"/>
                    <a:pt x="997" y="3704"/>
                    <a:pt x="2164" y="3704"/>
                  </a:cubicBezTo>
                  <a:cubicBezTo>
                    <a:pt x="2181" y="3704"/>
                    <a:pt x="2198" y="3704"/>
                    <a:pt x="2216" y="3704"/>
                  </a:cubicBezTo>
                  <a:cubicBezTo>
                    <a:pt x="3394" y="3680"/>
                    <a:pt x="4347" y="2823"/>
                    <a:pt x="4323" y="1810"/>
                  </a:cubicBezTo>
                  <a:cubicBezTo>
                    <a:pt x="4299" y="801"/>
                    <a:pt x="3351" y="0"/>
                    <a:pt x="2183" y="0"/>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 name="Google Shape;1415;p39">
              <a:extLst>
                <a:ext uri="{FF2B5EF4-FFF2-40B4-BE49-F238E27FC236}">
                  <a16:creationId xmlns:a16="http://schemas.microsoft.com/office/drawing/2014/main" id="{BE765DDD-78E4-5569-6C61-6C1D48819167}"/>
                </a:ext>
              </a:extLst>
            </p:cNvPr>
            <p:cNvSpPr/>
            <p:nvPr/>
          </p:nvSpPr>
          <p:spPr>
            <a:xfrm>
              <a:off x="2833150" y="1370575"/>
              <a:ext cx="166725" cy="183375"/>
            </a:xfrm>
            <a:custGeom>
              <a:avLst/>
              <a:gdLst/>
              <a:ahLst/>
              <a:cxnLst/>
              <a:rect l="l" t="t" r="r" b="b"/>
              <a:pathLst>
                <a:path w="6669" h="7335" extrusionOk="0">
                  <a:moveTo>
                    <a:pt x="3334" y="0"/>
                  </a:moveTo>
                  <a:lnTo>
                    <a:pt x="1" y="7334"/>
                  </a:lnTo>
                  <a:lnTo>
                    <a:pt x="6668" y="7334"/>
                  </a:lnTo>
                  <a:lnTo>
                    <a:pt x="3334"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9" name="Google Shape;1416;p39">
              <a:extLst>
                <a:ext uri="{FF2B5EF4-FFF2-40B4-BE49-F238E27FC236}">
                  <a16:creationId xmlns:a16="http://schemas.microsoft.com/office/drawing/2014/main" id="{F0B58166-E98A-7663-F74E-643732F5463F}"/>
                </a:ext>
              </a:extLst>
            </p:cNvPr>
            <p:cNvSpPr/>
            <p:nvPr/>
          </p:nvSpPr>
          <p:spPr>
            <a:xfrm>
              <a:off x="2833150" y="2604650"/>
              <a:ext cx="166725" cy="183375"/>
            </a:xfrm>
            <a:custGeom>
              <a:avLst/>
              <a:gdLst/>
              <a:ahLst/>
              <a:cxnLst/>
              <a:rect l="l" t="t" r="r" b="b"/>
              <a:pathLst>
                <a:path w="6669" h="7335" extrusionOk="0">
                  <a:moveTo>
                    <a:pt x="1" y="0"/>
                  </a:moveTo>
                  <a:lnTo>
                    <a:pt x="3334" y="7335"/>
                  </a:lnTo>
                  <a:lnTo>
                    <a:pt x="6668"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0" name="Google Shape;1417;p39">
              <a:extLst>
                <a:ext uri="{FF2B5EF4-FFF2-40B4-BE49-F238E27FC236}">
                  <a16:creationId xmlns:a16="http://schemas.microsoft.com/office/drawing/2014/main" id="{634EEBD2-DF41-769C-DE45-C7180CF5E6F5}"/>
                </a:ext>
              </a:extLst>
            </p:cNvPr>
            <p:cNvSpPr/>
            <p:nvPr/>
          </p:nvSpPr>
          <p:spPr>
            <a:xfrm>
              <a:off x="3412100" y="1995950"/>
              <a:ext cx="183375" cy="166700"/>
            </a:xfrm>
            <a:custGeom>
              <a:avLst/>
              <a:gdLst/>
              <a:ahLst/>
              <a:cxnLst/>
              <a:rect l="l" t="t" r="r" b="b"/>
              <a:pathLst>
                <a:path w="7335" h="6668" extrusionOk="0">
                  <a:moveTo>
                    <a:pt x="0" y="0"/>
                  </a:moveTo>
                  <a:lnTo>
                    <a:pt x="0" y="6668"/>
                  </a:lnTo>
                  <a:lnTo>
                    <a:pt x="7334" y="3334"/>
                  </a:lnTo>
                  <a:lnTo>
                    <a:pt x="0"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1" name="Google Shape;1418;p39">
              <a:extLst>
                <a:ext uri="{FF2B5EF4-FFF2-40B4-BE49-F238E27FC236}">
                  <a16:creationId xmlns:a16="http://schemas.microsoft.com/office/drawing/2014/main" id="{D475EA19-67C9-2E52-4CFE-5DF7B6D07DC6}"/>
                </a:ext>
              </a:extLst>
            </p:cNvPr>
            <p:cNvSpPr/>
            <p:nvPr/>
          </p:nvSpPr>
          <p:spPr>
            <a:xfrm>
              <a:off x="2178000" y="1995950"/>
              <a:ext cx="183400" cy="166700"/>
            </a:xfrm>
            <a:custGeom>
              <a:avLst/>
              <a:gdLst/>
              <a:ahLst/>
              <a:cxnLst/>
              <a:rect l="l" t="t" r="r" b="b"/>
              <a:pathLst>
                <a:path w="7336" h="6668" extrusionOk="0">
                  <a:moveTo>
                    <a:pt x="7335" y="0"/>
                  </a:moveTo>
                  <a:lnTo>
                    <a:pt x="1" y="3334"/>
                  </a:lnTo>
                  <a:lnTo>
                    <a:pt x="7335" y="6668"/>
                  </a:lnTo>
                  <a:lnTo>
                    <a:pt x="7335"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2" name="Google Shape;1419;p39">
              <a:extLst>
                <a:ext uri="{FF2B5EF4-FFF2-40B4-BE49-F238E27FC236}">
                  <a16:creationId xmlns:a16="http://schemas.microsoft.com/office/drawing/2014/main" id="{3C0E2149-2A88-1D23-9A6F-DDB51446A4E0}"/>
                </a:ext>
              </a:extLst>
            </p:cNvPr>
            <p:cNvSpPr/>
            <p:nvPr/>
          </p:nvSpPr>
          <p:spPr>
            <a:xfrm>
              <a:off x="2420900" y="1556900"/>
              <a:ext cx="188725" cy="188750"/>
            </a:xfrm>
            <a:custGeom>
              <a:avLst/>
              <a:gdLst/>
              <a:ahLst/>
              <a:cxnLst/>
              <a:rect l="l" t="t" r="r" b="b"/>
              <a:pathLst>
                <a:path w="7549" h="7550" extrusionOk="0">
                  <a:moveTo>
                    <a:pt x="0" y="1"/>
                  </a:moveTo>
                  <a:lnTo>
                    <a:pt x="2822" y="7549"/>
                  </a:lnTo>
                  <a:lnTo>
                    <a:pt x="7549" y="2834"/>
                  </a:lnTo>
                  <a:lnTo>
                    <a:pt x="0"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3" name="Google Shape;1420;p39">
              <a:extLst>
                <a:ext uri="{FF2B5EF4-FFF2-40B4-BE49-F238E27FC236}">
                  <a16:creationId xmlns:a16="http://schemas.microsoft.com/office/drawing/2014/main" id="{2A5FE82C-2FE0-9F92-8650-112315870138}"/>
                </a:ext>
              </a:extLst>
            </p:cNvPr>
            <p:cNvSpPr/>
            <p:nvPr/>
          </p:nvSpPr>
          <p:spPr>
            <a:xfrm>
              <a:off x="3234400" y="2370700"/>
              <a:ext cx="188725" cy="188725"/>
            </a:xfrm>
            <a:custGeom>
              <a:avLst/>
              <a:gdLst/>
              <a:ahLst/>
              <a:cxnLst/>
              <a:rect l="l" t="t" r="r" b="b"/>
              <a:pathLst>
                <a:path w="7549" h="7549" extrusionOk="0">
                  <a:moveTo>
                    <a:pt x="4727" y="0"/>
                  </a:moveTo>
                  <a:lnTo>
                    <a:pt x="0" y="4715"/>
                  </a:lnTo>
                  <a:lnTo>
                    <a:pt x="7549" y="7549"/>
                  </a:lnTo>
                  <a:lnTo>
                    <a:pt x="4727"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 name="Google Shape;1421;p39">
              <a:extLst>
                <a:ext uri="{FF2B5EF4-FFF2-40B4-BE49-F238E27FC236}">
                  <a16:creationId xmlns:a16="http://schemas.microsoft.com/office/drawing/2014/main" id="{C6C8A716-6D0F-06D4-C97F-F0A36EA64D2F}"/>
                </a:ext>
              </a:extLst>
            </p:cNvPr>
            <p:cNvSpPr/>
            <p:nvPr/>
          </p:nvSpPr>
          <p:spPr>
            <a:xfrm>
              <a:off x="3213550" y="1578025"/>
              <a:ext cx="188750" cy="188750"/>
            </a:xfrm>
            <a:custGeom>
              <a:avLst/>
              <a:gdLst/>
              <a:ahLst/>
              <a:cxnLst/>
              <a:rect l="l" t="t" r="r" b="b"/>
              <a:pathLst>
                <a:path w="7550" h="7550" extrusionOk="0">
                  <a:moveTo>
                    <a:pt x="7549" y="1"/>
                  </a:moveTo>
                  <a:lnTo>
                    <a:pt x="1" y="2835"/>
                  </a:lnTo>
                  <a:lnTo>
                    <a:pt x="4716" y="7549"/>
                  </a:lnTo>
                  <a:lnTo>
                    <a:pt x="7549"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 name="Google Shape;1422;p39">
              <a:extLst>
                <a:ext uri="{FF2B5EF4-FFF2-40B4-BE49-F238E27FC236}">
                  <a16:creationId xmlns:a16="http://schemas.microsoft.com/office/drawing/2014/main" id="{79AD8323-0B8E-DA3E-DF6D-AB718C042D6F}"/>
                </a:ext>
              </a:extLst>
            </p:cNvPr>
            <p:cNvSpPr/>
            <p:nvPr/>
          </p:nvSpPr>
          <p:spPr>
            <a:xfrm>
              <a:off x="2399775" y="2391825"/>
              <a:ext cx="188725" cy="188750"/>
            </a:xfrm>
            <a:custGeom>
              <a:avLst/>
              <a:gdLst/>
              <a:ahLst/>
              <a:cxnLst/>
              <a:rect l="l" t="t" r="r" b="b"/>
              <a:pathLst>
                <a:path w="7549" h="7550" extrusionOk="0">
                  <a:moveTo>
                    <a:pt x="2834" y="1"/>
                  </a:moveTo>
                  <a:lnTo>
                    <a:pt x="0" y="7549"/>
                  </a:lnTo>
                  <a:lnTo>
                    <a:pt x="0" y="7549"/>
                  </a:lnTo>
                  <a:lnTo>
                    <a:pt x="7549" y="4715"/>
                  </a:lnTo>
                  <a:lnTo>
                    <a:pt x="2834"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86" name="Google Shape;118;p4">
            <a:extLst>
              <a:ext uri="{FF2B5EF4-FFF2-40B4-BE49-F238E27FC236}">
                <a16:creationId xmlns:a16="http://schemas.microsoft.com/office/drawing/2014/main" id="{66F04F1B-FAFF-4B67-6691-8383BEE2A393}"/>
              </a:ext>
            </a:extLst>
          </p:cNvPr>
          <p:cNvSpPr/>
          <p:nvPr/>
        </p:nvSpPr>
        <p:spPr>
          <a:xfrm rot="19980337">
            <a:off x="9288853" y="5344896"/>
            <a:ext cx="1005781" cy="1008638"/>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思源黑体 CN"/>
              <a:cs typeface="+mn-cs"/>
            </a:endParaRPr>
          </a:p>
        </p:txBody>
      </p:sp>
      <p:sp>
        <p:nvSpPr>
          <p:cNvPr id="87" name="Google Shape;118;p4">
            <a:extLst>
              <a:ext uri="{FF2B5EF4-FFF2-40B4-BE49-F238E27FC236}">
                <a16:creationId xmlns:a16="http://schemas.microsoft.com/office/drawing/2014/main" id="{488F3532-9D55-1B46-E972-02247F9E28B9}"/>
              </a:ext>
            </a:extLst>
          </p:cNvPr>
          <p:cNvSpPr/>
          <p:nvPr/>
        </p:nvSpPr>
        <p:spPr>
          <a:xfrm rot="19980337">
            <a:off x="9370878" y="3875565"/>
            <a:ext cx="1018247" cy="1195952"/>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思源黑体 CN"/>
              <a:cs typeface="+mn-cs"/>
            </a:endParaRPr>
          </a:p>
        </p:txBody>
      </p:sp>
    </p:spTree>
    <p:custDataLst>
      <p:tags r:id="rId1"/>
    </p:custDataLst>
    <p:extLst>
      <p:ext uri="{BB962C8B-B14F-4D97-AF65-F5344CB8AC3E}">
        <p14:creationId xmlns:p14="http://schemas.microsoft.com/office/powerpoint/2010/main" val="21375663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70"/>
                                        </p:tgtEl>
                                        <p:attrNameLst>
                                          <p:attrName>style.visibility</p:attrName>
                                        </p:attrNameLst>
                                      </p:cBhvr>
                                      <p:to>
                                        <p:strVal val="visible"/>
                                      </p:to>
                                    </p:set>
                                    <p:animEffect transition="in" filter="fade">
                                      <p:cBhvr>
                                        <p:cTn id="7" dur="1000"/>
                                        <p:tgtEl>
                                          <p:spTgt spid="70"/>
                                        </p:tgtEl>
                                      </p:cBhvr>
                                    </p:animEffect>
                                    <p:anim calcmode="lin" valueType="num">
                                      <p:cBhvr>
                                        <p:cTn id="8" dur="1000" fill="hold"/>
                                        <p:tgtEl>
                                          <p:spTgt spid="70"/>
                                        </p:tgtEl>
                                        <p:attrNameLst>
                                          <p:attrName>ppt_x</p:attrName>
                                        </p:attrNameLst>
                                      </p:cBhvr>
                                      <p:tavLst>
                                        <p:tav tm="0">
                                          <p:val>
                                            <p:strVal val="#ppt_x"/>
                                          </p:val>
                                        </p:tav>
                                        <p:tav tm="100000">
                                          <p:val>
                                            <p:strVal val="#ppt_x"/>
                                          </p:val>
                                        </p:tav>
                                      </p:tavLst>
                                    </p:anim>
                                    <p:anim calcmode="lin" valueType="num">
                                      <p:cBhvr>
                                        <p:cTn id="9" dur="1000" fill="hold"/>
                                        <p:tgtEl>
                                          <p:spTgt spid="7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26"/>
                                        </p:tgtEl>
                                        <p:attrNameLst>
                                          <p:attrName>style.visibility</p:attrName>
                                        </p:attrNameLst>
                                      </p:cBhvr>
                                      <p:to>
                                        <p:strVal val="visible"/>
                                      </p:to>
                                    </p:set>
                                    <p:anim calcmode="lin" valueType="num">
                                      <p:cBhvr>
                                        <p:cTn id="13" dur="500" fill="hold"/>
                                        <p:tgtEl>
                                          <p:spTgt spid="26"/>
                                        </p:tgtEl>
                                        <p:attrNameLst>
                                          <p:attrName>ppt_w</p:attrName>
                                        </p:attrNameLst>
                                      </p:cBhvr>
                                      <p:tavLst>
                                        <p:tav tm="0">
                                          <p:val>
                                            <p:fltVal val="0"/>
                                          </p:val>
                                        </p:tav>
                                        <p:tav tm="100000">
                                          <p:val>
                                            <p:strVal val="#ppt_w"/>
                                          </p:val>
                                        </p:tav>
                                      </p:tavLst>
                                    </p:anim>
                                    <p:anim calcmode="lin" valueType="num">
                                      <p:cBhvr>
                                        <p:cTn id="14" dur="500" fill="hold"/>
                                        <p:tgtEl>
                                          <p:spTgt spid="26"/>
                                        </p:tgtEl>
                                        <p:attrNameLst>
                                          <p:attrName>ppt_h</p:attrName>
                                        </p:attrNameLst>
                                      </p:cBhvr>
                                      <p:tavLst>
                                        <p:tav tm="0">
                                          <p:val>
                                            <p:fltVal val="0"/>
                                          </p:val>
                                        </p:tav>
                                        <p:tav tm="100000">
                                          <p:val>
                                            <p:strVal val="#ppt_h"/>
                                          </p:val>
                                        </p:tav>
                                      </p:tavLst>
                                    </p:anim>
                                    <p:animEffect transition="in" filter="fade">
                                      <p:cBhvr>
                                        <p:cTn id="15" dur="500"/>
                                        <p:tgtEl>
                                          <p:spTgt spid="26"/>
                                        </p:tgtEl>
                                      </p:cBhvr>
                                    </p:animEffect>
                                  </p:childTnLst>
                                </p:cTn>
                              </p:par>
                              <p:par>
                                <p:cTn id="16" presetID="53" presetClass="entr" presetSubtype="16"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 calcmode="lin" valueType="num">
                                      <p:cBhvr>
                                        <p:cTn id="18" dur="500" fill="hold"/>
                                        <p:tgtEl>
                                          <p:spTgt spid="12"/>
                                        </p:tgtEl>
                                        <p:attrNameLst>
                                          <p:attrName>ppt_w</p:attrName>
                                        </p:attrNameLst>
                                      </p:cBhvr>
                                      <p:tavLst>
                                        <p:tav tm="0">
                                          <p:val>
                                            <p:fltVal val="0"/>
                                          </p:val>
                                        </p:tav>
                                        <p:tav tm="100000">
                                          <p:val>
                                            <p:strVal val="#ppt_w"/>
                                          </p:val>
                                        </p:tav>
                                      </p:tavLst>
                                    </p:anim>
                                    <p:anim calcmode="lin" valueType="num">
                                      <p:cBhvr>
                                        <p:cTn id="19" dur="500" fill="hold"/>
                                        <p:tgtEl>
                                          <p:spTgt spid="12"/>
                                        </p:tgtEl>
                                        <p:attrNameLst>
                                          <p:attrName>ppt_h</p:attrName>
                                        </p:attrNameLst>
                                      </p:cBhvr>
                                      <p:tavLst>
                                        <p:tav tm="0">
                                          <p:val>
                                            <p:fltVal val="0"/>
                                          </p:val>
                                        </p:tav>
                                        <p:tav tm="100000">
                                          <p:val>
                                            <p:strVal val="#ppt_h"/>
                                          </p:val>
                                        </p:tav>
                                      </p:tavLst>
                                    </p:anim>
                                    <p:animEffect transition="in" filter="fade">
                                      <p:cBhvr>
                                        <p:cTn id="20" dur="500"/>
                                        <p:tgtEl>
                                          <p:spTgt spid="12"/>
                                        </p:tgtEl>
                                      </p:cBhvr>
                                    </p:animEffect>
                                  </p:childTnLst>
                                </p:cTn>
                              </p:par>
                              <p:par>
                                <p:cTn id="21" presetID="53" presetClass="entr" presetSubtype="16" fill="hold" nodeType="withEffect">
                                  <p:stCondLst>
                                    <p:cond delay="0"/>
                                  </p:stCondLst>
                                  <p:childTnLst>
                                    <p:set>
                                      <p:cBhvr>
                                        <p:cTn id="22" dur="1" fill="hold">
                                          <p:stCondLst>
                                            <p:cond delay="0"/>
                                          </p:stCondLst>
                                        </p:cTn>
                                        <p:tgtEl>
                                          <p:spTgt spid="45"/>
                                        </p:tgtEl>
                                        <p:attrNameLst>
                                          <p:attrName>style.visibility</p:attrName>
                                        </p:attrNameLst>
                                      </p:cBhvr>
                                      <p:to>
                                        <p:strVal val="visible"/>
                                      </p:to>
                                    </p:set>
                                    <p:anim calcmode="lin" valueType="num">
                                      <p:cBhvr>
                                        <p:cTn id="23" dur="500" fill="hold"/>
                                        <p:tgtEl>
                                          <p:spTgt spid="45"/>
                                        </p:tgtEl>
                                        <p:attrNameLst>
                                          <p:attrName>ppt_w</p:attrName>
                                        </p:attrNameLst>
                                      </p:cBhvr>
                                      <p:tavLst>
                                        <p:tav tm="0">
                                          <p:val>
                                            <p:fltVal val="0"/>
                                          </p:val>
                                        </p:tav>
                                        <p:tav tm="100000">
                                          <p:val>
                                            <p:strVal val="#ppt_w"/>
                                          </p:val>
                                        </p:tav>
                                      </p:tavLst>
                                    </p:anim>
                                    <p:anim calcmode="lin" valueType="num">
                                      <p:cBhvr>
                                        <p:cTn id="24" dur="500" fill="hold"/>
                                        <p:tgtEl>
                                          <p:spTgt spid="45"/>
                                        </p:tgtEl>
                                        <p:attrNameLst>
                                          <p:attrName>ppt_h</p:attrName>
                                        </p:attrNameLst>
                                      </p:cBhvr>
                                      <p:tavLst>
                                        <p:tav tm="0">
                                          <p:val>
                                            <p:fltVal val="0"/>
                                          </p:val>
                                        </p:tav>
                                        <p:tav tm="100000">
                                          <p:val>
                                            <p:strVal val="#ppt_h"/>
                                          </p:val>
                                        </p:tav>
                                      </p:tavLst>
                                    </p:anim>
                                    <p:animEffect transition="in" filter="fade">
                                      <p:cBhvr>
                                        <p:cTn id="25"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6" restart="whenNotActive" fill="hold" evtFilter="cancelBubble" nodeType="interactiveSeq">
                <p:stCondLst>
                  <p:cond evt="onClick" delay="0">
                    <p:tgtEl>
                      <p:spTgt spid="26"/>
                    </p:tgtEl>
                  </p:cond>
                </p:stCondLst>
                <p:endSync evt="end" delay="0">
                  <p:rtn val="all"/>
                </p:endSync>
                <p:childTnLst>
                  <p:par>
                    <p:cTn id="27" fill="hold">
                      <p:stCondLst>
                        <p:cond delay="0"/>
                      </p:stCondLst>
                      <p:childTnLst>
                        <p:par>
                          <p:cTn id="28" fill="hold">
                            <p:stCondLst>
                              <p:cond delay="0"/>
                            </p:stCondLst>
                            <p:childTnLst>
                              <p:par>
                                <p:cTn id="29" presetID="37" presetClass="entr" presetSubtype="0" fill="hold" nodeType="clickEffect">
                                  <p:stCondLst>
                                    <p:cond delay="0"/>
                                  </p:stCondLst>
                                  <p:childTnLst>
                                    <p:set>
                                      <p:cBhvr>
                                        <p:cTn id="30" dur="1" fill="hold">
                                          <p:stCondLst>
                                            <p:cond delay="0"/>
                                          </p:stCondLst>
                                        </p:cTn>
                                        <p:tgtEl>
                                          <p:spTgt spid="71"/>
                                        </p:tgtEl>
                                        <p:attrNameLst>
                                          <p:attrName>style.visibility</p:attrName>
                                        </p:attrNameLst>
                                      </p:cBhvr>
                                      <p:to>
                                        <p:strVal val="visible"/>
                                      </p:to>
                                    </p:set>
                                    <p:animEffect transition="in" filter="fade">
                                      <p:cBhvr>
                                        <p:cTn id="31" dur="1000"/>
                                        <p:tgtEl>
                                          <p:spTgt spid="71"/>
                                        </p:tgtEl>
                                      </p:cBhvr>
                                    </p:animEffect>
                                    <p:anim calcmode="lin" valueType="num">
                                      <p:cBhvr>
                                        <p:cTn id="32" dur="1000" fill="hold"/>
                                        <p:tgtEl>
                                          <p:spTgt spid="71"/>
                                        </p:tgtEl>
                                        <p:attrNameLst>
                                          <p:attrName>ppt_x</p:attrName>
                                        </p:attrNameLst>
                                      </p:cBhvr>
                                      <p:tavLst>
                                        <p:tav tm="0">
                                          <p:val>
                                            <p:strVal val="#ppt_x"/>
                                          </p:val>
                                        </p:tav>
                                        <p:tav tm="100000">
                                          <p:val>
                                            <p:strVal val="#ppt_x"/>
                                          </p:val>
                                        </p:tav>
                                      </p:tavLst>
                                    </p:anim>
                                    <p:anim calcmode="lin" valueType="num">
                                      <p:cBhvr>
                                        <p:cTn id="33" dur="900" decel="100000" fill="hold"/>
                                        <p:tgtEl>
                                          <p:spTgt spid="71"/>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71"/>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4" name="chimes.wav"/>
                                        </p:tgtEl>
                                      </p:cMediaNode>
                                    </p:audio>
                                  </p:subTnLst>
                                </p:cTn>
                              </p:par>
                            </p:childTnLst>
                          </p:cTn>
                        </p:par>
                      </p:childTnLst>
                    </p:cTn>
                  </p:par>
                </p:childTnLst>
              </p:cTn>
              <p:nextCondLst>
                <p:cond evt="onClick" delay="0">
                  <p:tgtEl>
                    <p:spTgt spid="26"/>
                  </p:tgtEl>
                </p:cond>
              </p:nextCondLst>
            </p:seq>
            <p:seq concurrent="1" nextAc="seek">
              <p:cTn id="35" restart="whenNotActive" fill="hold" evtFilter="cancelBubble" nodeType="interactiveSeq">
                <p:stCondLst>
                  <p:cond evt="onClick" delay="0">
                    <p:tgtEl>
                      <p:spTgt spid="12"/>
                    </p:tgtEl>
                  </p:cond>
                </p:stCondLst>
                <p:endSync evt="end" delay="0">
                  <p:rtn val="all"/>
                </p:endSync>
                <p:childTnLst>
                  <p:par>
                    <p:cTn id="36" fill="hold">
                      <p:stCondLst>
                        <p:cond delay="0"/>
                      </p:stCondLst>
                      <p:childTnLst>
                        <p:par>
                          <p:cTn id="37" fill="hold">
                            <p:stCondLst>
                              <p:cond delay="0"/>
                            </p:stCondLst>
                            <p:childTnLst>
                              <p:par>
                                <p:cTn id="38" presetID="37" presetClass="entr" presetSubtype="0" fill="hold" grpId="0" nodeType="clickEffect">
                                  <p:stCondLst>
                                    <p:cond delay="0"/>
                                  </p:stCondLst>
                                  <p:childTnLst>
                                    <p:set>
                                      <p:cBhvr>
                                        <p:cTn id="39" dur="1" fill="hold">
                                          <p:stCondLst>
                                            <p:cond delay="0"/>
                                          </p:stCondLst>
                                        </p:cTn>
                                        <p:tgtEl>
                                          <p:spTgt spid="87"/>
                                        </p:tgtEl>
                                        <p:attrNameLst>
                                          <p:attrName>style.visibility</p:attrName>
                                        </p:attrNameLst>
                                      </p:cBhvr>
                                      <p:to>
                                        <p:strVal val="visible"/>
                                      </p:to>
                                    </p:set>
                                    <p:animEffect transition="in" filter="fade">
                                      <p:cBhvr>
                                        <p:cTn id="40" dur="1000"/>
                                        <p:tgtEl>
                                          <p:spTgt spid="87"/>
                                        </p:tgtEl>
                                      </p:cBhvr>
                                    </p:animEffect>
                                    <p:anim calcmode="lin" valueType="num">
                                      <p:cBhvr>
                                        <p:cTn id="41" dur="1000" fill="hold"/>
                                        <p:tgtEl>
                                          <p:spTgt spid="87"/>
                                        </p:tgtEl>
                                        <p:attrNameLst>
                                          <p:attrName>ppt_x</p:attrName>
                                        </p:attrNameLst>
                                      </p:cBhvr>
                                      <p:tavLst>
                                        <p:tav tm="0">
                                          <p:val>
                                            <p:strVal val="#ppt_x"/>
                                          </p:val>
                                        </p:tav>
                                        <p:tav tm="100000">
                                          <p:val>
                                            <p:strVal val="#ppt_x"/>
                                          </p:val>
                                        </p:tav>
                                      </p:tavLst>
                                    </p:anim>
                                    <p:anim calcmode="lin" valueType="num">
                                      <p:cBhvr>
                                        <p:cTn id="42" dur="900" decel="100000" fill="hold"/>
                                        <p:tgtEl>
                                          <p:spTgt spid="87"/>
                                        </p:tgtEl>
                                        <p:attrNameLst>
                                          <p:attrName>ppt_y</p:attrName>
                                        </p:attrNameLst>
                                      </p:cBhvr>
                                      <p:tavLst>
                                        <p:tav tm="0">
                                          <p:val>
                                            <p:strVal val="#ppt_y+1"/>
                                          </p:val>
                                        </p:tav>
                                        <p:tav tm="100000">
                                          <p:val>
                                            <p:strVal val="#ppt_y-.03"/>
                                          </p:val>
                                        </p:tav>
                                      </p:tavLst>
                                    </p:anim>
                                    <p:anim calcmode="lin" valueType="num">
                                      <p:cBhvr>
                                        <p:cTn id="43" dur="100" accel="100000" fill="hold">
                                          <p:stCondLst>
                                            <p:cond delay="900"/>
                                          </p:stCondLst>
                                        </p:cTn>
                                        <p:tgtEl>
                                          <p:spTgt spid="87"/>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38"/>
                                            </p:cond>
                                          </p:stCondLst>
                                          <p:endCondLst>
                                            <p:cond evt="onStopAudio" delay="0">
                                              <p:tgtEl>
                                                <p:sldTgt/>
                                              </p:tgtEl>
                                            </p:cond>
                                          </p:endCondLst>
                                        </p:cTn>
                                        <p:tgtEl>
                                          <p:sndTgt r:embed="rId5" name="voltage.wav"/>
                                        </p:tgtEl>
                                      </p:cMediaNode>
                                    </p:audio>
                                  </p:subTnLst>
                                </p:cTn>
                              </p:par>
                            </p:childTnLst>
                          </p:cTn>
                        </p:par>
                      </p:childTnLst>
                    </p:cTn>
                  </p:par>
                </p:childTnLst>
              </p:cTn>
              <p:nextCondLst>
                <p:cond evt="onClick" delay="0">
                  <p:tgtEl>
                    <p:spTgt spid="12"/>
                  </p:tgtEl>
                </p:cond>
              </p:nextCondLst>
            </p:seq>
            <p:seq concurrent="1" nextAc="seek">
              <p:cTn id="44" restart="whenNotActive" fill="hold" evtFilter="cancelBubble" nodeType="interactiveSeq">
                <p:stCondLst>
                  <p:cond evt="onClick" delay="0">
                    <p:tgtEl>
                      <p:spTgt spid="45"/>
                    </p:tgtEl>
                  </p:cond>
                </p:stCondLst>
                <p:endSync evt="end" delay="0">
                  <p:rtn val="all"/>
                </p:endSync>
                <p:childTnLst>
                  <p:par>
                    <p:cTn id="45" fill="hold">
                      <p:stCondLst>
                        <p:cond delay="0"/>
                      </p:stCondLst>
                      <p:childTnLst>
                        <p:par>
                          <p:cTn id="46" fill="hold">
                            <p:stCondLst>
                              <p:cond delay="0"/>
                            </p:stCondLst>
                            <p:childTnLst>
                              <p:par>
                                <p:cTn id="47" presetID="37" presetClass="entr" presetSubtype="0" fill="hold" grpId="0" nodeType="clickEffect">
                                  <p:stCondLst>
                                    <p:cond delay="0"/>
                                  </p:stCondLst>
                                  <p:childTnLst>
                                    <p:set>
                                      <p:cBhvr>
                                        <p:cTn id="48" dur="1" fill="hold">
                                          <p:stCondLst>
                                            <p:cond delay="0"/>
                                          </p:stCondLst>
                                        </p:cTn>
                                        <p:tgtEl>
                                          <p:spTgt spid="86"/>
                                        </p:tgtEl>
                                        <p:attrNameLst>
                                          <p:attrName>style.visibility</p:attrName>
                                        </p:attrNameLst>
                                      </p:cBhvr>
                                      <p:to>
                                        <p:strVal val="visible"/>
                                      </p:to>
                                    </p:set>
                                    <p:animEffect transition="in" filter="fade">
                                      <p:cBhvr>
                                        <p:cTn id="49" dur="1000"/>
                                        <p:tgtEl>
                                          <p:spTgt spid="86"/>
                                        </p:tgtEl>
                                      </p:cBhvr>
                                    </p:animEffect>
                                    <p:anim calcmode="lin" valueType="num">
                                      <p:cBhvr>
                                        <p:cTn id="50" dur="1000" fill="hold"/>
                                        <p:tgtEl>
                                          <p:spTgt spid="86"/>
                                        </p:tgtEl>
                                        <p:attrNameLst>
                                          <p:attrName>ppt_x</p:attrName>
                                        </p:attrNameLst>
                                      </p:cBhvr>
                                      <p:tavLst>
                                        <p:tav tm="0">
                                          <p:val>
                                            <p:strVal val="#ppt_x"/>
                                          </p:val>
                                        </p:tav>
                                        <p:tav tm="100000">
                                          <p:val>
                                            <p:strVal val="#ppt_x"/>
                                          </p:val>
                                        </p:tav>
                                      </p:tavLst>
                                    </p:anim>
                                    <p:anim calcmode="lin" valueType="num">
                                      <p:cBhvr>
                                        <p:cTn id="51" dur="900" decel="100000" fill="hold"/>
                                        <p:tgtEl>
                                          <p:spTgt spid="86"/>
                                        </p:tgtEl>
                                        <p:attrNameLst>
                                          <p:attrName>ppt_y</p:attrName>
                                        </p:attrNameLst>
                                      </p:cBhvr>
                                      <p:tavLst>
                                        <p:tav tm="0">
                                          <p:val>
                                            <p:strVal val="#ppt_y+1"/>
                                          </p:val>
                                        </p:tav>
                                        <p:tav tm="100000">
                                          <p:val>
                                            <p:strVal val="#ppt_y-.03"/>
                                          </p:val>
                                        </p:tav>
                                      </p:tavLst>
                                    </p:anim>
                                    <p:anim calcmode="lin" valueType="num">
                                      <p:cBhvr>
                                        <p:cTn id="52" dur="100" accel="100000" fill="hold">
                                          <p:stCondLst>
                                            <p:cond delay="900"/>
                                          </p:stCondLst>
                                        </p:cTn>
                                        <p:tgtEl>
                                          <p:spTgt spid="86"/>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47"/>
                                            </p:cond>
                                          </p:stCondLst>
                                          <p:endCondLst>
                                            <p:cond evt="onStopAudio" delay="0">
                                              <p:tgtEl>
                                                <p:sldTgt/>
                                              </p:tgtEl>
                                            </p:cond>
                                          </p:endCondLst>
                                        </p:cTn>
                                        <p:tgtEl>
                                          <p:sndTgt r:embed="rId5" name="voltage.wav"/>
                                        </p:tgtEl>
                                      </p:cMediaNode>
                                    </p:audio>
                                  </p:subTnLst>
                                </p:cTn>
                              </p:par>
                            </p:childTnLst>
                          </p:cTn>
                        </p:par>
                      </p:childTnLst>
                    </p:cTn>
                  </p:par>
                </p:childTnLst>
              </p:cTn>
              <p:nextCondLst>
                <p:cond evt="onClick" delay="0">
                  <p:tgtEl>
                    <p:spTgt spid="45"/>
                  </p:tgtEl>
                </p:cond>
              </p:nextCondLst>
            </p:seq>
          </p:childTnLst>
        </p:cTn>
      </p:par>
    </p:tnLst>
    <p:bldLst>
      <p:bldP spid="70" grpId="0" animBg="1"/>
      <p:bldP spid="86" grpId="0" animBg="1"/>
      <p:bldP spid="8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a:extLst>
              <a:ext uri="{FF2B5EF4-FFF2-40B4-BE49-F238E27FC236}">
                <a16:creationId xmlns:a16="http://schemas.microsoft.com/office/drawing/2014/main" id="{CDD1C6F3-5FB6-2C4B-371A-C0E9B1169608}"/>
              </a:ext>
            </a:extLst>
          </p:cNvPr>
          <p:cNvSpPr/>
          <p:nvPr/>
        </p:nvSpPr>
        <p:spPr>
          <a:xfrm>
            <a:off x="-3" y="583046"/>
            <a:ext cx="11827828" cy="6274954"/>
          </a:xfrm>
          <a:prstGeom prst="roundRect">
            <a:avLst/>
          </a:prstGeom>
          <a:solidFill>
            <a:schemeClr val="bg1"/>
          </a:solidFill>
          <a:ln w="57150">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SG"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2" name="Picture 1">
            <a:hlinkClick r:id="rId6" action="ppaction://hlinksldjump"/>
          </p:cNvPr>
          <p:cNvPicPr>
            <a:picLocks noChangeAspect="1"/>
          </p:cNvPicPr>
          <p:nvPr/>
        </p:nvPicPr>
        <p:blipFill>
          <a:blip r:embed="rId7"/>
          <a:stretch>
            <a:fillRect/>
          </a:stretch>
        </p:blipFill>
        <p:spPr>
          <a:xfrm>
            <a:off x="10495561" y="583046"/>
            <a:ext cx="1835055" cy="1804572"/>
          </a:xfrm>
          <a:prstGeom prst="rect">
            <a:avLst/>
          </a:prstGeom>
        </p:spPr>
      </p:pic>
      <p:grpSp>
        <p:nvGrpSpPr>
          <p:cNvPr id="12" name="Group 11">
            <a:extLst>
              <a:ext uri="{FF2B5EF4-FFF2-40B4-BE49-F238E27FC236}">
                <a16:creationId xmlns:a16="http://schemas.microsoft.com/office/drawing/2014/main" id="{E678A712-A920-F12A-1FD7-4F015E49E559}"/>
              </a:ext>
            </a:extLst>
          </p:cNvPr>
          <p:cNvGrpSpPr/>
          <p:nvPr/>
        </p:nvGrpSpPr>
        <p:grpSpPr>
          <a:xfrm>
            <a:off x="1053156" y="3630683"/>
            <a:ext cx="9986284" cy="1600630"/>
            <a:chOff x="1142199" y="3515507"/>
            <a:chExt cx="8416351" cy="1734559"/>
          </a:xfrm>
        </p:grpSpPr>
        <p:sp>
          <p:nvSpPr>
            <p:cNvPr id="13" name="Rectangle: Rounded Corners 204">
              <a:extLst>
                <a:ext uri="{FF2B5EF4-FFF2-40B4-BE49-F238E27FC236}">
                  <a16:creationId xmlns:a16="http://schemas.microsoft.com/office/drawing/2014/main" id="{D4A8AEE6-652F-5802-872D-B0BE9615D12B}"/>
                </a:ext>
              </a:extLst>
            </p:cNvPr>
            <p:cNvSpPr/>
            <p:nvPr/>
          </p:nvSpPr>
          <p:spPr>
            <a:xfrm>
              <a:off x="1142199" y="3718903"/>
              <a:ext cx="8416351" cy="1531163"/>
            </a:xfrm>
            <a:custGeom>
              <a:avLst/>
              <a:gdLst>
                <a:gd name="connsiteX0" fmla="*/ 0 w 8416351"/>
                <a:gd name="connsiteY0" fmla="*/ 255199 h 1531163"/>
                <a:gd name="connsiteX1" fmla="*/ 255199 w 8416351"/>
                <a:gd name="connsiteY1" fmla="*/ 0 h 1531163"/>
                <a:gd name="connsiteX2" fmla="*/ 8161152 w 8416351"/>
                <a:gd name="connsiteY2" fmla="*/ 0 h 1531163"/>
                <a:gd name="connsiteX3" fmla="*/ 8416351 w 8416351"/>
                <a:gd name="connsiteY3" fmla="*/ 255199 h 1531163"/>
                <a:gd name="connsiteX4" fmla="*/ 8416351 w 8416351"/>
                <a:gd name="connsiteY4" fmla="*/ 1275964 h 1531163"/>
                <a:gd name="connsiteX5" fmla="*/ 8161152 w 8416351"/>
                <a:gd name="connsiteY5" fmla="*/ 1531163 h 1531163"/>
                <a:gd name="connsiteX6" fmla="*/ 255199 w 8416351"/>
                <a:gd name="connsiteY6" fmla="*/ 1531163 h 1531163"/>
                <a:gd name="connsiteX7" fmla="*/ 0 w 8416351"/>
                <a:gd name="connsiteY7" fmla="*/ 1275964 h 1531163"/>
                <a:gd name="connsiteX8" fmla="*/ 0 w 8416351"/>
                <a:gd name="connsiteY8" fmla="*/ 255199 h 1531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16351" h="1531163" fill="none" extrusionOk="0">
                  <a:moveTo>
                    <a:pt x="0" y="255199"/>
                  </a:moveTo>
                  <a:cubicBezTo>
                    <a:pt x="13746" y="126867"/>
                    <a:pt x="127398" y="18650"/>
                    <a:pt x="255199" y="0"/>
                  </a:cubicBezTo>
                  <a:cubicBezTo>
                    <a:pt x="3658896" y="-168267"/>
                    <a:pt x="4323879" y="-42953"/>
                    <a:pt x="8161152" y="0"/>
                  </a:cubicBezTo>
                  <a:cubicBezTo>
                    <a:pt x="8305260" y="3592"/>
                    <a:pt x="8414346" y="87105"/>
                    <a:pt x="8416351" y="255199"/>
                  </a:cubicBezTo>
                  <a:cubicBezTo>
                    <a:pt x="8373766" y="581390"/>
                    <a:pt x="8505116" y="849517"/>
                    <a:pt x="8416351" y="1275964"/>
                  </a:cubicBezTo>
                  <a:cubicBezTo>
                    <a:pt x="8431231" y="1402917"/>
                    <a:pt x="8311166" y="1551265"/>
                    <a:pt x="8161152" y="1531163"/>
                  </a:cubicBezTo>
                  <a:cubicBezTo>
                    <a:pt x="5694671" y="1599388"/>
                    <a:pt x="1609518" y="1542039"/>
                    <a:pt x="255199" y="1531163"/>
                  </a:cubicBezTo>
                  <a:cubicBezTo>
                    <a:pt x="122773" y="1544791"/>
                    <a:pt x="11331" y="1411073"/>
                    <a:pt x="0" y="1275964"/>
                  </a:cubicBezTo>
                  <a:cubicBezTo>
                    <a:pt x="52256" y="777407"/>
                    <a:pt x="-23795" y="364872"/>
                    <a:pt x="0" y="255199"/>
                  </a:cubicBezTo>
                  <a:close/>
                </a:path>
                <a:path w="8416351" h="1531163" stroke="0" extrusionOk="0">
                  <a:moveTo>
                    <a:pt x="0" y="255199"/>
                  </a:moveTo>
                  <a:cubicBezTo>
                    <a:pt x="-1630" y="107075"/>
                    <a:pt x="104126" y="24062"/>
                    <a:pt x="255199" y="0"/>
                  </a:cubicBezTo>
                  <a:cubicBezTo>
                    <a:pt x="1458377" y="163917"/>
                    <a:pt x="6570465" y="128764"/>
                    <a:pt x="8161152" y="0"/>
                  </a:cubicBezTo>
                  <a:cubicBezTo>
                    <a:pt x="8310939" y="5903"/>
                    <a:pt x="8418260" y="121547"/>
                    <a:pt x="8416351" y="255199"/>
                  </a:cubicBezTo>
                  <a:cubicBezTo>
                    <a:pt x="8329634" y="567917"/>
                    <a:pt x="8459110" y="1137815"/>
                    <a:pt x="8416351" y="1275964"/>
                  </a:cubicBezTo>
                  <a:cubicBezTo>
                    <a:pt x="8413010" y="1423145"/>
                    <a:pt x="8302165" y="1536003"/>
                    <a:pt x="8161152" y="1531163"/>
                  </a:cubicBezTo>
                  <a:cubicBezTo>
                    <a:pt x="6995838" y="1509181"/>
                    <a:pt x="2362648" y="1456275"/>
                    <a:pt x="255199" y="1531163"/>
                  </a:cubicBezTo>
                  <a:cubicBezTo>
                    <a:pt x="130136" y="1524990"/>
                    <a:pt x="-5121" y="1425846"/>
                    <a:pt x="0" y="1275964"/>
                  </a:cubicBezTo>
                  <a:cubicBezTo>
                    <a:pt x="-61820" y="1049580"/>
                    <a:pt x="1240" y="402472"/>
                    <a:pt x="0" y="255199"/>
                  </a:cubicBezTo>
                  <a:close/>
                </a:path>
              </a:pathLst>
            </a:custGeom>
            <a:ln w="38100">
              <a:solidFill>
                <a:srgbClr val="ED7F5D"/>
              </a:solidFill>
              <a:extLst>
                <a:ext uri="{C807C97D-BFC1-408E-A445-0C87EB9F89A2}">
                  <ask:lineSketchStyleProps xmlns:ask="http://schemas.microsoft.com/office/drawing/2018/sketchyshapes" sd="1872881490">
                    <a:prstGeom prst="roundRect">
                      <a:avLst/>
                    </a:prstGeom>
                    <ask:type>
                      <ask:lineSketchCurved/>
                    </ask:type>
                  </ask:lineSketchStyleProps>
                </a:ext>
              </a:extLst>
            </a:ln>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nvGrpSpPr>
            <p:cNvPr id="14" name="Google Shape;282;p27">
              <a:extLst>
                <a:ext uri="{FF2B5EF4-FFF2-40B4-BE49-F238E27FC236}">
                  <a16:creationId xmlns:a16="http://schemas.microsoft.com/office/drawing/2014/main" id="{94BD5A3D-3A11-5F33-2C76-24C5AE85503F}"/>
                </a:ext>
              </a:extLst>
            </p:cNvPr>
            <p:cNvGrpSpPr/>
            <p:nvPr/>
          </p:nvGrpSpPr>
          <p:grpSpPr>
            <a:xfrm rot="-488383">
              <a:off x="1146599" y="3515507"/>
              <a:ext cx="1924683" cy="1171482"/>
              <a:chOff x="2339937" y="1283851"/>
              <a:chExt cx="893383" cy="605419"/>
            </a:xfrm>
          </p:grpSpPr>
          <p:sp>
            <p:nvSpPr>
              <p:cNvPr id="16" name="Google Shape;283;p27">
                <a:extLst>
                  <a:ext uri="{FF2B5EF4-FFF2-40B4-BE49-F238E27FC236}">
                    <a16:creationId xmlns:a16="http://schemas.microsoft.com/office/drawing/2014/main" id="{D141B7AC-D6BF-37F9-3C64-28EB37B5C7AA}"/>
                  </a:ext>
                </a:extLst>
              </p:cNvPr>
              <p:cNvSpPr/>
              <p:nvPr/>
            </p:nvSpPr>
            <p:spPr>
              <a:xfrm>
                <a:off x="2339937" y="1283851"/>
                <a:ext cx="508124" cy="605419"/>
              </a:xfrm>
              <a:custGeom>
                <a:avLst/>
                <a:gdLst/>
                <a:ahLst/>
                <a:cxnLst/>
                <a:rect l="l" t="t" r="r" b="b"/>
                <a:pathLst>
                  <a:path w="11526" h="13733" extrusionOk="0">
                    <a:moveTo>
                      <a:pt x="6561" y="3755"/>
                    </a:moveTo>
                    <a:cubicBezTo>
                      <a:pt x="7763" y="3755"/>
                      <a:pt x="8239" y="4243"/>
                      <a:pt x="8239" y="5076"/>
                    </a:cubicBezTo>
                    <a:cubicBezTo>
                      <a:pt x="8239" y="5922"/>
                      <a:pt x="7763" y="6422"/>
                      <a:pt x="6561" y="6422"/>
                    </a:cubicBezTo>
                    <a:lnTo>
                      <a:pt x="4536" y="6422"/>
                    </a:lnTo>
                    <a:lnTo>
                      <a:pt x="4536" y="3755"/>
                    </a:lnTo>
                    <a:close/>
                    <a:moveTo>
                      <a:pt x="6703" y="8636"/>
                    </a:moveTo>
                    <a:cubicBezTo>
                      <a:pt x="7811" y="8636"/>
                      <a:pt x="8525" y="9077"/>
                      <a:pt x="8525" y="10053"/>
                    </a:cubicBezTo>
                    <a:cubicBezTo>
                      <a:pt x="8525" y="11089"/>
                      <a:pt x="7870" y="11518"/>
                      <a:pt x="6703" y="11518"/>
                    </a:cubicBezTo>
                    <a:lnTo>
                      <a:pt x="4536" y="11518"/>
                    </a:lnTo>
                    <a:lnTo>
                      <a:pt x="4536" y="8636"/>
                    </a:lnTo>
                    <a:close/>
                    <a:moveTo>
                      <a:pt x="2279" y="0"/>
                    </a:moveTo>
                    <a:cubicBezTo>
                      <a:pt x="2117" y="0"/>
                      <a:pt x="1951" y="32"/>
                      <a:pt x="1786" y="100"/>
                    </a:cubicBezTo>
                    <a:cubicBezTo>
                      <a:pt x="834" y="492"/>
                      <a:pt x="726" y="1790"/>
                      <a:pt x="1584" y="2350"/>
                    </a:cubicBezTo>
                    <a:cubicBezTo>
                      <a:pt x="1536" y="2528"/>
                      <a:pt x="1500" y="2719"/>
                      <a:pt x="1500" y="2909"/>
                    </a:cubicBezTo>
                    <a:lnTo>
                      <a:pt x="1500" y="10768"/>
                    </a:lnTo>
                    <a:cubicBezTo>
                      <a:pt x="1358" y="10672"/>
                      <a:pt x="1179" y="10625"/>
                      <a:pt x="1012" y="10625"/>
                    </a:cubicBezTo>
                    <a:cubicBezTo>
                      <a:pt x="417" y="10637"/>
                      <a:pt x="0" y="11208"/>
                      <a:pt x="179" y="11768"/>
                    </a:cubicBezTo>
                    <a:cubicBezTo>
                      <a:pt x="295" y="12167"/>
                      <a:pt x="650" y="12409"/>
                      <a:pt x="1024" y="12409"/>
                    </a:cubicBezTo>
                    <a:cubicBezTo>
                      <a:pt x="1185" y="12409"/>
                      <a:pt x="1350" y="12365"/>
                      <a:pt x="1500" y="12268"/>
                    </a:cubicBezTo>
                    <a:lnTo>
                      <a:pt x="1500" y="12363"/>
                    </a:lnTo>
                    <a:cubicBezTo>
                      <a:pt x="1500" y="13256"/>
                      <a:pt x="1989" y="13732"/>
                      <a:pt x="2882" y="13732"/>
                    </a:cubicBezTo>
                    <a:lnTo>
                      <a:pt x="7132" y="13732"/>
                    </a:lnTo>
                    <a:cubicBezTo>
                      <a:pt x="9894" y="13732"/>
                      <a:pt x="11525" y="12303"/>
                      <a:pt x="11525" y="10089"/>
                    </a:cubicBezTo>
                    <a:cubicBezTo>
                      <a:pt x="11514" y="8529"/>
                      <a:pt x="10406" y="7600"/>
                      <a:pt x="8978" y="7339"/>
                    </a:cubicBezTo>
                    <a:lnTo>
                      <a:pt x="8978" y="7291"/>
                    </a:lnTo>
                    <a:cubicBezTo>
                      <a:pt x="10478" y="6827"/>
                      <a:pt x="11133" y="5838"/>
                      <a:pt x="11133" y="4588"/>
                    </a:cubicBezTo>
                    <a:cubicBezTo>
                      <a:pt x="11144" y="3790"/>
                      <a:pt x="10811" y="3017"/>
                      <a:pt x="10216" y="2481"/>
                    </a:cubicBezTo>
                    <a:cubicBezTo>
                      <a:pt x="11192" y="2147"/>
                      <a:pt x="11383" y="838"/>
                      <a:pt x="10537" y="242"/>
                    </a:cubicBezTo>
                    <a:cubicBezTo>
                      <a:pt x="10306" y="80"/>
                      <a:pt x="10051" y="6"/>
                      <a:pt x="9802" y="6"/>
                    </a:cubicBezTo>
                    <a:cubicBezTo>
                      <a:pt x="9141" y="6"/>
                      <a:pt x="8525" y="526"/>
                      <a:pt x="8525" y="1278"/>
                    </a:cubicBezTo>
                    <a:cubicBezTo>
                      <a:pt x="8525" y="1421"/>
                      <a:pt x="8549" y="1552"/>
                      <a:pt x="8597" y="1683"/>
                    </a:cubicBezTo>
                    <a:cubicBezTo>
                      <a:pt x="8144" y="1588"/>
                      <a:pt x="7668" y="1540"/>
                      <a:pt x="7203" y="1540"/>
                    </a:cubicBezTo>
                    <a:lnTo>
                      <a:pt x="3524" y="1540"/>
                    </a:lnTo>
                    <a:cubicBezTo>
                      <a:pt x="3702" y="713"/>
                      <a:pt x="3049" y="0"/>
                      <a:pt x="2279" y="0"/>
                    </a:cubicBezTo>
                    <a:close/>
                  </a:path>
                </a:pathLst>
              </a:custGeom>
              <a:solidFill>
                <a:srgbClr val="DD8954"/>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4000" b="1"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
                  <a:sym typeface="Arial"/>
                </a:endParaRPr>
              </a:p>
            </p:txBody>
          </p:sp>
          <p:sp>
            <p:nvSpPr>
              <p:cNvPr id="17" name="Google Shape;284;p27">
                <a:extLst>
                  <a:ext uri="{FF2B5EF4-FFF2-40B4-BE49-F238E27FC236}">
                    <a16:creationId xmlns:a16="http://schemas.microsoft.com/office/drawing/2014/main" id="{BBDB565D-EEB6-93E9-F21E-758025BDE05F}"/>
                  </a:ext>
                </a:extLst>
              </p:cNvPr>
              <p:cNvSpPr/>
              <p:nvPr/>
            </p:nvSpPr>
            <p:spPr>
              <a:xfrm>
                <a:off x="2828046" y="1421599"/>
                <a:ext cx="73534" cy="63438"/>
              </a:xfrm>
              <a:custGeom>
                <a:avLst/>
                <a:gdLst/>
                <a:ahLst/>
                <a:cxnLst/>
                <a:rect l="l" t="t" r="r" b="b"/>
                <a:pathLst>
                  <a:path w="1668" h="1439" extrusionOk="0">
                    <a:moveTo>
                      <a:pt x="953" y="1"/>
                    </a:moveTo>
                    <a:cubicBezTo>
                      <a:pt x="322" y="1"/>
                      <a:pt x="1" y="775"/>
                      <a:pt x="453" y="1227"/>
                    </a:cubicBezTo>
                    <a:cubicBezTo>
                      <a:pt x="599" y="1373"/>
                      <a:pt x="778" y="1439"/>
                      <a:pt x="952" y="1439"/>
                    </a:cubicBezTo>
                    <a:cubicBezTo>
                      <a:pt x="1318" y="1439"/>
                      <a:pt x="1668" y="1151"/>
                      <a:pt x="1668" y="715"/>
                    </a:cubicBezTo>
                    <a:cubicBezTo>
                      <a:pt x="1668" y="322"/>
                      <a:pt x="1346" y="1"/>
                      <a:pt x="953"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4000" b="1"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
                  <a:sym typeface="Arial"/>
                </a:endParaRPr>
              </a:p>
            </p:txBody>
          </p:sp>
          <p:sp>
            <p:nvSpPr>
              <p:cNvPr id="18" name="Google Shape;285;p27">
                <a:extLst>
                  <a:ext uri="{FF2B5EF4-FFF2-40B4-BE49-F238E27FC236}">
                    <a16:creationId xmlns:a16="http://schemas.microsoft.com/office/drawing/2014/main" id="{E07A2DDB-0D12-B7B2-8E44-BFE3ECA64DA1}"/>
                  </a:ext>
                </a:extLst>
              </p:cNvPr>
              <p:cNvSpPr/>
              <p:nvPr/>
            </p:nvSpPr>
            <p:spPr>
              <a:xfrm>
                <a:off x="3159786" y="1421599"/>
                <a:ext cx="73534" cy="63218"/>
              </a:xfrm>
              <a:custGeom>
                <a:avLst/>
                <a:gdLst/>
                <a:ahLst/>
                <a:cxnLst/>
                <a:rect l="l" t="t" r="r" b="b"/>
                <a:pathLst>
                  <a:path w="1668" h="1434" extrusionOk="0">
                    <a:moveTo>
                      <a:pt x="953" y="1"/>
                    </a:moveTo>
                    <a:cubicBezTo>
                      <a:pt x="310" y="1"/>
                      <a:pt x="1" y="775"/>
                      <a:pt x="441" y="1227"/>
                    </a:cubicBezTo>
                    <a:cubicBezTo>
                      <a:pt x="587" y="1369"/>
                      <a:pt x="766" y="1433"/>
                      <a:pt x="942" y="1433"/>
                    </a:cubicBezTo>
                    <a:cubicBezTo>
                      <a:pt x="1312" y="1433"/>
                      <a:pt x="1667" y="1151"/>
                      <a:pt x="1667" y="715"/>
                    </a:cubicBezTo>
                    <a:cubicBezTo>
                      <a:pt x="1667" y="322"/>
                      <a:pt x="1346" y="1"/>
                      <a:pt x="953"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4000" b="1"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
                  <a:sym typeface="Arial"/>
                </a:endParaRPr>
              </a:p>
            </p:txBody>
          </p:sp>
          <p:sp>
            <p:nvSpPr>
              <p:cNvPr id="19" name="Google Shape;286;p27">
                <a:extLst>
                  <a:ext uri="{FF2B5EF4-FFF2-40B4-BE49-F238E27FC236}">
                    <a16:creationId xmlns:a16="http://schemas.microsoft.com/office/drawing/2014/main" id="{CED07893-5A17-D638-247E-236164C445D6}"/>
                  </a:ext>
                </a:extLst>
              </p:cNvPr>
              <p:cNvSpPr/>
              <p:nvPr/>
            </p:nvSpPr>
            <p:spPr>
              <a:xfrm>
                <a:off x="2462255" y="1387734"/>
                <a:ext cx="323129" cy="477705"/>
              </a:xfrm>
              <a:custGeom>
                <a:avLst/>
                <a:gdLst/>
                <a:ahLst/>
                <a:cxnLst/>
                <a:rect l="l" t="t" r="r" b="b"/>
                <a:pathLst>
                  <a:path w="8895" h="10836" extrusionOk="0">
                    <a:moveTo>
                      <a:pt x="4537" y="1120"/>
                    </a:moveTo>
                    <a:cubicBezTo>
                      <a:pt x="5621" y="1120"/>
                      <a:pt x="6561" y="1644"/>
                      <a:pt x="6502" y="3156"/>
                    </a:cubicBezTo>
                    <a:cubicBezTo>
                      <a:pt x="6478" y="3894"/>
                      <a:pt x="5609" y="4597"/>
                      <a:pt x="4537" y="4597"/>
                    </a:cubicBezTo>
                    <a:lnTo>
                      <a:pt x="2168" y="4597"/>
                    </a:lnTo>
                    <a:lnTo>
                      <a:pt x="2168" y="1120"/>
                    </a:lnTo>
                    <a:close/>
                    <a:moveTo>
                      <a:pt x="4621" y="6109"/>
                    </a:moveTo>
                    <a:cubicBezTo>
                      <a:pt x="5609" y="6109"/>
                      <a:pt x="6680" y="6347"/>
                      <a:pt x="6680" y="7764"/>
                    </a:cubicBezTo>
                    <a:cubicBezTo>
                      <a:pt x="6680" y="9431"/>
                      <a:pt x="5621" y="9633"/>
                      <a:pt x="4597" y="9633"/>
                    </a:cubicBezTo>
                    <a:lnTo>
                      <a:pt x="2168" y="9633"/>
                    </a:lnTo>
                    <a:lnTo>
                      <a:pt x="2192" y="6109"/>
                    </a:lnTo>
                    <a:close/>
                    <a:moveTo>
                      <a:pt x="1215" y="1"/>
                    </a:moveTo>
                    <a:cubicBezTo>
                      <a:pt x="430" y="1"/>
                      <a:pt x="1" y="429"/>
                      <a:pt x="1" y="1227"/>
                    </a:cubicBezTo>
                    <a:lnTo>
                      <a:pt x="1" y="9621"/>
                    </a:lnTo>
                    <a:cubicBezTo>
                      <a:pt x="1" y="10407"/>
                      <a:pt x="430" y="10836"/>
                      <a:pt x="1215" y="10836"/>
                    </a:cubicBezTo>
                    <a:lnTo>
                      <a:pt x="4990" y="10836"/>
                    </a:lnTo>
                    <a:cubicBezTo>
                      <a:pt x="7442" y="10836"/>
                      <a:pt x="8895" y="9562"/>
                      <a:pt x="8895" y="7597"/>
                    </a:cubicBezTo>
                    <a:cubicBezTo>
                      <a:pt x="8895" y="6216"/>
                      <a:pt x="7919" y="5382"/>
                      <a:pt x="6645" y="5156"/>
                    </a:cubicBezTo>
                    <a:lnTo>
                      <a:pt x="6645" y="5109"/>
                    </a:lnTo>
                    <a:cubicBezTo>
                      <a:pt x="7978" y="4692"/>
                      <a:pt x="8550" y="3823"/>
                      <a:pt x="8550" y="2715"/>
                    </a:cubicBezTo>
                    <a:cubicBezTo>
                      <a:pt x="8550" y="1156"/>
                      <a:pt x="7359" y="1"/>
                      <a:pt x="5061" y="1"/>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40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a:sym typeface="Arial"/>
                </a:endParaRPr>
              </a:p>
            </p:txBody>
          </p:sp>
          <p:sp>
            <p:nvSpPr>
              <p:cNvPr id="20" name="Google Shape;287;p27">
                <a:extLst>
                  <a:ext uri="{FF2B5EF4-FFF2-40B4-BE49-F238E27FC236}">
                    <a16:creationId xmlns:a16="http://schemas.microsoft.com/office/drawing/2014/main" id="{0B8AD62F-5E03-3606-45F8-DF725A8DD487}"/>
                  </a:ext>
                </a:extLst>
              </p:cNvPr>
              <p:cNvSpPr/>
              <p:nvPr/>
            </p:nvSpPr>
            <p:spPr>
              <a:xfrm>
                <a:off x="2929354" y="1508225"/>
                <a:ext cx="42057" cy="35841"/>
              </a:xfrm>
              <a:custGeom>
                <a:avLst/>
                <a:gdLst/>
                <a:ahLst/>
                <a:cxnLst/>
                <a:rect l="l" t="t" r="r" b="b"/>
                <a:pathLst>
                  <a:path w="954" h="813" extrusionOk="0">
                    <a:moveTo>
                      <a:pt x="548" y="0"/>
                    </a:moveTo>
                    <a:cubicBezTo>
                      <a:pt x="191" y="0"/>
                      <a:pt x="1" y="441"/>
                      <a:pt x="263" y="691"/>
                    </a:cubicBezTo>
                    <a:cubicBezTo>
                      <a:pt x="343" y="775"/>
                      <a:pt x="444" y="813"/>
                      <a:pt x="543" y="813"/>
                    </a:cubicBezTo>
                    <a:cubicBezTo>
                      <a:pt x="751" y="813"/>
                      <a:pt x="953" y="647"/>
                      <a:pt x="953" y="405"/>
                    </a:cubicBezTo>
                    <a:cubicBezTo>
                      <a:pt x="953" y="179"/>
                      <a:pt x="775" y="0"/>
                      <a:pt x="54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4000" b="1"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
                  <a:sym typeface="Arial"/>
                </a:endParaRPr>
              </a:p>
            </p:txBody>
          </p:sp>
          <p:sp>
            <p:nvSpPr>
              <p:cNvPr id="21" name="Google Shape;288;p27">
                <a:extLst>
                  <a:ext uri="{FF2B5EF4-FFF2-40B4-BE49-F238E27FC236}">
                    <a16:creationId xmlns:a16="http://schemas.microsoft.com/office/drawing/2014/main" id="{3DA4CF62-CF77-00CC-B897-2491089E478D}"/>
                  </a:ext>
                </a:extLst>
              </p:cNvPr>
              <p:cNvSpPr/>
              <p:nvPr/>
            </p:nvSpPr>
            <p:spPr>
              <a:xfrm>
                <a:off x="3105209" y="1508225"/>
                <a:ext cx="42013" cy="35841"/>
              </a:xfrm>
              <a:custGeom>
                <a:avLst/>
                <a:gdLst/>
                <a:ahLst/>
                <a:cxnLst/>
                <a:rect l="l" t="t" r="r" b="b"/>
                <a:pathLst>
                  <a:path w="953" h="813" extrusionOk="0">
                    <a:moveTo>
                      <a:pt x="548" y="0"/>
                    </a:moveTo>
                    <a:cubicBezTo>
                      <a:pt x="191" y="0"/>
                      <a:pt x="0" y="441"/>
                      <a:pt x="262" y="691"/>
                    </a:cubicBezTo>
                    <a:cubicBezTo>
                      <a:pt x="343" y="775"/>
                      <a:pt x="443" y="813"/>
                      <a:pt x="542" y="813"/>
                    </a:cubicBezTo>
                    <a:cubicBezTo>
                      <a:pt x="750" y="813"/>
                      <a:pt x="953" y="647"/>
                      <a:pt x="953" y="405"/>
                    </a:cubicBezTo>
                    <a:cubicBezTo>
                      <a:pt x="953" y="179"/>
                      <a:pt x="774" y="0"/>
                      <a:pt x="54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4000" b="1"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
                  <a:sym typeface="Arial"/>
                </a:endParaRPr>
              </a:p>
            </p:txBody>
          </p:sp>
          <p:sp>
            <p:nvSpPr>
              <p:cNvPr id="22" name="Google Shape;289;p27">
                <a:extLst>
                  <a:ext uri="{FF2B5EF4-FFF2-40B4-BE49-F238E27FC236}">
                    <a16:creationId xmlns:a16="http://schemas.microsoft.com/office/drawing/2014/main" id="{A1AC07D2-F3C3-212E-589A-FFC6CAB4B74F}"/>
                  </a:ext>
                </a:extLst>
              </p:cNvPr>
              <p:cNvSpPr/>
              <p:nvPr/>
            </p:nvSpPr>
            <p:spPr>
              <a:xfrm>
                <a:off x="3021756" y="1509284"/>
                <a:ext cx="43732" cy="31521"/>
              </a:xfrm>
              <a:custGeom>
                <a:avLst/>
                <a:gdLst/>
                <a:ahLst/>
                <a:cxnLst/>
                <a:rect l="l" t="t" r="r" b="b"/>
                <a:pathLst>
                  <a:path w="992" h="715" extrusionOk="0">
                    <a:moveTo>
                      <a:pt x="465" y="0"/>
                    </a:moveTo>
                    <a:cubicBezTo>
                      <a:pt x="429" y="0"/>
                      <a:pt x="405" y="12"/>
                      <a:pt x="393" y="36"/>
                    </a:cubicBezTo>
                    <a:lnTo>
                      <a:pt x="36" y="560"/>
                    </a:lnTo>
                    <a:cubicBezTo>
                      <a:pt x="0" y="607"/>
                      <a:pt x="12" y="667"/>
                      <a:pt x="60" y="703"/>
                    </a:cubicBezTo>
                    <a:cubicBezTo>
                      <a:pt x="72" y="715"/>
                      <a:pt x="95" y="715"/>
                      <a:pt x="107" y="715"/>
                    </a:cubicBezTo>
                    <a:cubicBezTo>
                      <a:pt x="143" y="715"/>
                      <a:pt x="179" y="703"/>
                      <a:pt x="203" y="667"/>
                    </a:cubicBezTo>
                    <a:lnTo>
                      <a:pt x="476" y="262"/>
                    </a:lnTo>
                    <a:lnTo>
                      <a:pt x="786" y="679"/>
                    </a:lnTo>
                    <a:cubicBezTo>
                      <a:pt x="798" y="702"/>
                      <a:pt x="818" y="712"/>
                      <a:pt x="840" y="712"/>
                    </a:cubicBezTo>
                    <a:cubicBezTo>
                      <a:pt x="906" y="712"/>
                      <a:pt x="992" y="623"/>
                      <a:pt x="929" y="560"/>
                    </a:cubicBezTo>
                    <a:lnTo>
                      <a:pt x="548" y="36"/>
                    </a:lnTo>
                    <a:cubicBezTo>
                      <a:pt x="524" y="12"/>
                      <a:pt x="500" y="0"/>
                      <a:pt x="465"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4000" b="1"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
                  <a:sym typeface="Arial"/>
                </a:endParaRPr>
              </a:p>
            </p:txBody>
          </p:sp>
          <p:sp>
            <p:nvSpPr>
              <p:cNvPr id="23" name="Google Shape;290;p27">
                <a:extLst>
                  <a:ext uri="{FF2B5EF4-FFF2-40B4-BE49-F238E27FC236}">
                    <a16:creationId xmlns:a16="http://schemas.microsoft.com/office/drawing/2014/main" id="{780330F4-2082-497B-F211-B147B7F03DF4}"/>
                  </a:ext>
                </a:extLst>
              </p:cNvPr>
              <p:cNvSpPr/>
              <p:nvPr/>
            </p:nvSpPr>
            <p:spPr>
              <a:xfrm>
                <a:off x="2882139" y="1536572"/>
                <a:ext cx="65643" cy="37825"/>
              </a:xfrm>
              <a:custGeom>
                <a:avLst/>
                <a:gdLst/>
                <a:ahLst/>
                <a:cxnLst/>
                <a:rect l="l" t="t" r="r" b="b"/>
                <a:pathLst>
                  <a:path w="1489" h="858" extrusionOk="0">
                    <a:moveTo>
                      <a:pt x="738" y="0"/>
                    </a:moveTo>
                    <a:cubicBezTo>
                      <a:pt x="334" y="0"/>
                      <a:pt x="0" y="191"/>
                      <a:pt x="0" y="429"/>
                    </a:cubicBezTo>
                    <a:cubicBezTo>
                      <a:pt x="0" y="667"/>
                      <a:pt x="334" y="858"/>
                      <a:pt x="738" y="858"/>
                    </a:cubicBezTo>
                    <a:cubicBezTo>
                      <a:pt x="1155" y="858"/>
                      <a:pt x="1488" y="667"/>
                      <a:pt x="1488" y="429"/>
                    </a:cubicBezTo>
                    <a:cubicBezTo>
                      <a:pt x="1488" y="191"/>
                      <a:pt x="1155" y="0"/>
                      <a:pt x="738"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4000" b="1"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
                  <a:sym typeface="Arial"/>
                </a:endParaRPr>
              </a:p>
            </p:txBody>
          </p:sp>
          <p:sp>
            <p:nvSpPr>
              <p:cNvPr id="24" name="Google Shape;291;p27">
                <a:extLst>
                  <a:ext uri="{FF2B5EF4-FFF2-40B4-BE49-F238E27FC236}">
                    <a16:creationId xmlns:a16="http://schemas.microsoft.com/office/drawing/2014/main" id="{BCD946F8-9C19-8687-6DD7-3AF3AFE6AD65}"/>
                  </a:ext>
                </a:extLst>
              </p:cNvPr>
              <p:cNvSpPr/>
              <p:nvPr/>
            </p:nvSpPr>
            <p:spPr>
              <a:xfrm>
                <a:off x="3136156" y="1536572"/>
                <a:ext cx="65687" cy="37825"/>
              </a:xfrm>
              <a:custGeom>
                <a:avLst/>
                <a:gdLst/>
                <a:ahLst/>
                <a:cxnLst/>
                <a:rect l="l" t="t" r="r" b="b"/>
                <a:pathLst>
                  <a:path w="1490" h="858" extrusionOk="0">
                    <a:moveTo>
                      <a:pt x="751" y="0"/>
                    </a:moveTo>
                    <a:cubicBezTo>
                      <a:pt x="334" y="0"/>
                      <a:pt x="1" y="191"/>
                      <a:pt x="1" y="429"/>
                    </a:cubicBezTo>
                    <a:cubicBezTo>
                      <a:pt x="1" y="667"/>
                      <a:pt x="334" y="858"/>
                      <a:pt x="751" y="858"/>
                    </a:cubicBezTo>
                    <a:cubicBezTo>
                      <a:pt x="1156" y="858"/>
                      <a:pt x="1489" y="667"/>
                      <a:pt x="1489" y="429"/>
                    </a:cubicBezTo>
                    <a:cubicBezTo>
                      <a:pt x="1489" y="191"/>
                      <a:pt x="1156" y="0"/>
                      <a:pt x="751"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4000" b="1"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
                  <a:sym typeface="Arial"/>
                </a:endParaRPr>
              </a:p>
            </p:txBody>
          </p:sp>
        </p:grpSp>
        <p:sp>
          <p:nvSpPr>
            <p:cNvPr id="15" name="TextBox 14">
              <a:extLst>
                <a:ext uri="{FF2B5EF4-FFF2-40B4-BE49-F238E27FC236}">
                  <a16:creationId xmlns:a16="http://schemas.microsoft.com/office/drawing/2014/main" id="{24AC993B-554E-CC2D-0060-47F597751116}"/>
                </a:ext>
              </a:extLst>
            </p:cNvPr>
            <p:cNvSpPr txBox="1"/>
            <p:nvPr/>
          </p:nvSpPr>
          <p:spPr>
            <a:xfrm>
              <a:off x="2422548" y="3637073"/>
              <a:ext cx="6604353" cy="1586747"/>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SG"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Nói</a:t>
              </a:r>
              <a:r>
                <a:rPr kumimoji="0" lang="en-SG"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SG"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lên</a:t>
              </a:r>
              <a:r>
                <a:rPr kumimoji="0" lang="en-SG"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SG"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mục</a:t>
              </a:r>
              <a:r>
                <a:rPr kumimoji="0" lang="en-SG"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SG"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đích</a:t>
              </a:r>
              <a:r>
                <a:rPr kumimoji="0" lang="en-SG"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SG"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tiến</a:t>
              </a:r>
              <a:r>
                <a:rPr kumimoji="0" lang="en-SG"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SG"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hành</a:t>
              </a:r>
              <a:r>
                <a:rPr kumimoji="0" lang="en-SG"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SG"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sự</a:t>
              </a:r>
              <a:r>
                <a:rPr kumimoji="0" lang="en-SG"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SG"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việc</a:t>
              </a:r>
              <a:r>
                <a:rPr kumimoji="0" lang="en-SG"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SG"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nêu</a:t>
              </a:r>
              <a:r>
                <a:rPr kumimoji="0" lang="en-SG"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SG"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trong</a:t>
              </a:r>
              <a:r>
                <a:rPr kumimoji="0" lang="en-SG"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SG"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câu</a:t>
              </a:r>
              <a:r>
                <a:rPr kumimoji="0" lang="en-SG"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endPar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26" name="Group 25">
            <a:extLst>
              <a:ext uri="{FF2B5EF4-FFF2-40B4-BE49-F238E27FC236}">
                <a16:creationId xmlns:a16="http://schemas.microsoft.com/office/drawing/2014/main" id="{1F27C772-953E-D932-D4B0-B43A2F14DBBA}"/>
              </a:ext>
            </a:extLst>
          </p:cNvPr>
          <p:cNvGrpSpPr/>
          <p:nvPr/>
        </p:nvGrpSpPr>
        <p:grpSpPr>
          <a:xfrm>
            <a:off x="1198211" y="1961513"/>
            <a:ext cx="9732057" cy="1711677"/>
            <a:chOff x="1861723" y="2134893"/>
            <a:chExt cx="8819884" cy="1675927"/>
          </a:xfrm>
        </p:grpSpPr>
        <p:sp>
          <p:nvSpPr>
            <p:cNvPr id="27" name="Rectangle: Rounded Corners 203">
              <a:extLst>
                <a:ext uri="{FF2B5EF4-FFF2-40B4-BE49-F238E27FC236}">
                  <a16:creationId xmlns:a16="http://schemas.microsoft.com/office/drawing/2014/main" id="{9A41D3E4-6944-A4B9-7BE4-E0C1E2FE9939}"/>
                </a:ext>
              </a:extLst>
            </p:cNvPr>
            <p:cNvSpPr/>
            <p:nvPr/>
          </p:nvSpPr>
          <p:spPr>
            <a:xfrm>
              <a:off x="2265256" y="2348685"/>
              <a:ext cx="8416351" cy="1462135"/>
            </a:xfrm>
            <a:custGeom>
              <a:avLst/>
              <a:gdLst>
                <a:gd name="connsiteX0" fmla="*/ 0 w 8416351"/>
                <a:gd name="connsiteY0" fmla="*/ 243694 h 1462135"/>
                <a:gd name="connsiteX1" fmla="*/ 243694 w 8416351"/>
                <a:gd name="connsiteY1" fmla="*/ 0 h 1462135"/>
                <a:gd name="connsiteX2" fmla="*/ 8172657 w 8416351"/>
                <a:gd name="connsiteY2" fmla="*/ 0 h 1462135"/>
                <a:gd name="connsiteX3" fmla="*/ 8416351 w 8416351"/>
                <a:gd name="connsiteY3" fmla="*/ 243694 h 1462135"/>
                <a:gd name="connsiteX4" fmla="*/ 8416351 w 8416351"/>
                <a:gd name="connsiteY4" fmla="*/ 1218441 h 1462135"/>
                <a:gd name="connsiteX5" fmla="*/ 8172657 w 8416351"/>
                <a:gd name="connsiteY5" fmla="*/ 1462135 h 1462135"/>
                <a:gd name="connsiteX6" fmla="*/ 243694 w 8416351"/>
                <a:gd name="connsiteY6" fmla="*/ 1462135 h 1462135"/>
                <a:gd name="connsiteX7" fmla="*/ 0 w 8416351"/>
                <a:gd name="connsiteY7" fmla="*/ 1218441 h 1462135"/>
                <a:gd name="connsiteX8" fmla="*/ 0 w 8416351"/>
                <a:gd name="connsiteY8" fmla="*/ 243694 h 1462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16351" h="1462135" fill="none" extrusionOk="0">
                  <a:moveTo>
                    <a:pt x="0" y="243694"/>
                  </a:moveTo>
                  <a:cubicBezTo>
                    <a:pt x="14291" y="122218"/>
                    <a:pt x="111540" y="3454"/>
                    <a:pt x="243694" y="0"/>
                  </a:cubicBezTo>
                  <a:cubicBezTo>
                    <a:pt x="1611814" y="-168267"/>
                    <a:pt x="6424008" y="-42953"/>
                    <a:pt x="8172657" y="0"/>
                  </a:cubicBezTo>
                  <a:cubicBezTo>
                    <a:pt x="8311878" y="5257"/>
                    <a:pt x="8415357" y="95648"/>
                    <a:pt x="8416351" y="243694"/>
                  </a:cubicBezTo>
                  <a:cubicBezTo>
                    <a:pt x="8468317" y="660263"/>
                    <a:pt x="8337144" y="971801"/>
                    <a:pt x="8416351" y="1218441"/>
                  </a:cubicBezTo>
                  <a:cubicBezTo>
                    <a:pt x="8431411" y="1338869"/>
                    <a:pt x="8309539" y="1467219"/>
                    <a:pt x="8172657" y="1462135"/>
                  </a:cubicBezTo>
                  <a:cubicBezTo>
                    <a:pt x="5444547" y="1530360"/>
                    <a:pt x="1830414" y="1473011"/>
                    <a:pt x="243694" y="1462135"/>
                  </a:cubicBezTo>
                  <a:cubicBezTo>
                    <a:pt x="115641" y="1472593"/>
                    <a:pt x="21198" y="1342116"/>
                    <a:pt x="0" y="1218441"/>
                  </a:cubicBezTo>
                  <a:cubicBezTo>
                    <a:pt x="42744" y="769944"/>
                    <a:pt x="74920" y="706047"/>
                    <a:pt x="0" y="243694"/>
                  </a:cubicBezTo>
                  <a:close/>
                </a:path>
                <a:path w="8416351" h="1462135" stroke="0" extrusionOk="0">
                  <a:moveTo>
                    <a:pt x="0" y="243694"/>
                  </a:moveTo>
                  <a:cubicBezTo>
                    <a:pt x="-4782" y="88038"/>
                    <a:pt x="99422" y="23002"/>
                    <a:pt x="243694" y="0"/>
                  </a:cubicBezTo>
                  <a:cubicBezTo>
                    <a:pt x="1629459" y="163917"/>
                    <a:pt x="5647887" y="128764"/>
                    <a:pt x="8172657" y="0"/>
                  </a:cubicBezTo>
                  <a:cubicBezTo>
                    <a:pt x="8328682" y="14307"/>
                    <a:pt x="8419066" y="119476"/>
                    <a:pt x="8416351" y="243694"/>
                  </a:cubicBezTo>
                  <a:cubicBezTo>
                    <a:pt x="8479462" y="722043"/>
                    <a:pt x="8490702" y="1104500"/>
                    <a:pt x="8416351" y="1218441"/>
                  </a:cubicBezTo>
                  <a:cubicBezTo>
                    <a:pt x="8408058" y="1368512"/>
                    <a:pt x="8307435" y="1475225"/>
                    <a:pt x="8172657" y="1462135"/>
                  </a:cubicBezTo>
                  <a:cubicBezTo>
                    <a:pt x="5009952" y="1440153"/>
                    <a:pt x="1758978" y="1387247"/>
                    <a:pt x="243694" y="1462135"/>
                  </a:cubicBezTo>
                  <a:cubicBezTo>
                    <a:pt x="125692" y="1455687"/>
                    <a:pt x="-8643" y="1368116"/>
                    <a:pt x="0" y="1218441"/>
                  </a:cubicBezTo>
                  <a:cubicBezTo>
                    <a:pt x="11389" y="1119397"/>
                    <a:pt x="-24153" y="579384"/>
                    <a:pt x="0" y="243694"/>
                  </a:cubicBezTo>
                  <a:close/>
                </a:path>
              </a:pathLst>
            </a:custGeom>
            <a:ln w="38100">
              <a:solidFill>
                <a:srgbClr val="ED7F5D"/>
              </a:solidFill>
              <a:extLst>
                <a:ext uri="{C807C97D-BFC1-408E-A445-0C87EB9F89A2}">
                  <ask:lineSketchStyleProps xmlns:ask="http://schemas.microsoft.com/office/drawing/2018/sketchyshapes" sd="1872881490">
                    <a:prstGeom prst="roundRect">
                      <a:avLst/>
                    </a:prstGeom>
                    <ask:type>
                      <ask:lineSketchCurved/>
                    </ask:type>
                  </ask:lineSketchStyleProps>
                </a:ext>
              </a:extLst>
            </a:ln>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nvGrpSpPr>
            <p:cNvPr id="28" name="Google Shape;438;p31">
              <a:extLst>
                <a:ext uri="{FF2B5EF4-FFF2-40B4-BE49-F238E27FC236}">
                  <a16:creationId xmlns:a16="http://schemas.microsoft.com/office/drawing/2014/main" id="{503C3DB9-F09C-22B9-75F4-9F7C17600536}"/>
                </a:ext>
              </a:extLst>
            </p:cNvPr>
            <p:cNvGrpSpPr/>
            <p:nvPr/>
          </p:nvGrpSpPr>
          <p:grpSpPr>
            <a:xfrm>
              <a:off x="1861723" y="2134893"/>
              <a:ext cx="1371125" cy="1248645"/>
              <a:chOff x="1702688" y="1359262"/>
              <a:chExt cx="519674" cy="648887"/>
            </a:xfrm>
          </p:grpSpPr>
          <p:sp>
            <p:nvSpPr>
              <p:cNvPr id="30" name="Google Shape;439;p31">
                <a:extLst>
                  <a:ext uri="{FF2B5EF4-FFF2-40B4-BE49-F238E27FC236}">
                    <a16:creationId xmlns:a16="http://schemas.microsoft.com/office/drawing/2014/main" id="{DB117DDC-DC0C-D540-835D-9202851EAB42}"/>
                  </a:ext>
                </a:extLst>
              </p:cNvPr>
              <p:cNvSpPr/>
              <p:nvPr/>
            </p:nvSpPr>
            <p:spPr>
              <a:xfrm>
                <a:off x="1702688" y="1792926"/>
                <a:ext cx="73402" cy="71197"/>
              </a:xfrm>
              <a:custGeom>
                <a:avLst/>
                <a:gdLst/>
                <a:ahLst/>
                <a:cxnLst/>
                <a:rect l="l" t="t" r="r" b="b"/>
                <a:pathLst>
                  <a:path w="1665" h="1615" extrusionOk="0">
                    <a:moveTo>
                      <a:pt x="399" y="0"/>
                    </a:moveTo>
                    <a:cubicBezTo>
                      <a:pt x="389" y="0"/>
                      <a:pt x="379" y="3"/>
                      <a:pt x="370" y="8"/>
                    </a:cubicBezTo>
                    <a:cubicBezTo>
                      <a:pt x="346" y="19"/>
                      <a:pt x="334" y="55"/>
                      <a:pt x="346" y="79"/>
                    </a:cubicBezTo>
                    <a:lnTo>
                      <a:pt x="477" y="317"/>
                    </a:lnTo>
                    <a:cubicBezTo>
                      <a:pt x="429" y="341"/>
                      <a:pt x="394" y="389"/>
                      <a:pt x="370" y="436"/>
                    </a:cubicBezTo>
                    <a:lnTo>
                      <a:pt x="72" y="424"/>
                    </a:lnTo>
                    <a:cubicBezTo>
                      <a:pt x="13" y="424"/>
                      <a:pt x="1" y="508"/>
                      <a:pt x="60" y="519"/>
                    </a:cubicBezTo>
                    <a:lnTo>
                      <a:pt x="346" y="543"/>
                    </a:lnTo>
                    <a:cubicBezTo>
                      <a:pt x="334" y="579"/>
                      <a:pt x="334" y="615"/>
                      <a:pt x="346" y="650"/>
                    </a:cubicBezTo>
                    <a:cubicBezTo>
                      <a:pt x="377" y="785"/>
                      <a:pt x="507" y="884"/>
                      <a:pt x="650" y="884"/>
                    </a:cubicBezTo>
                    <a:cubicBezTo>
                      <a:pt x="672" y="884"/>
                      <a:pt x="693" y="881"/>
                      <a:pt x="715" y="877"/>
                    </a:cubicBezTo>
                    <a:cubicBezTo>
                      <a:pt x="715" y="877"/>
                      <a:pt x="715" y="889"/>
                      <a:pt x="715" y="900"/>
                    </a:cubicBezTo>
                    <a:cubicBezTo>
                      <a:pt x="376" y="1017"/>
                      <a:pt x="499" y="1483"/>
                      <a:pt x="799" y="1483"/>
                    </a:cubicBezTo>
                    <a:cubicBezTo>
                      <a:pt x="836" y="1483"/>
                      <a:pt x="876" y="1476"/>
                      <a:pt x="918" y="1460"/>
                    </a:cubicBezTo>
                    <a:cubicBezTo>
                      <a:pt x="965" y="1448"/>
                      <a:pt x="1025" y="1424"/>
                      <a:pt x="1060" y="1377"/>
                    </a:cubicBezTo>
                    <a:lnTo>
                      <a:pt x="1334" y="1603"/>
                    </a:lnTo>
                    <a:cubicBezTo>
                      <a:pt x="1346" y="1603"/>
                      <a:pt x="1358" y="1615"/>
                      <a:pt x="1370" y="1615"/>
                    </a:cubicBezTo>
                    <a:cubicBezTo>
                      <a:pt x="1382" y="1615"/>
                      <a:pt x="1394" y="1603"/>
                      <a:pt x="1406" y="1591"/>
                    </a:cubicBezTo>
                    <a:cubicBezTo>
                      <a:pt x="1418" y="1579"/>
                      <a:pt x="1418" y="1543"/>
                      <a:pt x="1406" y="1531"/>
                    </a:cubicBezTo>
                    <a:lnTo>
                      <a:pt x="1120" y="1293"/>
                    </a:lnTo>
                    <a:cubicBezTo>
                      <a:pt x="1132" y="1281"/>
                      <a:pt x="1132" y="1258"/>
                      <a:pt x="1144" y="1246"/>
                    </a:cubicBezTo>
                    <a:lnTo>
                      <a:pt x="1525" y="1305"/>
                    </a:lnTo>
                    <a:lnTo>
                      <a:pt x="1537" y="1305"/>
                    </a:lnTo>
                    <a:cubicBezTo>
                      <a:pt x="1561" y="1305"/>
                      <a:pt x="1572" y="1293"/>
                      <a:pt x="1584" y="1270"/>
                    </a:cubicBezTo>
                    <a:cubicBezTo>
                      <a:pt x="1584" y="1246"/>
                      <a:pt x="1572" y="1222"/>
                      <a:pt x="1537" y="1210"/>
                    </a:cubicBezTo>
                    <a:lnTo>
                      <a:pt x="1144" y="1150"/>
                    </a:lnTo>
                    <a:cubicBezTo>
                      <a:pt x="1144" y="1127"/>
                      <a:pt x="1144" y="1115"/>
                      <a:pt x="1144" y="1103"/>
                    </a:cubicBezTo>
                    <a:cubicBezTo>
                      <a:pt x="1144" y="1067"/>
                      <a:pt x="1132" y="1043"/>
                      <a:pt x="1108" y="1020"/>
                    </a:cubicBezTo>
                    <a:cubicBezTo>
                      <a:pt x="1144" y="996"/>
                      <a:pt x="1168" y="960"/>
                      <a:pt x="1180" y="924"/>
                    </a:cubicBezTo>
                    <a:lnTo>
                      <a:pt x="1537" y="1031"/>
                    </a:lnTo>
                    <a:lnTo>
                      <a:pt x="1561" y="1031"/>
                    </a:lnTo>
                    <a:cubicBezTo>
                      <a:pt x="1572" y="1031"/>
                      <a:pt x="1596" y="1020"/>
                      <a:pt x="1596" y="1008"/>
                    </a:cubicBezTo>
                    <a:cubicBezTo>
                      <a:pt x="1608" y="984"/>
                      <a:pt x="1596" y="948"/>
                      <a:pt x="1572" y="948"/>
                    </a:cubicBezTo>
                    <a:lnTo>
                      <a:pt x="1191" y="829"/>
                    </a:lnTo>
                    <a:cubicBezTo>
                      <a:pt x="1191" y="817"/>
                      <a:pt x="1191" y="793"/>
                      <a:pt x="1191" y="781"/>
                    </a:cubicBezTo>
                    <a:lnTo>
                      <a:pt x="1608" y="698"/>
                    </a:lnTo>
                    <a:cubicBezTo>
                      <a:pt x="1664" y="687"/>
                      <a:pt x="1646" y="602"/>
                      <a:pt x="1594" y="602"/>
                    </a:cubicBezTo>
                    <a:cubicBezTo>
                      <a:pt x="1591" y="602"/>
                      <a:pt x="1588" y="602"/>
                      <a:pt x="1584" y="603"/>
                    </a:cubicBezTo>
                    <a:lnTo>
                      <a:pt x="1180" y="698"/>
                    </a:lnTo>
                    <a:cubicBezTo>
                      <a:pt x="1168" y="698"/>
                      <a:pt x="1168" y="698"/>
                      <a:pt x="1156" y="710"/>
                    </a:cubicBezTo>
                    <a:lnTo>
                      <a:pt x="1310" y="484"/>
                    </a:lnTo>
                    <a:cubicBezTo>
                      <a:pt x="1328" y="450"/>
                      <a:pt x="1302" y="422"/>
                      <a:pt x="1273" y="422"/>
                    </a:cubicBezTo>
                    <a:cubicBezTo>
                      <a:pt x="1261" y="422"/>
                      <a:pt x="1249" y="426"/>
                      <a:pt x="1239" y="436"/>
                    </a:cubicBezTo>
                    <a:lnTo>
                      <a:pt x="1096" y="650"/>
                    </a:lnTo>
                    <a:cubicBezTo>
                      <a:pt x="1049" y="615"/>
                      <a:pt x="1001" y="603"/>
                      <a:pt x="941" y="603"/>
                    </a:cubicBezTo>
                    <a:cubicBezTo>
                      <a:pt x="953" y="567"/>
                      <a:pt x="953" y="531"/>
                      <a:pt x="941" y="496"/>
                    </a:cubicBezTo>
                    <a:cubicBezTo>
                      <a:pt x="911" y="352"/>
                      <a:pt x="783" y="262"/>
                      <a:pt x="642" y="262"/>
                    </a:cubicBezTo>
                    <a:cubicBezTo>
                      <a:pt x="619" y="262"/>
                      <a:pt x="596" y="264"/>
                      <a:pt x="572" y="269"/>
                    </a:cubicBezTo>
                    <a:lnTo>
                      <a:pt x="441" y="31"/>
                    </a:lnTo>
                    <a:cubicBezTo>
                      <a:pt x="434" y="9"/>
                      <a:pt x="417" y="0"/>
                      <a:pt x="399"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4000" b="1"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
                  <a:sym typeface="Arial"/>
                </a:endParaRPr>
              </a:p>
            </p:txBody>
          </p:sp>
          <p:sp>
            <p:nvSpPr>
              <p:cNvPr id="31" name="Google Shape;440;p31">
                <a:extLst>
                  <a:ext uri="{FF2B5EF4-FFF2-40B4-BE49-F238E27FC236}">
                    <a16:creationId xmlns:a16="http://schemas.microsoft.com/office/drawing/2014/main" id="{E1101DF8-CEB4-D99E-17A4-244ECECFCB96}"/>
                  </a:ext>
                </a:extLst>
              </p:cNvPr>
              <p:cNvSpPr/>
              <p:nvPr/>
            </p:nvSpPr>
            <p:spPr>
              <a:xfrm>
                <a:off x="1749948" y="1801567"/>
                <a:ext cx="13137" cy="12256"/>
              </a:xfrm>
              <a:custGeom>
                <a:avLst/>
                <a:gdLst/>
                <a:ahLst/>
                <a:cxnLst/>
                <a:rect l="l" t="t" r="r" b="b"/>
                <a:pathLst>
                  <a:path w="298" h="278" extrusionOk="0">
                    <a:moveTo>
                      <a:pt x="209" y="0"/>
                    </a:moveTo>
                    <a:cubicBezTo>
                      <a:pt x="195" y="0"/>
                      <a:pt x="177" y="5"/>
                      <a:pt x="155" y="14"/>
                    </a:cubicBezTo>
                    <a:cubicBezTo>
                      <a:pt x="72" y="38"/>
                      <a:pt x="0" y="73"/>
                      <a:pt x="24" y="157"/>
                    </a:cubicBezTo>
                    <a:cubicBezTo>
                      <a:pt x="35" y="232"/>
                      <a:pt x="103" y="278"/>
                      <a:pt x="186" y="278"/>
                    </a:cubicBezTo>
                    <a:cubicBezTo>
                      <a:pt x="195" y="278"/>
                      <a:pt x="205" y="277"/>
                      <a:pt x="215" y="276"/>
                    </a:cubicBezTo>
                    <a:cubicBezTo>
                      <a:pt x="298" y="252"/>
                      <a:pt x="298" y="193"/>
                      <a:pt x="274" y="97"/>
                    </a:cubicBezTo>
                    <a:cubicBezTo>
                      <a:pt x="265" y="36"/>
                      <a:pt x="250" y="0"/>
                      <a:pt x="209"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4000" b="1"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
                  <a:sym typeface="Arial"/>
                </a:endParaRPr>
              </a:p>
            </p:txBody>
          </p:sp>
          <p:sp>
            <p:nvSpPr>
              <p:cNvPr id="32" name="Google Shape;441;p31">
                <a:extLst>
                  <a:ext uri="{FF2B5EF4-FFF2-40B4-BE49-F238E27FC236}">
                    <a16:creationId xmlns:a16="http://schemas.microsoft.com/office/drawing/2014/main" id="{E4A0EFD1-2B6D-5868-9014-229FB807F5A2}"/>
                  </a:ext>
                </a:extLst>
              </p:cNvPr>
              <p:cNvSpPr/>
              <p:nvPr/>
            </p:nvSpPr>
            <p:spPr>
              <a:xfrm>
                <a:off x="1734915" y="1706343"/>
                <a:ext cx="70712" cy="74856"/>
              </a:xfrm>
              <a:custGeom>
                <a:avLst/>
                <a:gdLst/>
                <a:ahLst/>
                <a:cxnLst/>
                <a:rect l="l" t="t" r="r" b="b"/>
                <a:pathLst>
                  <a:path w="1604" h="1698" extrusionOk="0">
                    <a:moveTo>
                      <a:pt x="442" y="0"/>
                    </a:moveTo>
                    <a:cubicBezTo>
                      <a:pt x="413" y="0"/>
                      <a:pt x="381" y="28"/>
                      <a:pt x="389" y="67"/>
                    </a:cubicBezTo>
                    <a:lnTo>
                      <a:pt x="496" y="317"/>
                    </a:lnTo>
                    <a:cubicBezTo>
                      <a:pt x="449" y="340"/>
                      <a:pt x="413" y="376"/>
                      <a:pt x="377" y="436"/>
                    </a:cubicBezTo>
                    <a:lnTo>
                      <a:pt x="79" y="388"/>
                    </a:lnTo>
                    <a:cubicBezTo>
                      <a:pt x="75" y="387"/>
                      <a:pt x="71" y="387"/>
                      <a:pt x="67" y="387"/>
                    </a:cubicBezTo>
                    <a:cubicBezTo>
                      <a:pt x="7" y="387"/>
                      <a:pt x="0" y="472"/>
                      <a:pt x="68" y="483"/>
                    </a:cubicBezTo>
                    <a:lnTo>
                      <a:pt x="341" y="531"/>
                    </a:lnTo>
                    <a:cubicBezTo>
                      <a:pt x="329" y="567"/>
                      <a:pt x="329" y="602"/>
                      <a:pt x="341" y="638"/>
                    </a:cubicBezTo>
                    <a:cubicBezTo>
                      <a:pt x="364" y="785"/>
                      <a:pt x="494" y="889"/>
                      <a:pt x="639" y="889"/>
                    </a:cubicBezTo>
                    <a:cubicBezTo>
                      <a:pt x="647" y="889"/>
                      <a:pt x="655" y="889"/>
                      <a:pt x="663" y="888"/>
                    </a:cubicBezTo>
                    <a:cubicBezTo>
                      <a:pt x="663" y="912"/>
                      <a:pt x="663" y="924"/>
                      <a:pt x="663" y="936"/>
                    </a:cubicBezTo>
                    <a:cubicBezTo>
                      <a:pt x="340" y="1092"/>
                      <a:pt x="516" y="1514"/>
                      <a:pt x="787" y="1514"/>
                    </a:cubicBezTo>
                    <a:cubicBezTo>
                      <a:pt x="845" y="1514"/>
                      <a:pt x="909" y="1494"/>
                      <a:pt x="972" y="1448"/>
                    </a:cubicBezTo>
                    <a:lnTo>
                      <a:pt x="1222" y="1686"/>
                    </a:lnTo>
                    <a:cubicBezTo>
                      <a:pt x="1234" y="1698"/>
                      <a:pt x="1246" y="1698"/>
                      <a:pt x="1258" y="1698"/>
                    </a:cubicBezTo>
                    <a:cubicBezTo>
                      <a:pt x="1270" y="1698"/>
                      <a:pt x="1282" y="1698"/>
                      <a:pt x="1294" y="1686"/>
                    </a:cubicBezTo>
                    <a:cubicBezTo>
                      <a:pt x="1306" y="1674"/>
                      <a:pt x="1306" y="1638"/>
                      <a:pt x="1294" y="1614"/>
                    </a:cubicBezTo>
                    <a:lnTo>
                      <a:pt x="1032" y="1364"/>
                    </a:lnTo>
                    <a:cubicBezTo>
                      <a:pt x="1044" y="1352"/>
                      <a:pt x="1044" y="1329"/>
                      <a:pt x="1056" y="1317"/>
                    </a:cubicBezTo>
                    <a:lnTo>
                      <a:pt x="1437" y="1412"/>
                    </a:lnTo>
                    <a:lnTo>
                      <a:pt x="1449" y="1412"/>
                    </a:lnTo>
                    <a:cubicBezTo>
                      <a:pt x="1508" y="1412"/>
                      <a:pt x="1520" y="1329"/>
                      <a:pt x="1461" y="1317"/>
                    </a:cubicBezTo>
                    <a:lnTo>
                      <a:pt x="1068" y="1221"/>
                    </a:lnTo>
                    <a:cubicBezTo>
                      <a:pt x="1068" y="1210"/>
                      <a:pt x="1068" y="1186"/>
                      <a:pt x="1068" y="1174"/>
                    </a:cubicBezTo>
                    <a:cubicBezTo>
                      <a:pt x="1068" y="1138"/>
                      <a:pt x="1056" y="1114"/>
                      <a:pt x="1044" y="1090"/>
                    </a:cubicBezTo>
                    <a:cubicBezTo>
                      <a:pt x="1080" y="1067"/>
                      <a:pt x="1103" y="1031"/>
                      <a:pt x="1115" y="995"/>
                    </a:cubicBezTo>
                    <a:lnTo>
                      <a:pt x="1472" y="1150"/>
                    </a:lnTo>
                    <a:lnTo>
                      <a:pt x="1484" y="1150"/>
                    </a:lnTo>
                    <a:cubicBezTo>
                      <a:pt x="1508" y="1150"/>
                      <a:pt x="1520" y="1138"/>
                      <a:pt x="1532" y="1114"/>
                    </a:cubicBezTo>
                    <a:cubicBezTo>
                      <a:pt x="1544" y="1090"/>
                      <a:pt x="1532" y="1067"/>
                      <a:pt x="1508" y="1055"/>
                    </a:cubicBezTo>
                    <a:lnTo>
                      <a:pt x="1139" y="912"/>
                    </a:lnTo>
                    <a:cubicBezTo>
                      <a:pt x="1139" y="888"/>
                      <a:pt x="1139" y="876"/>
                      <a:pt x="1139" y="864"/>
                    </a:cubicBezTo>
                    <a:lnTo>
                      <a:pt x="1556" y="805"/>
                    </a:lnTo>
                    <a:cubicBezTo>
                      <a:pt x="1592" y="805"/>
                      <a:pt x="1603" y="781"/>
                      <a:pt x="1603" y="757"/>
                    </a:cubicBezTo>
                    <a:cubicBezTo>
                      <a:pt x="1592" y="733"/>
                      <a:pt x="1568" y="721"/>
                      <a:pt x="1544" y="721"/>
                    </a:cubicBezTo>
                    <a:lnTo>
                      <a:pt x="1127" y="781"/>
                    </a:lnTo>
                    <a:cubicBezTo>
                      <a:pt x="1126" y="781"/>
                      <a:pt x="1125" y="781"/>
                      <a:pt x="1125" y="781"/>
                    </a:cubicBezTo>
                    <a:lnTo>
                      <a:pt x="1125" y="781"/>
                    </a:lnTo>
                    <a:lnTo>
                      <a:pt x="1282" y="578"/>
                    </a:lnTo>
                    <a:cubicBezTo>
                      <a:pt x="1306" y="555"/>
                      <a:pt x="1306" y="531"/>
                      <a:pt x="1282" y="519"/>
                    </a:cubicBezTo>
                    <a:cubicBezTo>
                      <a:pt x="1276" y="513"/>
                      <a:pt x="1267" y="510"/>
                      <a:pt x="1258" y="510"/>
                    </a:cubicBezTo>
                    <a:cubicBezTo>
                      <a:pt x="1249" y="510"/>
                      <a:pt x="1240" y="513"/>
                      <a:pt x="1234" y="519"/>
                    </a:cubicBezTo>
                    <a:lnTo>
                      <a:pt x="1068" y="721"/>
                    </a:lnTo>
                    <a:cubicBezTo>
                      <a:pt x="1032" y="698"/>
                      <a:pt x="996" y="674"/>
                      <a:pt x="949" y="662"/>
                    </a:cubicBezTo>
                    <a:cubicBezTo>
                      <a:pt x="960" y="626"/>
                      <a:pt x="960" y="578"/>
                      <a:pt x="949" y="543"/>
                    </a:cubicBezTo>
                    <a:cubicBezTo>
                      <a:pt x="927" y="390"/>
                      <a:pt x="796" y="278"/>
                      <a:pt x="646" y="278"/>
                    </a:cubicBezTo>
                    <a:cubicBezTo>
                      <a:pt x="632" y="278"/>
                      <a:pt x="618" y="279"/>
                      <a:pt x="603" y="281"/>
                    </a:cubicBezTo>
                    <a:lnTo>
                      <a:pt x="484" y="31"/>
                    </a:lnTo>
                    <a:cubicBezTo>
                      <a:pt x="476" y="9"/>
                      <a:pt x="459" y="0"/>
                      <a:pt x="442"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4000" b="1"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
                  <a:sym typeface="Arial"/>
                </a:endParaRPr>
              </a:p>
            </p:txBody>
          </p:sp>
          <p:sp>
            <p:nvSpPr>
              <p:cNvPr id="33" name="Google Shape;442;p31">
                <a:extLst>
                  <a:ext uri="{FF2B5EF4-FFF2-40B4-BE49-F238E27FC236}">
                    <a16:creationId xmlns:a16="http://schemas.microsoft.com/office/drawing/2014/main" id="{3FBF6309-1CFA-0BD4-803F-5E7D46FAF33B}"/>
                  </a:ext>
                </a:extLst>
              </p:cNvPr>
              <p:cNvSpPr/>
              <p:nvPr/>
            </p:nvSpPr>
            <p:spPr>
              <a:xfrm>
                <a:off x="1781424" y="1719613"/>
                <a:ext cx="13181" cy="11815"/>
              </a:xfrm>
              <a:custGeom>
                <a:avLst/>
                <a:gdLst/>
                <a:ahLst/>
                <a:cxnLst/>
                <a:rect l="l" t="t" r="r" b="b"/>
                <a:pathLst>
                  <a:path w="299" h="268" extrusionOk="0">
                    <a:moveTo>
                      <a:pt x="202" y="1"/>
                    </a:moveTo>
                    <a:cubicBezTo>
                      <a:pt x="192" y="1"/>
                      <a:pt x="181" y="2"/>
                      <a:pt x="167" y="4"/>
                    </a:cubicBezTo>
                    <a:cubicBezTo>
                      <a:pt x="84" y="16"/>
                      <a:pt x="1" y="39"/>
                      <a:pt x="13" y="123"/>
                    </a:cubicBezTo>
                    <a:cubicBezTo>
                      <a:pt x="24" y="210"/>
                      <a:pt x="94" y="267"/>
                      <a:pt x="179" y="267"/>
                    </a:cubicBezTo>
                    <a:cubicBezTo>
                      <a:pt x="187" y="267"/>
                      <a:pt x="195" y="267"/>
                      <a:pt x="203" y="266"/>
                    </a:cubicBezTo>
                    <a:cubicBezTo>
                      <a:pt x="275" y="242"/>
                      <a:pt x="298" y="182"/>
                      <a:pt x="275" y="99"/>
                    </a:cubicBezTo>
                    <a:cubicBezTo>
                      <a:pt x="265" y="29"/>
                      <a:pt x="255" y="1"/>
                      <a:pt x="202"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4000" b="1"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
                  <a:sym typeface="Arial"/>
                </a:endParaRPr>
              </a:p>
            </p:txBody>
          </p:sp>
          <p:sp>
            <p:nvSpPr>
              <p:cNvPr id="34" name="Google Shape;443;p31">
                <a:extLst>
                  <a:ext uri="{FF2B5EF4-FFF2-40B4-BE49-F238E27FC236}">
                    <a16:creationId xmlns:a16="http://schemas.microsoft.com/office/drawing/2014/main" id="{6D3CBE72-377F-4AC1-D1D8-084CAFCD42FA}"/>
                  </a:ext>
                </a:extLst>
              </p:cNvPr>
              <p:cNvSpPr/>
              <p:nvPr/>
            </p:nvSpPr>
            <p:spPr>
              <a:xfrm>
                <a:off x="1763085" y="1626109"/>
                <a:ext cx="69302" cy="78471"/>
              </a:xfrm>
              <a:custGeom>
                <a:avLst/>
                <a:gdLst/>
                <a:ahLst/>
                <a:cxnLst/>
                <a:rect l="l" t="t" r="r" b="b"/>
                <a:pathLst>
                  <a:path w="1572" h="1780" extrusionOk="0">
                    <a:moveTo>
                      <a:pt x="453" y="1"/>
                    </a:moveTo>
                    <a:cubicBezTo>
                      <a:pt x="446" y="1"/>
                      <a:pt x="438" y="2"/>
                      <a:pt x="429" y="5"/>
                    </a:cubicBezTo>
                    <a:cubicBezTo>
                      <a:pt x="405" y="17"/>
                      <a:pt x="393" y="41"/>
                      <a:pt x="405" y="77"/>
                    </a:cubicBezTo>
                    <a:lnTo>
                      <a:pt x="488" y="327"/>
                    </a:lnTo>
                    <a:cubicBezTo>
                      <a:pt x="441" y="351"/>
                      <a:pt x="393" y="386"/>
                      <a:pt x="357" y="434"/>
                    </a:cubicBezTo>
                    <a:lnTo>
                      <a:pt x="71" y="363"/>
                    </a:lnTo>
                    <a:cubicBezTo>
                      <a:pt x="65" y="360"/>
                      <a:pt x="59" y="359"/>
                      <a:pt x="53" y="359"/>
                    </a:cubicBezTo>
                    <a:cubicBezTo>
                      <a:pt x="27" y="359"/>
                      <a:pt x="10" y="379"/>
                      <a:pt x="0" y="398"/>
                    </a:cubicBezTo>
                    <a:cubicBezTo>
                      <a:pt x="0" y="434"/>
                      <a:pt x="12" y="458"/>
                      <a:pt x="48" y="470"/>
                    </a:cubicBezTo>
                    <a:lnTo>
                      <a:pt x="310" y="529"/>
                    </a:lnTo>
                    <a:cubicBezTo>
                      <a:pt x="298" y="565"/>
                      <a:pt x="298" y="601"/>
                      <a:pt x="298" y="636"/>
                    </a:cubicBezTo>
                    <a:cubicBezTo>
                      <a:pt x="310" y="791"/>
                      <a:pt x="452" y="922"/>
                      <a:pt x="619" y="922"/>
                    </a:cubicBezTo>
                    <a:cubicBezTo>
                      <a:pt x="619" y="934"/>
                      <a:pt x="619" y="946"/>
                      <a:pt x="619" y="958"/>
                    </a:cubicBezTo>
                    <a:cubicBezTo>
                      <a:pt x="248" y="1025"/>
                      <a:pt x="323" y="1559"/>
                      <a:pt x="663" y="1559"/>
                    </a:cubicBezTo>
                    <a:cubicBezTo>
                      <a:pt x="683" y="1559"/>
                      <a:pt x="704" y="1557"/>
                      <a:pt x="726" y="1553"/>
                    </a:cubicBezTo>
                    <a:cubicBezTo>
                      <a:pt x="786" y="1553"/>
                      <a:pt x="845" y="1529"/>
                      <a:pt x="893" y="1494"/>
                    </a:cubicBezTo>
                    <a:lnTo>
                      <a:pt x="1119" y="1756"/>
                    </a:lnTo>
                    <a:cubicBezTo>
                      <a:pt x="1131" y="1767"/>
                      <a:pt x="1143" y="1779"/>
                      <a:pt x="1155" y="1779"/>
                    </a:cubicBezTo>
                    <a:cubicBezTo>
                      <a:pt x="1167" y="1779"/>
                      <a:pt x="1179" y="1767"/>
                      <a:pt x="1191" y="1767"/>
                    </a:cubicBezTo>
                    <a:cubicBezTo>
                      <a:pt x="1203" y="1744"/>
                      <a:pt x="1203" y="1708"/>
                      <a:pt x="1191" y="1696"/>
                    </a:cubicBezTo>
                    <a:lnTo>
                      <a:pt x="964" y="1434"/>
                    </a:lnTo>
                    <a:cubicBezTo>
                      <a:pt x="964" y="1422"/>
                      <a:pt x="976" y="1398"/>
                      <a:pt x="988" y="1386"/>
                    </a:cubicBezTo>
                    <a:lnTo>
                      <a:pt x="1357" y="1506"/>
                    </a:lnTo>
                    <a:lnTo>
                      <a:pt x="1369" y="1506"/>
                    </a:lnTo>
                    <a:cubicBezTo>
                      <a:pt x="1393" y="1506"/>
                      <a:pt x="1417" y="1494"/>
                      <a:pt x="1417" y="1470"/>
                    </a:cubicBezTo>
                    <a:cubicBezTo>
                      <a:pt x="1429" y="1446"/>
                      <a:pt x="1417" y="1422"/>
                      <a:pt x="1393" y="1410"/>
                    </a:cubicBezTo>
                    <a:lnTo>
                      <a:pt x="1012" y="1291"/>
                    </a:lnTo>
                    <a:lnTo>
                      <a:pt x="1012" y="1244"/>
                    </a:lnTo>
                    <a:cubicBezTo>
                      <a:pt x="1012" y="1208"/>
                      <a:pt x="1000" y="1184"/>
                      <a:pt x="988" y="1148"/>
                    </a:cubicBezTo>
                    <a:cubicBezTo>
                      <a:pt x="1024" y="1136"/>
                      <a:pt x="1048" y="1101"/>
                      <a:pt x="1072" y="1065"/>
                    </a:cubicBezTo>
                    <a:lnTo>
                      <a:pt x="1405" y="1244"/>
                    </a:lnTo>
                    <a:lnTo>
                      <a:pt x="1429" y="1244"/>
                    </a:lnTo>
                    <a:cubicBezTo>
                      <a:pt x="1476" y="1244"/>
                      <a:pt x="1488" y="1172"/>
                      <a:pt x="1453" y="1148"/>
                    </a:cubicBezTo>
                    <a:lnTo>
                      <a:pt x="1107" y="970"/>
                    </a:lnTo>
                    <a:cubicBezTo>
                      <a:pt x="1107" y="958"/>
                      <a:pt x="1107" y="946"/>
                      <a:pt x="1107" y="934"/>
                    </a:cubicBezTo>
                    <a:lnTo>
                      <a:pt x="1524" y="910"/>
                    </a:lnTo>
                    <a:cubicBezTo>
                      <a:pt x="1548" y="910"/>
                      <a:pt x="1572" y="886"/>
                      <a:pt x="1572" y="863"/>
                    </a:cubicBezTo>
                    <a:cubicBezTo>
                      <a:pt x="1562" y="843"/>
                      <a:pt x="1544" y="824"/>
                      <a:pt x="1525" y="824"/>
                    </a:cubicBezTo>
                    <a:cubicBezTo>
                      <a:pt x="1521" y="824"/>
                      <a:pt x="1516" y="825"/>
                      <a:pt x="1512" y="827"/>
                    </a:cubicBezTo>
                    <a:lnTo>
                      <a:pt x="1095" y="851"/>
                    </a:lnTo>
                    <a:lnTo>
                      <a:pt x="1083" y="851"/>
                    </a:lnTo>
                    <a:lnTo>
                      <a:pt x="1274" y="648"/>
                    </a:lnTo>
                    <a:cubicBezTo>
                      <a:pt x="1286" y="624"/>
                      <a:pt x="1286" y="601"/>
                      <a:pt x="1274" y="589"/>
                    </a:cubicBezTo>
                    <a:cubicBezTo>
                      <a:pt x="1262" y="583"/>
                      <a:pt x="1250" y="580"/>
                      <a:pt x="1240" y="580"/>
                    </a:cubicBezTo>
                    <a:cubicBezTo>
                      <a:pt x="1229" y="580"/>
                      <a:pt x="1220" y="583"/>
                      <a:pt x="1214" y="589"/>
                    </a:cubicBezTo>
                    <a:lnTo>
                      <a:pt x="1036" y="779"/>
                    </a:lnTo>
                    <a:cubicBezTo>
                      <a:pt x="1000" y="744"/>
                      <a:pt x="953" y="720"/>
                      <a:pt x="905" y="708"/>
                    </a:cubicBezTo>
                    <a:cubicBezTo>
                      <a:pt x="917" y="672"/>
                      <a:pt x="917" y="624"/>
                      <a:pt x="917" y="589"/>
                    </a:cubicBezTo>
                    <a:cubicBezTo>
                      <a:pt x="905" y="429"/>
                      <a:pt x="774" y="302"/>
                      <a:pt x="616" y="302"/>
                    </a:cubicBezTo>
                    <a:cubicBezTo>
                      <a:pt x="609" y="302"/>
                      <a:pt x="602" y="302"/>
                      <a:pt x="595" y="303"/>
                    </a:cubicBezTo>
                    <a:lnTo>
                      <a:pt x="500" y="41"/>
                    </a:lnTo>
                    <a:cubicBezTo>
                      <a:pt x="491" y="14"/>
                      <a:pt x="476" y="1"/>
                      <a:pt x="453"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4000" b="1"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
                  <a:sym typeface="Arial"/>
                </a:endParaRPr>
              </a:p>
            </p:txBody>
          </p:sp>
          <p:sp>
            <p:nvSpPr>
              <p:cNvPr id="35" name="Google Shape;444;p31">
                <a:extLst>
                  <a:ext uri="{FF2B5EF4-FFF2-40B4-BE49-F238E27FC236}">
                    <a16:creationId xmlns:a16="http://schemas.microsoft.com/office/drawing/2014/main" id="{8F5074DF-AADF-9022-72A5-5E50A8D2C194}"/>
                  </a:ext>
                </a:extLst>
              </p:cNvPr>
              <p:cNvSpPr/>
              <p:nvPr/>
            </p:nvSpPr>
            <p:spPr>
              <a:xfrm>
                <a:off x="1809771" y="1642508"/>
                <a:ext cx="12123" cy="11683"/>
              </a:xfrm>
              <a:custGeom>
                <a:avLst/>
                <a:gdLst/>
                <a:ahLst/>
                <a:cxnLst/>
                <a:rect l="l" t="t" r="r" b="b"/>
                <a:pathLst>
                  <a:path w="275" h="265" extrusionOk="0">
                    <a:moveTo>
                      <a:pt x="184" y="0"/>
                    </a:moveTo>
                    <a:cubicBezTo>
                      <a:pt x="175" y="0"/>
                      <a:pt x="166" y="1"/>
                      <a:pt x="155" y="2"/>
                    </a:cubicBezTo>
                    <a:cubicBezTo>
                      <a:pt x="72" y="2"/>
                      <a:pt x="1" y="26"/>
                      <a:pt x="13" y="110"/>
                    </a:cubicBezTo>
                    <a:cubicBezTo>
                      <a:pt x="13" y="205"/>
                      <a:pt x="84" y="264"/>
                      <a:pt x="179" y="264"/>
                    </a:cubicBezTo>
                    <a:cubicBezTo>
                      <a:pt x="263" y="252"/>
                      <a:pt x="275" y="193"/>
                      <a:pt x="275" y="110"/>
                    </a:cubicBezTo>
                    <a:cubicBezTo>
                      <a:pt x="264" y="37"/>
                      <a:pt x="245" y="0"/>
                      <a:pt x="184"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4000" b="1"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
                  <a:sym typeface="Arial"/>
                </a:endParaRPr>
              </a:p>
            </p:txBody>
          </p:sp>
          <p:sp>
            <p:nvSpPr>
              <p:cNvPr id="36" name="Google Shape;445;p31">
                <a:extLst>
                  <a:ext uri="{FF2B5EF4-FFF2-40B4-BE49-F238E27FC236}">
                    <a16:creationId xmlns:a16="http://schemas.microsoft.com/office/drawing/2014/main" id="{80407728-2D5A-0FD3-1483-F6064BDB02B9}"/>
                  </a:ext>
                </a:extLst>
              </p:cNvPr>
              <p:cNvSpPr/>
              <p:nvPr/>
            </p:nvSpPr>
            <p:spPr>
              <a:xfrm>
                <a:off x="1861218" y="1435706"/>
                <a:ext cx="33637" cy="32711"/>
              </a:xfrm>
              <a:custGeom>
                <a:avLst/>
                <a:gdLst/>
                <a:ahLst/>
                <a:cxnLst/>
                <a:rect l="l" t="t" r="r" b="b"/>
                <a:pathLst>
                  <a:path w="763" h="742" extrusionOk="0">
                    <a:moveTo>
                      <a:pt x="414" y="0"/>
                    </a:moveTo>
                    <a:cubicBezTo>
                      <a:pt x="205" y="0"/>
                      <a:pt x="23" y="53"/>
                      <a:pt x="12" y="276"/>
                    </a:cubicBezTo>
                    <a:cubicBezTo>
                      <a:pt x="0" y="514"/>
                      <a:pt x="191" y="717"/>
                      <a:pt x="429" y="741"/>
                    </a:cubicBezTo>
                    <a:cubicBezTo>
                      <a:pt x="437" y="741"/>
                      <a:pt x="445" y="741"/>
                      <a:pt x="452" y="741"/>
                    </a:cubicBezTo>
                    <a:cubicBezTo>
                      <a:pt x="683" y="741"/>
                      <a:pt x="739" y="566"/>
                      <a:pt x="751" y="336"/>
                    </a:cubicBezTo>
                    <a:cubicBezTo>
                      <a:pt x="762" y="86"/>
                      <a:pt x="727" y="14"/>
                      <a:pt x="489" y="2"/>
                    </a:cubicBezTo>
                    <a:cubicBezTo>
                      <a:pt x="464" y="1"/>
                      <a:pt x="439" y="0"/>
                      <a:pt x="414"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4000" b="1"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
                  <a:sym typeface="Arial"/>
                </a:endParaRPr>
              </a:p>
            </p:txBody>
          </p:sp>
          <p:sp>
            <p:nvSpPr>
              <p:cNvPr id="37" name="Google Shape;446;p31">
                <a:extLst>
                  <a:ext uri="{FF2B5EF4-FFF2-40B4-BE49-F238E27FC236}">
                    <a16:creationId xmlns:a16="http://schemas.microsoft.com/office/drawing/2014/main" id="{89BA7A2B-3DC1-8F8F-4CF2-33266DB0D615}"/>
                  </a:ext>
                </a:extLst>
              </p:cNvPr>
              <p:cNvSpPr/>
              <p:nvPr/>
            </p:nvSpPr>
            <p:spPr>
              <a:xfrm>
                <a:off x="1751006" y="1359262"/>
                <a:ext cx="136796" cy="216810"/>
              </a:xfrm>
              <a:custGeom>
                <a:avLst/>
                <a:gdLst/>
                <a:ahLst/>
                <a:cxnLst/>
                <a:rect l="l" t="t" r="r" b="b"/>
                <a:pathLst>
                  <a:path w="3103" h="4918" extrusionOk="0">
                    <a:moveTo>
                      <a:pt x="1074" y="1"/>
                    </a:moveTo>
                    <a:cubicBezTo>
                      <a:pt x="1036" y="1"/>
                      <a:pt x="1006" y="23"/>
                      <a:pt x="988" y="58"/>
                    </a:cubicBezTo>
                    <a:cubicBezTo>
                      <a:pt x="881" y="296"/>
                      <a:pt x="869" y="558"/>
                      <a:pt x="941" y="808"/>
                    </a:cubicBezTo>
                    <a:cubicBezTo>
                      <a:pt x="822" y="867"/>
                      <a:pt x="715" y="939"/>
                      <a:pt x="631" y="1034"/>
                    </a:cubicBezTo>
                    <a:cubicBezTo>
                      <a:pt x="417" y="867"/>
                      <a:pt x="226" y="617"/>
                      <a:pt x="357" y="343"/>
                    </a:cubicBezTo>
                    <a:cubicBezTo>
                      <a:pt x="381" y="274"/>
                      <a:pt x="323" y="219"/>
                      <a:pt x="264" y="219"/>
                    </a:cubicBezTo>
                    <a:cubicBezTo>
                      <a:pt x="232" y="219"/>
                      <a:pt x="200" y="235"/>
                      <a:pt x="179" y="272"/>
                    </a:cubicBezTo>
                    <a:cubicBezTo>
                      <a:pt x="0" y="641"/>
                      <a:pt x="250" y="974"/>
                      <a:pt x="512" y="1189"/>
                    </a:cubicBezTo>
                    <a:cubicBezTo>
                      <a:pt x="119" y="1832"/>
                      <a:pt x="560" y="2665"/>
                      <a:pt x="1310" y="2701"/>
                    </a:cubicBezTo>
                    <a:lnTo>
                      <a:pt x="1334" y="2701"/>
                    </a:lnTo>
                    <a:cubicBezTo>
                      <a:pt x="1334" y="2748"/>
                      <a:pt x="1334" y="2796"/>
                      <a:pt x="1346" y="2844"/>
                    </a:cubicBezTo>
                    <a:cubicBezTo>
                      <a:pt x="1298" y="2867"/>
                      <a:pt x="1250" y="2903"/>
                      <a:pt x="1215" y="2927"/>
                    </a:cubicBezTo>
                    <a:cubicBezTo>
                      <a:pt x="834" y="3165"/>
                      <a:pt x="715" y="3677"/>
                      <a:pt x="953" y="4058"/>
                    </a:cubicBezTo>
                    <a:cubicBezTo>
                      <a:pt x="1110" y="4268"/>
                      <a:pt x="1352" y="4379"/>
                      <a:pt x="1596" y="4379"/>
                    </a:cubicBezTo>
                    <a:cubicBezTo>
                      <a:pt x="1740" y="4379"/>
                      <a:pt x="1884" y="4340"/>
                      <a:pt x="2012" y="4260"/>
                    </a:cubicBezTo>
                    <a:cubicBezTo>
                      <a:pt x="2239" y="4368"/>
                      <a:pt x="2370" y="4594"/>
                      <a:pt x="2358" y="4832"/>
                    </a:cubicBezTo>
                    <a:cubicBezTo>
                      <a:pt x="2358" y="4875"/>
                      <a:pt x="2396" y="4917"/>
                      <a:pt x="2438" y="4917"/>
                    </a:cubicBezTo>
                    <a:cubicBezTo>
                      <a:pt x="2443" y="4917"/>
                      <a:pt x="2448" y="4917"/>
                      <a:pt x="2453" y="4915"/>
                    </a:cubicBezTo>
                    <a:cubicBezTo>
                      <a:pt x="2500" y="4915"/>
                      <a:pt x="2548" y="4880"/>
                      <a:pt x="2548" y="4820"/>
                    </a:cubicBezTo>
                    <a:cubicBezTo>
                      <a:pt x="2560" y="4546"/>
                      <a:pt x="2417" y="4296"/>
                      <a:pt x="2191" y="4141"/>
                    </a:cubicBezTo>
                    <a:cubicBezTo>
                      <a:pt x="2310" y="4034"/>
                      <a:pt x="2405" y="3891"/>
                      <a:pt x="2441" y="3737"/>
                    </a:cubicBezTo>
                    <a:cubicBezTo>
                      <a:pt x="2512" y="3760"/>
                      <a:pt x="2572" y="3808"/>
                      <a:pt x="2631" y="3856"/>
                    </a:cubicBezTo>
                    <a:cubicBezTo>
                      <a:pt x="2727" y="3951"/>
                      <a:pt x="2774" y="4082"/>
                      <a:pt x="2774" y="4213"/>
                    </a:cubicBezTo>
                    <a:cubicBezTo>
                      <a:pt x="2774" y="4260"/>
                      <a:pt x="2822" y="4308"/>
                      <a:pt x="2870" y="4308"/>
                    </a:cubicBezTo>
                    <a:cubicBezTo>
                      <a:pt x="2917" y="4308"/>
                      <a:pt x="2965" y="4272"/>
                      <a:pt x="2965" y="4213"/>
                    </a:cubicBezTo>
                    <a:cubicBezTo>
                      <a:pt x="2965" y="4034"/>
                      <a:pt x="2893" y="3856"/>
                      <a:pt x="2774" y="3725"/>
                    </a:cubicBezTo>
                    <a:cubicBezTo>
                      <a:pt x="2691" y="3641"/>
                      <a:pt x="2596" y="3582"/>
                      <a:pt x="2477" y="3546"/>
                    </a:cubicBezTo>
                    <a:cubicBezTo>
                      <a:pt x="2489" y="3391"/>
                      <a:pt x="2441" y="3237"/>
                      <a:pt x="2358" y="3094"/>
                    </a:cubicBezTo>
                    <a:cubicBezTo>
                      <a:pt x="2381" y="3058"/>
                      <a:pt x="2417" y="3022"/>
                      <a:pt x="2441" y="2975"/>
                    </a:cubicBezTo>
                    <a:cubicBezTo>
                      <a:pt x="2798" y="2963"/>
                      <a:pt x="3024" y="2820"/>
                      <a:pt x="3096" y="2522"/>
                    </a:cubicBezTo>
                    <a:cubicBezTo>
                      <a:pt x="3103" y="2457"/>
                      <a:pt x="3049" y="2414"/>
                      <a:pt x="2995" y="2414"/>
                    </a:cubicBezTo>
                    <a:cubicBezTo>
                      <a:pt x="2959" y="2414"/>
                      <a:pt x="2924" y="2432"/>
                      <a:pt x="2905" y="2475"/>
                    </a:cubicBezTo>
                    <a:cubicBezTo>
                      <a:pt x="2893" y="2558"/>
                      <a:pt x="2834" y="2748"/>
                      <a:pt x="2500" y="2772"/>
                    </a:cubicBezTo>
                    <a:cubicBezTo>
                      <a:pt x="2500" y="2772"/>
                      <a:pt x="2500" y="2760"/>
                      <a:pt x="2500" y="2748"/>
                    </a:cubicBezTo>
                    <a:cubicBezTo>
                      <a:pt x="2500" y="2665"/>
                      <a:pt x="2489" y="2582"/>
                      <a:pt x="2453" y="2498"/>
                    </a:cubicBezTo>
                    <a:lnTo>
                      <a:pt x="2751" y="2415"/>
                    </a:lnTo>
                    <a:cubicBezTo>
                      <a:pt x="2878" y="2383"/>
                      <a:pt x="2844" y="2217"/>
                      <a:pt x="2741" y="2217"/>
                    </a:cubicBezTo>
                    <a:cubicBezTo>
                      <a:pt x="2729" y="2217"/>
                      <a:pt x="2717" y="2220"/>
                      <a:pt x="2703" y="2225"/>
                    </a:cubicBezTo>
                    <a:lnTo>
                      <a:pt x="2346" y="2332"/>
                    </a:lnTo>
                    <a:cubicBezTo>
                      <a:pt x="2310" y="2284"/>
                      <a:pt x="2274" y="2248"/>
                      <a:pt x="2215" y="2225"/>
                    </a:cubicBezTo>
                    <a:cubicBezTo>
                      <a:pt x="2608" y="1582"/>
                      <a:pt x="2167" y="760"/>
                      <a:pt x="1417" y="724"/>
                    </a:cubicBezTo>
                    <a:cubicBezTo>
                      <a:pt x="1391" y="721"/>
                      <a:pt x="1365" y="720"/>
                      <a:pt x="1338" y="720"/>
                    </a:cubicBezTo>
                    <a:cubicBezTo>
                      <a:pt x="1265" y="720"/>
                      <a:pt x="1189" y="731"/>
                      <a:pt x="1119" y="748"/>
                    </a:cubicBezTo>
                    <a:cubicBezTo>
                      <a:pt x="1060" y="546"/>
                      <a:pt x="1072" y="331"/>
                      <a:pt x="1167" y="141"/>
                    </a:cubicBezTo>
                    <a:cubicBezTo>
                      <a:pt x="1191" y="93"/>
                      <a:pt x="1167" y="34"/>
                      <a:pt x="1119" y="10"/>
                    </a:cubicBezTo>
                    <a:cubicBezTo>
                      <a:pt x="1103" y="4"/>
                      <a:pt x="1088" y="1"/>
                      <a:pt x="1074"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4000" b="1"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
                  <a:sym typeface="Arial"/>
                </a:endParaRPr>
              </a:p>
            </p:txBody>
          </p:sp>
          <p:sp>
            <p:nvSpPr>
              <p:cNvPr id="38" name="Google Shape;447;p31">
                <a:extLst>
                  <a:ext uri="{FF2B5EF4-FFF2-40B4-BE49-F238E27FC236}">
                    <a16:creationId xmlns:a16="http://schemas.microsoft.com/office/drawing/2014/main" id="{2677FA7C-FDF4-EBC8-D514-452FF022AC2A}"/>
                  </a:ext>
                </a:extLst>
              </p:cNvPr>
              <p:cNvSpPr/>
              <p:nvPr/>
            </p:nvSpPr>
            <p:spPr>
              <a:xfrm>
                <a:off x="1787199" y="1434736"/>
                <a:ext cx="16840" cy="14019"/>
              </a:xfrm>
              <a:custGeom>
                <a:avLst/>
                <a:gdLst/>
                <a:ahLst/>
                <a:cxnLst/>
                <a:rect l="l" t="t" r="r" b="b"/>
                <a:pathLst>
                  <a:path w="382" h="318" extrusionOk="0">
                    <a:moveTo>
                      <a:pt x="227" y="1"/>
                    </a:moveTo>
                    <a:cubicBezTo>
                      <a:pt x="72" y="1"/>
                      <a:pt x="1" y="167"/>
                      <a:pt x="108" y="274"/>
                    </a:cubicBezTo>
                    <a:cubicBezTo>
                      <a:pt x="138" y="304"/>
                      <a:pt x="176" y="318"/>
                      <a:pt x="214" y="318"/>
                    </a:cubicBezTo>
                    <a:cubicBezTo>
                      <a:pt x="298" y="318"/>
                      <a:pt x="382" y="253"/>
                      <a:pt x="382" y="155"/>
                    </a:cubicBezTo>
                    <a:cubicBezTo>
                      <a:pt x="382" y="72"/>
                      <a:pt x="310" y="1"/>
                      <a:pt x="22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4000" b="1"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
                  <a:sym typeface="Arial"/>
                </a:endParaRPr>
              </a:p>
            </p:txBody>
          </p:sp>
          <p:sp>
            <p:nvSpPr>
              <p:cNvPr id="39" name="Google Shape;448;p31">
                <a:extLst>
                  <a:ext uri="{FF2B5EF4-FFF2-40B4-BE49-F238E27FC236}">
                    <a16:creationId xmlns:a16="http://schemas.microsoft.com/office/drawing/2014/main" id="{584D9EDC-C87B-C6B4-6444-D968D2B32813}"/>
                  </a:ext>
                </a:extLst>
              </p:cNvPr>
              <p:cNvSpPr/>
              <p:nvPr/>
            </p:nvSpPr>
            <p:spPr>
              <a:xfrm>
                <a:off x="1824495" y="1411106"/>
                <a:ext cx="16840" cy="14416"/>
              </a:xfrm>
              <a:custGeom>
                <a:avLst/>
                <a:gdLst/>
                <a:ahLst/>
                <a:cxnLst/>
                <a:rect l="l" t="t" r="r" b="b"/>
                <a:pathLst>
                  <a:path w="382" h="327" extrusionOk="0">
                    <a:moveTo>
                      <a:pt x="214" y="1"/>
                    </a:moveTo>
                    <a:cubicBezTo>
                      <a:pt x="71" y="1"/>
                      <a:pt x="0" y="179"/>
                      <a:pt x="107" y="275"/>
                    </a:cubicBezTo>
                    <a:cubicBezTo>
                      <a:pt x="139" y="310"/>
                      <a:pt x="180" y="326"/>
                      <a:pt x="221" y="326"/>
                    </a:cubicBezTo>
                    <a:cubicBezTo>
                      <a:pt x="302" y="326"/>
                      <a:pt x="381" y="263"/>
                      <a:pt x="381" y="167"/>
                    </a:cubicBezTo>
                    <a:cubicBezTo>
                      <a:pt x="381" y="72"/>
                      <a:pt x="310" y="1"/>
                      <a:pt x="214"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4000" b="1"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
                  <a:sym typeface="Arial"/>
                </a:endParaRPr>
              </a:p>
            </p:txBody>
          </p:sp>
          <p:sp>
            <p:nvSpPr>
              <p:cNvPr id="40" name="Google Shape;449;p31">
                <a:extLst>
                  <a:ext uri="{FF2B5EF4-FFF2-40B4-BE49-F238E27FC236}">
                    <a16:creationId xmlns:a16="http://schemas.microsoft.com/office/drawing/2014/main" id="{806694CE-4D99-4F55-8DAC-57EC9676EEBD}"/>
                  </a:ext>
                </a:extLst>
              </p:cNvPr>
              <p:cNvSpPr/>
              <p:nvPr/>
            </p:nvSpPr>
            <p:spPr>
              <a:xfrm>
                <a:off x="1809374" y="1423582"/>
                <a:ext cx="15650" cy="13314"/>
              </a:xfrm>
              <a:custGeom>
                <a:avLst/>
                <a:gdLst/>
                <a:ahLst/>
                <a:cxnLst/>
                <a:rect l="l" t="t" r="r" b="b"/>
                <a:pathLst>
                  <a:path w="355" h="302" extrusionOk="0">
                    <a:moveTo>
                      <a:pt x="268" y="1"/>
                    </a:moveTo>
                    <a:cubicBezTo>
                      <a:pt x="244" y="1"/>
                      <a:pt x="219" y="26"/>
                      <a:pt x="236" y="51"/>
                    </a:cubicBezTo>
                    <a:cubicBezTo>
                      <a:pt x="284" y="99"/>
                      <a:pt x="272" y="170"/>
                      <a:pt x="224" y="218"/>
                    </a:cubicBezTo>
                    <a:cubicBezTo>
                      <a:pt x="209" y="229"/>
                      <a:pt x="191" y="235"/>
                      <a:pt x="173" y="235"/>
                    </a:cubicBezTo>
                    <a:cubicBezTo>
                      <a:pt x="134" y="235"/>
                      <a:pt x="93" y="211"/>
                      <a:pt x="69" y="170"/>
                    </a:cubicBezTo>
                    <a:cubicBezTo>
                      <a:pt x="64" y="165"/>
                      <a:pt x="57" y="162"/>
                      <a:pt x="50" y="162"/>
                    </a:cubicBezTo>
                    <a:cubicBezTo>
                      <a:pt x="27" y="162"/>
                      <a:pt x="0" y="190"/>
                      <a:pt x="10" y="218"/>
                    </a:cubicBezTo>
                    <a:cubicBezTo>
                      <a:pt x="45" y="265"/>
                      <a:pt x="105" y="301"/>
                      <a:pt x="176" y="301"/>
                    </a:cubicBezTo>
                    <a:cubicBezTo>
                      <a:pt x="212" y="301"/>
                      <a:pt x="236" y="289"/>
                      <a:pt x="272" y="277"/>
                    </a:cubicBezTo>
                    <a:cubicBezTo>
                      <a:pt x="343" y="206"/>
                      <a:pt x="355" y="99"/>
                      <a:pt x="295" y="15"/>
                    </a:cubicBezTo>
                    <a:cubicBezTo>
                      <a:pt x="288" y="5"/>
                      <a:pt x="278" y="1"/>
                      <a:pt x="26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4000" b="1"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
                  <a:sym typeface="Arial"/>
                </a:endParaRPr>
              </a:p>
            </p:txBody>
          </p:sp>
          <p:sp>
            <p:nvSpPr>
              <p:cNvPr id="41" name="Google Shape;450;p31">
                <a:extLst>
                  <a:ext uri="{FF2B5EF4-FFF2-40B4-BE49-F238E27FC236}">
                    <a16:creationId xmlns:a16="http://schemas.microsoft.com/office/drawing/2014/main" id="{054FCBEA-A344-705D-2A8E-EB55D02BCB30}"/>
                  </a:ext>
                </a:extLst>
              </p:cNvPr>
              <p:cNvSpPr/>
              <p:nvPr/>
            </p:nvSpPr>
            <p:spPr>
              <a:xfrm>
                <a:off x="1789844" y="1449945"/>
                <a:ext cx="14195" cy="10536"/>
              </a:xfrm>
              <a:custGeom>
                <a:avLst/>
                <a:gdLst/>
                <a:ahLst/>
                <a:cxnLst/>
                <a:rect l="l" t="t" r="r" b="b"/>
                <a:pathLst>
                  <a:path w="322" h="239" extrusionOk="0">
                    <a:moveTo>
                      <a:pt x="216" y="1"/>
                    </a:moveTo>
                    <a:cubicBezTo>
                      <a:pt x="182" y="1"/>
                      <a:pt x="143" y="13"/>
                      <a:pt x="107" y="37"/>
                    </a:cubicBezTo>
                    <a:cubicBezTo>
                      <a:pt x="36" y="84"/>
                      <a:pt x="0" y="156"/>
                      <a:pt x="36" y="203"/>
                    </a:cubicBezTo>
                    <a:cubicBezTo>
                      <a:pt x="54" y="227"/>
                      <a:pt x="84" y="239"/>
                      <a:pt x="118" y="239"/>
                    </a:cubicBezTo>
                    <a:cubicBezTo>
                      <a:pt x="152" y="239"/>
                      <a:pt x="191" y="227"/>
                      <a:pt x="226" y="203"/>
                    </a:cubicBezTo>
                    <a:cubicBezTo>
                      <a:pt x="298" y="156"/>
                      <a:pt x="322" y="84"/>
                      <a:pt x="298" y="37"/>
                    </a:cubicBezTo>
                    <a:cubicBezTo>
                      <a:pt x="280" y="13"/>
                      <a:pt x="250" y="1"/>
                      <a:pt x="216" y="1"/>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4000" b="1"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
                  <a:sym typeface="Arial"/>
                </a:endParaRPr>
              </a:p>
            </p:txBody>
          </p:sp>
          <p:sp>
            <p:nvSpPr>
              <p:cNvPr id="42" name="Google Shape;451;p31">
                <a:extLst>
                  <a:ext uri="{FF2B5EF4-FFF2-40B4-BE49-F238E27FC236}">
                    <a16:creationId xmlns:a16="http://schemas.microsoft.com/office/drawing/2014/main" id="{4FA392A0-4009-D16F-7B62-B61639F322EC}"/>
                  </a:ext>
                </a:extLst>
              </p:cNvPr>
              <p:cNvSpPr/>
              <p:nvPr/>
            </p:nvSpPr>
            <p:spPr>
              <a:xfrm>
                <a:off x="1839705" y="1417807"/>
                <a:ext cx="16840" cy="12785"/>
              </a:xfrm>
              <a:custGeom>
                <a:avLst/>
                <a:gdLst/>
                <a:ahLst/>
                <a:cxnLst/>
                <a:rect l="l" t="t" r="r" b="b"/>
                <a:pathLst>
                  <a:path w="382" h="290" extrusionOk="0">
                    <a:moveTo>
                      <a:pt x="191" y="1"/>
                    </a:moveTo>
                    <a:cubicBezTo>
                      <a:pt x="161" y="1"/>
                      <a:pt x="131" y="10"/>
                      <a:pt x="107" y="27"/>
                    </a:cubicBezTo>
                    <a:cubicBezTo>
                      <a:pt x="0" y="111"/>
                      <a:pt x="60" y="289"/>
                      <a:pt x="191" y="289"/>
                    </a:cubicBezTo>
                    <a:cubicBezTo>
                      <a:pt x="322" y="289"/>
                      <a:pt x="381" y="111"/>
                      <a:pt x="274" y="27"/>
                    </a:cubicBezTo>
                    <a:cubicBezTo>
                      <a:pt x="250" y="10"/>
                      <a:pt x="221" y="1"/>
                      <a:pt x="191" y="1"/>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4000" b="1"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
                  <a:sym typeface="Arial"/>
                </a:endParaRPr>
              </a:p>
            </p:txBody>
          </p:sp>
          <p:sp>
            <p:nvSpPr>
              <p:cNvPr id="43" name="Google Shape;452;p31">
                <a:extLst>
                  <a:ext uri="{FF2B5EF4-FFF2-40B4-BE49-F238E27FC236}">
                    <a16:creationId xmlns:a16="http://schemas.microsoft.com/office/drawing/2014/main" id="{DE1E5802-97F3-F4D7-A100-61B18AD9A1F4}"/>
                  </a:ext>
                </a:extLst>
              </p:cNvPr>
              <p:cNvSpPr/>
              <p:nvPr/>
            </p:nvSpPr>
            <p:spPr>
              <a:xfrm>
                <a:off x="1733151" y="1458894"/>
                <a:ext cx="489211" cy="549255"/>
              </a:xfrm>
              <a:custGeom>
                <a:avLst/>
                <a:gdLst/>
                <a:ahLst/>
                <a:cxnLst/>
                <a:rect l="l" t="t" r="r" b="b"/>
                <a:pathLst>
                  <a:path w="11097" h="12459" extrusionOk="0">
                    <a:moveTo>
                      <a:pt x="5584" y="2822"/>
                    </a:moveTo>
                    <a:cubicBezTo>
                      <a:pt x="5763" y="3524"/>
                      <a:pt x="5906" y="4096"/>
                      <a:pt x="6156" y="4882"/>
                    </a:cubicBezTo>
                    <a:lnTo>
                      <a:pt x="6763" y="6823"/>
                    </a:lnTo>
                    <a:lnTo>
                      <a:pt x="6192" y="7215"/>
                    </a:lnTo>
                    <a:cubicBezTo>
                      <a:pt x="6215" y="6953"/>
                      <a:pt x="6275" y="6692"/>
                      <a:pt x="6370" y="6442"/>
                    </a:cubicBezTo>
                    <a:lnTo>
                      <a:pt x="6370" y="6442"/>
                    </a:lnTo>
                    <a:cubicBezTo>
                      <a:pt x="6025" y="6668"/>
                      <a:pt x="5715" y="6918"/>
                      <a:pt x="5430" y="7204"/>
                    </a:cubicBezTo>
                    <a:cubicBezTo>
                      <a:pt x="5418" y="7001"/>
                      <a:pt x="5489" y="6799"/>
                      <a:pt x="5632" y="6656"/>
                    </a:cubicBezTo>
                    <a:cubicBezTo>
                      <a:pt x="5775" y="6513"/>
                      <a:pt x="5882" y="6334"/>
                      <a:pt x="5953" y="6156"/>
                    </a:cubicBezTo>
                    <a:lnTo>
                      <a:pt x="5953" y="6156"/>
                    </a:lnTo>
                    <a:cubicBezTo>
                      <a:pt x="5489" y="6394"/>
                      <a:pt x="5144" y="6811"/>
                      <a:pt x="4810" y="7227"/>
                    </a:cubicBezTo>
                    <a:cubicBezTo>
                      <a:pt x="4941" y="6811"/>
                      <a:pt x="5156" y="6430"/>
                      <a:pt x="5430" y="6096"/>
                    </a:cubicBezTo>
                    <a:lnTo>
                      <a:pt x="5430" y="6096"/>
                    </a:lnTo>
                    <a:cubicBezTo>
                      <a:pt x="5156" y="6227"/>
                      <a:pt x="4965" y="6477"/>
                      <a:pt x="4787" y="6727"/>
                    </a:cubicBezTo>
                    <a:lnTo>
                      <a:pt x="4334" y="7346"/>
                    </a:lnTo>
                    <a:lnTo>
                      <a:pt x="4048" y="7346"/>
                    </a:lnTo>
                    <a:lnTo>
                      <a:pt x="4822" y="4882"/>
                    </a:lnTo>
                    <a:cubicBezTo>
                      <a:pt x="5072" y="4096"/>
                      <a:pt x="5215" y="3524"/>
                      <a:pt x="5394" y="2822"/>
                    </a:cubicBezTo>
                    <a:close/>
                    <a:moveTo>
                      <a:pt x="6787" y="6930"/>
                    </a:moveTo>
                    <a:lnTo>
                      <a:pt x="6918" y="7346"/>
                    </a:lnTo>
                    <a:lnTo>
                      <a:pt x="6704" y="7346"/>
                    </a:lnTo>
                    <a:cubicBezTo>
                      <a:pt x="6727" y="7215"/>
                      <a:pt x="6763" y="7073"/>
                      <a:pt x="6787" y="6930"/>
                    </a:cubicBezTo>
                    <a:close/>
                    <a:moveTo>
                      <a:pt x="5561" y="0"/>
                    </a:moveTo>
                    <a:cubicBezTo>
                      <a:pt x="4552" y="0"/>
                      <a:pt x="3542" y="572"/>
                      <a:pt x="3144" y="1715"/>
                    </a:cubicBezTo>
                    <a:lnTo>
                      <a:pt x="84" y="10597"/>
                    </a:lnTo>
                    <a:cubicBezTo>
                      <a:pt x="24" y="10740"/>
                      <a:pt x="0" y="10894"/>
                      <a:pt x="0" y="11049"/>
                    </a:cubicBezTo>
                    <a:cubicBezTo>
                      <a:pt x="0" y="11740"/>
                      <a:pt x="512" y="12335"/>
                      <a:pt x="1203" y="12430"/>
                    </a:cubicBezTo>
                    <a:cubicBezTo>
                      <a:pt x="1276" y="12442"/>
                      <a:pt x="1349" y="12447"/>
                      <a:pt x="1421" y="12447"/>
                    </a:cubicBezTo>
                    <a:cubicBezTo>
                      <a:pt x="2020" y="12447"/>
                      <a:pt x="2571" y="12061"/>
                      <a:pt x="2763" y="11466"/>
                    </a:cubicBezTo>
                    <a:lnTo>
                      <a:pt x="3286" y="9740"/>
                    </a:lnTo>
                    <a:lnTo>
                      <a:pt x="7680" y="9740"/>
                    </a:lnTo>
                    <a:lnTo>
                      <a:pt x="8216" y="11430"/>
                    </a:lnTo>
                    <a:cubicBezTo>
                      <a:pt x="8419" y="12050"/>
                      <a:pt x="8996" y="12459"/>
                      <a:pt x="9628" y="12459"/>
                    </a:cubicBezTo>
                    <a:cubicBezTo>
                      <a:pt x="9700" y="12459"/>
                      <a:pt x="9773" y="12453"/>
                      <a:pt x="9847" y="12442"/>
                    </a:cubicBezTo>
                    <a:cubicBezTo>
                      <a:pt x="10561" y="12323"/>
                      <a:pt x="11085" y="11716"/>
                      <a:pt x="11097" y="10990"/>
                    </a:cubicBezTo>
                    <a:cubicBezTo>
                      <a:pt x="11085" y="10823"/>
                      <a:pt x="11061" y="10656"/>
                      <a:pt x="11014" y="10502"/>
                    </a:cubicBezTo>
                    <a:lnTo>
                      <a:pt x="7978" y="1715"/>
                    </a:lnTo>
                    <a:cubicBezTo>
                      <a:pt x="7579" y="572"/>
                      <a:pt x="6570" y="0"/>
                      <a:pt x="5561"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4000" b="1"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
                  <a:sym typeface="Arial"/>
                </a:endParaRPr>
              </a:p>
            </p:txBody>
          </p:sp>
          <p:sp>
            <p:nvSpPr>
              <p:cNvPr id="44" name="Google Shape;453;p31">
                <a:extLst>
                  <a:ext uri="{FF2B5EF4-FFF2-40B4-BE49-F238E27FC236}">
                    <a16:creationId xmlns:a16="http://schemas.microsoft.com/office/drawing/2014/main" id="{53E8A02F-AD11-63C3-55AC-CDBE275D9A9A}"/>
                  </a:ext>
                </a:extLst>
              </p:cNvPr>
              <p:cNvSpPr/>
              <p:nvPr/>
            </p:nvSpPr>
            <p:spPr>
              <a:xfrm>
                <a:off x="1756252" y="1485389"/>
                <a:ext cx="366841" cy="496309"/>
              </a:xfrm>
              <a:custGeom>
                <a:avLst/>
                <a:gdLst/>
                <a:ahLst/>
                <a:cxnLst/>
                <a:rect l="l" t="t" r="r" b="b"/>
                <a:pathLst>
                  <a:path w="10026" h="11258" extrusionOk="0">
                    <a:moveTo>
                      <a:pt x="5489" y="2042"/>
                    </a:moveTo>
                    <a:cubicBezTo>
                      <a:pt x="5668" y="2745"/>
                      <a:pt x="5799" y="3495"/>
                      <a:pt x="6049" y="4281"/>
                    </a:cubicBezTo>
                    <a:lnTo>
                      <a:pt x="6823" y="6972"/>
                    </a:lnTo>
                    <a:lnTo>
                      <a:pt x="3215" y="6972"/>
                    </a:lnTo>
                    <a:lnTo>
                      <a:pt x="3989" y="4281"/>
                    </a:lnTo>
                    <a:cubicBezTo>
                      <a:pt x="4227" y="3495"/>
                      <a:pt x="4382" y="2757"/>
                      <a:pt x="4560" y="2042"/>
                    </a:cubicBezTo>
                    <a:close/>
                    <a:moveTo>
                      <a:pt x="5032" y="1"/>
                    </a:moveTo>
                    <a:cubicBezTo>
                      <a:pt x="4123" y="1"/>
                      <a:pt x="3215" y="518"/>
                      <a:pt x="2858" y="1554"/>
                    </a:cubicBezTo>
                    <a:lnTo>
                      <a:pt x="72" y="9579"/>
                    </a:lnTo>
                    <a:cubicBezTo>
                      <a:pt x="24" y="9710"/>
                      <a:pt x="0" y="9841"/>
                      <a:pt x="0" y="9984"/>
                    </a:cubicBezTo>
                    <a:cubicBezTo>
                      <a:pt x="0" y="10686"/>
                      <a:pt x="250" y="11258"/>
                      <a:pt x="953" y="11258"/>
                    </a:cubicBezTo>
                    <a:cubicBezTo>
                      <a:pt x="1512" y="11258"/>
                      <a:pt x="2012" y="10901"/>
                      <a:pt x="2179" y="10365"/>
                    </a:cubicBezTo>
                    <a:lnTo>
                      <a:pt x="2655" y="8805"/>
                    </a:lnTo>
                    <a:lnTo>
                      <a:pt x="7180" y="8805"/>
                    </a:lnTo>
                    <a:lnTo>
                      <a:pt x="7668" y="10329"/>
                    </a:lnTo>
                    <a:cubicBezTo>
                      <a:pt x="7846" y="10877"/>
                      <a:pt x="8358" y="11246"/>
                      <a:pt x="8930" y="11258"/>
                    </a:cubicBezTo>
                    <a:cubicBezTo>
                      <a:pt x="9668" y="11258"/>
                      <a:pt x="10025" y="10663"/>
                      <a:pt x="10025" y="9924"/>
                    </a:cubicBezTo>
                    <a:cubicBezTo>
                      <a:pt x="10025" y="9770"/>
                      <a:pt x="10001" y="9627"/>
                      <a:pt x="9954" y="9484"/>
                    </a:cubicBezTo>
                    <a:lnTo>
                      <a:pt x="7215" y="1554"/>
                    </a:lnTo>
                    <a:cubicBezTo>
                      <a:pt x="6852" y="518"/>
                      <a:pt x="5941" y="1"/>
                      <a:pt x="5032" y="1"/>
                    </a:cubicBezTo>
                    <a:close/>
                  </a:path>
                </a:pathLst>
              </a:custGeom>
              <a:solidFill>
                <a:srgbClr val="F28888"/>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4000" b="1"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
                  <a:sym typeface="Arial"/>
                </a:endParaRPr>
              </a:p>
            </p:txBody>
          </p:sp>
        </p:grpSp>
        <p:sp>
          <p:nvSpPr>
            <p:cNvPr id="29" name="TextBox 28">
              <a:extLst>
                <a:ext uri="{FF2B5EF4-FFF2-40B4-BE49-F238E27FC236}">
                  <a16:creationId xmlns:a16="http://schemas.microsoft.com/office/drawing/2014/main" id="{F80F56AF-4931-0BED-1F77-B3545920AC09}"/>
                </a:ext>
              </a:extLst>
            </p:cNvPr>
            <p:cNvSpPr txBox="1"/>
            <p:nvPr/>
          </p:nvSpPr>
          <p:spPr>
            <a:xfrm>
              <a:off x="3027229" y="2356694"/>
              <a:ext cx="7214055" cy="1433649"/>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Xác định địa điểm, nơi chốn diễn ra sự việc trong câu.</a:t>
              </a:r>
            </a:p>
          </p:txBody>
        </p:sp>
      </p:grpSp>
      <p:grpSp>
        <p:nvGrpSpPr>
          <p:cNvPr id="45" name="Group 44">
            <a:extLst>
              <a:ext uri="{FF2B5EF4-FFF2-40B4-BE49-F238E27FC236}">
                <a16:creationId xmlns:a16="http://schemas.microsoft.com/office/drawing/2014/main" id="{06A29FF7-77FB-84D4-9327-1EBCED451235}"/>
              </a:ext>
            </a:extLst>
          </p:cNvPr>
          <p:cNvGrpSpPr/>
          <p:nvPr/>
        </p:nvGrpSpPr>
        <p:grpSpPr>
          <a:xfrm>
            <a:off x="1170604" y="5249118"/>
            <a:ext cx="9904633" cy="2046627"/>
            <a:chOff x="1612674" y="5184381"/>
            <a:chExt cx="8973766" cy="1582065"/>
          </a:xfrm>
        </p:grpSpPr>
        <p:sp>
          <p:nvSpPr>
            <p:cNvPr id="46" name="Rectangle: Rounded Corners 205">
              <a:extLst>
                <a:ext uri="{FF2B5EF4-FFF2-40B4-BE49-F238E27FC236}">
                  <a16:creationId xmlns:a16="http://schemas.microsoft.com/office/drawing/2014/main" id="{12F82837-0250-CDE5-CD68-AE8D02A2A3E4}"/>
                </a:ext>
              </a:extLst>
            </p:cNvPr>
            <p:cNvSpPr/>
            <p:nvPr/>
          </p:nvSpPr>
          <p:spPr>
            <a:xfrm>
              <a:off x="2170089" y="5479849"/>
              <a:ext cx="8416351" cy="1056924"/>
            </a:xfrm>
            <a:custGeom>
              <a:avLst/>
              <a:gdLst>
                <a:gd name="connsiteX0" fmla="*/ 0 w 8416351"/>
                <a:gd name="connsiteY0" fmla="*/ 176158 h 1056924"/>
                <a:gd name="connsiteX1" fmla="*/ 176158 w 8416351"/>
                <a:gd name="connsiteY1" fmla="*/ 0 h 1056924"/>
                <a:gd name="connsiteX2" fmla="*/ 8240193 w 8416351"/>
                <a:gd name="connsiteY2" fmla="*/ 0 h 1056924"/>
                <a:gd name="connsiteX3" fmla="*/ 8416351 w 8416351"/>
                <a:gd name="connsiteY3" fmla="*/ 176158 h 1056924"/>
                <a:gd name="connsiteX4" fmla="*/ 8416351 w 8416351"/>
                <a:gd name="connsiteY4" fmla="*/ 880766 h 1056924"/>
                <a:gd name="connsiteX5" fmla="*/ 8240193 w 8416351"/>
                <a:gd name="connsiteY5" fmla="*/ 1056924 h 1056924"/>
                <a:gd name="connsiteX6" fmla="*/ 176158 w 8416351"/>
                <a:gd name="connsiteY6" fmla="*/ 1056924 h 1056924"/>
                <a:gd name="connsiteX7" fmla="*/ 0 w 8416351"/>
                <a:gd name="connsiteY7" fmla="*/ 880766 h 1056924"/>
                <a:gd name="connsiteX8" fmla="*/ 0 w 8416351"/>
                <a:gd name="connsiteY8" fmla="*/ 176158 h 1056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16351" h="1056924" fill="none" extrusionOk="0">
                  <a:moveTo>
                    <a:pt x="0" y="176158"/>
                  </a:moveTo>
                  <a:cubicBezTo>
                    <a:pt x="7893" y="86111"/>
                    <a:pt x="87871" y="12775"/>
                    <a:pt x="176158" y="0"/>
                  </a:cubicBezTo>
                  <a:cubicBezTo>
                    <a:pt x="3287664" y="-168267"/>
                    <a:pt x="7429709" y="-42953"/>
                    <a:pt x="8240193" y="0"/>
                  </a:cubicBezTo>
                  <a:cubicBezTo>
                    <a:pt x="8338451" y="1100"/>
                    <a:pt x="8416199" y="76805"/>
                    <a:pt x="8416351" y="176158"/>
                  </a:cubicBezTo>
                  <a:cubicBezTo>
                    <a:pt x="8447587" y="400663"/>
                    <a:pt x="8400357" y="608119"/>
                    <a:pt x="8416351" y="880766"/>
                  </a:cubicBezTo>
                  <a:cubicBezTo>
                    <a:pt x="8419209" y="975368"/>
                    <a:pt x="8344736" y="1073000"/>
                    <a:pt x="8240193" y="1056924"/>
                  </a:cubicBezTo>
                  <a:cubicBezTo>
                    <a:pt x="5621790" y="1125149"/>
                    <a:pt x="3127106" y="1067800"/>
                    <a:pt x="176158" y="1056924"/>
                  </a:cubicBezTo>
                  <a:cubicBezTo>
                    <a:pt x="80438" y="1059435"/>
                    <a:pt x="14419" y="970632"/>
                    <a:pt x="0" y="880766"/>
                  </a:cubicBezTo>
                  <a:cubicBezTo>
                    <a:pt x="2431" y="685142"/>
                    <a:pt x="20249" y="458778"/>
                    <a:pt x="0" y="176158"/>
                  </a:cubicBezTo>
                  <a:close/>
                </a:path>
                <a:path w="8416351" h="1056924" stroke="0" extrusionOk="0">
                  <a:moveTo>
                    <a:pt x="0" y="176158"/>
                  </a:moveTo>
                  <a:cubicBezTo>
                    <a:pt x="-1824" y="70834"/>
                    <a:pt x="77632" y="2937"/>
                    <a:pt x="176158" y="0"/>
                  </a:cubicBezTo>
                  <a:cubicBezTo>
                    <a:pt x="3423790" y="163917"/>
                    <a:pt x="5828000" y="128764"/>
                    <a:pt x="8240193" y="0"/>
                  </a:cubicBezTo>
                  <a:cubicBezTo>
                    <a:pt x="8345984" y="5674"/>
                    <a:pt x="8417788" y="84358"/>
                    <a:pt x="8416351" y="176158"/>
                  </a:cubicBezTo>
                  <a:cubicBezTo>
                    <a:pt x="8468870" y="513959"/>
                    <a:pt x="8372524" y="656074"/>
                    <a:pt x="8416351" y="880766"/>
                  </a:cubicBezTo>
                  <a:cubicBezTo>
                    <a:pt x="8408151" y="993363"/>
                    <a:pt x="8337518" y="1059432"/>
                    <a:pt x="8240193" y="1056924"/>
                  </a:cubicBezTo>
                  <a:cubicBezTo>
                    <a:pt x="7110429" y="1034942"/>
                    <a:pt x="3876525" y="982036"/>
                    <a:pt x="176158" y="1056924"/>
                  </a:cubicBezTo>
                  <a:cubicBezTo>
                    <a:pt x="95668" y="1050394"/>
                    <a:pt x="-2288" y="982049"/>
                    <a:pt x="0" y="880766"/>
                  </a:cubicBezTo>
                  <a:cubicBezTo>
                    <a:pt x="47304" y="724577"/>
                    <a:pt x="4060" y="391678"/>
                    <a:pt x="0" y="176158"/>
                  </a:cubicBezTo>
                  <a:close/>
                </a:path>
              </a:pathLst>
            </a:custGeom>
            <a:ln w="38100">
              <a:solidFill>
                <a:srgbClr val="ED7F5D"/>
              </a:solidFill>
              <a:extLst>
                <a:ext uri="{C807C97D-BFC1-408E-A445-0C87EB9F89A2}">
                  <ask:lineSketchStyleProps xmlns:ask="http://schemas.microsoft.com/office/drawing/2018/sketchyshapes" sd="1872881490">
                    <a:prstGeom prst="roundRect">
                      <a:avLst/>
                    </a:prstGeom>
                    <ask:type>
                      <ask:lineSketchCurved/>
                    </ask:type>
                  </ask:lineSketchStyleProps>
                </a:ext>
              </a:extLst>
            </a:ln>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nvGrpSpPr>
            <p:cNvPr id="47" name="Google Shape;293;p27">
              <a:extLst>
                <a:ext uri="{FF2B5EF4-FFF2-40B4-BE49-F238E27FC236}">
                  <a16:creationId xmlns:a16="http://schemas.microsoft.com/office/drawing/2014/main" id="{9109C8CD-5797-A5D4-5995-6D0B9504B79B}"/>
                </a:ext>
              </a:extLst>
            </p:cNvPr>
            <p:cNvGrpSpPr/>
            <p:nvPr/>
          </p:nvGrpSpPr>
          <p:grpSpPr>
            <a:xfrm rot="21403310">
              <a:off x="1612674" y="5184381"/>
              <a:ext cx="1724419" cy="1409055"/>
              <a:chOff x="3676506" y="1404273"/>
              <a:chExt cx="792384" cy="610489"/>
            </a:xfrm>
          </p:grpSpPr>
          <p:sp>
            <p:nvSpPr>
              <p:cNvPr id="49" name="Google Shape;294;p27">
                <a:extLst>
                  <a:ext uri="{FF2B5EF4-FFF2-40B4-BE49-F238E27FC236}">
                    <a16:creationId xmlns:a16="http://schemas.microsoft.com/office/drawing/2014/main" id="{E6996BB8-E942-6163-DC3B-34945E756981}"/>
                  </a:ext>
                </a:extLst>
              </p:cNvPr>
              <p:cNvSpPr/>
              <p:nvPr/>
            </p:nvSpPr>
            <p:spPr>
              <a:xfrm>
                <a:off x="3899885" y="1404273"/>
                <a:ext cx="177442" cy="160690"/>
              </a:xfrm>
              <a:custGeom>
                <a:avLst/>
                <a:gdLst/>
                <a:ahLst/>
                <a:cxnLst/>
                <a:rect l="l" t="t" r="r" b="b"/>
                <a:pathLst>
                  <a:path w="4025" h="3645" extrusionOk="0">
                    <a:moveTo>
                      <a:pt x="1158" y="1"/>
                    </a:moveTo>
                    <a:cubicBezTo>
                      <a:pt x="1024" y="1"/>
                      <a:pt x="906" y="30"/>
                      <a:pt x="810" y="96"/>
                    </a:cubicBezTo>
                    <a:cubicBezTo>
                      <a:pt x="0" y="656"/>
                      <a:pt x="1096" y="3644"/>
                      <a:pt x="1096" y="3644"/>
                    </a:cubicBezTo>
                    <a:lnTo>
                      <a:pt x="4025" y="1620"/>
                    </a:lnTo>
                    <a:cubicBezTo>
                      <a:pt x="4025" y="1620"/>
                      <a:pt x="2155" y="1"/>
                      <a:pt x="1158"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4000" b="1"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
                  <a:sym typeface="Arial"/>
                </a:endParaRPr>
              </a:p>
            </p:txBody>
          </p:sp>
          <p:sp>
            <p:nvSpPr>
              <p:cNvPr id="50" name="Google Shape;295;p27">
                <a:extLst>
                  <a:ext uri="{FF2B5EF4-FFF2-40B4-BE49-F238E27FC236}">
                    <a16:creationId xmlns:a16="http://schemas.microsoft.com/office/drawing/2014/main" id="{5838CC8C-B44B-2A2E-4118-F29794B899C1}"/>
                  </a:ext>
                </a:extLst>
              </p:cNvPr>
              <p:cNvSpPr/>
              <p:nvPr/>
            </p:nvSpPr>
            <p:spPr>
              <a:xfrm>
                <a:off x="3935065" y="1440820"/>
                <a:ext cx="121807" cy="109948"/>
              </a:xfrm>
              <a:custGeom>
                <a:avLst/>
                <a:gdLst/>
                <a:ahLst/>
                <a:cxnLst/>
                <a:rect l="l" t="t" r="r" b="b"/>
                <a:pathLst>
                  <a:path w="2763" h="2494" extrusionOk="0">
                    <a:moveTo>
                      <a:pt x="798" y="0"/>
                    </a:moveTo>
                    <a:cubicBezTo>
                      <a:pt x="706" y="0"/>
                      <a:pt x="625" y="20"/>
                      <a:pt x="560" y="65"/>
                    </a:cubicBezTo>
                    <a:cubicBezTo>
                      <a:pt x="0" y="446"/>
                      <a:pt x="750" y="2494"/>
                      <a:pt x="750" y="2494"/>
                    </a:cubicBezTo>
                    <a:lnTo>
                      <a:pt x="2762" y="1113"/>
                    </a:lnTo>
                    <a:cubicBezTo>
                      <a:pt x="2762" y="1113"/>
                      <a:pt x="1483" y="0"/>
                      <a:pt x="798"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4000" b="1"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
                  <a:sym typeface="Arial"/>
                </a:endParaRPr>
              </a:p>
            </p:txBody>
          </p:sp>
          <p:sp>
            <p:nvSpPr>
              <p:cNvPr id="51" name="Google Shape;296;p27">
                <a:extLst>
                  <a:ext uri="{FF2B5EF4-FFF2-40B4-BE49-F238E27FC236}">
                    <a16:creationId xmlns:a16="http://schemas.microsoft.com/office/drawing/2014/main" id="{3108EF5E-CFB2-F9C3-CF02-C2B88613480F}"/>
                  </a:ext>
                </a:extLst>
              </p:cNvPr>
              <p:cNvSpPr/>
              <p:nvPr/>
            </p:nvSpPr>
            <p:spPr>
              <a:xfrm>
                <a:off x="4228450" y="1404273"/>
                <a:ext cx="177442" cy="160690"/>
              </a:xfrm>
              <a:custGeom>
                <a:avLst/>
                <a:gdLst/>
                <a:ahLst/>
                <a:cxnLst/>
                <a:rect l="l" t="t" r="r" b="b"/>
                <a:pathLst>
                  <a:path w="4025" h="3645" extrusionOk="0">
                    <a:moveTo>
                      <a:pt x="2856" y="1"/>
                    </a:moveTo>
                    <a:cubicBezTo>
                      <a:pt x="1861" y="1"/>
                      <a:pt x="1" y="1620"/>
                      <a:pt x="1" y="1620"/>
                    </a:cubicBezTo>
                    <a:lnTo>
                      <a:pt x="2918" y="3644"/>
                    </a:lnTo>
                    <a:cubicBezTo>
                      <a:pt x="2918" y="3644"/>
                      <a:pt x="4025" y="656"/>
                      <a:pt x="3203" y="96"/>
                    </a:cubicBezTo>
                    <a:cubicBezTo>
                      <a:pt x="3108" y="30"/>
                      <a:pt x="2990" y="1"/>
                      <a:pt x="2856"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4000" b="1"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
                  <a:sym typeface="Arial"/>
                </a:endParaRPr>
              </a:p>
            </p:txBody>
          </p:sp>
          <p:sp>
            <p:nvSpPr>
              <p:cNvPr id="52" name="Google Shape;297;p27">
                <a:extLst>
                  <a:ext uri="{FF2B5EF4-FFF2-40B4-BE49-F238E27FC236}">
                    <a16:creationId xmlns:a16="http://schemas.microsoft.com/office/drawing/2014/main" id="{EFF76746-00C3-77F2-5F84-19C897D474C3}"/>
                  </a:ext>
                </a:extLst>
              </p:cNvPr>
              <p:cNvSpPr/>
              <p:nvPr/>
            </p:nvSpPr>
            <p:spPr>
              <a:xfrm>
                <a:off x="4246834" y="1437601"/>
                <a:ext cx="126524" cy="114753"/>
              </a:xfrm>
              <a:custGeom>
                <a:avLst/>
                <a:gdLst/>
                <a:ahLst/>
                <a:cxnLst/>
                <a:rect l="l" t="t" r="r" b="b"/>
                <a:pathLst>
                  <a:path w="2870" h="2603" extrusionOk="0">
                    <a:moveTo>
                      <a:pt x="2044" y="0"/>
                    </a:moveTo>
                    <a:cubicBezTo>
                      <a:pt x="1338" y="0"/>
                      <a:pt x="0" y="1162"/>
                      <a:pt x="0" y="1162"/>
                    </a:cubicBezTo>
                    <a:lnTo>
                      <a:pt x="2084" y="2603"/>
                    </a:lnTo>
                    <a:cubicBezTo>
                      <a:pt x="2084" y="2603"/>
                      <a:pt x="2870" y="471"/>
                      <a:pt x="2286" y="67"/>
                    </a:cubicBezTo>
                    <a:cubicBezTo>
                      <a:pt x="2220" y="21"/>
                      <a:pt x="2138" y="0"/>
                      <a:pt x="2044"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4000" b="1"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
                  <a:sym typeface="Arial"/>
                </a:endParaRPr>
              </a:p>
            </p:txBody>
          </p:sp>
          <p:sp>
            <p:nvSpPr>
              <p:cNvPr id="53" name="Google Shape;298;p27">
                <a:extLst>
                  <a:ext uri="{FF2B5EF4-FFF2-40B4-BE49-F238E27FC236}">
                    <a16:creationId xmlns:a16="http://schemas.microsoft.com/office/drawing/2014/main" id="{96DB1D9A-2776-E916-722C-B2B5C4724E93}"/>
                  </a:ext>
                </a:extLst>
              </p:cNvPr>
              <p:cNvSpPr/>
              <p:nvPr/>
            </p:nvSpPr>
            <p:spPr>
              <a:xfrm>
                <a:off x="3915358" y="1453863"/>
                <a:ext cx="428037" cy="560673"/>
              </a:xfrm>
              <a:custGeom>
                <a:avLst/>
                <a:gdLst/>
                <a:ahLst/>
                <a:cxnLst/>
                <a:rect l="l" t="t" r="r" b="b"/>
                <a:pathLst>
                  <a:path w="10895" h="12718" extrusionOk="0">
                    <a:moveTo>
                      <a:pt x="5966" y="0"/>
                    </a:moveTo>
                    <a:cubicBezTo>
                      <a:pt x="5311" y="0"/>
                      <a:pt x="4668" y="84"/>
                      <a:pt x="4049" y="262"/>
                    </a:cubicBezTo>
                    <a:cubicBezTo>
                      <a:pt x="3954" y="298"/>
                      <a:pt x="3858" y="322"/>
                      <a:pt x="3763" y="357"/>
                    </a:cubicBezTo>
                    <a:cubicBezTo>
                      <a:pt x="3573" y="429"/>
                      <a:pt x="3394" y="500"/>
                      <a:pt x="3215" y="595"/>
                    </a:cubicBezTo>
                    <a:cubicBezTo>
                      <a:pt x="3120" y="631"/>
                      <a:pt x="3037" y="679"/>
                      <a:pt x="2954" y="726"/>
                    </a:cubicBezTo>
                    <a:cubicBezTo>
                      <a:pt x="1084" y="1750"/>
                      <a:pt x="1" y="3822"/>
                      <a:pt x="1" y="6453"/>
                    </a:cubicBezTo>
                    <a:cubicBezTo>
                      <a:pt x="1" y="8751"/>
                      <a:pt x="715" y="10537"/>
                      <a:pt x="2120" y="11597"/>
                    </a:cubicBezTo>
                    <a:cubicBezTo>
                      <a:pt x="2668" y="12002"/>
                      <a:pt x="3299" y="12299"/>
                      <a:pt x="3954" y="12466"/>
                    </a:cubicBezTo>
                    <a:cubicBezTo>
                      <a:pt x="4568" y="12633"/>
                      <a:pt x="5202" y="12717"/>
                      <a:pt x="5839" y="12717"/>
                    </a:cubicBezTo>
                    <a:cubicBezTo>
                      <a:pt x="5881" y="12717"/>
                      <a:pt x="5923" y="12717"/>
                      <a:pt x="5966" y="12716"/>
                    </a:cubicBezTo>
                    <a:cubicBezTo>
                      <a:pt x="6168" y="12716"/>
                      <a:pt x="6383" y="12704"/>
                      <a:pt x="6597" y="12692"/>
                    </a:cubicBezTo>
                    <a:cubicBezTo>
                      <a:pt x="6799" y="12680"/>
                      <a:pt x="7014" y="12656"/>
                      <a:pt x="7228" y="12621"/>
                    </a:cubicBezTo>
                    <a:cubicBezTo>
                      <a:pt x="9073" y="12323"/>
                      <a:pt x="10895" y="11406"/>
                      <a:pt x="10895" y="9775"/>
                    </a:cubicBezTo>
                    <a:cubicBezTo>
                      <a:pt x="10895" y="9239"/>
                      <a:pt x="10609" y="8727"/>
                      <a:pt x="10133" y="8466"/>
                    </a:cubicBezTo>
                    <a:cubicBezTo>
                      <a:pt x="9907" y="8335"/>
                      <a:pt x="9645" y="8263"/>
                      <a:pt x="9383" y="8263"/>
                    </a:cubicBezTo>
                    <a:cubicBezTo>
                      <a:pt x="8204" y="8263"/>
                      <a:pt x="8085" y="9394"/>
                      <a:pt x="7192" y="9966"/>
                    </a:cubicBezTo>
                    <a:cubicBezTo>
                      <a:pt x="7073" y="10037"/>
                      <a:pt x="6942" y="10097"/>
                      <a:pt x="6811" y="10144"/>
                    </a:cubicBezTo>
                    <a:cubicBezTo>
                      <a:pt x="6565" y="10230"/>
                      <a:pt x="6309" y="10277"/>
                      <a:pt x="6052" y="10277"/>
                    </a:cubicBezTo>
                    <a:cubicBezTo>
                      <a:pt x="6024" y="10277"/>
                      <a:pt x="5995" y="10276"/>
                      <a:pt x="5966" y="10275"/>
                    </a:cubicBezTo>
                    <a:cubicBezTo>
                      <a:pt x="5945" y="10276"/>
                      <a:pt x="5925" y="10276"/>
                      <a:pt x="5904" y="10276"/>
                    </a:cubicBezTo>
                    <a:cubicBezTo>
                      <a:pt x="5473" y="10276"/>
                      <a:pt x="5055" y="10157"/>
                      <a:pt x="4680" y="9930"/>
                    </a:cubicBezTo>
                    <a:cubicBezTo>
                      <a:pt x="4644" y="9906"/>
                      <a:pt x="4608" y="9882"/>
                      <a:pt x="4573" y="9847"/>
                    </a:cubicBezTo>
                    <a:cubicBezTo>
                      <a:pt x="4489" y="9799"/>
                      <a:pt x="4418" y="9739"/>
                      <a:pt x="4358" y="9680"/>
                    </a:cubicBezTo>
                    <a:cubicBezTo>
                      <a:pt x="4323" y="9644"/>
                      <a:pt x="4287" y="9608"/>
                      <a:pt x="4251" y="9573"/>
                    </a:cubicBezTo>
                    <a:cubicBezTo>
                      <a:pt x="3644" y="8954"/>
                      <a:pt x="3251" y="7894"/>
                      <a:pt x="3251" y="6299"/>
                    </a:cubicBezTo>
                    <a:cubicBezTo>
                      <a:pt x="3251" y="4917"/>
                      <a:pt x="3549" y="3953"/>
                      <a:pt x="4049" y="3322"/>
                    </a:cubicBezTo>
                    <a:cubicBezTo>
                      <a:pt x="4097" y="3262"/>
                      <a:pt x="4156" y="3191"/>
                      <a:pt x="4227" y="3132"/>
                    </a:cubicBezTo>
                    <a:cubicBezTo>
                      <a:pt x="4251" y="3096"/>
                      <a:pt x="4287" y="3060"/>
                      <a:pt x="4323" y="3024"/>
                    </a:cubicBezTo>
                    <a:cubicBezTo>
                      <a:pt x="4763" y="2642"/>
                      <a:pt x="5328" y="2429"/>
                      <a:pt x="5918" y="2429"/>
                    </a:cubicBezTo>
                    <a:cubicBezTo>
                      <a:pt x="5934" y="2429"/>
                      <a:pt x="5950" y="2429"/>
                      <a:pt x="5966" y="2429"/>
                    </a:cubicBezTo>
                    <a:cubicBezTo>
                      <a:pt x="5988" y="2428"/>
                      <a:pt x="6011" y="2428"/>
                      <a:pt x="6033" y="2428"/>
                    </a:cubicBezTo>
                    <a:cubicBezTo>
                      <a:pt x="6369" y="2428"/>
                      <a:pt x="6713" y="2510"/>
                      <a:pt x="7025" y="2655"/>
                    </a:cubicBezTo>
                    <a:cubicBezTo>
                      <a:pt x="7240" y="2762"/>
                      <a:pt x="7430" y="2905"/>
                      <a:pt x="7597" y="3084"/>
                    </a:cubicBezTo>
                    <a:cubicBezTo>
                      <a:pt x="7823" y="3334"/>
                      <a:pt x="8014" y="3608"/>
                      <a:pt x="8240" y="3822"/>
                    </a:cubicBezTo>
                    <a:cubicBezTo>
                      <a:pt x="8481" y="4086"/>
                      <a:pt x="8833" y="4239"/>
                      <a:pt x="9199" y="4239"/>
                    </a:cubicBezTo>
                    <a:cubicBezTo>
                      <a:pt x="9213" y="4239"/>
                      <a:pt x="9226" y="4239"/>
                      <a:pt x="9240" y="4239"/>
                    </a:cubicBezTo>
                    <a:cubicBezTo>
                      <a:pt x="9585" y="4239"/>
                      <a:pt x="9907" y="4120"/>
                      <a:pt x="10169" y="3905"/>
                    </a:cubicBezTo>
                    <a:cubicBezTo>
                      <a:pt x="10204" y="3882"/>
                      <a:pt x="10240" y="3846"/>
                      <a:pt x="10276" y="3822"/>
                    </a:cubicBezTo>
                    <a:cubicBezTo>
                      <a:pt x="10550" y="3536"/>
                      <a:pt x="10716" y="3167"/>
                      <a:pt x="10704" y="2774"/>
                    </a:cubicBezTo>
                    <a:cubicBezTo>
                      <a:pt x="10704" y="2191"/>
                      <a:pt x="10454" y="1643"/>
                      <a:pt x="10014" y="1262"/>
                    </a:cubicBezTo>
                    <a:cubicBezTo>
                      <a:pt x="9788" y="1060"/>
                      <a:pt x="9538" y="881"/>
                      <a:pt x="9264" y="738"/>
                    </a:cubicBezTo>
                    <a:cubicBezTo>
                      <a:pt x="8299" y="226"/>
                      <a:pt x="7025" y="0"/>
                      <a:pt x="5966"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4000" b="1"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
                  <a:sym typeface="Arial"/>
                </a:endParaRPr>
              </a:p>
            </p:txBody>
          </p:sp>
          <p:sp>
            <p:nvSpPr>
              <p:cNvPr id="54" name="Google Shape;299;p27">
                <a:extLst>
                  <a:ext uri="{FF2B5EF4-FFF2-40B4-BE49-F238E27FC236}">
                    <a16:creationId xmlns:a16="http://schemas.microsoft.com/office/drawing/2014/main" id="{44965A53-F5FA-8605-AC0F-4ADE7F87BAAD}"/>
                  </a:ext>
                </a:extLst>
              </p:cNvPr>
              <p:cNvSpPr/>
              <p:nvPr/>
            </p:nvSpPr>
            <p:spPr>
              <a:xfrm>
                <a:off x="3676506" y="1453648"/>
                <a:ext cx="721482" cy="561114"/>
              </a:xfrm>
              <a:custGeom>
                <a:avLst/>
                <a:gdLst/>
                <a:ahLst/>
                <a:cxnLst/>
                <a:rect l="l" t="t" r="r" b="b"/>
                <a:pathLst>
                  <a:path w="15783" h="12728" extrusionOk="0">
                    <a:moveTo>
                      <a:pt x="10854" y="465"/>
                    </a:moveTo>
                    <a:cubicBezTo>
                      <a:pt x="12628" y="465"/>
                      <a:pt x="15128" y="1179"/>
                      <a:pt x="15128" y="2774"/>
                    </a:cubicBezTo>
                    <a:cubicBezTo>
                      <a:pt x="15140" y="3315"/>
                      <a:pt x="14699" y="3763"/>
                      <a:pt x="14161" y="3763"/>
                    </a:cubicBezTo>
                    <a:cubicBezTo>
                      <a:pt x="14154" y="3763"/>
                      <a:pt x="14147" y="3763"/>
                      <a:pt x="14140" y="3763"/>
                    </a:cubicBezTo>
                    <a:cubicBezTo>
                      <a:pt x="13699" y="3763"/>
                      <a:pt x="13509" y="3560"/>
                      <a:pt x="13176" y="3143"/>
                    </a:cubicBezTo>
                    <a:cubicBezTo>
                      <a:pt x="12759" y="2643"/>
                      <a:pt x="12199" y="1953"/>
                      <a:pt x="10854" y="1953"/>
                    </a:cubicBezTo>
                    <a:cubicBezTo>
                      <a:pt x="8865" y="1953"/>
                      <a:pt x="7675" y="3584"/>
                      <a:pt x="7675" y="6310"/>
                    </a:cubicBezTo>
                    <a:cubicBezTo>
                      <a:pt x="7675" y="10430"/>
                      <a:pt x="10116" y="10751"/>
                      <a:pt x="10854" y="10751"/>
                    </a:cubicBezTo>
                    <a:cubicBezTo>
                      <a:pt x="12259" y="10751"/>
                      <a:pt x="12830" y="9989"/>
                      <a:pt x="13259" y="9442"/>
                    </a:cubicBezTo>
                    <a:cubicBezTo>
                      <a:pt x="13616" y="8966"/>
                      <a:pt x="13818" y="8739"/>
                      <a:pt x="14283" y="8739"/>
                    </a:cubicBezTo>
                    <a:cubicBezTo>
                      <a:pt x="14854" y="8739"/>
                      <a:pt x="15307" y="9204"/>
                      <a:pt x="15307" y="9775"/>
                    </a:cubicBezTo>
                    <a:cubicBezTo>
                      <a:pt x="15307" y="11466"/>
                      <a:pt x="12652" y="12240"/>
                      <a:pt x="10854" y="12240"/>
                    </a:cubicBezTo>
                    <a:cubicBezTo>
                      <a:pt x="9068" y="12240"/>
                      <a:pt x="7687" y="11728"/>
                      <a:pt x="6758" y="10728"/>
                    </a:cubicBezTo>
                    <a:lnTo>
                      <a:pt x="6818" y="10680"/>
                    </a:lnTo>
                    <a:cubicBezTo>
                      <a:pt x="7195" y="10274"/>
                      <a:pt x="6857" y="9711"/>
                      <a:pt x="6411" y="9711"/>
                    </a:cubicBezTo>
                    <a:cubicBezTo>
                      <a:pt x="6308" y="9711"/>
                      <a:pt x="6199" y="9741"/>
                      <a:pt x="6091" y="9811"/>
                    </a:cubicBezTo>
                    <a:cubicBezTo>
                      <a:pt x="5603" y="8918"/>
                      <a:pt x="5353" y="7787"/>
                      <a:pt x="5353" y="6453"/>
                    </a:cubicBezTo>
                    <a:cubicBezTo>
                      <a:pt x="5353" y="2810"/>
                      <a:pt x="7508" y="465"/>
                      <a:pt x="10854" y="465"/>
                    </a:cubicBezTo>
                    <a:close/>
                    <a:moveTo>
                      <a:pt x="10854" y="0"/>
                    </a:moveTo>
                    <a:cubicBezTo>
                      <a:pt x="7187" y="0"/>
                      <a:pt x="4877" y="2631"/>
                      <a:pt x="4877" y="6453"/>
                    </a:cubicBezTo>
                    <a:cubicBezTo>
                      <a:pt x="4877" y="7882"/>
                      <a:pt x="5151" y="9108"/>
                      <a:pt x="5698" y="10085"/>
                    </a:cubicBezTo>
                    <a:cubicBezTo>
                      <a:pt x="5437" y="10194"/>
                      <a:pt x="5081" y="10263"/>
                      <a:pt x="4740" y="10263"/>
                    </a:cubicBezTo>
                    <a:cubicBezTo>
                      <a:pt x="4413" y="10263"/>
                      <a:pt x="4098" y="10200"/>
                      <a:pt x="3889" y="10049"/>
                    </a:cubicBezTo>
                    <a:cubicBezTo>
                      <a:pt x="3448" y="9739"/>
                      <a:pt x="3698" y="8989"/>
                      <a:pt x="3996" y="8430"/>
                    </a:cubicBezTo>
                    <a:cubicBezTo>
                      <a:pt x="5091" y="6370"/>
                      <a:pt x="4484" y="5037"/>
                      <a:pt x="3555" y="4477"/>
                    </a:cubicBezTo>
                    <a:cubicBezTo>
                      <a:pt x="3168" y="4247"/>
                      <a:pt x="2730" y="4138"/>
                      <a:pt x="2295" y="4138"/>
                    </a:cubicBezTo>
                    <a:cubicBezTo>
                      <a:pt x="1512" y="4138"/>
                      <a:pt x="741" y="4493"/>
                      <a:pt x="305" y="5144"/>
                    </a:cubicBezTo>
                    <a:cubicBezTo>
                      <a:pt x="0" y="5592"/>
                      <a:pt x="393" y="6040"/>
                      <a:pt x="795" y="6040"/>
                    </a:cubicBezTo>
                    <a:cubicBezTo>
                      <a:pt x="959" y="6040"/>
                      <a:pt x="1125" y="5966"/>
                      <a:pt x="1245" y="5787"/>
                    </a:cubicBezTo>
                    <a:cubicBezTo>
                      <a:pt x="1467" y="5458"/>
                      <a:pt x="1884" y="5277"/>
                      <a:pt x="2303" y="5277"/>
                    </a:cubicBezTo>
                    <a:cubicBezTo>
                      <a:pt x="2537" y="5277"/>
                      <a:pt x="2771" y="5334"/>
                      <a:pt x="2972" y="5453"/>
                    </a:cubicBezTo>
                    <a:cubicBezTo>
                      <a:pt x="3603" y="5834"/>
                      <a:pt x="3615" y="6727"/>
                      <a:pt x="2996" y="7906"/>
                    </a:cubicBezTo>
                    <a:cubicBezTo>
                      <a:pt x="2019" y="9728"/>
                      <a:pt x="2722" y="10609"/>
                      <a:pt x="3222" y="10978"/>
                    </a:cubicBezTo>
                    <a:cubicBezTo>
                      <a:pt x="3644" y="11244"/>
                      <a:pt x="4128" y="11397"/>
                      <a:pt x="4636" y="11397"/>
                    </a:cubicBezTo>
                    <a:cubicBezTo>
                      <a:pt x="4672" y="11397"/>
                      <a:pt x="4709" y="11396"/>
                      <a:pt x="4746" y="11394"/>
                    </a:cubicBezTo>
                    <a:cubicBezTo>
                      <a:pt x="4769" y="11395"/>
                      <a:pt x="4793" y="11395"/>
                      <a:pt x="4816" y="11395"/>
                    </a:cubicBezTo>
                    <a:cubicBezTo>
                      <a:pt x="5351" y="11395"/>
                      <a:pt x="5874" y="11264"/>
                      <a:pt x="6353" y="11013"/>
                    </a:cubicBezTo>
                    <a:cubicBezTo>
                      <a:pt x="7365" y="12121"/>
                      <a:pt x="8865" y="12728"/>
                      <a:pt x="10854" y="12728"/>
                    </a:cubicBezTo>
                    <a:cubicBezTo>
                      <a:pt x="13009" y="12728"/>
                      <a:pt x="15771" y="11787"/>
                      <a:pt x="15771" y="9787"/>
                    </a:cubicBezTo>
                    <a:cubicBezTo>
                      <a:pt x="15783" y="8954"/>
                      <a:pt x="15116" y="8275"/>
                      <a:pt x="14283" y="8263"/>
                    </a:cubicBezTo>
                    <a:cubicBezTo>
                      <a:pt x="12711" y="8263"/>
                      <a:pt x="13009" y="10275"/>
                      <a:pt x="10854" y="10275"/>
                    </a:cubicBezTo>
                    <a:cubicBezTo>
                      <a:pt x="9389" y="10275"/>
                      <a:pt x="8139" y="9132"/>
                      <a:pt x="8139" y="6310"/>
                    </a:cubicBezTo>
                    <a:cubicBezTo>
                      <a:pt x="8139" y="3572"/>
                      <a:pt x="9318" y="2441"/>
                      <a:pt x="10854" y="2441"/>
                    </a:cubicBezTo>
                    <a:cubicBezTo>
                      <a:pt x="12914" y="2441"/>
                      <a:pt x="12640" y="4251"/>
                      <a:pt x="14128" y="4251"/>
                    </a:cubicBezTo>
                    <a:cubicBezTo>
                      <a:pt x="14938" y="4251"/>
                      <a:pt x="15604" y="3584"/>
                      <a:pt x="15604" y="2774"/>
                    </a:cubicBezTo>
                    <a:cubicBezTo>
                      <a:pt x="15604" y="834"/>
                      <a:pt x="12854" y="0"/>
                      <a:pt x="10854" y="0"/>
                    </a:cubicBezTo>
                    <a:close/>
                  </a:path>
                </a:pathLst>
              </a:custGeom>
              <a:solidFill>
                <a:srgbClr val="FFFF00"/>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4000" b="1"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
                  <a:sym typeface="Arial"/>
                </a:endParaRPr>
              </a:p>
            </p:txBody>
          </p:sp>
          <p:sp>
            <p:nvSpPr>
              <p:cNvPr id="55" name="Google Shape;300;p27">
                <a:extLst>
                  <a:ext uri="{FF2B5EF4-FFF2-40B4-BE49-F238E27FC236}">
                    <a16:creationId xmlns:a16="http://schemas.microsoft.com/office/drawing/2014/main" id="{FD52910A-5F8B-0BF3-BC41-46A4AAB408C9}"/>
                  </a:ext>
                </a:extLst>
              </p:cNvPr>
              <p:cNvSpPr/>
              <p:nvPr/>
            </p:nvSpPr>
            <p:spPr>
              <a:xfrm>
                <a:off x="4049465" y="1507167"/>
                <a:ext cx="42057" cy="35885"/>
              </a:xfrm>
              <a:custGeom>
                <a:avLst/>
                <a:gdLst/>
                <a:ahLst/>
                <a:cxnLst/>
                <a:rect l="l" t="t" r="r" b="b"/>
                <a:pathLst>
                  <a:path w="954" h="814" extrusionOk="0">
                    <a:moveTo>
                      <a:pt x="548" y="1"/>
                    </a:moveTo>
                    <a:cubicBezTo>
                      <a:pt x="191" y="1"/>
                      <a:pt x="1" y="441"/>
                      <a:pt x="263" y="691"/>
                    </a:cubicBezTo>
                    <a:cubicBezTo>
                      <a:pt x="343" y="776"/>
                      <a:pt x="444" y="813"/>
                      <a:pt x="543" y="813"/>
                    </a:cubicBezTo>
                    <a:cubicBezTo>
                      <a:pt x="751" y="813"/>
                      <a:pt x="953" y="647"/>
                      <a:pt x="953" y="405"/>
                    </a:cubicBezTo>
                    <a:cubicBezTo>
                      <a:pt x="953" y="179"/>
                      <a:pt x="775" y="1"/>
                      <a:pt x="54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4000" b="1"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
                  <a:sym typeface="Arial"/>
                </a:endParaRPr>
              </a:p>
            </p:txBody>
          </p:sp>
          <p:sp>
            <p:nvSpPr>
              <p:cNvPr id="56" name="Google Shape;301;p27">
                <a:extLst>
                  <a:ext uri="{FF2B5EF4-FFF2-40B4-BE49-F238E27FC236}">
                    <a16:creationId xmlns:a16="http://schemas.microsoft.com/office/drawing/2014/main" id="{3BFC87AD-EFDE-90FE-40DA-9AC1B4E797FD}"/>
                  </a:ext>
                </a:extLst>
              </p:cNvPr>
              <p:cNvSpPr/>
              <p:nvPr/>
            </p:nvSpPr>
            <p:spPr>
              <a:xfrm>
                <a:off x="4140809" y="1511223"/>
                <a:ext cx="53563" cy="23806"/>
              </a:xfrm>
              <a:custGeom>
                <a:avLst/>
                <a:gdLst/>
                <a:ahLst/>
                <a:cxnLst/>
                <a:rect l="l" t="t" r="r" b="b"/>
                <a:pathLst>
                  <a:path w="1215" h="540" extrusionOk="0">
                    <a:moveTo>
                      <a:pt x="1103" y="1"/>
                    </a:moveTo>
                    <a:cubicBezTo>
                      <a:pt x="1054" y="1"/>
                      <a:pt x="1006" y="34"/>
                      <a:pt x="1000" y="99"/>
                    </a:cubicBezTo>
                    <a:cubicBezTo>
                      <a:pt x="989" y="182"/>
                      <a:pt x="953" y="254"/>
                      <a:pt x="893" y="313"/>
                    </a:cubicBezTo>
                    <a:cubicBezTo>
                      <a:pt x="810" y="278"/>
                      <a:pt x="739" y="242"/>
                      <a:pt x="679" y="171"/>
                    </a:cubicBezTo>
                    <a:cubicBezTo>
                      <a:pt x="655" y="153"/>
                      <a:pt x="628" y="144"/>
                      <a:pt x="603" y="144"/>
                    </a:cubicBezTo>
                    <a:cubicBezTo>
                      <a:pt x="578" y="144"/>
                      <a:pt x="554" y="153"/>
                      <a:pt x="536" y="171"/>
                    </a:cubicBezTo>
                    <a:cubicBezTo>
                      <a:pt x="465" y="230"/>
                      <a:pt x="405" y="278"/>
                      <a:pt x="334" y="325"/>
                    </a:cubicBezTo>
                    <a:cubicBezTo>
                      <a:pt x="262" y="278"/>
                      <a:pt x="215" y="194"/>
                      <a:pt x="215" y="111"/>
                    </a:cubicBezTo>
                    <a:cubicBezTo>
                      <a:pt x="215" y="40"/>
                      <a:pt x="161" y="4"/>
                      <a:pt x="107" y="4"/>
                    </a:cubicBezTo>
                    <a:cubicBezTo>
                      <a:pt x="54" y="4"/>
                      <a:pt x="0" y="40"/>
                      <a:pt x="0" y="111"/>
                    </a:cubicBezTo>
                    <a:cubicBezTo>
                      <a:pt x="0" y="266"/>
                      <a:pt x="72" y="409"/>
                      <a:pt x="203" y="504"/>
                    </a:cubicBezTo>
                    <a:cubicBezTo>
                      <a:pt x="234" y="523"/>
                      <a:pt x="269" y="531"/>
                      <a:pt x="304" y="531"/>
                    </a:cubicBezTo>
                    <a:cubicBezTo>
                      <a:pt x="403" y="531"/>
                      <a:pt x="511" y="470"/>
                      <a:pt x="608" y="409"/>
                    </a:cubicBezTo>
                    <a:cubicBezTo>
                      <a:pt x="679" y="480"/>
                      <a:pt x="786" y="528"/>
                      <a:pt x="905" y="540"/>
                    </a:cubicBezTo>
                    <a:cubicBezTo>
                      <a:pt x="929" y="528"/>
                      <a:pt x="965" y="516"/>
                      <a:pt x="989" y="492"/>
                    </a:cubicBezTo>
                    <a:cubicBezTo>
                      <a:pt x="1120" y="409"/>
                      <a:pt x="1203" y="254"/>
                      <a:pt x="1215" y="99"/>
                    </a:cubicBezTo>
                    <a:cubicBezTo>
                      <a:pt x="1203" y="34"/>
                      <a:pt x="1152" y="1"/>
                      <a:pt x="1103"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4000" b="1"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
                  <a:sym typeface="Arial"/>
                </a:endParaRPr>
              </a:p>
            </p:txBody>
          </p:sp>
          <p:sp>
            <p:nvSpPr>
              <p:cNvPr id="57" name="Google Shape;302;p27">
                <a:extLst>
                  <a:ext uri="{FF2B5EF4-FFF2-40B4-BE49-F238E27FC236}">
                    <a16:creationId xmlns:a16="http://schemas.microsoft.com/office/drawing/2014/main" id="{A725553B-3F11-0704-3D76-195EE1883A0F}"/>
                  </a:ext>
                </a:extLst>
              </p:cNvPr>
              <p:cNvSpPr/>
              <p:nvPr/>
            </p:nvSpPr>
            <p:spPr>
              <a:xfrm>
                <a:off x="4225320" y="1507167"/>
                <a:ext cx="42013" cy="35885"/>
              </a:xfrm>
              <a:custGeom>
                <a:avLst/>
                <a:gdLst/>
                <a:ahLst/>
                <a:cxnLst/>
                <a:rect l="l" t="t" r="r" b="b"/>
                <a:pathLst>
                  <a:path w="953" h="814" extrusionOk="0">
                    <a:moveTo>
                      <a:pt x="548" y="1"/>
                    </a:moveTo>
                    <a:cubicBezTo>
                      <a:pt x="191" y="1"/>
                      <a:pt x="0" y="441"/>
                      <a:pt x="262" y="691"/>
                    </a:cubicBezTo>
                    <a:cubicBezTo>
                      <a:pt x="343" y="776"/>
                      <a:pt x="443" y="813"/>
                      <a:pt x="542" y="813"/>
                    </a:cubicBezTo>
                    <a:cubicBezTo>
                      <a:pt x="750" y="813"/>
                      <a:pt x="953" y="647"/>
                      <a:pt x="953" y="405"/>
                    </a:cubicBezTo>
                    <a:cubicBezTo>
                      <a:pt x="953" y="179"/>
                      <a:pt x="774" y="1"/>
                      <a:pt x="54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4000" b="1"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
                  <a:sym typeface="Arial"/>
                </a:endParaRPr>
              </a:p>
            </p:txBody>
          </p:sp>
          <p:sp>
            <p:nvSpPr>
              <p:cNvPr id="58" name="Google Shape;303;p27">
                <a:extLst>
                  <a:ext uri="{FF2B5EF4-FFF2-40B4-BE49-F238E27FC236}">
                    <a16:creationId xmlns:a16="http://schemas.microsoft.com/office/drawing/2014/main" id="{A0191D27-B73B-9A90-B851-3FE632954FC1}"/>
                  </a:ext>
                </a:extLst>
              </p:cNvPr>
              <p:cNvSpPr/>
              <p:nvPr/>
            </p:nvSpPr>
            <p:spPr>
              <a:xfrm>
                <a:off x="4003264" y="1538556"/>
                <a:ext cx="53078" cy="16929"/>
              </a:xfrm>
              <a:custGeom>
                <a:avLst/>
                <a:gdLst/>
                <a:ahLst/>
                <a:cxnLst/>
                <a:rect l="l" t="t" r="r" b="b"/>
                <a:pathLst>
                  <a:path w="1204" h="384" extrusionOk="0">
                    <a:moveTo>
                      <a:pt x="102" y="1"/>
                    </a:moveTo>
                    <a:cubicBezTo>
                      <a:pt x="61" y="1"/>
                      <a:pt x="23" y="34"/>
                      <a:pt x="13" y="86"/>
                    </a:cubicBezTo>
                    <a:cubicBezTo>
                      <a:pt x="1" y="134"/>
                      <a:pt x="37" y="182"/>
                      <a:pt x="84" y="193"/>
                    </a:cubicBezTo>
                    <a:lnTo>
                      <a:pt x="1061" y="384"/>
                    </a:lnTo>
                    <a:lnTo>
                      <a:pt x="1072" y="384"/>
                    </a:lnTo>
                    <a:cubicBezTo>
                      <a:pt x="1192" y="372"/>
                      <a:pt x="1203" y="217"/>
                      <a:pt x="1096" y="193"/>
                    </a:cubicBezTo>
                    <a:lnTo>
                      <a:pt x="120" y="3"/>
                    </a:lnTo>
                    <a:cubicBezTo>
                      <a:pt x="114" y="1"/>
                      <a:pt x="108" y="1"/>
                      <a:pt x="102"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4000" b="1"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
                  <a:sym typeface="Arial"/>
                </a:endParaRPr>
              </a:p>
            </p:txBody>
          </p:sp>
          <p:sp>
            <p:nvSpPr>
              <p:cNvPr id="59" name="Google Shape;304;p27">
                <a:extLst>
                  <a:ext uri="{FF2B5EF4-FFF2-40B4-BE49-F238E27FC236}">
                    <a16:creationId xmlns:a16="http://schemas.microsoft.com/office/drawing/2014/main" id="{39DEEDBD-BA79-B956-A189-1BDA431D884B}"/>
                  </a:ext>
                </a:extLst>
              </p:cNvPr>
              <p:cNvSpPr/>
              <p:nvPr/>
            </p:nvSpPr>
            <p:spPr>
              <a:xfrm>
                <a:off x="3998547" y="1560731"/>
                <a:ext cx="54621" cy="8420"/>
              </a:xfrm>
              <a:custGeom>
                <a:avLst/>
                <a:gdLst/>
                <a:ahLst/>
                <a:cxnLst/>
                <a:rect l="l" t="t" r="r" b="b"/>
                <a:pathLst>
                  <a:path w="1239" h="191" extrusionOk="0">
                    <a:moveTo>
                      <a:pt x="132" y="0"/>
                    </a:moveTo>
                    <a:cubicBezTo>
                      <a:pt x="1" y="0"/>
                      <a:pt x="1" y="191"/>
                      <a:pt x="132" y="191"/>
                    </a:cubicBezTo>
                    <a:lnTo>
                      <a:pt x="1120" y="191"/>
                    </a:lnTo>
                    <a:cubicBezTo>
                      <a:pt x="1239" y="191"/>
                      <a:pt x="1239" y="0"/>
                      <a:pt x="1120"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4000" b="1"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
                  <a:sym typeface="Arial"/>
                </a:endParaRPr>
              </a:p>
            </p:txBody>
          </p:sp>
          <p:sp>
            <p:nvSpPr>
              <p:cNvPr id="60" name="Google Shape;305;p27">
                <a:extLst>
                  <a:ext uri="{FF2B5EF4-FFF2-40B4-BE49-F238E27FC236}">
                    <a16:creationId xmlns:a16="http://schemas.microsoft.com/office/drawing/2014/main" id="{EC80BCC8-920F-8279-4877-53F1606D3EF9}"/>
                  </a:ext>
                </a:extLst>
              </p:cNvPr>
              <p:cNvSpPr/>
              <p:nvPr/>
            </p:nvSpPr>
            <p:spPr>
              <a:xfrm>
                <a:off x="4264688" y="1538556"/>
                <a:ext cx="51976" cy="16929"/>
              </a:xfrm>
              <a:custGeom>
                <a:avLst/>
                <a:gdLst/>
                <a:ahLst/>
                <a:cxnLst/>
                <a:rect l="l" t="t" r="r" b="b"/>
                <a:pathLst>
                  <a:path w="1179" h="384" extrusionOk="0">
                    <a:moveTo>
                      <a:pt x="1078" y="1"/>
                    </a:moveTo>
                    <a:cubicBezTo>
                      <a:pt x="1072" y="1"/>
                      <a:pt x="1066" y="1"/>
                      <a:pt x="1060" y="3"/>
                    </a:cubicBezTo>
                    <a:lnTo>
                      <a:pt x="84" y="193"/>
                    </a:lnTo>
                    <a:cubicBezTo>
                      <a:pt x="36" y="193"/>
                      <a:pt x="0" y="241"/>
                      <a:pt x="12" y="301"/>
                    </a:cubicBezTo>
                    <a:cubicBezTo>
                      <a:pt x="12" y="348"/>
                      <a:pt x="60" y="384"/>
                      <a:pt x="107" y="384"/>
                    </a:cubicBezTo>
                    <a:lnTo>
                      <a:pt x="119" y="372"/>
                    </a:lnTo>
                    <a:lnTo>
                      <a:pt x="1096" y="193"/>
                    </a:lnTo>
                    <a:cubicBezTo>
                      <a:pt x="1143" y="182"/>
                      <a:pt x="1179" y="134"/>
                      <a:pt x="1167" y="86"/>
                    </a:cubicBezTo>
                    <a:cubicBezTo>
                      <a:pt x="1157" y="34"/>
                      <a:pt x="1119" y="1"/>
                      <a:pt x="107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4000" b="1"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
                  <a:sym typeface="Arial"/>
                </a:endParaRPr>
              </a:p>
            </p:txBody>
          </p:sp>
          <p:sp>
            <p:nvSpPr>
              <p:cNvPr id="61" name="Google Shape;306;p27">
                <a:extLst>
                  <a:ext uri="{FF2B5EF4-FFF2-40B4-BE49-F238E27FC236}">
                    <a16:creationId xmlns:a16="http://schemas.microsoft.com/office/drawing/2014/main" id="{166E41A4-FC3D-09B6-FCAB-F2847745474D}"/>
                  </a:ext>
                </a:extLst>
              </p:cNvPr>
              <p:cNvSpPr/>
              <p:nvPr/>
            </p:nvSpPr>
            <p:spPr>
              <a:xfrm>
                <a:off x="4266760" y="1560731"/>
                <a:ext cx="54665" cy="8420"/>
              </a:xfrm>
              <a:custGeom>
                <a:avLst/>
                <a:gdLst/>
                <a:ahLst/>
                <a:cxnLst/>
                <a:rect l="l" t="t" r="r" b="b"/>
                <a:pathLst>
                  <a:path w="1240" h="191" extrusionOk="0">
                    <a:moveTo>
                      <a:pt x="132" y="0"/>
                    </a:moveTo>
                    <a:cubicBezTo>
                      <a:pt x="1" y="0"/>
                      <a:pt x="1" y="191"/>
                      <a:pt x="132" y="191"/>
                    </a:cubicBezTo>
                    <a:lnTo>
                      <a:pt x="1108" y="191"/>
                    </a:lnTo>
                    <a:cubicBezTo>
                      <a:pt x="1239" y="191"/>
                      <a:pt x="1239" y="0"/>
                      <a:pt x="110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4000" b="1"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
                  <a:sym typeface="Arial"/>
                </a:endParaRPr>
              </a:p>
            </p:txBody>
          </p:sp>
          <p:sp>
            <p:nvSpPr>
              <p:cNvPr id="62" name="Google Shape;307;p27">
                <a:extLst>
                  <a:ext uri="{FF2B5EF4-FFF2-40B4-BE49-F238E27FC236}">
                    <a16:creationId xmlns:a16="http://schemas.microsoft.com/office/drawing/2014/main" id="{F92444B5-8BBE-4C81-9C02-CB79C7FE2CBC}"/>
                  </a:ext>
                </a:extLst>
              </p:cNvPr>
              <p:cNvSpPr/>
              <p:nvPr/>
            </p:nvSpPr>
            <p:spPr>
              <a:xfrm>
                <a:off x="4362292" y="1636821"/>
                <a:ext cx="66172" cy="56341"/>
              </a:xfrm>
              <a:custGeom>
                <a:avLst/>
                <a:gdLst/>
                <a:ahLst/>
                <a:cxnLst/>
                <a:rect l="l" t="t" r="r" b="b"/>
                <a:pathLst>
                  <a:path w="1501" h="1278" extrusionOk="0">
                    <a:moveTo>
                      <a:pt x="858" y="0"/>
                    </a:moveTo>
                    <a:cubicBezTo>
                      <a:pt x="287" y="0"/>
                      <a:pt x="1" y="691"/>
                      <a:pt x="406" y="1096"/>
                    </a:cubicBezTo>
                    <a:cubicBezTo>
                      <a:pt x="535" y="1222"/>
                      <a:pt x="694" y="1278"/>
                      <a:pt x="850" y="1278"/>
                    </a:cubicBezTo>
                    <a:cubicBezTo>
                      <a:pt x="1182" y="1278"/>
                      <a:pt x="1501" y="1024"/>
                      <a:pt x="1501" y="643"/>
                    </a:cubicBezTo>
                    <a:cubicBezTo>
                      <a:pt x="1501" y="286"/>
                      <a:pt x="1215" y="0"/>
                      <a:pt x="858"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4000" b="1"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
                  <a:sym typeface="Arial"/>
                </a:endParaRPr>
              </a:p>
            </p:txBody>
          </p:sp>
          <p:sp>
            <p:nvSpPr>
              <p:cNvPr id="63" name="Google Shape;308;p27">
                <a:extLst>
                  <a:ext uri="{FF2B5EF4-FFF2-40B4-BE49-F238E27FC236}">
                    <a16:creationId xmlns:a16="http://schemas.microsoft.com/office/drawing/2014/main" id="{3788FD42-86F5-3CF8-3043-4C43481D7946}"/>
                  </a:ext>
                </a:extLst>
              </p:cNvPr>
              <p:cNvSpPr/>
              <p:nvPr/>
            </p:nvSpPr>
            <p:spPr>
              <a:xfrm>
                <a:off x="4407435" y="1615308"/>
                <a:ext cx="28391" cy="24688"/>
              </a:xfrm>
              <a:custGeom>
                <a:avLst/>
                <a:gdLst/>
                <a:ahLst/>
                <a:cxnLst/>
                <a:rect l="l" t="t" r="r" b="b"/>
                <a:pathLst>
                  <a:path w="644" h="560" extrusionOk="0">
                    <a:moveTo>
                      <a:pt x="370" y="0"/>
                    </a:moveTo>
                    <a:cubicBezTo>
                      <a:pt x="120" y="0"/>
                      <a:pt x="1" y="298"/>
                      <a:pt x="167" y="477"/>
                    </a:cubicBezTo>
                    <a:cubicBezTo>
                      <a:pt x="225" y="534"/>
                      <a:pt x="295" y="560"/>
                      <a:pt x="363" y="560"/>
                    </a:cubicBezTo>
                    <a:cubicBezTo>
                      <a:pt x="507" y="560"/>
                      <a:pt x="644" y="447"/>
                      <a:pt x="644" y="286"/>
                    </a:cubicBezTo>
                    <a:cubicBezTo>
                      <a:pt x="644" y="131"/>
                      <a:pt x="525" y="0"/>
                      <a:pt x="370"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4000" b="1"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
                  <a:sym typeface="Arial"/>
                </a:endParaRPr>
              </a:p>
            </p:txBody>
          </p:sp>
          <p:sp>
            <p:nvSpPr>
              <p:cNvPr id="64" name="Google Shape;309;p27">
                <a:extLst>
                  <a:ext uri="{FF2B5EF4-FFF2-40B4-BE49-F238E27FC236}">
                    <a16:creationId xmlns:a16="http://schemas.microsoft.com/office/drawing/2014/main" id="{91479F5F-3BC5-03CD-913D-643E3AAEE985}"/>
                  </a:ext>
                </a:extLst>
              </p:cNvPr>
              <p:cNvSpPr/>
              <p:nvPr/>
            </p:nvSpPr>
            <p:spPr>
              <a:xfrm>
                <a:off x="4375430" y="1608960"/>
                <a:ext cx="28920" cy="24335"/>
              </a:xfrm>
              <a:custGeom>
                <a:avLst/>
                <a:gdLst/>
                <a:ahLst/>
                <a:cxnLst/>
                <a:rect l="l" t="t" r="r" b="b"/>
                <a:pathLst>
                  <a:path w="656" h="552" extrusionOk="0">
                    <a:moveTo>
                      <a:pt x="389" y="1"/>
                    </a:moveTo>
                    <a:cubicBezTo>
                      <a:pt x="383" y="1"/>
                      <a:pt x="376" y="1"/>
                      <a:pt x="370" y="1"/>
                    </a:cubicBezTo>
                    <a:cubicBezTo>
                      <a:pt x="119" y="1"/>
                      <a:pt x="0" y="299"/>
                      <a:pt x="179" y="466"/>
                    </a:cubicBezTo>
                    <a:cubicBezTo>
                      <a:pt x="234" y="525"/>
                      <a:pt x="305" y="551"/>
                      <a:pt x="375" y="551"/>
                    </a:cubicBezTo>
                    <a:cubicBezTo>
                      <a:pt x="517" y="551"/>
                      <a:pt x="655" y="443"/>
                      <a:pt x="655" y="275"/>
                    </a:cubicBezTo>
                    <a:cubicBezTo>
                      <a:pt x="644" y="127"/>
                      <a:pt x="534" y="1"/>
                      <a:pt x="389"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4000" b="1"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
                  <a:sym typeface="Arial"/>
                </a:endParaRPr>
              </a:p>
            </p:txBody>
          </p:sp>
          <p:sp>
            <p:nvSpPr>
              <p:cNvPr id="65" name="Google Shape;310;p27">
                <a:extLst>
                  <a:ext uri="{FF2B5EF4-FFF2-40B4-BE49-F238E27FC236}">
                    <a16:creationId xmlns:a16="http://schemas.microsoft.com/office/drawing/2014/main" id="{19D73551-B2E2-2427-0A4A-6A7E8BE6CF40}"/>
                  </a:ext>
                </a:extLst>
              </p:cNvPr>
              <p:cNvSpPr/>
              <p:nvPr/>
            </p:nvSpPr>
            <p:spPr>
              <a:xfrm>
                <a:off x="4427406" y="1639951"/>
                <a:ext cx="28876" cy="24688"/>
              </a:xfrm>
              <a:custGeom>
                <a:avLst/>
                <a:gdLst/>
                <a:ahLst/>
                <a:cxnLst/>
                <a:rect l="l" t="t" r="r" b="b"/>
                <a:pathLst>
                  <a:path w="655" h="560" extrusionOk="0">
                    <a:moveTo>
                      <a:pt x="369" y="1"/>
                    </a:moveTo>
                    <a:cubicBezTo>
                      <a:pt x="119" y="1"/>
                      <a:pt x="0" y="299"/>
                      <a:pt x="179" y="477"/>
                    </a:cubicBezTo>
                    <a:cubicBezTo>
                      <a:pt x="232" y="534"/>
                      <a:pt x="300" y="560"/>
                      <a:pt x="368" y="560"/>
                    </a:cubicBezTo>
                    <a:cubicBezTo>
                      <a:pt x="512" y="560"/>
                      <a:pt x="655" y="445"/>
                      <a:pt x="655" y="275"/>
                    </a:cubicBezTo>
                    <a:cubicBezTo>
                      <a:pt x="655" y="120"/>
                      <a:pt x="524" y="1"/>
                      <a:pt x="369"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4000" b="1"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
                  <a:sym typeface="Arial"/>
                </a:endParaRPr>
              </a:p>
            </p:txBody>
          </p:sp>
          <p:sp>
            <p:nvSpPr>
              <p:cNvPr id="66" name="Google Shape;311;p27">
                <a:extLst>
                  <a:ext uri="{FF2B5EF4-FFF2-40B4-BE49-F238E27FC236}">
                    <a16:creationId xmlns:a16="http://schemas.microsoft.com/office/drawing/2014/main" id="{D1063AE1-4B96-BD1C-2A03-51179FE0AF36}"/>
                  </a:ext>
                </a:extLst>
              </p:cNvPr>
              <p:cNvSpPr/>
              <p:nvPr/>
            </p:nvSpPr>
            <p:spPr>
              <a:xfrm>
                <a:off x="4411139" y="1559144"/>
                <a:ext cx="57222" cy="43071"/>
              </a:xfrm>
              <a:custGeom>
                <a:avLst/>
                <a:gdLst/>
                <a:ahLst/>
                <a:cxnLst/>
                <a:rect l="l" t="t" r="r" b="b"/>
                <a:pathLst>
                  <a:path w="1298" h="977" extrusionOk="0">
                    <a:moveTo>
                      <a:pt x="655" y="0"/>
                    </a:moveTo>
                    <a:cubicBezTo>
                      <a:pt x="530" y="0"/>
                      <a:pt x="405" y="48"/>
                      <a:pt x="310" y="143"/>
                    </a:cubicBezTo>
                    <a:cubicBezTo>
                      <a:pt x="0" y="453"/>
                      <a:pt x="226" y="977"/>
                      <a:pt x="655" y="977"/>
                    </a:cubicBezTo>
                    <a:cubicBezTo>
                      <a:pt x="1084" y="977"/>
                      <a:pt x="1298" y="453"/>
                      <a:pt x="1000" y="143"/>
                    </a:cubicBezTo>
                    <a:cubicBezTo>
                      <a:pt x="905" y="48"/>
                      <a:pt x="780" y="0"/>
                      <a:pt x="655"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4000" b="1"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
                  <a:sym typeface="Arial"/>
                </a:endParaRPr>
              </a:p>
            </p:txBody>
          </p:sp>
          <p:sp>
            <p:nvSpPr>
              <p:cNvPr id="67" name="Google Shape;312;p27">
                <a:extLst>
                  <a:ext uri="{FF2B5EF4-FFF2-40B4-BE49-F238E27FC236}">
                    <a16:creationId xmlns:a16="http://schemas.microsoft.com/office/drawing/2014/main" id="{BD564F2F-3EA2-02D6-D4A7-562E14B5E72B}"/>
                  </a:ext>
                </a:extLst>
              </p:cNvPr>
              <p:cNvSpPr/>
              <p:nvPr/>
            </p:nvSpPr>
            <p:spPr>
              <a:xfrm>
                <a:off x="4420044" y="1538556"/>
                <a:ext cx="25217" cy="18516"/>
              </a:xfrm>
              <a:custGeom>
                <a:avLst/>
                <a:gdLst/>
                <a:ahLst/>
                <a:cxnLst/>
                <a:rect l="l" t="t" r="r" b="b"/>
                <a:pathLst>
                  <a:path w="572" h="420" extrusionOk="0">
                    <a:moveTo>
                      <a:pt x="280" y="0"/>
                    </a:moveTo>
                    <a:cubicBezTo>
                      <a:pt x="227" y="0"/>
                      <a:pt x="173" y="21"/>
                      <a:pt x="131" y="63"/>
                    </a:cubicBezTo>
                    <a:cubicBezTo>
                      <a:pt x="0" y="193"/>
                      <a:pt x="96" y="420"/>
                      <a:pt x="286" y="420"/>
                    </a:cubicBezTo>
                    <a:cubicBezTo>
                      <a:pt x="477" y="420"/>
                      <a:pt x="572" y="193"/>
                      <a:pt x="429" y="63"/>
                    </a:cubicBezTo>
                    <a:cubicBezTo>
                      <a:pt x="387" y="21"/>
                      <a:pt x="334" y="0"/>
                      <a:pt x="280"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4000" b="1"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
                  <a:sym typeface="Arial"/>
                </a:endParaRPr>
              </a:p>
            </p:txBody>
          </p:sp>
          <p:sp>
            <p:nvSpPr>
              <p:cNvPr id="68" name="Google Shape;313;p27">
                <a:extLst>
                  <a:ext uri="{FF2B5EF4-FFF2-40B4-BE49-F238E27FC236}">
                    <a16:creationId xmlns:a16="http://schemas.microsoft.com/office/drawing/2014/main" id="{DB5EC536-27CA-B598-98DB-78A3650088FF}"/>
                  </a:ext>
                </a:extLst>
              </p:cNvPr>
              <p:cNvSpPr/>
              <p:nvPr/>
            </p:nvSpPr>
            <p:spPr>
              <a:xfrm>
                <a:off x="4399059" y="1552178"/>
                <a:ext cx="25217" cy="18560"/>
              </a:xfrm>
              <a:custGeom>
                <a:avLst/>
                <a:gdLst/>
                <a:ahLst/>
                <a:cxnLst/>
                <a:rect l="l" t="t" r="r" b="b"/>
                <a:pathLst>
                  <a:path w="572" h="421" extrusionOk="0">
                    <a:moveTo>
                      <a:pt x="292" y="1"/>
                    </a:moveTo>
                    <a:cubicBezTo>
                      <a:pt x="238" y="1"/>
                      <a:pt x="185" y="21"/>
                      <a:pt x="143" y="63"/>
                    </a:cubicBezTo>
                    <a:cubicBezTo>
                      <a:pt x="0" y="194"/>
                      <a:pt x="95" y="420"/>
                      <a:pt x="286" y="420"/>
                    </a:cubicBezTo>
                    <a:cubicBezTo>
                      <a:pt x="476" y="420"/>
                      <a:pt x="572" y="194"/>
                      <a:pt x="441" y="63"/>
                    </a:cubicBezTo>
                    <a:cubicBezTo>
                      <a:pt x="399" y="21"/>
                      <a:pt x="345" y="1"/>
                      <a:pt x="292"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4000" b="1"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
                  <a:sym typeface="Arial"/>
                </a:endParaRPr>
              </a:p>
            </p:txBody>
          </p:sp>
          <p:sp>
            <p:nvSpPr>
              <p:cNvPr id="69" name="Google Shape;314;p27">
                <a:extLst>
                  <a:ext uri="{FF2B5EF4-FFF2-40B4-BE49-F238E27FC236}">
                    <a16:creationId xmlns:a16="http://schemas.microsoft.com/office/drawing/2014/main" id="{F035C354-D169-F7C3-917C-694FD79CF316}"/>
                  </a:ext>
                </a:extLst>
              </p:cNvPr>
              <p:cNvSpPr/>
              <p:nvPr/>
            </p:nvSpPr>
            <p:spPr>
              <a:xfrm>
                <a:off x="4444202" y="1541157"/>
                <a:ext cx="24688" cy="18560"/>
              </a:xfrm>
              <a:custGeom>
                <a:avLst/>
                <a:gdLst/>
                <a:ahLst/>
                <a:cxnLst/>
                <a:rect l="l" t="t" r="r" b="b"/>
                <a:pathLst>
                  <a:path w="560" h="421" extrusionOk="0">
                    <a:moveTo>
                      <a:pt x="280" y="1"/>
                    </a:moveTo>
                    <a:cubicBezTo>
                      <a:pt x="226" y="1"/>
                      <a:pt x="173" y="21"/>
                      <a:pt x="131" y="63"/>
                    </a:cubicBezTo>
                    <a:cubicBezTo>
                      <a:pt x="0" y="194"/>
                      <a:pt x="95" y="420"/>
                      <a:pt x="286" y="420"/>
                    </a:cubicBezTo>
                    <a:cubicBezTo>
                      <a:pt x="464" y="420"/>
                      <a:pt x="560" y="194"/>
                      <a:pt x="429" y="63"/>
                    </a:cubicBezTo>
                    <a:cubicBezTo>
                      <a:pt x="387" y="21"/>
                      <a:pt x="334" y="1"/>
                      <a:pt x="280"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4000" b="1"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
                  <a:sym typeface="Arial"/>
                </a:endParaRPr>
              </a:p>
            </p:txBody>
          </p:sp>
        </p:grpSp>
        <p:sp>
          <p:nvSpPr>
            <p:cNvPr id="48" name="TextBox 47">
              <a:extLst>
                <a:ext uri="{FF2B5EF4-FFF2-40B4-BE49-F238E27FC236}">
                  <a16:creationId xmlns:a16="http://schemas.microsoft.com/office/drawing/2014/main" id="{361E7C29-2C7F-79BD-B8E9-EE91E0A1544C}"/>
                </a:ext>
              </a:extLst>
            </p:cNvPr>
            <p:cNvSpPr txBox="1"/>
            <p:nvPr/>
          </p:nvSpPr>
          <p:spPr>
            <a:xfrm>
              <a:off x="3159352" y="5397641"/>
              <a:ext cx="6371491" cy="1368805"/>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X</a:t>
              </a:r>
              <a:r>
                <a:rPr kumimoji="0" lang="en-SG"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ác</a:t>
              </a:r>
              <a:r>
                <a:rPr kumimoji="0" lang="en-SG"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SG"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định</a:t>
              </a:r>
              <a:r>
                <a:rPr kumimoji="0" lang="en-SG"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SG"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thời</a:t>
              </a:r>
              <a:r>
                <a:rPr kumimoji="0" lang="en-SG"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SG"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gian</a:t>
              </a:r>
              <a:r>
                <a:rPr kumimoji="0" lang="en-SG"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SG"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diễn</a:t>
              </a:r>
              <a:r>
                <a:rPr kumimoji="0" lang="en-SG"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SG"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ra</a:t>
              </a:r>
              <a:r>
                <a:rPr kumimoji="0" lang="en-SG"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endPar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SG"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sự</a:t>
              </a:r>
              <a:r>
                <a:rPr kumimoji="0" lang="en-SG"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SG"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việc</a:t>
              </a:r>
              <a:r>
                <a:rPr kumimoji="0" lang="en-SG"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SG"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trong</a:t>
              </a:r>
              <a:r>
                <a:rPr kumimoji="0" lang="en-SG"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câu.</a:t>
              </a:r>
            </a:p>
          </p:txBody>
        </p:sp>
      </p:grpSp>
      <p:sp>
        <p:nvSpPr>
          <p:cNvPr id="70" name="TextBox 69">
            <a:extLst>
              <a:ext uri="{FF2B5EF4-FFF2-40B4-BE49-F238E27FC236}">
                <a16:creationId xmlns:a16="http://schemas.microsoft.com/office/drawing/2014/main" id="{598F94FB-0DF1-8F15-172B-E40A0E96B477}"/>
              </a:ext>
            </a:extLst>
          </p:cNvPr>
          <p:cNvSpPr txBox="1"/>
          <p:nvPr/>
        </p:nvSpPr>
        <p:spPr>
          <a:xfrm>
            <a:off x="447159" y="408242"/>
            <a:ext cx="9986284" cy="1532334"/>
          </a:xfrm>
          <a:prstGeom prst="roundRect">
            <a:avLst/>
          </a:prstGeom>
          <a:solidFill>
            <a:schemeClr val="bg1">
              <a:alpha val="46000"/>
            </a:schemeClr>
          </a:solid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vi-VN" sz="4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Trạng ngữ chỉ mục đích được thêm vào trong câu nhằm mục đích gì?</a:t>
            </a:r>
          </a:p>
        </p:txBody>
      </p:sp>
      <p:grpSp>
        <p:nvGrpSpPr>
          <p:cNvPr id="71" name="Google Shape;1408;p39">
            <a:extLst>
              <a:ext uri="{FF2B5EF4-FFF2-40B4-BE49-F238E27FC236}">
                <a16:creationId xmlns:a16="http://schemas.microsoft.com/office/drawing/2014/main" id="{AC3EB7E7-6058-FACE-2896-CBF8EFA4941E}"/>
              </a:ext>
            </a:extLst>
          </p:cNvPr>
          <p:cNvGrpSpPr/>
          <p:nvPr/>
        </p:nvGrpSpPr>
        <p:grpSpPr>
          <a:xfrm flipH="1">
            <a:off x="9986957" y="3919862"/>
            <a:ext cx="1250013" cy="1239253"/>
            <a:chOff x="2178000" y="1370575"/>
            <a:chExt cx="1417475" cy="1417450"/>
          </a:xfrm>
        </p:grpSpPr>
        <p:sp>
          <p:nvSpPr>
            <p:cNvPr id="72" name="Google Shape;1409;p39">
              <a:extLst>
                <a:ext uri="{FF2B5EF4-FFF2-40B4-BE49-F238E27FC236}">
                  <a16:creationId xmlns:a16="http://schemas.microsoft.com/office/drawing/2014/main" id="{4D65334E-B978-243E-C541-9AD2E6EF4B73}"/>
                </a:ext>
              </a:extLst>
            </p:cNvPr>
            <p:cNvSpPr/>
            <p:nvPr/>
          </p:nvSpPr>
          <p:spPr>
            <a:xfrm>
              <a:off x="2437575" y="1615825"/>
              <a:ext cx="926925" cy="926925"/>
            </a:xfrm>
            <a:custGeom>
              <a:avLst/>
              <a:gdLst/>
              <a:ahLst/>
              <a:cxnLst/>
              <a:rect l="l" t="t" r="r" b="b"/>
              <a:pathLst>
                <a:path w="37077" h="37077" extrusionOk="0">
                  <a:moveTo>
                    <a:pt x="18538" y="1"/>
                  </a:moveTo>
                  <a:cubicBezTo>
                    <a:pt x="8299" y="1"/>
                    <a:pt x="0" y="8300"/>
                    <a:pt x="0" y="18539"/>
                  </a:cubicBezTo>
                  <a:cubicBezTo>
                    <a:pt x="0" y="28778"/>
                    <a:pt x="8299" y="37077"/>
                    <a:pt x="18538" y="37077"/>
                  </a:cubicBezTo>
                  <a:cubicBezTo>
                    <a:pt x="28778" y="37077"/>
                    <a:pt x="37076" y="28778"/>
                    <a:pt x="37076" y="18539"/>
                  </a:cubicBezTo>
                  <a:cubicBezTo>
                    <a:pt x="37076" y="8300"/>
                    <a:pt x="28778" y="1"/>
                    <a:pt x="18538" y="1"/>
                  </a:cubicBezTo>
                  <a:close/>
                </a:path>
              </a:pathLst>
            </a:custGeom>
            <a:solidFill>
              <a:srgbClr val="FFFF00"/>
            </a:solidFill>
            <a:ln>
              <a:solidFill>
                <a:srgbClr val="FFC000"/>
              </a:solid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 name="Google Shape;1410;p39">
              <a:extLst>
                <a:ext uri="{FF2B5EF4-FFF2-40B4-BE49-F238E27FC236}">
                  <a16:creationId xmlns:a16="http://schemas.microsoft.com/office/drawing/2014/main" id="{58563B94-085F-3F33-A5ED-7C5BAE488063}"/>
                </a:ext>
              </a:extLst>
            </p:cNvPr>
            <p:cNvSpPr/>
            <p:nvPr/>
          </p:nvSpPr>
          <p:spPr>
            <a:xfrm>
              <a:off x="2725998" y="1974523"/>
              <a:ext cx="37100" cy="73041"/>
            </a:xfrm>
            <a:custGeom>
              <a:avLst/>
              <a:gdLst/>
              <a:ahLst/>
              <a:cxnLst/>
              <a:rect l="l" t="t" r="r" b="b"/>
              <a:pathLst>
                <a:path w="1120" h="2205" extrusionOk="0">
                  <a:moveTo>
                    <a:pt x="547" y="1"/>
                  </a:moveTo>
                  <a:cubicBezTo>
                    <a:pt x="543" y="1"/>
                    <a:pt x="540" y="1"/>
                    <a:pt x="536" y="1"/>
                  </a:cubicBezTo>
                  <a:cubicBezTo>
                    <a:pt x="239" y="13"/>
                    <a:pt x="1" y="501"/>
                    <a:pt x="13" y="1120"/>
                  </a:cubicBezTo>
                  <a:cubicBezTo>
                    <a:pt x="24" y="1720"/>
                    <a:pt x="280" y="2204"/>
                    <a:pt x="573" y="2204"/>
                  </a:cubicBezTo>
                  <a:cubicBezTo>
                    <a:pt x="577" y="2204"/>
                    <a:pt x="581" y="2204"/>
                    <a:pt x="584" y="2204"/>
                  </a:cubicBezTo>
                  <a:cubicBezTo>
                    <a:pt x="882" y="2204"/>
                    <a:pt x="1120" y="1704"/>
                    <a:pt x="1108" y="1097"/>
                  </a:cubicBezTo>
                  <a:cubicBezTo>
                    <a:pt x="1096" y="496"/>
                    <a:pt x="840" y="1"/>
                    <a:pt x="54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4" name="Google Shape;1411;p39">
              <a:extLst>
                <a:ext uri="{FF2B5EF4-FFF2-40B4-BE49-F238E27FC236}">
                  <a16:creationId xmlns:a16="http://schemas.microsoft.com/office/drawing/2014/main" id="{6AEE0E9D-53D0-09FD-2993-4BB634FDDDB1}"/>
                </a:ext>
              </a:extLst>
            </p:cNvPr>
            <p:cNvSpPr/>
            <p:nvPr/>
          </p:nvSpPr>
          <p:spPr>
            <a:xfrm>
              <a:off x="3037174" y="1967832"/>
              <a:ext cx="37100" cy="73405"/>
            </a:xfrm>
            <a:custGeom>
              <a:avLst/>
              <a:gdLst/>
              <a:ahLst/>
              <a:cxnLst/>
              <a:rect l="l" t="t" r="r" b="b"/>
              <a:pathLst>
                <a:path w="1120" h="2216" extrusionOk="0">
                  <a:moveTo>
                    <a:pt x="537" y="1"/>
                  </a:moveTo>
                  <a:cubicBezTo>
                    <a:pt x="239" y="13"/>
                    <a:pt x="1" y="513"/>
                    <a:pt x="25" y="1120"/>
                  </a:cubicBezTo>
                  <a:cubicBezTo>
                    <a:pt x="36" y="1727"/>
                    <a:pt x="286" y="2215"/>
                    <a:pt x="584" y="2215"/>
                  </a:cubicBezTo>
                  <a:cubicBezTo>
                    <a:pt x="894" y="2203"/>
                    <a:pt x="1120" y="1703"/>
                    <a:pt x="1108" y="1096"/>
                  </a:cubicBezTo>
                  <a:cubicBezTo>
                    <a:pt x="1096" y="501"/>
                    <a:pt x="846" y="1"/>
                    <a:pt x="53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 name="Google Shape;1412;p39">
              <a:extLst>
                <a:ext uri="{FF2B5EF4-FFF2-40B4-BE49-F238E27FC236}">
                  <a16:creationId xmlns:a16="http://schemas.microsoft.com/office/drawing/2014/main" id="{DEC0C61F-1D4B-91BA-DC16-10AB1C68DD35}"/>
                </a:ext>
              </a:extLst>
            </p:cNvPr>
            <p:cNvSpPr/>
            <p:nvPr/>
          </p:nvSpPr>
          <p:spPr>
            <a:xfrm>
              <a:off x="2841173" y="2079427"/>
              <a:ext cx="120708" cy="48992"/>
            </a:xfrm>
            <a:custGeom>
              <a:avLst/>
              <a:gdLst/>
              <a:ahLst/>
              <a:cxnLst/>
              <a:rect l="l" t="t" r="r" b="b"/>
              <a:pathLst>
                <a:path w="3644" h="1479" extrusionOk="0">
                  <a:moveTo>
                    <a:pt x="3617" y="1"/>
                  </a:moveTo>
                  <a:cubicBezTo>
                    <a:pt x="3578" y="1"/>
                    <a:pt x="3458" y="223"/>
                    <a:pt x="3191" y="525"/>
                  </a:cubicBezTo>
                  <a:cubicBezTo>
                    <a:pt x="3036" y="704"/>
                    <a:pt x="2858" y="870"/>
                    <a:pt x="2655" y="989"/>
                  </a:cubicBezTo>
                  <a:cubicBezTo>
                    <a:pt x="2417" y="1144"/>
                    <a:pt x="2143" y="1228"/>
                    <a:pt x="1858" y="1251"/>
                  </a:cubicBezTo>
                  <a:cubicBezTo>
                    <a:pt x="1834" y="1252"/>
                    <a:pt x="1810" y="1253"/>
                    <a:pt x="1786" y="1253"/>
                  </a:cubicBezTo>
                  <a:cubicBezTo>
                    <a:pt x="1525" y="1253"/>
                    <a:pt x="1265" y="1193"/>
                    <a:pt x="1036" y="1073"/>
                  </a:cubicBezTo>
                  <a:cubicBezTo>
                    <a:pt x="822" y="978"/>
                    <a:pt x="631" y="835"/>
                    <a:pt x="465" y="668"/>
                  </a:cubicBezTo>
                  <a:cubicBezTo>
                    <a:pt x="192" y="384"/>
                    <a:pt x="82" y="143"/>
                    <a:pt x="41" y="143"/>
                  </a:cubicBezTo>
                  <a:cubicBezTo>
                    <a:pt x="39" y="143"/>
                    <a:pt x="38" y="143"/>
                    <a:pt x="36" y="144"/>
                  </a:cubicBezTo>
                  <a:cubicBezTo>
                    <a:pt x="0" y="156"/>
                    <a:pt x="60" y="418"/>
                    <a:pt x="334" y="775"/>
                  </a:cubicBezTo>
                  <a:cubicBezTo>
                    <a:pt x="500" y="978"/>
                    <a:pt x="703" y="1144"/>
                    <a:pt x="929" y="1263"/>
                  </a:cubicBezTo>
                  <a:cubicBezTo>
                    <a:pt x="1194" y="1407"/>
                    <a:pt x="1490" y="1479"/>
                    <a:pt x="1789" y="1479"/>
                  </a:cubicBezTo>
                  <a:cubicBezTo>
                    <a:pt x="1812" y="1479"/>
                    <a:pt x="1835" y="1478"/>
                    <a:pt x="1858" y="1478"/>
                  </a:cubicBezTo>
                  <a:cubicBezTo>
                    <a:pt x="2191" y="1466"/>
                    <a:pt x="2501" y="1359"/>
                    <a:pt x="2763" y="1168"/>
                  </a:cubicBezTo>
                  <a:cubicBezTo>
                    <a:pt x="2977" y="1025"/>
                    <a:pt x="3167" y="847"/>
                    <a:pt x="3322" y="632"/>
                  </a:cubicBezTo>
                  <a:cubicBezTo>
                    <a:pt x="3572" y="275"/>
                    <a:pt x="3644" y="13"/>
                    <a:pt x="3620" y="1"/>
                  </a:cubicBezTo>
                  <a:cubicBezTo>
                    <a:pt x="3619" y="1"/>
                    <a:pt x="3618" y="1"/>
                    <a:pt x="361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6" name="Google Shape;1413;p39">
              <a:extLst>
                <a:ext uri="{FF2B5EF4-FFF2-40B4-BE49-F238E27FC236}">
                  <a16:creationId xmlns:a16="http://schemas.microsoft.com/office/drawing/2014/main" id="{8E2C59EE-CB8E-235A-A276-64A13CC7D63D}"/>
                </a:ext>
              </a:extLst>
            </p:cNvPr>
            <p:cNvSpPr/>
            <p:nvPr/>
          </p:nvSpPr>
          <p:spPr>
            <a:xfrm>
              <a:off x="2644775" y="2060116"/>
              <a:ext cx="143564" cy="122331"/>
            </a:xfrm>
            <a:custGeom>
              <a:avLst/>
              <a:gdLst/>
              <a:ahLst/>
              <a:cxnLst/>
              <a:rect l="l" t="t" r="r" b="b"/>
              <a:pathLst>
                <a:path w="4334" h="3693" extrusionOk="0">
                  <a:moveTo>
                    <a:pt x="2182" y="0"/>
                  </a:moveTo>
                  <a:cubicBezTo>
                    <a:pt x="2165" y="0"/>
                    <a:pt x="2148" y="1"/>
                    <a:pt x="2131" y="1"/>
                  </a:cubicBezTo>
                  <a:cubicBezTo>
                    <a:pt x="941" y="25"/>
                    <a:pt x="0" y="870"/>
                    <a:pt x="24" y="1894"/>
                  </a:cubicBezTo>
                  <a:cubicBezTo>
                    <a:pt x="36" y="2891"/>
                    <a:pt x="984" y="3692"/>
                    <a:pt x="2151" y="3692"/>
                  </a:cubicBezTo>
                  <a:cubicBezTo>
                    <a:pt x="2168" y="3692"/>
                    <a:pt x="2186" y="3692"/>
                    <a:pt x="2203" y="3692"/>
                  </a:cubicBezTo>
                  <a:cubicBezTo>
                    <a:pt x="3393" y="3668"/>
                    <a:pt x="4334" y="2823"/>
                    <a:pt x="4322" y="1799"/>
                  </a:cubicBezTo>
                  <a:cubicBezTo>
                    <a:pt x="4299" y="801"/>
                    <a:pt x="3338" y="0"/>
                    <a:pt x="2182" y="0"/>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 name="Google Shape;1414;p39">
              <a:extLst>
                <a:ext uri="{FF2B5EF4-FFF2-40B4-BE49-F238E27FC236}">
                  <a16:creationId xmlns:a16="http://schemas.microsoft.com/office/drawing/2014/main" id="{84842469-573D-E3E9-9075-F86DDED50D05}"/>
                </a:ext>
              </a:extLst>
            </p:cNvPr>
            <p:cNvSpPr/>
            <p:nvPr/>
          </p:nvSpPr>
          <p:spPr>
            <a:xfrm>
              <a:off x="3015080" y="2052232"/>
              <a:ext cx="143994" cy="122728"/>
            </a:xfrm>
            <a:custGeom>
              <a:avLst/>
              <a:gdLst/>
              <a:ahLst/>
              <a:cxnLst/>
              <a:rect l="l" t="t" r="r" b="b"/>
              <a:pathLst>
                <a:path w="4347" h="3705" extrusionOk="0">
                  <a:moveTo>
                    <a:pt x="2183" y="0"/>
                  </a:moveTo>
                  <a:cubicBezTo>
                    <a:pt x="2166" y="0"/>
                    <a:pt x="2149" y="0"/>
                    <a:pt x="2132" y="1"/>
                  </a:cubicBezTo>
                  <a:cubicBezTo>
                    <a:pt x="953" y="25"/>
                    <a:pt x="1" y="870"/>
                    <a:pt x="25" y="1894"/>
                  </a:cubicBezTo>
                  <a:cubicBezTo>
                    <a:pt x="48" y="2903"/>
                    <a:pt x="997" y="3704"/>
                    <a:pt x="2164" y="3704"/>
                  </a:cubicBezTo>
                  <a:cubicBezTo>
                    <a:pt x="2181" y="3704"/>
                    <a:pt x="2198" y="3704"/>
                    <a:pt x="2216" y="3704"/>
                  </a:cubicBezTo>
                  <a:cubicBezTo>
                    <a:pt x="3394" y="3680"/>
                    <a:pt x="4347" y="2823"/>
                    <a:pt x="4323" y="1810"/>
                  </a:cubicBezTo>
                  <a:cubicBezTo>
                    <a:pt x="4299" y="801"/>
                    <a:pt x="3351" y="0"/>
                    <a:pt x="2183" y="0"/>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 name="Google Shape;1415;p39">
              <a:extLst>
                <a:ext uri="{FF2B5EF4-FFF2-40B4-BE49-F238E27FC236}">
                  <a16:creationId xmlns:a16="http://schemas.microsoft.com/office/drawing/2014/main" id="{BE765DDD-78E4-5569-6C61-6C1D48819167}"/>
                </a:ext>
              </a:extLst>
            </p:cNvPr>
            <p:cNvSpPr/>
            <p:nvPr/>
          </p:nvSpPr>
          <p:spPr>
            <a:xfrm>
              <a:off x="2833150" y="1370575"/>
              <a:ext cx="166725" cy="183375"/>
            </a:xfrm>
            <a:custGeom>
              <a:avLst/>
              <a:gdLst/>
              <a:ahLst/>
              <a:cxnLst/>
              <a:rect l="l" t="t" r="r" b="b"/>
              <a:pathLst>
                <a:path w="6669" h="7335" extrusionOk="0">
                  <a:moveTo>
                    <a:pt x="3334" y="0"/>
                  </a:moveTo>
                  <a:lnTo>
                    <a:pt x="1" y="7334"/>
                  </a:lnTo>
                  <a:lnTo>
                    <a:pt x="6668" y="7334"/>
                  </a:lnTo>
                  <a:lnTo>
                    <a:pt x="3334"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9" name="Google Shape;1416;p39">
              <a:extLst>
                <a:ext uri="{FF2B5EF4-FFF2-40B4-BE49-F238E27FC236}">
                  <a16:creationId xmlns:a16="http://schemas.microsoft.com/office/drawing/2014/main" id="{F0B58166-E98A-7663-F74E-643732F5463F}"/>
                </a:ext>
              </a:extLst>
            </p:cNvPr>
            <p:cNvSpPr/>
            <p:nvPr/>
          </p:nvSpPr>
          <p:spPr>
            <a:xfrm>
              <a:off x="2833150" y="2604650"/>
              <a:ext cx="166725" cy="183375"/>
            </a:xfrm>
            <a:custGeom>
              <a:avLst/>
              <a:gdLst/>
              <a:ahLst/>
              <a:cxnLst/>
              <a:rect l="l" t="t" r="r" b="b"/>
              <a:pathLst>
                <a:path w="6669" h="7335" extrusionOk="0">
                  <a:moveTo>
                    <a:pt x="1" y="0"/>
                  </a:moveTo>
                  <a:lnTo>
                    <a:pt x="3334" y="7335"/>
                  </a:lnTo>
                  <a:lnTo>
                    <a:pt x="6668"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0" name="Google Shape;1417;p39">
              <a:extLst>
                <a:ext uri="{FF2B5EF4-FFF2-40B4-BE49-F238E27FC236}">
                  <a16:creationId xmlns:a16="http://schemas.microsoft.com/office/drawing/2014/main" id="{634EEBD2-DF41-769C-DE45-C7180CF5E6F5}"/>
                </a:ext>
              </a:extLst>
            </p:cNvPr>
            <p:cNvSpPr/>
            <p:nvPr/>
          </p:nvSpPr>
          <p:spPr>
            <a:xfrm>
              <a:off x="3412100" y="1995950"/>
              <a:ext cx="183375" cy="166700"/>
            </a:xfrm>
            <a:custGeom>
              <a:avLst/>
              <a:gdLst/>
              <a:ahLst/>
              <a:cxnLst/>
              <a:rect l="l" t="t" r="r" b="b"/>
              <a:pathLst>
                <a:path w="7335" h="6668" extrusionOk="0">
                  <a:moveTo>
                    <a:pt x="0" y="0"/>
                  </a:moveTo>
                  <a:lnTo>
                    <a:pt x="0" y="6668"/>
                  </a:lnTo>
                  <a:lnTo>
                    <a:pt x="7334" y="3334"/>
                  </a:lnTo>
                  <a:lnTo>
                    <a:pt x="0"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1" name="Google Shape;1418;p39">
              <a:extLst>
                <a:ext uri="{FF2B5EF4-FFF2-40B4-BE49-F238E27FC236}">
                  <a16:creationId xmlns:a16="http://schemas.microsoft.com/office/drawing/2014/main" id="{D475EA19-67C9-2E52-4CFE-5DF7B6D07DC6}"/>
                </a:ext>
              </a:extLst>
            </p:cNvPr>
            <p:cNvSpPr/>
            <p:nvPr/>
          </p:nvSpPr>
          <p:spPr>
            <a:xfrm>
              <a:off x="2178000" y="1995950"/>
              <a:ext cx="183400" cy="166700"/>
            </a:xfrm>
            <a:custGeom>
              <a:avLst/>
              <a:gdLst/>
              <a:ahLst/>
              <a:cxnLst/>
              <a:rect l="l" t="t" r="r" b="b"/>
              <a:pathLst>
                <a:path w="7336" h="6668" extrusionOk="0">
                  <a:moveTo>
                    <a:pt x="7335" y="0"/>
                  </a:moveTo>
                  <a:lnTo>
                    <a:pt x="1" y="3334"/>
                  </a:lnTo>
                  <a:lnTo>
                    <a:pt x="7335" y="6668"/>
                  </a:lnTo>
                  <a:lnTo>
                    <a:pt x="7335"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2" name="Google Shape;1419;p39">
              <a:extLst>
                <a:ext uri="{FF2B5EF4-FFF2-40B4-BE49-F238E27FC236}">
                  <a16:creationId xmlns:a16="http://schemas.microsoft.com/office/drawing/2014/main" id="{3C0E2149-2A88-1D23-9A6F-DDB51446A4E0}"/>
                </a:ext>
              </a:extLst>
            </p:cNvPr>
            <p:cNvSpPr/>
            <p:nvPr/>
          </p:nvSpPr>
          <p:spPr>
            <a:xfrm>
              <a:off x="2420900" y="1556900"/>
              <a:ext cx="188725" cy="188750"/>
            </a:xfrm>
            <a:custGeom>
              <a:avLst/>
              <a:gdLst/>
              <a:ahLst/>
              <a:cxnLst/>
              <a:rect l="l" t="t" r="r" b="b"/>
              <a:pathLst>
                <a:path w="7549" h="7550" extrusionOk="0">
                  <a:moveTo>
                    <a:pt x="0" y="1"/>
                  </a:moveTo>
                  <a:lnTo>
                    <a:pt x="2822" y="7549"/>
                  </a:lnTo>
                  <a:lnTo>
                    <a:pt x="7549" y="2834"/>
                  </a:lnTo>
                  <a:lnTo>
                    <a:pt x="0"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3" name="Google Shape;1420;p39">
              <a:extLst>
                <a:ext uri="{FF2B5EF4-FFF2-40B4-BE49-F238E27FC236}">
                  <a16:creationId xmlns:a16="http://schemas.microsoft.com/office/drawing/2014/main" id="{2A5FE82C-2FE0-9F92-8650-112315870138}"/>
                </a:ext>
              </a:extLst>
            </p:cNvPr>
            <p:cNvSpPr/>
            <p:nvPr/>
          </p:nvSpPr>
          <p:spPr>
            <a:xfrm>
              <a:off x="3234400" y="2370700"/>
              <a:ext cx="188725" cy="188725"/>
            </a:xfrm>
            <a:custGeom>
              <a:avLst/>
              <a:gdLst/>
              <a:ahLst/>
              <a:cxnLst/>
              <a:rect l="l" t="t" r="r" b="b"/>
              <a:pathLst>
                <a:path w="7549" h="7549" extrusionOk="0">
                  <a:moveTo>
                    <a:pt x="4727" y="0"/>
                  </a:moveTo>
                  <a:lnTo>
                    <a:pt x="0" y="4715"/>
                  </a:lnTo>
                  <a:lnTo>
                    <a:pt x="7549" y="7549"/>
                  </a:lnTo>
                  <a:lnTo>
                    <a:pt x="4727"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 name="Google Shape;1421;p39">
              <a:extLst>
                <a:ext uri="{FF2B5EF4-FFF2-40B4-BE49-F238E27FC236}">
                  <a16:creationId xmlns:a16="http://schemas.microsoft.com/office/drawing/2014/main" id="{C6C8A716-6D0F-06D4-C97F-F0A36EA64D2F}"/>
                </a:ext>
              </a:extLst>
            </p:cNvPr>
            <p:cNvSpPr/>
            <p:nvPr/>
          </p:nvSpPr>
          <p:spPr>
            <a:xfrm>
              <a:off x="3213550" y="1578025"/>
              <a:ext cx="188750" cy="188750"/>
            </a:xfrm>
            <a:custGeom>
              <a:avLst/>
              <a:gdLst/>
              <a:ahLst/>
              <a:cxnLst/>
              <a:rect l="l" t="t" r="r" b="b"/>
              <a:pathLst>
                <a:path w="7550" h="7550" extrusionOk="0">
                  <a:moveTo>
                    <a:pt x="7549" y="1"/>
                  </a:moveTo>
                  <a:lnTo>
                    <a:pt x="1" y="2835"/>
                  </a:lnTo>
                  <a:lnTo>
                    <a:pt x="4716" y="7549"/>
                  </a:lnTo>
                  <a:lnTo>
                    <a:pt x="7549"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 name="Google Shape;1422;p39">
              <a:extLst>
                <a:ext uri="{FF2B5EF4-FFF2-40B4-BE49-F238E27FC236}">
                  <a16:creationId xmlns:a16="http://schemas.microsoft.com/office/drawing/2014/main" id="{79AD8323-0B8E-DA3E-DF6D-AB718C042D6F}"/>
                </a:ext>
              </a:extLst>
            </p:cNvPr>
            <p:cNvSpPr/>
            <p:nvPr/>
          </p:nvSpPr>
          <p:spPr>
            <a:xfrm>
              <a:off x="2399775" y="2391825"/>
              <a:ext cx="188725" cy="188750"/>
            </a:xfrm>
            <a:custGeom>
              <a:avLst/>
              <a:gdLst/>
              <a:ahLst/>
              <a:cxnLst/>
              <a:rect l="l" t="t" r="r" b="b"/>
              <a:pathLst>
                <a:path w="7549" h="7550" extrusionOk="0">
                  <a:moveTo>
                    <a:pt x="2834" y="1"/>
                  </a:moveTo>
                  <a:lnTo>
                    <a:pt x="0" y="7549"/>
                  </a:lnTo>
                  <a:lnTo>
                    <a:pt x="0" y="7549"/>
                  </a:lnTo>
                  <a:lnTo>
                    <a:pt x="7549" y="4715"/>
                  </a:lnTo>
                  <a:lnTo>
                    <a:pt x="2834"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86" name="Google Shape;118;p4">
            <a:extLst>
              <a:ext uri="{FF2B5EF4-FFF2-40B4-BE49-F238E27FC236}">
                <a16:creationId xmlns:a16="http://schemas.microsoft.com/office/drawing/2014/main" id="{66F04F1B-FAFF-4B67-6691-8383BEE2A393}"/>
              </a:ext>
            </a:extLst>
          </p:cNvPr>
          <p:cNvSpPr/>
          <p:nvPr/>
        </p:nvSpPr>
        <p:spPr>
          <a:xfrm rot="19980337">
            <a:off x="10091589" y="5765121"/>
            <a:ext cx="1005781" cy="1008638"/>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思源黑体 CN"/>
              <a:cs typeface="+mn-cs"/>
            </a:endParaRPr>
          </a:p>
        </p:txBody>
      </p:sp>
      <p:sp>
        <p:nvSpPr>
          <p:cNvPr id="87" name="Google Shape;118;p4">
            <a:extLst>
              <a:ext uri="{FF2B5EF4-FFF2-40B4-BE49-F238E27FC236}">
                <a16:creationId xmlns:a16="http://schemas.microsoft.com/office/drawing/2014/main" id="{488F3532-9D55-1B46-E972-02247F9E28B9}"/>
              </a:ext>
            </a:extLst>
          </p:cNvPr>
          <p:cNvSpPr/>
          <p:nvPr/>
        </p:nvSpPr>
        <p:spPr>
          <a:xfrm rot="19980337">
            <a:off x="10126312" y="2124728"/>
            <a:ext cx="1018247" cy="1195952"/>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91425" tIns="91425" rIns="91425" bIns="91425" anchor="ctr" anchorCtr="0">
            <a:no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思源黑体 CN"/>
              <a:cs typeface="+mn-cs"/>
            </a:endParaRPr>
          </a:p>
        </p:txBody>
      </p:sp>
    </p:spTree>
    <p:custDataLst>
      <p:tags r:id="rId1"/>
    </p:custDataLst>
    <p:extLst>
      <p:ext uri="{BB962C8B-B14F-4D97-AF65-F5344CB8AC3E}">
        <p14:creationId xmlns:p14="http://schemas.microsoft.com/office/powerpoint/2010/main" val="3047294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70"/>
                                        </p:tgtEl>
                                        <p:attrNameLst>
                                          <p:attrName>style.visibility</p:attrName>
                                        </p:attrNameLst>
                                      </p:cBhvr>
                                      <p:to>
                                        <p:strVal val="visible"/>
                                      </p:to>
                                    </p:set>
                                    <p:animEffect transition="in" filter="fade">
                                      <p:cBhvr>
                                        <p:cTn id="7" dur="1000"/>
                                        <p:tgtEl>
                                          <p:spTgt spid="70"/>
                                        </p:tgtEl>
                                      </p:cBhvr>
                                    </p:animEffect>
                                    <p:anim calcmode="lin" valueType="num">
                                      <p:cBhvr>
                                        <p:cTn id="8" dur="1000" fill="hold"/>
                                        <p:tgtEl>
                                          <p:spTgt spid="70"/>
                                        </p:tgtEl>
                                        <p:attrNameLst>
                                          <p:attrName>ppt_x</p:attrName>
                                        </p:attrNameLst>
                                      </p:cBhvr>
                                      <p:tavLst>
                                        <p:tav tm="0">
                                          <p:val>
                                            <p:strVal val="#ppt_x"/>
                                          </p:val>
                                        </p:tav>
                                        <p:tav tm="100000">
                                          <p:val>
                                            <p:strVal val="#ppt_x"/>
                                          </p:val>
                                        </p:tav>
                                      </p:tavLst>
                                    </p:anim>
                                    <p:anim calcmode="lin" valueType="num">
                                      <p:cBhvr>
                                        <p:cTn id="9" dur="1000" fill="hold"/>
                                        <p:tgtEl>
                                          <p:spTgt spid="7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26"/>
                                        </p:tgtEl>
                                        <p:attrNameLst>
                                          <p:attrName>style.visibility</p:attrName>
                                        </p:attrNameLst>
                                      </p:cBhvr>
                                      <p:to>
                                        <p:strVal val="visible"/>
                                      </p:to>
                                    </p:set>
                                    <p:anim calcmode="lin" valueType="num">
                                      <p:cBhvr>
                                        <p:cTn id="13" dur="500" fill="hold"/>
                                        <p:tgtEl>
                                          <p:spTgt spid="26"/>
                                        </p:tgtEl>
                                        <p:attrNameLst>
                                          <p:attrName>ppt_w</p:attrName>
                                        </p:attrNameLst>
                                      </p:cBhvr>
                                      <p:tavLst>
                                        <p:tav tm="0">
                                          <p:val>
                                            <p:fltVal val="0"/>
                                          </p:val>
                                        </p:tav>
                                        <p:tav tm="100000">
                                          <p:val>
                                            <p:strVal val="#ppt_w"/>
                                          </p:val>
                                        </p:tav>
                                      </p:tavLst>
                                    </p:anim>
                                    <p:anim calcmode="lin" valueType="num">
                                      <p:cBhvr>
                                        <p:cTn id="14" dur="500" fill="hold"/>
                                        <p:tgtEl>
                                          <p:spTgt spid="26"/>
                                        </p:tgtEl>
                                        <p:attrNameLst>
                                          <p:attrName>ppt_h</p:attrName>
                                        </p:attrNameLst>
                                      </p:cBhvr>
                                      <p:tavLst>
                                        <p:tav tm="0">
                                          <p:val>
                                            <p:fltVal val="0"/>
                                          </p:val>
                                        </p:tav>
                                        <p:tav tm="100000">
                                          <p:val>
                                            <p:strVal val="#ppt_h"/>
                                          </p:val>
                                        </p:tav>
                                      </p:tavLst>
                                    </p:anim>
                                    <p:animEffect transition="in" filter="fade">
                                      <p:cBhvr>
                                        <p:cTn id="15" dur="500"/>
                                        <p:tgtEl>
                                          <p:spTgt spid="26"/>
                                        </p:tgtEl>
                                      </p:cBhvr>
                                    </p:animEffect>
                                  </p:childTnLst>
                                </p:cTn>
                              </p:par>
                              <p:par>
                                <p:cTn id="16" presetID="53" presetClass="entr" presetSubtype="16"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 calcmode="lin" valueType="num">
                                      <p:cBhvr>
                                        <p:cTn id="18" dur="500" fill="hold"/>
                                        <p:tgtEl>
                                          <p:spTgt spid="12"/>
                                        </p:tgtEl>
                                        <p:attrNameLst>
                                          <p:attrName>ppt_w</p:attrName>
                                        </p:attrNameLst>
                                      </p:cBhvr>
                                      <p:tavLst>
                                        <p:tav tm="0">
                                          <p:val>
                                            <p:fltVal val="0"/>
                                          </p:val>
                                        </p:tav>
                                        <p:tav tm="100000">
                                          <p:val>
                                            <p:strVal val="#ppt_w"/>
                                          </p:val>
                                        </p:tav>
                                      </p:tavLst>
                                    </p:anim>
                                    <p:anim calcmode="lin" valueType="num">
                                      <p:cBhvr>
                                        <p:cTn id="19" dur="500" fill="hold"/>
                                        <p:tgtEl>
                                          <p:spTgt spid="12"/>
                                        </p:tgtEl>
                                        <p:attrNameLst>
                                          <p:attrName>ppt_h</p:attrName>
                                        </p:attrNameLst>
                                      </p:cBhvr>
                                      <p:tavLst>
                                        <p:tav tm="0">
                                          <p:val>
                                            <p:fltVal val="0"/>
                                          </p:val>
                                        </p:tav>
                                        <p:tav tm="100000">
                                          <p:val>
                                            <p:strVal val="#ppt_h"/>
                                          </p:val>
                                        </p:tav>
                                      </p:tavLst>
                                    </p:anim>
                                    <p:animEffect transition="in" filter="fade">
                                      <p:cBhvr>
                                        <p:cTn id="20" dur="500"/>
                                        <p:tgtEl>
                                          <p:spTgt spid="12"/>
                                        </p:tgtEl>
                                      </p:cBhvr>
                                    </p:animEffect>
                                  </p:childTnLst>
                                </p:cTn>
                              </p:par>
                              <p:par>
                                <p:cTn id="21" presetID="53" presetClass="entr" presetSubtype="16" fill="hold" nodeType="withEffect">
                                  <p:stCondLst>
                                    <p:cond delay="0"/>
                                  </p:stCondLst>
                                  <p:childTnLst>
                                    <p:set>
                                      <p:cBhvr>
                                        <p:cTn id="22" dur="1" fill="hold">
                                          <p:stCondLst>
                                            <p:cond delay="0"/>
                                          </p:stCondLst>
                                        </p:cTn>
                                        <p:tgtEl>
                                          <p:spTgt spid="45"/>
                                        </p:tgtEl>
                                        <p:attrNameLst>
                                          <p:attrName>style.visibility</p:attrName>
                                        </p:attrNameLst>
                                      </p:cBhvr>
                                      <p:to>
                                        <p:strVal val="visible"/>
                                      </p:to>
                                    </p:set>
                                    <p:anim calcmode="lin" valueType="num">
                                      <p:cBhvr>
                                        <p:cTn id="23" dur="500" fill="hold"/>
                                        <p:tgtEl>
                                          <p:spTgt spid="45"/>
                                        </p:tgtEl>
                                        <p:attrNameLst>
                                          <p:attrName>ppt_w</p:attrName>
                                        </p:attrNameLst>
                                      </p:cBhvr>
                                      <p:tavLst>
                                        <p:tav tm="0">
                                          <p:val>
                                            <p:fltVal val="0"/>
                                          </p:val>
                                        </p:tav>
                                        <p:tav tm="100000">
                                          <p:val>
                                            <p:strVal val="#ppt_w"/>
                                          </p:val>
                                        </p:tav>
                                      </p:tavLst>
                                    </p:anim>
                                    <p:anim calcmode="lin" valueType="num">
                                      <p:cBhvr>
                                        <p:cTn id="24" dur="500" fill="hold"/>
                                        <p:tgtEl>
                                          <p:spTgt spid="45"/>
                                        </p:tgtEl>
                                        <p:attrNameLst>
                                          <p:attrName>ppt_h</p:attrName>
                                        </p:attrNameLst>
                                      </p:cBhvr>
                                      <p:tavLst>
                                        <p:tav tm="0">
                                          <p:val>
                                            <p:fltVal val="0"/>
                                          </p:val>
                                        </p:tav>
                                        <p:tav tm="100000">
                                          <p:val>
                                            <p:strVal val="#ppt_h"/>
                                          </p:val>
                                        </p:tav>
                                      </p:tavLst>
                                    </p:anim>
                                    <p:animEffect transition="in" filter="fade">
                                      <p:cBhvr>
                                        <p:cTn id="25"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6" restart="whenNotActive" fill="hold" evtFilter="cancelBubble" nodeType="interactiveSeq">
                <p:stCondLst>
                  <p:cond evt="onClick" delay="0">
                    <p:tgtEl>
                      <p:spTgt spid="12"/>
                    </p:tgtEl>
                  </p:cond>
                </p:stCondLst>
                <p:endSync evt="end" delay="0">
                  <p:rtn val="all"/>
                </p:endSync>
                <p:childTnLst>
                  <p:par>
                    <p:cTn id="27" fill="hold">
                      <p:stCondLst>
                        <p:cond delay="0"/>
                      </p:stCondLst>
                      <p:childTnLst>
                        <p:par>
                          <p:cTn id="28" fill="hold">
                            <p:stCondLst>
                              <p:cond delay="0"/>
                            </p:stCondLst>
                            <p:childTnLst>
                              <p:par>
                                <p:cTn id="29" presetID="37" presetClass="entr" presetSubtype="0" fill="hold" nodeType="clickEffect">
                                  <p:stCondLst>
                                    <p:cond delay="0"/>
                                  </p:stCondLst>
                                  <p:childTnLst>
                                    <p:set>
                                      <p:cBhvr>
                                        <p:cTn id="30" dur="1" fill="hold">
                                          <p:stCondLst>
                                            <p:cond delay="0"/>
                                          </p:stCondLst>
                                        </p:cTn>
                                        <p:tgtEl>
                                          <p:spTgt spid="71"/>
                                        </p:tgtEl>
                                        <p:attrNameLst>
                                          <p:attrName>style.visibility</p:attrName>
                                        </p:attrNameLst>
                                      </p:cBhvr>
                                      <p:to>
                                        <p:strVal val="visible"/>
                                      </p:to>
                                    </p:set>
                                    <p:animEffect transition="in" filter="fade">
                                      <p:cBhvr>
                                        <p:cTn id="31" dur="1000"/>
                                        <p:tgtEl>
                                          <p:spTgt spid="71"/>
                                        </p:tgtEl>
                                      </p:cBhvr>
                                    </p:animEffect>
                                    <p:anim calcmode="lin" valueType="num">
                                      <p:cBhvr>
                                        <p:cTn id="32" dur="1000" fill="hold"/>
                                        <p:tgtEl>
                                          <p:spTgt spid="71"/>
                                        </p:tgtEl>
                                        <p:attrNameLst>
                                          <p:attrName>ppt_x</p:attrName>
                                        </p:attrNameLst>
                                      </p:cBhvr>
                                      <p:tavLst>
                                        <p:tav tm="0">
                                          <p:val>
                                            <p:strVal val="#ppt_x"/>
                                          </p:val>
                                        </p:tav>
                                        <p:tav tm="100000">
                                          <p:val>
                                            <p:strVal val="#ppt_x"/>
                                          </p:val>
                                        </p:tav>
                                      </p:tavLst>
                                    </p:anim>
                                    <p:anim calcmode="lin" valueType="num">
                                      <p:cBhvr>
                                        <p:cTn id="33" dur="900" decel="100000" fill="hold"/>
                                        <p:tgtEl>
                                          <p:spTgt spid="71"/>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71"/>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4" name="chimes.wav"/>
                                        </p:tgtEl>
                                      </p:cMediaNode>
                                    </p:audio>
                                  </p:subTnLst>
                                </p:cTn>
                              </p:par>
                            </p:childTnLst>
                          </p:cTn>
                        </p:par>
                      </p:childTnLst>
                    </p:cTn>
                  </p:par>
                </p:childTnLst>
              </p:cTn>
              <p:nextCondLst>
                <p:cond evt="onClick" delay="0">
                  <p:tgtEl>
                    <p:spTgt spid="12"/>
                  </p:tgtEl>
                </p:cond>
              </p:nextCondLst>
            </p:seq>
            <p:seq concurrent="1" nextAc="seek">
              <p:cTn id="35" restart="whenNotActive" fill="hold" evtFilter="cancelBubble" nodeType="interactiveSeq">
                <p:stCondLst>
                  <p:cond evt="onClick" delay="0">
                    <p:tgtEl>
                      <p:spTgt spid="45"/>
                    </p:tgtEl>
                  </p:cond>
                </p:stCondLst>
                <p:endSync evt="end" delay="0">
                  <p:rtn val="all"/>
                </p:endSync>
                <p:childTnLst>
                  <p:par>
                    <p:cTn id="36" fill="hold">
                      <p:stCondLst>
                        <p:cond delay="0"/>
                      </p:stCondLst>
                      <p:childTnLst>
                        <p:par>
                          <p:cTn id="37" fill="hold">
                            <p:stCondLst>
                              <p:cond delay="0"/>
                            </p:stCondLst>
                            <p:childTnLst>
                              <p:par>
                                <p:cTn id="38" presetID="37" presetClass="entr" presetSubtype="0" fill="hold" grpId="0" nodeType="clickEffect">
                                  <p:stCondLst>
                                    <p:cond delay="0"/>
                                  </p:stCondLst>
                                  <p:childTnLst>
                                    <p:set>
                                      <p:cBhvr>
                                        <p:cTn id="39" dur="1" fill="hold">
                                          <p:stCondLst>
                                            <p:cond delay="0"/>
                                          </p:stCondLst>
                                        </p:cTn>
                                        <p:tgtEl>
                                          <p:spTgt spid="86"/>
                                        </p:tgtEl>
                                        <p:attrNameLst>
                                          <p:attrName>style.visibility</p:attrName>
                                        </p:attrNameLst>
                                      </p:cBhvr>
                                      <p:to>
                                        <p:strVal val="visible"/>
                                      </p:to>
                                    </p:set>
                                    <p:animEffect transition="in" filter="fade">
                                      <p:cBhvr>
                                        <p:cTn id="40" dur="1000"/>
                                        <p:tgtEl>
                                          <p:spTgt spid="86"/>
                                        </p:tgtEl>
                                      </p:cBhvr>
                                    </p:animEffect>
                                    <p:anim calcmode="lin" valueType="num">
                                      <p:cBhvr>
                                        <p:cTn id="41" dur="1000" fill="hold"/>
                                        <p:tgtEl>
                                          <p:spTgt spid="86"/>
                                        </p:tgtEl>
                                        <p:attrNameLst>
                                          <p:attrName>ppt_x</p:attrName>
                                        </p:attrNameLst>
                                      </p:cBhvr>
                                      <p:tavLst>
                                        <p:tav tm="0">
                                          <p:val>
                                            <p:strVal val="#ppt_x"/>
                                          </p:val>
                                        </p:tav>
                                        <p:tav tm="100000">
                                          <p:val>
                                            <p:strVal val="#ppt_x"/>
                                          </p:val>
                                        </p:tav>
                                      </p:tavLst>
                                    </p:anim>
                                    <p:anim calcmode="lin" valueType="num">
                                      <p:cBhvr>
                                        <p:cTn id="42" dur="900" decel="100000" fill="hold"/>
                                        <p:tgtEl>
                                          <p:spTgt spid="86"/>
                                        </p:tgtEl>
                                        <p:attrNameLst>
                                          <p:attrName>ppt_y</p:attrName>
                                        </p:attrNameLst>
                                      </p:cBhvr>
                                      <p:tavLst>
                                        <p:tav tm="0">
                                          <p:val>
                                            <p:strVal val="#ppt_y+1"/>
                                          </p:val>
                                        </p:tav>
                                        <p:tav tm="100000">
                                          <p:val>
                                            <p:strVal val="#ppt_y-.03"/>
                                          </p:val>
                                        </p:tav>
                                      </p:tavLst>
                                    </p:anim>
                                    <p:anim calcmode="lin" valueType="num">
                                      <p:cBhvr>
                                        <p:cTn id="43" dur="100" accel="100000" fill="hold">
                                          <p:stCondLst>
                                            <p:cond delay="900"/>
                                          </p:stCondLst>
                                        </p:cTn>
                                        <p:tgtEl>
                                          <p:spTgt spid="86"/>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38"/>
                                            </p:cond>
                                          </p:stCondLst>
                                          <p:endCondLst>
                                            <p:cond evt="onStopAudio" delay="0">
                                              <p:tgtEl>
                                                <p:sldTgt/>
                                              </p:tgtEl>
                                            </p:cond>
                                          </p:endCondLst>
                                        </p:cTn>
                                        <p:tgtEl>
                                          <p:sndTgt r:embed="rId5" name="voltage.wav"/>
                                        </p:tgtEl>
                                      </p:cMediaNode>
                                    </p:audio>
                                  </p:subTnLst>
                                </p:cTn>
                              </p:par>
                            </p:childTnLst>
                          </p:cTn>
                        </p:par>
                      </p:childTnLst>
                    </p:cTn>
                  </p:par>
                </p:childTnLst>
              </p:cTn>
              <p:nextCondLst>
                <p:cond evt="onClick" delay="0">
                  <p:tgtEl>
                    <p:spTgt spid="45"/>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37" presetClass="entr" presetSubtype="0" fill="hold" grpId="0" nodeType="clickEffect">
                                  <p:stCondLst>
                                    <p:cond delay="0"/>
                                  </p:stCondLst>
                                  <p:childTnLst>
                                    <p:set>
                                      <p:cBhvr>
                                        <p:cTn id="48" dur="1" fill="hold">
                                          <p:stCondLst>
                                            <p:cond delay="0"/>
                                          </p:stCondLst>
                                        </p:cTn>
                                        <p:tgtEl>
                                          <p:spTgt spid="87"/>
                                        </p:tgtEl>
                                        <p:attrNameLst>
                                          <p:attrName>style.visibility</p:attrName>
                                        </p:attrNameLst>
                                      </p:cBhvr>
                                      <p:to>
                                        <p:strVal val="visible"/>
                                      </p:to>
                                    </p:set>
                                    <p:animEffect transition="in" filter="fade">
                                      <p:cBhvr>
                                        <p:cTn id="49" dur="1000"/>
                                        <p:tgtEl>
                                          <p:spTgt spid="87"/>
                                        </p:tgtEl>
                                      </p:cBhvr>
                                    </p:animEffect>
                                    <p:anim calcmode="lin" valueType="num">
                                      <p:cBhvr>
                                        <p:cTn id="50" dur="1000" fill="hold"/>
                                        <p:tgtEl>
                                          <p:spTgt spid="87"/>
                                        </p:tgtEl>
                                        <p:attrNameLst>
                                          <p:attrName>ppt_x</p:attrName>
                                        </p:attrNameLst>
                                      </p:cBhvr>
                                      <p:tavLst>
                                        <p:tav tm="0">
                                          <p:val>
                                            <p:strVal val="#ppt_x"/>
                                          </p:val>
                                        </p:tav>
                                        <p:tav tm="100000">
                                          <p:val>
                                            <p:strVal val="#ppt_x"/>
                                          </p:val>
                                        </p:tav>
                                      </p:tavLst>
                                    </p:anim>
                                    <p:anim calcmode="lin" valueType="num">
                                      <p:cBhvr>
                                        <p:cTn id="51" dur="900" decel="100000" fill="hold"/>
                                        <p:tgtEl>
                                          <p:spTgt spid="87"/>
                                        </p:tgtEl>
                                        <p:attrNameLst>
                                          <p:attrName>ppt_y</p:attrName>
                                        </p:attrNameLst>
                                      </p:cBhvr>
                                      <p:tavLst>
                                        <p:tav tm="0">
                                          <p:val>
                                            <p:strVal val="#ppt_y+1"/>
                                          </p:val>
                                        </p:tav>
                                        <p:tav tm="100000">
                                          <p:val>
                                            <p:strVal val="#ppt_y-.03"/>
                                          </p:val>
                                        </p:tav>
                                      </p:tavLst>
                                    </p:anim>
                                    <p:anim calcmode="lin" valueType="num">
                                      <p:cBhvr>
                                        <p:cTn id="52" dur="100" accel="100000" fill="hold">
                                          <p:stCondLst>
                                            <p:cond delay="900"/>
                                          </p:stCondLst>
                                        </p:cTn>
                                        <p:tgtEl>
                                          <p:spTgt spid="87"/>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47"/>
                                            </p:cond>
                                          </p:stCondLst>
                                          <p:endCondLst>
                                            <p:cond evt="onStopAudio" delay="0">
                                              <p:tgtEl>
                                                <p:sldTgt/>
                                              </p:tgtEl>
                                            </p:cond>
                                          </p:endCondLst>
                                        </p:cTn>
                                        <p:tgtEl>
                                          <p:sndTgt r:embed="rId5" name="voltage.wav"/>
                                        </p:tgtEl>
                                      </p:cMediaNode>
                                    </p:audio>
                                  </p:subTnLst>
                                </p:cTn>
                              </p:par>
                            </p:childTnLst>
                          </p:cTn>
                        </p:par>
                      </p:childTnLst>
                    </p:cTn>
                  </p:par>
                </p:childTnLst>
              </p:cTn>
              <p:nextCondLst>
                <p:cond evt="onClick" delay="0">
                  <p:tgtEl>
                    <p:spTgt spid="26"/>
                  </p:tgtEl>
                </p:cond>
              </p:nextCondLst>
            </p:seq>
          </p:childTnLst>
        </p:cTn>
      </p:par>
    </p:tnLst>
    <p:bldLst>
      <p:bldP spid="70" grpId="0" animBg="1"/>
      <p:bldP spid="86" grpId="0" animBg="1"/>
      <p:bldP spid="8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E0A776-15FD-D9F9-1187-1D45B5564033}"/>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2B8D1E93-F2D9-ED93-E13D-F8E8E6611EFB}"/>
              </a:ext>
            </a:extLst>
          </p:cNvPr>
          <p:cNvPicPr>
            <a:picLocks noChangeAspect="1"/>
          </p:cNvPicPr>
          <p:nvPr/>
        </p:nvPicPr>
        <p:blipFill>
          <a:blip r:embed="rId2"/>
          <a:stretch>
            <a:fillRect/>
          </a:stretch>
        </p:blipFill>
        <p:spPr>
          <a:xfrm>
            <a:off x="750755" y="-963152"/>
            <a:ext cx="9989429" cy="8197208"/>
          </a:xfrm>
          <a:prstGeom prst="rect">
            <a:avLst/>
          </a:prstGeom>
        </p:spPr>
      </p:pic>
    </p:spTree>
    <p:extLst>
      <p:ext uri="{BB962C8B-B14F-4D97-AF65-F5344CB8AC3E}">
        <p14:creationId xmlns:p14="http://schemas.microsoft.com/office/powerpoint/2010/main" val="9960888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KSO_WM_TEMPLATE_THUMBS_INDEX" val="1、2、3、6、8、10、11、12、15"/>
  <p:tag name="KSO_WM_SLIDE_ID" val="custom20187308_1"/>
  <p:tag name="KSO_WM_TEMPLATE_SUBCATEGORY" val="0"/>
  <p:tag name="KSO_WM_SLIDE_TYPE" val="title"/>
  <p:tag name="KSO_WM_SLIDE_SUBTYPE" val="pureTxt"/>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2.xml><?xml version="1.0" encoding="utf-8"?>
<p:tagLst xmlns:a="http://schemas.openxmlformats.org/drawingml/2006/main" xmlns:r="http://schemas.openxmlformats.org/officeDocument/2006/relationships" xmlns:p="http://schemas.openxmlformats.org/presentationml/2006/main">
  <p:tag name="KSO_WM_TEMPLATE_THUMBS_INDEX" val="1、2、3、6、8、10、11、12、15"/>
  <p:tag name="KSO_WM_SLIDE_ID" val="custom20187308_1"/>
  <p:tag name="KSO_WM_TEMPLATE_SUBCATEGORY" val="0"/>
  <p:tag name="KSO_WM_SLIDE_TYPE" val="title"/>
  <p:tag name="KSO_WM_SLIDE_SUBTYPE" val="pureTxt"/>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3.xml><?xml version="1.0" encoding="utf-8"?>
<p:tagLst xmlns:a="http://schemas.openxmlformats.org/drawingml/2006/main" xmlns:r="http://schemas.openxmlformats.org/officeDocument/2006/relationships" xmlns:p="http://schemas.openxmlformats.org/presentationml/2006/main">
  <p:tag name="KSO_WM_TEMPLATE_THUMBS_INDEX" val="1、2、3、6、8、10、11、12、15"/>
  <p:tag name="KSO_WM_SLIDE_ID" val="custom20187308_1"/>
  <p:tag name="KSO_WM_TEMPLATE_SUBCATEGORY" val="0"/>
  <p:tag name="KSO_WM_SLIDE_TYPE" val="title"/>
  <p:tag name="KSO_WM_SLIDE_SUBTYPE" val="pureTxt"/>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4.xml><?xml version="1.0" encoding="utf-8"?>
<p:tagLst xmlns:a="http://schemas.openxmlformats.org/drawingml/2006/main" xmlns:r="http://schemas.openxmlformats.org/officeDocument/2006/relationships" xmlns:p="http://schemas.openxmlformats.org/presentationml/2006/main">
  <p:tag name="KSO_WM_TEMPLATE_THUMBS_INDEX" val="1、2、3、6、8、10、11、12、15"/>
  <p:tag name="KSO_WM_SLIDE_ID" val="custom20187308_1"/>
  <p:tag name="KSO_WM_TEMPLATE_SUBCATEGORY" val="0"/>
  <p:tag name="KSO_WM_SLIDE_TYPE" val="title"/>
  <p:tag name="KSO_WM_SLIDE_SUBTYPE" val="pureTxt"/>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inlgbo1b">
      <a:majorFont>
        <a:latin typeface="思源黑体 CN" panose="020F0302020204030204"/>
        <a:ea typeface="思源黑体 CN"/>
        <a:cs typeface=""/>
      </a:majorFont>
      <a:minorFont>
        <a:latin typeface="思源黑体 CN" panose="020F0502020204030204"/>
        <a:ea typeface="思源黑体 CN"/>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TotalTime>
  <Words>924</Words>
  <Application>Microsoft Office PowerPoint</Application>
  <PresentationFormat>Widescreen</PresentationFormat>
  <Paragraphs>90</Paragraphs>
  <Slides>18</Slides>
  <Notes>7</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18</vt:i4>
      </vt:variant>
    </vt:vector>
  </HeadingPairs>
  <TitlesOfParts>
    <vt:vector size="29" baseType="lpstr">
      <vt:lpstr>等线</vt:lpstr>
      <vt:lpstr>微软雅黑</vt:lpstr>
      <vt:lpstr>#9Slide07 SVNAdeline</vt:lpstr>
      <vt:lpstr>Arial</vt:lpstr>
      <vt:lpstr>Calibri</vt:lpstr>
      <vt:lpstr>Cambria</vt:lpstr>
      <vt:lpstr>Roboto</vt:lpstr>
      <vt:lpstr>UVF Blenda Script</vt:lpstr>
      <vt:lpstr>思源黑体 CN</vt:lpstr>
      <vt:lpstr>标小智龙珠体</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NGỌC LÊ</dc:creator>
  <cp:lastModifiedBy>Administrator</cp:lastModifiedBy>
  <cp:revision>2</cp:revision>
  <dcterms:created xsi:type="dcterms:W3CDTF">2024-03-17T13:18:17Z</dcterms:created>
  <dcterms:modified xsi:type="dcterms:W3CDTF">2024-03-29T10:39:23Z</dcterms:modified>
</cp:coreProperties>
</file>