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4" r:id="rId2"/>
    <p:sldId id="280" r:id="rId3"/>
    <p:sldId id="281" r:id="rId4"/>
    <p:sldId id="268" r:id="rId5"/>
    <p:sldId id="290" r:id="rId6"/>
    <p:sldId id="275" r:id="rId7"/>
    <p:sldId id="291" r:id="rId8"/>
    <p:sldId id="292" r:id="rId9"/>
    <p:sldId id="293" r:id="rId10"/>
  </p:sldIdLst>
  <p:sldSz cx="18288000" cy="10287000"/>
  <p:notesSz cx="6858000" cy="9144000"/>
  <p:embeddedFontLst>
    <p:embeddedFont>
      <p:font typeface="Caveat Brush" pitchFamily="2" charset="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86" autoAdjust="0"/>
  </p:normalViewPr>
  <p:slideViewPr>
    <p:cSldViewPr>
      <p:cViewPr varScale="1">
        <p:scale>
          <a:sx n="42" d="100"/>
          <a:sy n="42" d="100"/>
        </p:scale>
        <p:origin x="1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6300"/>
            <a:ext cx="16659891" cy="12081599"/>
          </a:xfrm>
          <a:prstGeom prst="rect">
            <a:avLst/>
          </a:prstGeom>
        </p:spPr>
      </p:pic>
      <p:sp>
        <p:nvSpPr>
          <p:cNvPr id="10" name="TextBox 10"/>
          <p:cNvSpPr txBox="1"/>
          <p:nvPr/>
        </p:nvSpPr>
        <p:spPr>
          <a:xfrm>
            <a:off x="4974926" y="2661378"/>
            <a:ext cx="8338148" cy="1501308"/>
          </a:xfrm>
          <a:prstGeom prst="rect">
            <a:avLst/>
          </a:prstGeom>
        </p:spPr>
        <p:txBody>
          <a:bodyPr lIns="0" tIns="0" rIns="0" bIns="0" rtlCol="0" anchor="t">
            <a:spAutoFit/>
          </a:bodyPr>
          <a:lstStyle/>
          <a:p>
            <a:pPr algn="ctr">
              <a:lnSpc>
                <a:spcPts val="11011"/>
              </a:lnSpc>
            </a:pPr>
            <a:endParaRPr lang="en-US" sz="12100" spc="-193" dirty="0">
              <a:solidFill>
                <a:srgbClr val="F8AB2B"/>
              </a:solidFill>
              <a:latin typeface="Caveat Brush"/>
            </a:endParaRPr>
          </a:p>
        </p:txBody>
      </p:sp>
      <p:pic>
        <p:nvPicPr>
          <p:cNvPr id="16" name="Picture 15"/>
          <p:cNvPicPr>
            <a:picLocks noChangeAspect="1"/>
          </p:cNvPicPr>
          <p:nvPr/>
        </p:nvPicPr>
        <p:blipFill>
          <a:blip r:embed="rId4"/>
          <a:stretch>
            <a:fillRect/>
          </a:stretch>
        </p:blipFill>
        <p:spPr>
          <a:xfrm>
            <a:off x="2611698" y="1790700"/>
            <a:ext cx="11327350" cy="8364437"/>
          </a:xfrm>
          <a:prstGeom prst="rect">
            <a:avLst/>
          </a:prstGeom>
        </p:spPr>
      </p:pic>
    </p:spTree>
    <p:extLst>
      <p:ext uri="{BB962C8B-B14F-4D97-AF65-F5344CB8AC3E}">
        <p14:creationId xmlns:p14="http://schemas.microsoft.com/office/powerpoint/2010/main" val="35876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933700"/>
            <a:ext cx="6400800" cy="4419600"/>
          </a:xfrm>
          <a:prstGeom prst="rect">
            <a:avLst/>
          </a:prstGeom>
          <a:solidFill>
            <a:schemeClr val="bg1"/>
          </a:solidFill>
        </p:spPr>
      </p:pic>
    </p:spTree>
    <p:extLst>
      <p:ext uri="{BB962C8B-B14F-4D97-AF65-F5344CB8AC3E}">
        <p14:creationId xmlns:p14="http://schemas.microsoft.com/office/powerpoint/2010/main" val="12263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14700"/>
            <a:ext cx="7162800" cy="4817833"/>
          </a:xfrm>
          <a:prstGeom prst="rect">
            <a:avLst/>
          </a:prstGeom>
          <a:solidFill>
            <a:schemeClr val="bg1"/>
          </a:solidFill>
        </p:spPr>
      </p:pic>
    </p:spTree>
    <p:extLst>
      <p:ext uri="{BB962C8B-B14F-4D97-AF65-F5344CB8AC3E}">
        <p14:creationId xmlns:p14="http://schemas.microsoft.com/office/powerpoint/2010/main" val="103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8520677"/>
            <a:ext cx="7190036" cy="1639996"/>
          </a:xfrm>
          <a:prstGeom prst="rect">
            <a:avLst/>
          </a:prstGeom>
        </p:spPr>
      </p:pic>
      <p:pic>
        <p:nvPicPr>
          <p:cNvPr id="9" name="Picture 8"/>
          <p:cNvPicPr>
            <a:picLocks noChangeAspect="1"/>
          </p:cNvPicPr>
          <p:nvPr/>
        </p:nvPicPr>
        <p:blipFill>
          <a:blip r:embed="rId10"/>
          <a:stretch>
            <a:fillRect/>
          </a:stretch>
        </p:blipFill>
        <p:spPr>
          <a:xfrm>
            <a:off x="1262716" y="528177"/>
            <a:ext cx="15686368" cy="250567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grpSp>
        <p:nvGrpSpPr>
          <p:cNvPr id="39" name="Group 38"/>
          <p:cNvGrpSpPr/>
          <p:nvPr/>
        </p:nvGrpSpPr>
        <p:grpSpPr>
          <a:xfrm>
            <a:off x="1271997" y="1690369"/>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151314" y="151048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
        <p:nvSpPr>
          <p:cNvPr id="9" name="Rounded Rectangle 8"/>
          <p:cNvSpPr/>
          <p:nvPr/>
        </p:nvSpPr>
        <p:spPr>
          <a:xfrm>
            <a:off x="1834044"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da diết</a:t>
            </a:r>
            <a:endParaRPr lang="en-US" sz="4000" dirty="0"/>
          </a:p>
        </p:txBody>
      </p:sp>
      <p:sp>
        <p:nvSpPr>
          <p:cNvPr id="24" name="Rounded Rectangle 23"/>
          <p:cNvSpPr/>
          <p:nvPr/>
        </p:nvSpPr>
        <p:spPr>
          <a:xfrm>
            <a:off x="5168473"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êm ái</a:t>
            </a:r>
            <a:endParaRPr lang="en-US" sz="4000" dirty="0"/>
          </a:p>
        </p:txBody>
      </p:sp>
      <p:sp>
        <p:nvSpPr>
          <p:cNvPr id="25" name="Rounded Rectangle 24"/>
          <p:cNvSpPr/>
          <p:nvPr/>
        </p:nvSpPr>
        <p:spPr>
          <a:xfrm>
            <a:off x="1616894"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nhẹ nhàng</a:t>
            </a:r>
            <a:endParaRPr lang="en-US" sz="4000" dirty="0"/>
          </a:p>
        </p:txBody>
      </p:sp>
      <p:sp>
        <p:nvSpPr>
          <p:cNvPr id="26" name="Rounded Rectangle 25"/>
          <p:cNvSpPr/>
          <p:nvPr/>
        </p:nvSpPr>
        <p:spPr>
          <a:xfrm>
            <a:off x="4893426"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mạnh mẽ</a:t>
            </a:r>
            <a:endParaRPr lang="en-US" sz="4000" dirty="0"/>
          </a:p>
        </p:txBody>
      </p:sp>
      <p:sp>
        <p:nvSpPr>
          <p:cNvPr id="27" name="Rounded Rectangle 26"/>
          <p:cNvSpPr/>
          <p:nvPr/>
        </p:nvSpPr>
        <p:spPr>
          <a:xfrm>
            <a:off x="9982200"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xinh đẹp</a:t>
            </a:r>
            <a:endParaRPr lang="en-US" sz="4000" dirty="0"/>
          </a:p>
        </p:txBody>
      </p:sp>
      <p:sp>
        <p:nvSpPr>
          <p:cNvPr id="28" name="Rounded Rectangle 27"/>
          <p:cNvSpPr/>
          <p:nvPr/>
        </p:nvSpPr>
        <p:spPr>
          <a:xfrm>
            <a:off x="13316629"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lấp lánh</a:t>
            </a:r>
            <a:endParaRPr lang="en-US" sz="4000" dirty="0"/>
          </a:p>
        </p:txBody>
      </p:sp>
      <p:pic>
        <p:nvPicPr>
          <p:cNvPr id="29" name="Picture 28"/>
          <p:cNvPicPr>
            <a:picLocks noChangeAspect="1"/>
          </p:cNvPicPr>
          <p:nvPr/>
        </p:nvPicPr>
        <p:blipFill>
          <a:blip r:embed="rId8"/>
          <a:stretch>
            <a:fillRect/>
          </a:stretch>
        </p:blipFill>
        <p:spPr>
          <a:xfrm>
            <a:off x="1262716" y="528177"/>
            <a:ext cx="15686368" cy="2505673"/>
          </a:xfrm>
          <a:prstGeom prst="rect">
            <a:avLst/>
          </a:prstGeom>
        </p:spPr>
      </p:pic>
    </p:spTree>
    <p:extLst>
      <p:ext uri="{BB962C8B-B14F-4D97-AF65-F5344CB8AC3E}">
        <p14:creationId xmlns:p14="http://schemas.microsoft.com/office/powerpoint/2010/main" val="17013468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4" y="16233"/>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7" name="Picture 16"/>
          <p:cNvPicPr>
            <a:picLocks noChangeAspect="1"/>
          </p:cNvPicPr>
          <p:nvPr/>
        </p:nvPicPr>
        <p:blipFill>
          <a:blip r:embed="rId4"/>
          <a:stretch>
            <a:fillRect/>
          </a:stretch>
        </p:blipFill>
        <p:spPr>
          <a:xfrm>
            <a:off x="1181722" y="637775"/>
            <a:ext cx="16448434" cy="2639797"/>
          </a:xfrm>
          <a:prstGeom prst="rect">
            <a:avLst/>
          </a:prstGeom>
        </p:spPr>
      </p:pic>
      <p:grpSp>
        <p:nvGrpSpPr>
          <p:cNvPr id="12" name="Group 11"/>
          <p:cNvGrpSpPr/>
          <p:nvPr/>
        </p:nvGrpSpPr>
        <p:grpSpPr>
          <a:xfrm>
            <a:off x="2536355" y="4761614"/>
            <a:ext cx="4422197" cy="910895"/>
            <a:chOff x="1521403" y="3491690"/>
            <a:chExt cx="4422197" cy="910895"/>
          </a:xfrm>
        </p:grpSpPr>
        <p:sp>
          <p:nvSpPr>
            <p:cNvPr id="48" name="Rounded Rectangle 47"/>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bụt</a:t>
              </a:r>
              <a:endParaRPr lang="en-US" sz="4800" dirty="0">
                <a:solidFill>
                  <a:sysClr val="windowText" lastClr="000000"/>
                </a:solidFill>
              </a:endParaRPr>
            </a:p>
          </p:txBody>
        </p:sp>
        <p:sp>
          <p:nvSpPr>
            <p:cNvPr id="9" name="Rectangle 8"/>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grpSp>
        <p:nvGrpSpPr>
          <p:cNvPr id="11" name="Group 10"/>
          <p:cNvGrpSpPr/>
          <p:nvPr/>
        </p:nvGrpSpPr>
        <p:grpSpPr>
          <a:xfrm>
            <a:off x="9677400" y="4872957"/>
            <a:ext cx="4422197" cy="914400"/>
            <a:chOff x="1521403" y="4720864"/>
            <a:chExt cx="4422197" cy="914400"/>
          </a:xfrm>
        </p:grpSpPr>
        <p:sp>
          <p:nvSpPr>
            <p:cNvPr id="49" name="Rounded Rectangle 48"/>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than</a:t>
              </a:r>
            </a:p>
          </p:txBody>
        </p:sp>
        <p:sp>
          <p:nvSpPr>
            <p:cNvPr id="29" name="Rectangle 2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grpSp>
        <p:nvGrpSpPr>
          <p:cNvPr id="34" name="Group 33"/>
          <p:cNvGrpSpPr/>
          <p:nvPr/>
        </p:nvGrpSpPr>
        <p:grpSpPr>
          <a:xfrm>
            <a:off x="1475162" y="6418415"/>
            <a:ext cx="4422197" cy="910895"/>
            <a:chOff x="1521403" y="3491690"/>
            <a:chExt cx="4422197" cy="910895"/>
          </a:xfrm>
        </p:grpSpPr>
        <p:sp>
          <p:nvSpPr>
            <p:cNvPr id="35" name="Rounded Rectangle 34"/>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gấc</a:t>
              </a:r>
              <a:endParaRPr lang="en-US" sz="4800" dirty="0">
                <a:solidFill>
                  <a:sysClr val="windowText" lastClr="000000"/>
                </a:solidFill>
              </a:endParaRPr>
            </a:p>
          </p:txBody>
        </p:sp>
        <p:sp>
          <p:nvSpPr>
            <p:cNvPr id="36" name="Rectangle 35"/>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grpSp>
        <p:nvGrpSpPr>
          <p:cNvPr id="14" name="Group 13"/>
          <p:cNvGrpSpPr/>
          <p:nvPr/>
        </p:nvGrpSpPr>
        <p:grpSpPr>
          <a:xfrm>
            <a:off x="9185192" y="6395982"/>
            <a:ext cx="4391530" cy="914400"/>
            <a:chOff x="1521403" y="6008549"/>
            <a:chExt cx="4391530" cy="914400"/>
          </a:xfrm>
        </p:grpSpPr>
        <p:sp>
          <p:nvSpPr>
            <p:cNvPr id="50" name="Rounded Rectangle 49"/>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ma</a:t>
              </a:r>
            </a:p>
          </p:txBody>
        </p:sp>
        <p:sp>
          <p:nvSpPr>
            <p:cNvPr id="30" name="Rectangle 29"/>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grpSp>
        <p:nvGrpSpPr>
          <p:cNvPr id="37" name="Group 36"/>
          <p:cNvGrpSpPr/>
          <p:nvPr/>
        </p:nvGrpSpPr>
        <p:grpSpPr>
          <a:xfrm>
            <a:off x="2691352" y="8096593"/>
            <a:ext cx="4600988" cy="914400"/>
            <a:chOff x="1521403" y="4720864"/>
            <a:chExt cx="4422197" cy="914400"/>
          </a:xfrm>
        </p:grpSpPr>
        <p:sp>
          <p:nvSpPr>
            <p:cNvPr id="38" name="Rounded Rectangle 37"/>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tuyết</a:t>
              </a:r>
              <a:endParaRPr lang="en-US" sz="4800" dirty="0">
                <a:solidFill>
                  <a:sysClr val="windowText" lastClr="000000"/>
                </a:solidFill>
              </a:endParaRPr>
            </a:p>
          </p:txBody>
        </p:sp>
        <p:sp>
          <p:nvSpPr>
            <p:cNvPr id="39" name="Rectangle 3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grpSp>
        <p:nvGrpSpPr>
          <p:cNvPr id="40" name="Group 39"/>
          <p:cNvGrpSpPr/>
          <p:nvPr/>
        </p:nvGrpSpPr>
        <p:grpSpPr>
          <a:xfrm>
            <a:off x="9677400" y="8027522"/>
            <a:ext cx="4391530" cy="914400"/>
            <a:chOff x="1521403" y="6008549"/>
            <a:chExt cx="4391530" cy="914400"/>
          </a:xfrm>
        </p:grpSpPr>
        <p:sp>
          <p:nvSpPr>
            <p:cNvPr id="41" name="Rounded Rectangle 40"/>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tiên</a:t>
              </a:r>
              <a:endParaRPr lang="en-US" sz="4800" dirty="0">
                <a:solidFill>
                  <a:sysClr val="windowText" lastClr="000000"/>
                </a:solidFill>
              </a:endParaRPr>
            </a:p>
          </p:txBody>
        </p:sp>
        <p:sp>
          <p:nvSpPr>
            <p:cNvPr id="42" name="Rectangle 41"/>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sp>
        <p:nvSpPr>
          <p:cNvPr id="16" name="Rectangle 15"/>
          <p:cNvSpPr/>
          <p:nvPr/>
        </p:nvSpPr>
        <p:spPr>
          <a:xfrm>
            <a:off x="3160677"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trắng</a:t>
            </a:r>
            <a:endParaRPr lang="en-US" sz="4800" dirty="0">
              <a:solidFill>
                <a:schemeClr val="bg1"/>
              </a:solidFill>
            </a:endParaRPr>
          </a:p>
        </p:txBody>
      </p:sp>
      <p:sp>
        <p:nvSpPr>
          <p:cNvPr id="44" name="Rectangle 43"/>
          <p:cNvSpPr/>
          <p:nvPr/>
        </p:nvSpPr>
        <p:spPr>
          <a:xfrm>
            <a:off x="5251827" y="3218365"/>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đen</a:t>
            </a:r>
            <a:endParaRPr lang="en-US" sz="4800" dirty="0">
              <a:solidFill>
                <a:schemeClr val="bg1"/>
              </a:solidFill>
            </a:endParaRPr>
          </a:p>
        </p:txBody>
      </p:sp>
      <p:sp>
        <p:nvSpPr>
          <p:cNvPr id="54" name="Rectangle 53"/>
          <p:cNvSpPr/>
          <p:nvPr/>
        </p:nvSpPr>
        <p:spPr>
          <a:xfrm>
            <a:off x="7318338" y="3218364"/>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đỏ</a:t>
            </a:r>
            <a:endParaRPr lang="en-US" sz="4800" dirty="0">
              <a:solidFill>
                <a:schemeClr val="bg1"/>
              </a:solidFill>
            </a:endParaRPr>
          </a:p>
        </p:txBody>
      </p:sp>
      <p:sp>
        <p:nvSpPr>
          <p:cNvPr id="55" name="Rectangle 54"/>
          <p:cNvSpPr/>
          <p:nvPr/>
        </p:nvSpPr>
        <p:spPr>
          <a:xfrm>
            <a:off x="9405939" y="3242840"/>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hiền</a:t>
            </a:r>
            <a:endParaRPr lang="en-US" sz="4800" dirty="0">
              <a:solidFill>
                <a:schemeClr val="bg1"/>
              </a:solidFill>
            </a:endParaRPr>
          </a:p>
        </p:txBody>
      </p:sp>
      <p:sp>
        <p:nvSpPr>
          <p:cNvPr id="57" name="Rectangle 56"/>
          <p:cNvSpPr/>
          <p:nvPr/>
        </p:nvSpPr>
        <p:spPr>
          <a:xfrm>
            <a:off x="11497089" y="3230603"/>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xấu</a:t>
            </a:r>
            <a:endParaRPr lang="en-US" sz="4800" dirty="0">
              <a:solidFill>
                <a:schemeClr val="bg1"/>
              </a:solidFill>
            </a:endParaRPr>
          </a:p>
        </p:txBody>
      </p:sp>
      <p:sp>
        <p:nvSpPr>
          <p:cNvPr id="59" name="Rectangle 58"/>
          <p:cNvSpPr/>
          <p:nvPr/>
        </p:nvSpPr>
        <p:spPr>
          <a:xfrm>
            <a:off x="13563600"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đẹp</a:t>
            </a:r>
            <a:endParaRPr lang="en-US" sz="4800" dirty="0">
              <a:solidFill>
                <a:schemeClr val="bg1"/>
              </a:solidFill>
            </a:endParaRPr>
          </a:p>
        </p:txBody>
      </p:sp>
    </p:spTree>
    <p:extLst>
      <p:ext uri="{BB962C8B-B14F-4D97-AF65-F5344CB8AC3E}">
        <p14:creationId xmlns:p14="http://schemas.microsoft.com/office/powerpoint/2010/main" val="681930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8.33333E-7 0.00401 L -0.3651 0.15416 " pathEditMode="relative" rAng="0" ptsTypes="AA">
                                      <p:cBhvr>
                                        <p:cTn id="36" dur="2000" fill="hold"/>
                                        <p:tgtEl>
                                          <p:spTgt spid="55"/>
                                        </p:tgtEl>
                                        <p:attrNameLst>
                                          <p:attrName>ppt_x</p:attrName>
                                          <p:attrName>ppt_y</p:attrName>
                                        </p:attrNameLst>
                                      </p:cBhvr>
                                      <p:rCtr x="-18255" y="7500"/>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94444E-7 2.22222E-6 L 0.25564 0.17037 " pathEditMode="relative" rAng="0" ptsTypes="AA">
                                      <p:cBhvr>
                                        <p:cTn id="40" dur="2000" fill="hold"/>
                                        <p:tgtEl>
                                          <p:spTgt spid="44"/>
                                        </p:tgtEl>
                                        <p:attrNameLst>
                                          <p:attrName>ppt_x</p:attrName>
                                          <p:attrName>ppt_y</p:attrName>
                                        </p:attrNameLst>
                                      </p:cBhvr>
                                      <p:rCtr x="12778" y="851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1.52778E-6 2.22222E-6 L -0.30929 0.31991 " pathEditMode="relative" rAng="0" ptsTypes="AA">
                                      <p:cBhvr>
                                        <p:cTn id="44" dur="2000" fill="hold"/>
                                        <p:tgtEl>
                                          <p:spTgt spid="54"/>
                                        </p:tgtEl>
                                        <p:attrNameLst>
                                          <p:attrName>ppt_x</p:attrName>
                                          <p:attrName>ppt_y</p:attrName>
                                        </p:attrNameLst>
                                      </p:cBhvr>
                                      <p:rCtr x="-15469" y="15988"/>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3.75E-6 -2.34568E-6 L -0.11345 0.31636 " pathEditMode="relative" rAng="0" ptsTypes="AA">
                                      <p:cBhvr>
                                        <p:cTn id="48" dur="2000" fill="hold"/>
                                        <p:tgtEl>
                                          <p:spTgt spid="57"/>
                                        </p:tgtEl>
                                        <p:attrNameLst>
                                          <p:attrName>ppt_x</p:attrName>
                                          <p:attrName>ppt_y</p:attrName>
                                        </p:attrNameLst>
                                      </p:cBhvr>
                                      <p:rCtr x="-5677" y="15818"/>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22222E-6 -2.34568E-6 L -0.01129 0.47932 " pathEditMode="relative" rAng="0" ptsTypes="AA">
                                      <p:cBhvr>
                                        <p:cTn id="52" dur="2000" fill="hold"/>
                                        <p:tgtEl>
                                          <p:spTgt spid="16"/>
                                        </p:tgtEl>
                                        <p:attrNameLst>
                                          <p:attrName>ppt_x</p:attrName>
                                          <p:attrName>ppt_y</p:attrName>
                                        </p:attrNameLst>
                                      </p:cBhvr>
                                      <p:rCtr x="-564" y="23966"/>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1" nodeType="clickEffect">
                                  <p:stCondLst>
                                    <p:cond delay="0"/>
                                  </p:stCondLst>
                                  <p:childTnLst>
                                    <p:animMotion origin="layout" path="M -4.58333E-6 -2.34568E-6 L -0.20104 0.47192 " pathEditMode="relative" rAng="0" ptsTypes="AA">
                                      <p:cBhvr>
                                        <p:cTn id="56" dur="2000" fill="hold"/>
                                        <p:tgtEl>
                                          <p:spTgt spid="59"/>
                                        </p:tgtEl>
                                        <p:attrNameLst>
                                          <p:attrName>ppt_x</p:attrName>
                                          <p:attrName>ppt_y</p:attrName>
                                        </p:attrNameLst>
                                      </p:cBhvr>
                                      <p:rCtr x="-10052" y="235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animBg="1"/>
      <p:bldP spid="44" grpId="1" animBg="1"/>
      <p:bldP spid="54" grpId="0" animBg="1"/>
      <p:bldP spid="54" grpId="1" animBg="1"/>
      <p:bldP spid="55" grpId="0" animBg="1"/>
      <p:bldP spid="55" grpId="1" animBg="1"/>
      <p:bldP spid="57" grpId="0" animBg="1"/>
      <p:bldP spid="57" grpId="1" animBg="1"/>
      <p:bldP spid="59" grpId="0" animBg="1"/>
      <p:bldP spid="5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48400" y="1714500"/>
            <a:ext cx="11811000" cy="3810000"/>
          </a:xfrm>
          <a:prstGeom prst="borderCallout1">
            <a:avLst>
              <a:gd name="adj1" fmla="val 22922"/>
              <a:gd name="adj2" fmla="val -100"/>
              <a:gd name="adj3" fmla="val 29061"/>
              <a:gd name="adj4" fmla="val -1712"/>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a:p>
            <a:pPr algn="just"/>
            <a:r>
              <a:rPr lang="en-US" sz="4400" b="1" i="1" dirty="0">
                <a:solidFill>
                  <a:srgbClr val="C00000"/>
                </a:solidFill>
              </a:rPr>
              <a:t>b. </a:t>
            </a:r>
            <a:r>
              <a:rPr lang="en-US" sz="4400" dirty="0" err="1">
                <a:solidFill>
                  <a:schemeClr val="tx1"/>
                </a:solidFill>
              </a:rPr>
              <a:t>Viết</a:t>
            </a:r>
            <a:r>
              <a:rPr lang="en-US" sz="4400" dirty="0">
                <a:solidFill>
                  <a:schemeClr val="tx1"/>
                </a:solidFill>
              </a:rPr>
              <a:t> 2-3 </a:t>
            </a:r>
            <a:r>
              <a:rPr lang="en-US" sz="4400" dirty="0" err="1">
                <a:solidFill>
                  <a:schemeClr val="tx1"/>
                </a:solidFill>
              </a:rPr>
              <a:t>câu</a:t>
            </a:r>
            <a:r>
              <a:rPr lang="en-US" sz="4400" dirty="0">
                <a:solidFill>
                  <a:schemeClr val="tx1"/>
                </a:solidFill>
              </a:rPr>
              <a:t> </a:t>
            </a:r>
            <a:r>
              <a:rPr lang="en-US" sz="4400" dirty="0" err="1">
                <a:solidFill>
                  <a:schemeClr val="tx1"/>
                </a:solidFill>
              </a:rPr>
              <a:t>có</a:t>
            </a:r>
            <a:r>
              <a:rPr lang="en-US" sz="4400" dirty="0">
                <a:solidFill>
                  <a:schemeClr val="tx1"/>
                </a:solidFill>
              </a:rPr>
              <a:t> </a:t>
            </a:r>
            <a:r>
              <a:rPr lang="en-US" sz="4400" dirty="0" err="1">
                <a:solidFill>
                  <a:schemeClr val="tx1"/>
                </a:solidFill>
              </a:rPr>
              <a:t>sử</a:t>
            </a:r>
            <a:r>
              <a:rPr lang="en-US" sz="4400" dirty="0">
                <a:solidFill>
                  <a:schemeClr val="tx1"/>
                </a:solidFill>
              </a:rPr>
              <a:t> </a:t>
            </a:r>
            <a:r>
              <a:rPr lang="en-US" sz="4400" dirty="0" err="1">
                <a:solidFill>
                  <a:schemeClr val="tx1"/>
                </a:solidFill>
              </a:rPr>
              <a:t>dụng</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em</a:t>
            </a:r>
            <a:r>
              <a:rPr lang="en-US" sz="4400" dirty="0">
                <a:solidFill>
                  <a:schemeClr val="tx1"/>
                </a:solidFill>
              </a:rPr>
              <a:t> </a:t>
            </a:r>
            <a:r>
              <a:rPr lang="en-US" sz="4400" dirty="0" err="1">
                <a:solidFill>
                  <a:schemeClr val="tx1"/>
                </a:solidFill>
              </a:rPr>
              <a:t>tìm</a:t>
            </a:r>
            <a:r>
              <a:rPr lang="en-US" sz="4400" dirty="0">
                <a:solidFill>
                  <a:schemeClr val="tx1"/>
                </a:solidFill>
              </a:rPr>
              <a:t> </a:t>
            </a:r>
            <a:r>
              <a:rPr lang="en-US" sz="4400" dirty="0" err="1">
                <a:solidFill>
                  <a:schemeClr val="tx1"/>
                </a:solidFill>
              </a:rPr>
              <a:t>được</a:t>
            </a:r>
            <a:r>
              <a:rPr lang="en-US" sz="4400" dirty="0">
                <a:solidFill>
                  <a:schemeClr val="tx1"/>
                </a:solidFill>
              </a:rPr>
              <a:t> ở </a:t>
            </a:r>
            <a:r>
              <a:rPr lang="en-US" sz="4400" dirty="0" err="1">
                <a:solidFill>
                  <a:schemeClr val="tx1"/>
                </a:solidFill>
              </a:rPr>
              <a:t>bài</a:t>
            </a:r>
            <a:r>
              <a:rPr lang="en-US" sz="4400" dirty="0">
                <a:solidFill>
                  <a:schemeClr val="tx1"/>
                </a:solidFill>
              </a:rPr>
              <a:t> </a:t>
            </a:r>
            <a:r>
              <a:rPr lang="en-US" sz="4400" dirty="0" err="1">
                <a:solidFill>
                  <a:schemeClr val="tx1"/>
                </a:solidFill>
              </a:rPr>
              <a:t>tập</a:t>
            </a:r>
            <a:r>
              <a:rPr lang="en-US" sz="4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382233"/>
            <a:ext cx="6553200" cy="4846280"/>
          </a:xfrm>
          <a:prstGeom prst="rect">
            <a:avLst/>
          </a:prstGeom>
        </p:spPr>
      </p:pic>
    </p:spTree>
    <p:extLst>
      <p:ext uri="{BB962C8B-B14F-4D97-AF65-F5344CB8AC3E}">
        <p14:creationId xmlns:p14="http://schemas.microsoft.com/office/powerpoint/2010/main" val="11862738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324600" y="6664243"/>
            <a:ext cx="11811000" cy="2209800"/>
          </a:xfrm>
          <a:prstGeom prst="borderCallout1">
            <a:avLst>
              <a:gd name="adj1" fmla="val 22922"/>
              <a:gd name="adj2" fmla="val -100"/>
              <a:gd name="adj3" fmla="val 40884"/>
              <a:gd name="adj4" fmla="val -1958"/>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cxnSp>
        <p:nvCxnSpPr>
          <p:cNvPr id="3" name="Straight Connector 2"/>
          <p:cNvCxnSpPr/>
          <p:nvPr/>
        </p:nvCxnSpPr>
        <p:spPr>
          <a:xfrm>
            <a:off x="3048000" y="3390900"/>
            <a:ext cx="1737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43815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543800" y="3390900"/>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mát</a:t>
            </a:r>
            <a:endParaRPr lang="en-US" sz="4400" b="1" i="1" dirty="0">
              <a:solidFill>
                <a:schemeClr val="tx1"/>
              </a:solidFill>
            </a:endParaRPr>
          </a:p>
        </p:txBody>
      </p:sp>
      <p:sp>
        <p:nvSpPr>
          <p:cNvPr id="5" name="Notched Right Arrow 4"/>
          <p:cNvSpPr/>
          <p:nvPr/>
        </p:nvSpPr>
        <p:spPr>
          <a:xfrm>
            <a:off x="11049000" y="3543300"/>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p:cNvSpPr/>
          <p:nvPr/>
        </p:nvSpPr>
        <p:spPr>
          <a:xfrm>
            <a:off x="13291456" y="3359336"/>
            <a:ext cx="3396343" cy="990600"/>
          </a:xfrm>
          <a:prstGeom prst="roundRect">
            <a:avLst/>
          </a:prstGeom>
          <a:solidFill>
            <a:schemeClr val="accent3">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sông</a:t>
            </a:r>
            <a:r>
              <a:rPr lang="en-US" sz="4400" b="1" i="1" dirty="0">
                <a:solidFill>
                  <a:schemeClr val="tx1"/>
                </a:solidFill>
              </a:rPr>
              <a:t> </a:t>
            </a:r>
            <a:r>
              <a:rPr lang="en-US" sz="4400" b="1" i="1" dirty="0" err="1">
                <a:solidFill>
                  <a:schemeClr val="tx1"/>
                </a:solidFill>
              </a:rPr>
              <a:t>máng</a:t>
            </a:r>
            <a:endParaRPr lang="en-US" sz="4400" b="1" i="1" dirty="0">
              <a:solidFill>
                <a:schemeClr val="tx1"/>
              </a:solidFill>
            </a:endParaRPr>
          </a:p>
        </p:txBody>
      </p:sp>
      <p:sp>
        <p:nvSpPr>
          <p:cNvPr id="13" name="Rounded Rectangle 12"/>
          <p:cNvSpPr/>
          <p:nvPr/>
        </p:nvSpPr>
        <p:spPr>
          <a:xfrm>
            <a:off x="7543800" y="5051518"/>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ngắt</a:t>
            </a:r>
            <a:endParaRPr lang="en-US" sz="4400" b="1" i="1" dirty="0">
              <a:solidFill>
                <a:schemeClr val="tx1"/>
              </a:solidFill>
            </a:endParaRPr>
          </a:p>
        </p:txBody>
      </p:sp>
      <p:sp>
        <p:nvSpPr>
          <p:cNvPr id="15" name="Notched Right Arrow 14"/>
          <p:cNvSpPr/>
          <p:nvPr/>
        </p:nvSpPr>
        <p:spPr>
          <a:xfrm>
            <a:off x="11049000" y="5203918"/>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ounded Rectangle 17"/>
          <p:cNvSpPr/>
          <p:nvPr/>
        </p:nvSpPr>
        <p:spPr>
          <a:xfrm>
            <a:off x="13291456" y="5019954"/>
            <a:ext cx="3396343" cy="990600"/>
          </a:xfrm>
          <a:prstGeom prst="roundRect">
            <a:avLst/>
          </a:prstGeom>
          <a:solidFill>
            <a:schemeClr val="accent5">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trời</a:t>
            </a:r>
            <a:r>
              <a:rPr lang="en-US" sz="4400" b="1" i="1" dirty="0">
                <a:solidFill>
                  <a:schemeClr val="tx1"/>
                </a:solidFill>
              </a:rPr>
              <a:t> </a:t>
            </a:r>
            <a:r>
              <a:rPr lang="en-US" sz="4400" b="1" i="1" dirty="0" err="1">
                <a:solidFill>
                  <a:schemeClr val="tx1"/>
                </a:solidFill>
              </a:rPr>
              <a:t>mây</a:t>
            </a:r>
            <a:endParaRPr lang="en-US" sz="4400" b="1" i="1" dirty="0">
              <a:solidFill>
                <a:schemeClr val="tx1"/>
              </a:solidFill>
            </a:endParaRPr>
          </a:p>
        </p:txBody>
      </p:sp>
    </p:spTree>
    <p:extLst>
      <p:ext uri="{BB962C8B-B14F-4D97-AF65-F5344CB8AC3E}">
        <p14:creationId xmlns:p14="http://schemas.microsoft.com/office/powerpoint/2010/main" val="26898325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5"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81057" y="8290500"/>
            <a:ext cx="11811000" cy="1676400"/>
          </a:xfrm>
          <a:prstGeom prst="borderCallout1">
            <a:avLst>
              <a:gd name="adj1" fmla="val 22922"/>
              <a:gd name="adj2" fmla="val -100"/>
              <a:gd name="adj3" fmla="val 29061"/>
              <a:gd name="adj4" fmla="val -1712"/>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i="1" dirty="0">
                <a:solidFill>
                  <a:srgbClr val="C00000"/>
                </a:solidFill>
              </a:rPr>
              <a:t>b. </a:t>
            </a:r>
            <a:r>
              <a:rPr lang="en-US" sz="5400" dirty="0" err="1">
                <a:solidFill>
                  <a:schemeClr val="tx1"/>
                </a:solidFill>
              </a:rPr>
              <a:t>Viết</a:t>
            </a:r>
            <a:r>
              <a:rPr lang="en-US" sz="5400" dirty="0">
                <a:solidFill>
                  <a:schemeClr val="tx1"/>
                </a:solidFill>
              </a:rPr>
              <a:t> 2-3 </a:t>
            </a:r>
            <a:r>
              <a:rPr lang="en-US" sz="5400" dirty="0" err="1">
                <a:solidFill>
                  <a:schemeClr val="tx1"/>
                </a:solidFill>
              </a:rPr>
              <a:t>câu</a:t>
            </a:r>
            <a:r>
              <a:rPr lang="en-US" sz="5400" dirty="0">
                <a:solidFill>
                  <a:schemeClr val="tx1"/>
                </a:solidFill>
              </a:rPr>
              <a:t> </a:t>
            </a:r>
            <a:r>
              <a:rPr lang="en-US" sz="5400" dirty="0" err="1">
                <a:solidFill>
                  <a:schemeClr val="tx1"/>
                </a:solidFill>
              </a:rPr>
              <a:t>có</a:t>
            </a:r>
            <a:r>
              <a:rPr lang="en-US" sz="5400" dirty="0">
                <a:solidFill>
                  <a:schemeClr val="tx1"/>
                </a:solidFill>
              </a:rPr>
              <a:t> </a:t>
            </a:r>
            <a:r>
              <a:rPr lang="en-US" sz="5400" dirty="0" err="1">
                <a:solidFill>
                  <a:schemeClr val="tx1"/>
                </a:solidFill>
              </a:rPr>
              <a:t>sử</a:t>
            </a:r>
            <a:r>
              <a:rPr lang="en-US" sz="5400" dirty="0">
                <a:solidFill>
                  <a:schemeClr val="tx1"/>
                </a:solidFill>
              </a:rPr>
              <a:t> </a:t>
            </a:r>
            <a:r>
              <a:rPr lang="en-US" sz="5400" dirty="0" err="1">
                <a:solidFill>
                  <a:schemeClr val="tx1"/>
                </a:solidFill>
              </a:rPr>
              <a:t>dụng</a:t>
            </a:r>
            <a:r>
              <a:rPr lang="en-US" sz="5400" dirty="0">
                <a:solidFill>
                  <a:schemeClr val="tx1"/>
                </a:solidFill>
              </a:rPr>
              <a:t> </a:t>
            </a:r>
            <a:r>
              <a:rPr lang="en-US" sz="5400" dirty="0" err="1">
                <a:solidFill>
                  <a:schemeClr val="tx1"/>
                </a:solidFill>
              </a:rPr>
              <a:t>tính</a:t>
            </a:r>
            <a:r>
              <a:rPr lang="en-US" sz="5400" dirty="0">
                <a:solidFill>
                  <a:schemeClr val="tx1"/>
                </a:solidFill>
              </a:rPr>
              <a:t> </a:t>
            </a:r>
            <a:r>
              <a:rPr lang="en-US" sz="5400" dirty="0" err="1">
                <a:solidFill>
                  <a:schemeClr val="tx1"/>
                </a:solidFill>
              </a:rPr>
              <a:t>từ</a:t>
            </a:r>
            <a:r>
              <a:rPr lang="en-US" sz="5400" dirty="0">
                <a:solidFill>
                  <a:schemeClr val="tx1"/>
                </a:solidFill>
              </a:rPr>
              <a:t> </a:t>
            </a:r>
            <a:r>
              <a:rPr lang="en-US" sz="5400" dirty="0" err="1">
                <a:solidFill>
                  <a:schemeClr val="tx1"/>
                </a:solidFill>
              </a:rPr>
              <a:t>em</a:t>
            </a:r>
            <a:r>
              <a:rPr lang="en-US" sz="5400" dirty="0">
                <a:solidFill>
                  <a:schemeClr val="tx1"/>
                </a:solidFill>
              </a:rPr>
              <a:t> </a:t>
            </a:r>
            <a:r>
              <a:rPr lang="en-US" sz="5400" dirty="0" err="1">
                <a:solidFill>
                  <a:schemeClr val="tx1"/>
                </a:solidFill>
              </a:rPr>
              <a:t>tìm</a:t>
            </a:r>
            <a:r>
              <a:rPr lang="en-US" sz="5400" dirty="0">
                <a:solidFill>
                  <a:schemeClr val="tx1"/>
                </a:solidFill>
              </a:rPr>
              <a:t> </a:t>
            </a:r>
            <a:r>
              <a:rPr lang="en-US" sz="5400" dirty="0" err="1">
                <a:solidFill>
                  <a:schemeClr val="tx1"/>
                </a:solidFill>
              </a:rPr>
              <a:t>được</a:t>
            </a:r>
            <a:r>
              <a:rPr lang="en-US" sz="5400" dirty="0">
                <a:solidFill>
                  <a:schemeClr val="tx1"/>
                </a:solidFill>
              </a:rPr>
              <a:t> ở </a:t>
            </a:r>
            <a:r>
              <a:rPr lang="en-US" sz="5400" dirty="0" err="1">
                <a:solidFill>
                  <a:schemeClr val="tx1"/>
                </a:solidFill>
              </a:rPr>
              <a:t>bài</a:t>
            </a:r>
            <a:r>
              <a:rPr lang="en-US" sz="5400" dirty="0">
                <a:solidFill>
                  <a:schemeClr val="tx1"/>
                </a:solidFill>
              </a:rPr>
              <a:t> </a:t>
            </a:r>
            <a:r>
              <a:rPr lang="en-US" sz="5400" dirty="0" err="1">
                <a:solidFill>
                  <a:schemeClr val="tx1"/>
                </a:solidFill>
              </a:rPr>
              <a:t>tập</a:t>
            </a:r>
            <a:r>
              <a:rPr lang="en-US" sz="5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sp>
        <p:nvSpPr>
          <p:cNvPr id="2" name="Rectangle 1"/>
          <p:cNvSpPr/>
          <p:nvPr/>
        </p:nvSpPr>
        <p:spPr>
          <a:xfrm>
            <a:off x="6198383" y="2337893"/>
            <a:ext cx="7159171" cy="5509200"/>
          </a:xfrm>
          <a:prstGeom prst="rect">
            <a:avLst/>
          </a:prstGeom>
          <a:solidFill>
            <a:schemeClr val="bg1"/>
          </a:solidFill>
        </p:spPr>
        <p:txBody>
          <a:bodyPr wrap="square">
            <a:spAutoFit/>
          </a:bodyPr>
          <a:lstStyle/>
          <a:p>
            <a:pPr algn="just"/>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Vào mùa thu, bầu trời ở làng quê em mang mang một màu xanh ngắt tuyệt đẹp. Phía dưới là những lũy tre xanh rì rào, cánh đồng lúa thẳng cánh cò bay và những dòng sông xanh mát uốn lượn quanh ngôi làng thân yêu.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TDQ040-Tranh đồng quê Việt Nam lũy tre làng sông nước và mái nhà tranh -  123Design.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7110" y="3162300"/>
            <a:ext cx="4588576"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2940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508</Words>
  <Application>Microsoft Office PowerPoint</Application>
  <PresentationFormat>Custom</PresentationFormat>
  <Paragraphs>53</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OpenSans</vt:lpstr>
      <vt:lpstr>Caveat Brush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số tự nhiên</dc:title>
  <dc:creator>ADMIN</dc:creator>
  <cp:lastModifiedBy>Administrator</cp:lastModifiedBy>
  <cp:revision>36</cp:revision>
  <dcterms:created xsi:type="dcterms:W3CDTF">2006-08-16T00:00:00Z</dcterms:created>
  <dcterms:modified xsi:type="dcterms:W3CDTF">2024-12-06T06:47:21Z</dcterms:modified>
  <dc:identifier>DAFsuYsQVp4</dc:identifier>
</cp:coreProperties>
</file>