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2" r:id="rId3"/>
    <p:sldId id="266" r:id="rId4"/>
    <p:sldId id="267" r:id="rId5"/>
    <p:sldId id="268" r:id="rId6"/>
    <p:sldId id="270" r:id="rId7"/>
    <p:sldId id="273" r:id="rId8"/>
    <p:sldId id="264" r:id="rId9"/>
    <p:sldId id="269" r:id="rId10"/>
    <p:sldId id="265" r:id="rId11"/>
    <p:sldId id="274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9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941" y="128789"/>
            <a:ext cx="11797048" cy="658110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2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38" y="-196547"/>
            <a:ext cx="1752362" cy="175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90" y="1664893"/>
            <a:ext cx="95532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65" y="1280160"/>
            <a:ext cx="7014617" cy="42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34" y="-806479"/>
            <a:ext cx="9573608" cy="7364602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3479304" y="1480510"/>
            <a:ext cx="64162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thêm một số cuốn sách, truyện viết về nhà khoa học và chia sẻ những thông tin thú vị với người thân.</a:t>
            </a:r>
            <a:endParaRPr lang="en-US" sz="3600" b="1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515582"/>
            <a:ext cx="48483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975" y="2847703"/>
            <a:ext cx="593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Hoàn thành phiếu Đọc mở rộng.</a:t>
            </a:r>
          </a:p>
          <a:p>
            <a:pPr algn="just"/>
            <a:r>
              <a:rPr lang="en-US" altLang="zh-CN" sz="3200" b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Tìm thêm những câu chuyện về các nhà khoa học nổi tiếng trên thế giới và ở Việt Nam. </a:t>
            </a:r>
          </a:p>
          <a:p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01" y="980085"/>
            <a:ext cx="48528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532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06" y="1384662"/>
            <a:ext cx="6612353" cy="40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3" y="578732"/>
            <a:ext cx="7900636" cy="465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49" y="1751081"/>
            <a:ext cx="554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00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được biết về nhà khoa học nổi tiếng nào? Qua câu chuyện gì?</a:t>
            </a:r>
            <a:endParaRPr lang="en-US" sz="6600" b="1" dirty="0">
              <a:solidFill>
                <a:srgbClr val="800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0" y="2481944"/>
            <a:ext cx="3557208" cy="3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553" y="399792"/>
            <a:ext cx="1058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2" y="1321785"/>
            <a:ext cx="10191518" cy="3459221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715965" y="5169881"/>
            <a:ext cx="1097529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i="1">
                <a:solidFill>
                  <a:srgbClr val="7030A0"/>
                </a:solidFill>
                <a:latin typeface="Cambria"/>
              </a:rPr>
              <a:t>(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câu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chuyện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trong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cuốn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em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mang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đến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hoặc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mượn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tủ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sách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lớp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,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thư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viện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của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/>
              </a:rPr>
              <a:t>trường</a:t>
            </a:r>
            <a:r>
              <a:rPr lang="en-US" sz="3600" b="1" i="1" dirty="0">
                <a:solidFill>
                  <a:srgbClr val="7030A0"/>
                </a:solidFill>
                <a:latin typeface="Cambria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82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 flipH="1">
            <a:off x="589683" y="2873829"/>
            <a:ext cx="4583208" cy="3984171"/>
          </a:xfrm>
          <a:custGeom>
            <a:avLst/>
            <a:gdLst/>
            <a:ahLst/>
            <a:cxnLst/>
            <a:rect l="l" t="t" r="r" b="b"/>
            <a:pathLst>
              <a:path w="4541724" h="3595531">
                <a:moveTo>
                  <a:pt x="0" y="0"/>
                </a:moveTo>
                <a:lnTo>
                  <a:pt x="4541723" y="0"/>
                </a:lnTo>
                <a:lnTo>
                  <a:pt x="4541723" y="3595531"/>
                </a:lnTo>
                <a:lnTo>
                  <a:pt x="0" y="3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99" y="996738"/>
            <a:ext cx="7050397" cy="37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12" y="204470"/>
            <a:ext cx="11217612" cy="11827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159" y="955730"/>
            <a:ext cx="5779509" cy="1682642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28970"/>
              </p:ext>
            </p:extLst>
          </p:nvPr>
        </p:nvGraphicFramePr>
        <p:xfrm>
          <a:off x="2821577" y="2839557"/>
          <a:ext cx="8699865" cy="3478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79223">
                  <a:extLst>
                    <a:ext uri="{9D8B030D-6E8A-4147-A177-3AD203B41FA5}">
                      <a16:colId xmlns:a16="http://schemas.microsoft.com/office/drawing/2014/main" val="3978263964"/>
                    </a:ext>
                  </a:extLst>
                </a:gridCol>
                <a:gridCol w="2534194">
                  <a:extLst>
                    <a:ext uri="{9D8B030D-6E8A-4147-A177-3AD203B41FA5}">
                      <a16:colId xmlns:a16="http://schemas.microsoft.com/office/drawing/2014/main" val="496916450"/>
                    </a:ext>
                  </a:extLst>
                </a:gridCol>
                <a:gridCol w="2586448">
                  <a:extLst>
                    <a:ext uri="{9D8B030D-6E8A-4147-A177-3AD203B41FA5}">
                      <a16:colId xmlns:a16="http://schemas.microsoft.com/office/drawing/2014/main" val="3145606923"/>
                    </a:ext>
                  </a:extLst>
                </a:gridCol>
              </a:tblGrid>
              <a:tr h="59597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3200" b="1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32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386688"/>
                  </a:ext>
                </a:extLst>
              </a:tr>
              <a:tr h="870717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câu chuyện: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Tác</a:t>
                      </a:r>
                      <a:r>
                        <a:rPr lang="en-US" sz="2800" baseline="0"/>
                        <a:t> giả: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Ngày</a:t>
                      </a:r>
                      <a:r>
                        <a:rPr lang="en-US" sz="2800" baseline="0"/>
                        <a:t> đọc: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8342"/>
                  </a:ext>
                </a:extLst>
              </a:tr>
              <a:tr h="1140963">
                <a:tc>
                  <a:txBody>
                    <a:bodyPr/>
                    <a:lstStyle/>
                    <a:p>
                      <a:r>
                        <a:rPr lang="en-US" sz="2800"/>
                        <a:t>Tên</a:t>
                      </a:r>
                      <a:r>
                        <a:rPr lang="en-US" sz="2800" baseline="0"/>
                        <a:t>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Phát</a:t>
                      </a:r>
                      <a:r>
                        <a:rPr lang="en-US" sz="2800" baseline="0"/>
                        <a:t> minh hoặc đóng góp của nhà khoa học: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74374"/>
                  </a:ext>
                </a:extLst>
              </a:tr>
              <a:tr h="870717">
                <a:tc gridSpan="3">
                  <a:txBody>
                    <a:bodyPr/>
                    <a:lstStyle/>
                    <a:p>
                      <a:r>
                        <a:rPr lang="en-US" sz="2800"/>
                        <a:t>Mức độ</a:t>
                      </a:r>
                      <a:r>
                        <a:rPr lang="en-US" sz="2800" baseline="0"/>
                        <a:t> yêu thích: </a:t>
                      </a:r>
                      <a:endParaRPr lang="en-US" sz="2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93325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134" y="3615563"/>
            <a:ext cx="766860" cy="546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5384" y="3602500"/>
            <a:ext cx="766860" cy="5467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3899" y="3628301"/>
            <a:ext cx="766860" cy="5467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067" y="4572142"/>
            <a:ext cx="766860" cy="5467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814" y="4840951"/>
            <a:ext cx="766860" cy="54674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877114" y="5535756"/>
            <a:ext cx="2937282" cy="614881"/>
            <a:chOff x="5823678" y="5037015"/>
            <a:chExt cx="2937282" cy="614881"/>
          </a:xfrm>
        </p:grpSpPr>
        <p:sp>
          <p:nvSpPr>
            <p:cNvPr id="41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2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3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4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5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81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1" y="1291316"/>
            <a:ext cx="6565425" cy="4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70" y="0"/>
            <a:ext cx="9083040" cy="607545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3735978" y="5434148"/>
            <a:ext cx="7589519" cy="98488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thú </a:t>
            </a:r>
            <a:r>
              <a:rPr lang="en-US" sz="320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159</Words>
  <Application>Microsoft Office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24</cp:revision>
  <dcterms:created xsi:type="dcterms:W3CDTF">2023-10-20T16:16:09Z</dcterms:created>
  <dcterms:modified xsi:type="dcterms:W3CDTF">2024-12-06T06:37:18Z</dcterms:modified>
</cp:coreProperties>
</file>