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Lst>
  <p:notesMasterIdLst>
    <p:notesMasterId r:id="rId22"/>
  </p:notesMasterIdLst>
  <p:sldIdLst>
    <p:sldId id="256" r:id="rId3"/>
    <p:sldId id="266" r:id="rId4"/>
    <p:sldId id="269" r:id="rId5"/>
    <p:sldId id="258" r:id="rId6"/>
    <p:sldId id="278" r:id="rId7"/>
    <p:sldId id="280" r:id="rId8"/>
    <p:sldId id="279" r:id="rId9"/>
    <p:sldId id="281" r:id="rId10"/>
    <p:sldId id="284" r:id="rId11"/>
    <p:sldId id="285" r:id="rId12"/>
    <p:sldId id="286" r:id="rId13"/>
    <p:sldId id="287" r:id="rId14"/>
    <p:sldId id="288" r:id="rId15"/>
    <p:sldId id="264" r:id="rId16"/>
    <p:sldId id="289" r:id="rId17"/>
    <p:sldId id="290" r:id="rId18"/>
    <p:sldId id="257" r:id="rId19"/>
    <p:sldId id="283" r:id="rId20"/>
    <p:sldId id="265" r:id="rId21"/>
  </p:sldIdLst>
  <p:sldSz cx="18288000" cy="10287000"/>
  <p:notesSz cx="6858000" cy="9144000"/>
  <p:embeddedFontLst>
    <p:embeddedFont>
      <p:font typeface="#9Slide07 SVNZiclets" panose="02000603000000000000"/>
      <p:regular r:id="rId23"/>
    </p:embeddedFont>
    <p:embeddedFont>
      <p:font typeface="Cambria" panose="02040503050406030204" pitchFamily="18" charset="0"/>
      <p:regular r:id="rId24"/>
      <p:bold r:id="rId25"/>
      <p:italic r:id="rId26"/>
      <p:boldItalic r:id="rId27"/>
    </p:embeddedFont>
    <p:embeddedFont>
      <p:font typeface="Genty"/>
      <p:regular r:id="rId28"/>
    </p:embeddedFont>
    <p:embeddedFont>
      <p:font typeface="Poppins Medium Italics"/>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7AD"/>
    <a:srgbClr val="FACCC9"/>
    <a:srgbClr val="C48693"/>
    <a:srgbClr val="D693A1"/>
    <a:srgbClr val="A63F33"/>
    <a:srgbClr val="5B1010"/>
    <a:srgbClr val="EFA3B6"/>
    <a:srgbClr val="664C65"/>
    <a:srgbClr val="006666"/>
    <a:srgbClr val="2822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94622" autoAdjust="0"/>
  </p:normalViewPr>
  <p:slideViewPr>
    <p:cSldViewPr>
      <p:cViewPr>
        <p:scale>
          <a:sx n="25" d="100"/>
          <a:sy n="25" d="100"/>
        </p:scale>
        <p:origin x="984" y="666"/>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82C33-7431-41BC-A387-2A7F83417605}" type="datetimeFigureOut">
              <a:rPr lang="en-GB" smtClean="0"/>
              <a:t>04/11/2024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4EC7C-A080-400F-9431-E9A827B63DAD}" type="slidenum">
              <a:rPr lang="en-GB" smtClean="0"/>
              <a:t>‹#›</a:t>
            </a:fld>
            <a:endParaRPr lang="en-GB"/>
          </a:p>
        </p:txBody>
      </p:sp>
    </p:spTree>
    <p:extLst>
      <p:ext uri="{BB962C8B-B14F-4D97-AF65-F5344CB8AC3E}">
        <p14:creationId xmlns:p14="http://schemas.microsoft.com/office/powerpoint/2010/main" val="208834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34EC7C-A080-400F-9431-E9A827B63DAD}" type="slidenum">
              <a:rPr lang="en-GB" smtClean="0"/>
              <a:t>1</a:t>
            </a:fld>
            <a:endParaRPr lang="en-GB"/>
          </a:p>
        </p:txBody>
      </p:sp>
    </p:spTree>
    <p:extLst>
      <p:ext uri="{BB962C8B-B14F-4D97-AF65-F5344CB8AC3E}">
        <p14:creationId xmlns:p14="http://schemas.microsoft.com/office/powerpoint/2010/main" val="1826996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A,B,C,D để kiểm tra đáp án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4E388-602D-4B4D-BB2F-B1E80226D6E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86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chữ A,B,C,D để kiểm tra đáp án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4E388-602D-4B4D-BB2F-B1E80226D6E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2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49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9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9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34EC7C-A080-400F-9431-E9A827B63DAD}" type="slidenum">
              <a:rPr lang="en-GB" smtClean="0"/>
              <a:t>7</a:t>
            </a:fld>
            <a:endParaRPr lang="en-GB"/>
          </a:p>
        </p:txBody>
      </p:sp>
    </p:spTree>
    <p:extLst>
      <p:ext uri="{BB962C8B-B14F-4D97-AF65-F5344CB8AC3E}">
        <p14:creationId xmlns:p14="http://schemas.microsoft.com/office/powerpoint/2010/main" val="12749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16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1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617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 HS xem video gợi 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545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 HS xem video gợi 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35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13944600" y="-18548"/>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225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13944600" y="-18548"/>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163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13944600" y="-18548"/>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337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641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1645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053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1135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1021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290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389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72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13944600" y="-18548"/>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101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960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636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79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a:xfrm>
            <a:off x="13944600" y="-18548"/>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448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a:xfrm>
            <a:off x="13944600" y="-18548"/>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55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a:xfrm>
            <a:off x="13944600" y="-18548"/>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87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a:xfrm>
            <a:off x="13944600" y="-18548"/>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709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a:xfrm>
            <a:off x="13944600" y="-18548"/>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7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a:xfrm>
            <a:off x="13944600" y="-18548"/>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797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a:xfrm>
            <a:off x="13944600" y="-18548"/>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2709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13337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8356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36.png"/><Relationship Id="rId3" Type="http://schemas.openxmlformats.org/officeDocument/2006/relationships/image" Target="../media/image3.png"/><Relationship Id="rId21" Type="http://schemas.microsoft.com/office/2007/relationships/hdphoto" Target="../media/hdphoto3.wdp"/><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5" Type="http://schemas.microsoft.com/office/2007/relationships/hdphoto" Target="../media/hdphoto4.wdp"/><Relationship Id="rId2" Type="http://schemas.openxmlformats.org/officeDocument/2006/relationships/notesSlide" Target="../notesSlides/notesSlide7.xml"/><Relationship Id="rId16" Type="http://schemas.openxmlformats.org/officeDocument/2006/relationships/image" Target="../media/image16.sv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35.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34.png"/><Relationship Id="rId28" Type="http://schemas.microsoft.com/office/2007/relationships/hdphoto" Target="../media/hdphoto5.wdp"/><Relationship Id="rId10" Type="http://schemas.openxmlformats.org/officeDocument/2006/relationships/image" Target="../media/image10.svg"/><Relationship Id="rId19" Type="http://schemas.openxmlformats.org/officeDocument/2006/relationships/image" Target="../media/image21.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33.png"/><Relationship Id="rId27"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png"/><Relationship Id="rId1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4.svg"/><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17.png"/><Relationship Id="rId10" Type="http://schemas.openxmlformats.org/officeDocument/2006/relationships/image" Target="../media/image10.svg"/><Relationship Id="rId19" Type="http://schemas.microsoft.com/office/2007/relationships/hdphoto" Target="../media/hdphoto3.wdp"/><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png"/><Relationship Id="rId1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4.svg"/><Relationship Id="rId17"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5" Type="http://schemas.openxmlformats.org/officeDocument/2006/relationships/image" Target="../media/image17.png"/><Relationship Id="rId10" Type="http://schemas.openxmlformats.org/officeDocument/2006/relationships/image" Target="../media/image10.svg"/><Relationship Id="rId19" Type="http://schemas.microsoft.com/office/2007/relationships/hdphoto" Target="../media/hdphoto3.wdp"/><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svg"/><Relationship Id="rId7" Type="http://schemas.openxmlformats.org/officeDocument/2006/relationships/image" Target="../media/image16.svg"/><Relationship Id="rId12"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3.png"/><Relationship Id="rId3" Type="http://schemas.openxmlformats.org/officeDocument/2006/relationships/slideLayout" Target="../slideLayouts/slideLayout18.xml"/><Relationship Id="rId21" Type="http://schemas.openxmlformats.org/officeDocument/2006/relationships/image" Target="../media/image58.pn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2.png"/><Relationship Id="rId2" Type="http://schemas.microsoft.com/office/2007/relationships/media" Target="../media/media1.mp3"/><Relationship Id="rId16" Type="http://schemas.openxmlformats.org/officeDocument/2006/relationships/image" Target="../media/image54.svg"/><Relationship Id="rId20" Type="http://schemas.microsoft.com/office/2007/relationships/hdphoto" Target="../media/hdphoto6.wdp"/><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1.svg"/><Relationship Id="rId5" Type="http://schemas.openxmlformats.org/officeDocument/2006/relationships/image" Target="../media/image43.svg"/><Relationship Id="rId15" Type="http://schemas.openxmlformats.org/officeDocument/2006/relationships/image" Target="../media/image53.png"/><Relationship Id="rId23" Type="http://schemas.openxmlformats.org/officeDocument/2006/relationships/image" Target="../media/image60.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9.svg"/><Relationship Id="rId27"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69.png"/><Relationship Id="rId18" Type="http://schemas.openxmlformats.org/officeDocument/2006/relationships/image" Target="../media/image73.png"/><Relationship Id="rId3" Type="http://schemas.microsoft.com/office/2007/relationships/media" Target="../media/media3.mp3"/><Relationship Id="rId21" Type="http://schemas.openxmlformats.org/officeDocument/2006/relationships/image" Target="../media/image76.png"/><Relationship Id="rId7" Type="http://schemas.openxmlformats.org/officeDocument/2006/relationships/image" Target="../media/image65.png"/><Relationship Id="rId12" Type="http://schemas.openxmlformats.org/officeDocument/2006/relationships/image" Target="../media/image45.svg"/><Relationship Id="rId17" Type="http://schemas.openxmlformats.org/officeDocument/2006/relationships/image" Target="../media/image64.png"/><Relationship Id="rId2" Type="http://schemas.openxmlformats.org/officeDocument/2006/relationships/audio" Target="../media/media2.mp3"/><Relationship Id="rId16" Type="http://schemas.openxmlformats.org/officeDocument/2006/relationships/image" Target="../media/image72.png"/><Relationship Id="rId20" Type="http://schemas.openxmlformats.org/officeDocument/2006/relationships/image" Target="../media/image75.png"/><Relationship Id="rId1" Type="http://schemas.microsoft.com/office/2007/relationships/media" Target="../media/media2.mp3"/><Relationship Id="rId6" Type="http://schemas.openxmlformats.org/officeDocument/2006/relationships/notesSlide" Target="../notesSlides/notesSlide10.xml"/><Relationship Id="rId11" Type="http://schemas.openxmlformats.org/officeDocument/2006/relationships/image" Target="../media/image44.png"/><Relationship Id="rId24" Type="http://schemas.openxmlformats.org/officeDocument/2006/relationships/image" Target="../media/image79.png"/><Relationship Id="rId5" Type="http://schemas.openxmlformats.org/officeDocument/2006/relationships/slideLayout" Target="../slideLayouts/slideLayout18.xml"/><Relationship Id="rId15" Type="http://schemas.openxmlformats.org/officeDocument/2006/relationships/image" Target="../media/image71.png"/><Relationship Id="rId23" Type="http://schemas.openxmlformats.org/officeDocument/2006/relationships/image" Target="../media/image78.png"/><Relationship Id="rId10" Type="http://schemas.openxmlformats.org/officeDocument/2006/relationships/image" Target="../media/image68.svg"/><Relationship Id="rId19" Type="http://schemas.openxmlformats.org/officeDocument/2006/relationships/image" Target="../media/image74.png"/><Relationship Id="rId4" Type="http://schemas.openxmlformats.org/officeDocument/2006/relationships/audio" Target="../media/media3.mp3"/><Relationship Id="rId9" Type="http://schemas.openxmlformats.org/officeDocument/2006/relationships/image" Target="../media/image67.png"/><Relationship Id="rId14" Type="http://schemas.openxmlformats.org/officeDocument/2006/relationships/image" Target="../media/image70.png"/><Relationship Id="rId22"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69.png"/><Relationship Id="rId18" Type="http://schemas.openxmlformats.org/officeDocument/2006/relationships/image" Target="../media/image74.png"/><Relationship Id="rId3" Type="http://schemas.microsoft.com/office/2007/relationships/media" Target="../media/media3.mp3"/><Relationship Id="rId21" Type="http://schemas.openxmlformats.org/officeDocument/2006/relationships/image" Target="../media/image77.png"/><Relationship Id="rId7" Type="http://schemas.openxmlformats.org/officeDocument/2006/relationships/image" Target="../media/image65.png"/><Relationship Id="rId12" Type="http://schemas.openxmlformats.org/officeDocument/2006/relationships/image" Target="../media/image45.svg"/><Relationship Id="rId17" Type="http://schemas.openxmlformats.org/officeDocument/2006/relationships/image" Target="../media/image73.png"/><Relationship Id="rId25" Type="http://schemas.openxmlformats.org/officeDocument/2006/relationships/image" Target="../media/image81.svg"/><Relationship Id="rId2" Type="http://schemas.openxmlformats.org/officeDocument/2006/relationships/audio" Target="../media/media2.mp3"/><Relationship Id="rId16" Type="http://schemas.openxmlformats.org/officeDocument/2006/relationships/image" Target="../media/image64.png"/><Relationship Id="rId20" Type="http://schemas.openxmlformats.org/officeDocument/2006/relationships/image" Target="../media/image76.png"/><Relationship Id="rId1" Type="http://schemas.microsoft.com/office/2007/relationships/media" Target="../media/media2.mp3"/><Relationship Id="rId6" Type="http://schemas.openxmlformats.org/officeDocument/2006/relationships/notesSlide" Target="../notesSlides/notesSlide11.xml"/><Relationship Id="rId11" Type="http://schemas.openxmlformats.org/officeDocument/2006/relationships/image" Target="../media/image44.png"/><Relationship Id="rId24" Type="http://schemas.openxmlformats.org/officeDocument/2006/relationships/image" Target="../media/image80.png"/><Relationship Id="rId5" Type="http://schemas.openxmlformats.org/officeDocument/2006/relationships/slideLayout" Target="../slideLayouts/slideLayout18.xml"/><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8.svg"/><Relationship Id="rId19" Type="http://schemas.openxmlformats.org/officeDocument/2006/relationships/image" Target="../media/image75.png"/><Relationship Id="rId4" Type="http://schemas.openxmlformats.org/officeDocument/2006/relationships/audio" Target="../media/media3.mp3"/><Relationship Id="rId9" Type="http://schemas.openxmlformats.org/officeDocument/2006/relationships/image" Target="../media/image67.png"/><Relationship Id="rId14" Type="http://schemas.openxmlformats.org/officeDocument/2006/relationships/image" Target="../media/image70.png"/><Relationship Id="rId22"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64.png"/><Relationship Id="rId3" Type="http://schemas.openxmlformats.org/officeDocument/2006/relationships/slideLayout" Target="../slideLayouts/slideLayout18.xml"/><Relationship Id="rId7" Type="http://schemas.openxmlformats.org/officeDocument/2006/relationships/image" Target="../media/image72.png"/><Relationship Id="rId12" Type="http://schemas.openxmlformats.org/officeDocument/2006/relationships/image" Target="../media/image84.svg"/><Relationship Id="rId17" Type="http://schemas.openxmlformats.org/officeDocument/2006/relationships/image" Target="../media/image89.png"/><Relationship Id="rId2" Type="http://schemas.microsoft.com/office/2007/relationships/media" Target="../media/media1.mp3"/><Relationship Id="rId16" Type="http://schemas.openxmlformats.org/officeDocument/2006/relationships/image" Target="../media/image88.svg"/><Relationship Id="rId1" Type="http://schemas.openxmlformats.org/officeDocument/2006/relationships/audio" Target="NULL" TargetMode="External"/><Relationship Id="rId6" Type="http://schemas.openxmlformats.org/officeDocument/2006/relationships/image" Target="../media/image82.png"/><Relationship Id="rId11" Type="http://schemas.openxmlformats.org/officeDocument/2006/relationships/image" Target="../media/image83.png"/><Relationship Id="rId5" Type="http://schemas.openxmlformats.org/officeDocument/2006/relationships/image" Target="../media/image45.svg"/><Relationship Id="rId15" Type="http://schemas.openxmlformats.org/officeDocument/2006/relationships/image" Target="../media/image87.png"/><Relationship Id="rId10"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81.svg"/><Relationship Id="rId14" Type="http://schemas.openxmlformats.org/officeDocument/2006/relationships/image" Target="../media/image86.sv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21" Type="http://schemas.microsoft.com/office/2007/relationships/hdphoto" Target="../media/hdphoto3.wdp"/><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16.sv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21.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90.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svg"/><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svg"/><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4.sv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21" Type="http://schemas.openxmlformats.org/officeDocument/2006/relationships/image" Target="../media/image20.sv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23" Type="http://schemas.microsoft.com/office/2007/relationships/hdphoto" Target="../media/hdphoto2.wdp"/><Relationship Id="rId10" Type="http://schemas.openxmlformats.org/officeDocument/2006/relationships/image" Target="../media/image10.svg"/><Relationship Id="rId19" Type="http://schemas.openxmlformats.org/officeDocument/2006/relationships/image" Target="../media/image21.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sv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16.svg"/><Relationship Id="rId20"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32.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3" Type="http://schemas.openxmlformats.org/officeDocument/2006/relationships/image" Target="../media/image3.png"/><Relationship Id="rId21" Type="http://schemas.microsoft.com/office/2007/relationships/hdphoto" Target="../media/hdphoto3.wdp"/><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6.sv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19" Type="http://schemas.openxmlformats.org/officeDocument/2006/relationships/image" Target="../media/image21.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18" Type="http://schemas.openxmlformats.org/officeDocument/2006/relationships/image" Target="../media/image18.svg"/><Relationship Id="rId26" Type="http://schemas.openxmlformats.org/officeDocument/2006/relationships/image" Target="../media/image36.png"/><Relationship Id="rId3" Type="http://schemas.openxmlformats.org/officeDocument/2006/relationships/image" Target="../media/image3.png"/><Relationship Id="rId21" Type="http://schemas.microsoft.com/office/2007/relationships/hdphoto" Target="../media/hdphoto3.wdp"/><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5" Type="http://schemas.microsoft.com/office/2007/relationships/hdphoto" Target="../media/hdphoto4.wdp"/><Relationship Id="rId2" Type="http://schemas.openxmlformats.org/officeDocument/2006/relationships/notesSlide" Target="../notesSlides/notesSlide6.xml"/><Relationship Id="rId16" Type="http://schemas.openxmlformats.org/officeDocument/2006/relationships/image" Target="../media/image16.svg"/><Relationship Id="rId20" Type="http://schemas.openxmlformats.org/officeDocument/2006/relationships/image" Target="../media/image32.png"/><Relationship Id="rId29"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24" Type="http://schemas.openxmlformats.org/officeDocument/2006/relationships/image" Target="../media/image35.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34.png"/><Relationship Id="rId28" Type="http://schemas.microsoft.com/office/2007/relationships/hdphoto" Target="../media/hdphoto5.wdp"/><Relationship Id="rId10" Type="http://schemas.openxmlformats.org/officeDocument/2006/relationships/image" Target="../media/image10.svg"/><Relationship Id="rId19" Type="http://schemas.openxmlformats.org/officeDocument/2006/relationships/image" Target="../media/image21.png"/><Relationship Id="rId31" Type="http://schemas.openxmlformats.org/officeDocument/2006/relationships/image" Target="../media/image40.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 Id="rId22" Type="http://schemas.openxmlformats.org/officeDocument/2006/relationships/image" Target="../media/image33.png"/><Relationship Id="rId27" Type="http://schemas.openxmlformats.org/officeDocument/2006/relationships/image" Target="../media/image37.png"/><Relationship Id="rId30"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 name="Freeform 2"/>
          <p:cNvSpPr/>
          <p:nvPr/>
        </p:nvSpPr>
        <p:spPr>
          <a:xfrm>
            <a:off x="9986212" y="6007355"/>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21"/>
          <a:stretch>
            <a:fillRect/>
          </a:stretch>
        </p:blipFill>
        <p:spPr>
          <a:xfrm>
            <a:off x="15544800" y="64836"/>
            <a:ext cx="2517861" cy="2492933"/>
          </a:xfrm>
          <a:prstGeom prst="rect">
            <a:avLst/>
          </a:prstGeom>
        </p:spPr>
      </p:pic>
      <p:pic>
        <p:nvPicPr>
          <p:cNvPr id="13" name="Picture 12"/>
          <p:cNvPicPr>
            <a:picLocks noChangeAspect="1"/>
          </p:cNvPicPr>
          <p:nvPr/>
        </p:nvPicPr>
        <p:blipFill>
          <a:blip r:embed="rId22"/>
          <a:stretch>
            <a:fillRect/>
          </a:stretch>
        </p:blipFill>
        <p:spPr>
          <a:xfrm>
            <a:off x="245210" y="679546"/>
            <a:ext cx="13906181" cy="79864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1051729"/>
            <a:chOff x="3430411" y="180577"/>
            <a:chExt cx="19185263" cy="3291058"/>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7698169" cy="23927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4. Tìm thêm 2-3 động từ thích hợp với mỗi sự vật dưới đây</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grpSp>
      <p:graphicFrame>
        <p:nvGraphicFramePr>
          <p:cNvPr id="12" name="Table 13">
            <a:extLst>
              <a:ext uri="{FF2B5EF4-FFF2-40B4-BE49-F238E27FC236}">
                <a16:creationId xmlns:a16="http://schemas.microsoft.com/office/drawing/2014/main" id="{B0C0AD28-1E7E-09C5-C40D-6940C4532DBF}"/>
              </a:ext>
            </a:extLst>
          </p:cNvPr>
          <p:cNvGraphicFramePr>
            <a:graphicFrameLocks noGrp="1"/>
          </p:cNvGraphicFramePr>
          <p:nvPr/>
        </p:nvGraphicFramePr>
        <p:xfrm>
          <a:off x="602876" y="1677238"/>
          <a:ext cx="17304125" cy="8038260"/>
        </p:xfrm>
        <a:graphic>
          <a:graphicData uri="http://schemas.openxmlformats.org/drawingml/2006/table">
            <a:tbl>
              <a:tblPr firstRow="1" bandRow="1">
                <a:tableStyleId>{21E4AEA4-8DFA-4A89-87EB-49C32662AFE0}</a:tableStyleId>
              </a:tblPr>
              <a:tblGrid>
                <a:gridCol w="3460825">
                  <a:extLst>
                    <a:ext uri="{9D8B030D-6E8A-4147-A177-3AD203B41FA5}">
                      <a16:colId xmlns:a16="http://schemas.microsoft.com/office/drawing/2014/main" val="3358267951"/>
                    </a:ext>
                  </a:extLst>
                </a:gridCol>
                <a:gridCol w="3460825">
                  <a:extLst>
                    <a:ext uri="{9D8B030D-6E8A-4147-A177-3AD203B41FA5}">
                      <a16:colId xmlns:a16="http://schemas.microsoft.com/office/drawing/2014/main" val="2305590886"/>
                    </a:ext>
                  </a:extLst>
                </a:gridCol>
                <a:gridCol w="3460825">
                  <a:extLst>
                    <a:ext uri="{9D8B030D-6E8A-4147-A177-3AD203B41FA5}">
                      <a16:colId xmlns:a16="http://schemas.microsoft.com/office/drawing/2014/main" val="577862686"/>
                    </a:ext>
                  </a:extLst>
                </a:gridCol>
                <a:gridCol w="3460825">
                  <a:extLst>
                    <a:ext uri="{9D8B030D-6E8A-4147-A177-3AD203B41FA5}">
                      <a16:colId xmlns:a16="http://schemas.microsoft.com/office/drawing/2014/main" val="1030213652"/>
                    </a:ext>
                  </a:extLst>
                </a:gridCol>
                <a:gridCol w="3460825">
                  <a:extLst>
                    <a:ext uri="{9D8B030D-6E8A-4147-A177-3AD203B41FA5}">
                      <a16:colId xmlns:a16="http://schemas.microsoft.com/office/drawing/2014/main" val="3526219730"/>
                    </a:ext>
                  </a:extLst>
                </a:gridCol>
              </a:tblGrid>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0660414"/>
                  </a:ext>
                </a:extLst>
              </a:tr>
              <a:tr h="2679420">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812432"/>
                  </a:ext>
                </a:extLst>
              </a:tr>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7985456"/>
                  </a:ext>
                </a:extLst>
              </a:tr>
            </a:tbl>
          </a:graphicData>
        </a:graphic>
      </p:graphicFrame>
      <p:pic>
        <p:nvPicPr>
          <p:cNvPr id="14" name="图片 11">
            <a:extLst>
              <a:ext uri="{FF2B5EF4-FFF2-40B4-BE49-F238E27FC236}">
                <a16:creationId xmlns:a16="http://schemas.microsoft.com/office/drawing/2014/main" id="{36C0DAFD-F956-0D3A-7209-9AC4FAC679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28" y="1677238"/>
            <a:ext cx="2566471" cy="1738380"/>
          </a:xfrm>
          <a:prstGeom prst="rect">
            <a:avLst/>
          </a:prstGeom>
        </p:spPr>
      </p:pic>
      <p:sp>
        <p:nvSpPr>
          <p:cNvPr id="16" name="TextBox 15">
            <a:extLst>
              <a:ext uri="{FF2B5EF4-FFF2-40B4-BE49-F238E27FC236}">
                <a16:creationId xmlns:a16="http://schemas.microsoft.com/office/drawing/2014/main" id="{68FF9667-11A6-C2C6-33D1-E036AF641F20}"/>
              </a:ext>
            </a:extLst>
          </p:cNvPr>
          <p:cNvSpPr txBox="1"/>
          <p:nvPr/>
        </p:nvSpPr>
        <p:spPr>
          <a:xfrm>
            <a:off x="829471" y="3397606"/>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(học sinh)</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0E62D1C-ACC3-45D0-A95E-7DBED256CDD6}"/>
              </a:ext>
            </a:extLst>
          </p:cNvPr>
          <p:cNvSpPr txBox="1"/>
          <p:nvPr/>
        </p:nvSpPr>
        <p:spPr>
          <a:xfrm>
            <a:off x="5029200" y="3298950"/>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(ong)</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91AD3DA2-F88B-B60C-D482-EADE9F25959B}"/>
              </a:ext>
            </a:extLst>
          </p:cNvPr>
          <p:cNvSpPr txBox="1"/>
          <p:nvPr/>
        </p:nvSpPr>
        <p:spPr>
          <a:xfrm>
            <a:off x="8684444" y="3298950"/>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B029B2C3-38A0-27F8-C388-7554D1AE4988}"/>
              </a:ext>
            </a:extLst>
          </p:cNvPr>
          <p:cNvSpPr txBox="1"/>
          <p:nvPr/>
        </p:nvSpPr>
        <p:spPr>
          <a:xfrm>
            <a:off x="12169153" y="3298950"/>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43EF961-FC1B-19C3-1FA8-652FACA3A08E}"/>
              </a:ext>
            </a:extLst>
          </p:cNvPr>
          <p:cNvSpPr txBox="1"/>
          <p:nvPr/>
        </p:nvSpPr>
        <p:spPr>
          <a:xfrm>
            <a:off x="15129903" y="3355137"/>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(thuyền)</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Picture 36">
            <a:extLst>
              <a:ext uri="{FF2B5EF4-FFF2-40B4-BE49-F238E27FC236}">
                <a16:creationId xmlns:a16="http://schemas.microsoft.com/office/drawing/2014/main" id="{E05EDF6F-6ABD-7E88-5855-C246AF8C8547}"/>
              </a:ext>
            </a:extLst>
          </p:cNvPr>
          <p:cNvPicPr>
            <a:picLocks noChangeAspect="1"/>
          </p:cNvPicPr>
          <p:nvPr/>
        </p:nvPicPr>
        <p:blipFill>
          <a:blip r:embed="rId23"/>
          <a:stretch>
            <a:fillRect/>
          </a:stretch>
        </p:blipFill>
        <p:spPr>
          <a:xfrm>
            <a:off x="5034492" y="1725202"/>
            <a:ext cx="1610926" cy="1948523"/>
          </a:xfrm>
          <a:prstGeom prst="rect">
            <a:avLst/>
          </a:prstGeom>
        </p:spPr>
      </p:pic>
      <p:pic>
        <p:nvPicPr>
          <p:cNvPr id="39" name="Picture 38" descr="A cartoon of an orange and white fish&#10;&#10;Description automatically generated">
            <a:extLst>
              <a:ext uri="{FF2B5EF4-FFF2-40B4-BE49-F238E27FC236}">
                <a16:creationId xmlns:a16="http://schemas.microsoft.com/office/drawing/2014/main" id="{3763768F-1CD9-22A0-7F6F-50DE386AB8B1}"/>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78202" y="1543670"/>
            <a:ext cx="2318473" cy="2318473"/>
          </a:xfrm>
          <a:prstGeom prst="rect">
            <a:avLst/>
          </a:prstGeom>
        </p:spPr>
      </p:pic>
      <p:pic>
        <p:nvPicPr>
          <p:cNvPr id="40" name="Picture 39">
            <a:extLst>
              <a:ext uri="{FF2B5EF4-FFF2-40B4-BE49-F238E27FC236}">
                <a16:creationId xmlns:a16="http://schemas.microsoft.com/office/drawing/2014/main" id="{5478CDEB-6837-5C4D-A4EE-2A0B5537ABA9}"/>
              </a:ext>
            </a:extLst>
          </p:cNvPr>
          <p:cNvPicPr>
            <a:picLocks noChangeAspect="1"/>
          </p:cNvPicPr>
          <p:nvPr/>
        </p:nvPicPr>
        <p:blipFill>
          <a:blip r:embed="rId26"/>
          <a:stretch>
            <a:fillRect/>
          </a:stretch>
        </p:blipFill>
        <p:spPr>
          <a:xfrm>
            <a:off x="11398365" y="1867666"/>
            <a:ext cx="1827738" cy="1730497"/>
          </a:xfrm>
          <a:prstGeom prst="rect">
            <a:avLst/>
          </a:prstGeom>
        </p:spPr>
      </p:pic>
      <p:pic>
        <p:nvPicPr>
          <p:cNvPr id="42" name="Picture 41" descr="A yellow toy boat with a blue sail and a red flag&#10;&#10;Description automatically generated">
            <a:extLst>
              <a:ext uri="{FF2B5EF4-FFF2-40B4-BE49-F238E27FC236}">
                <a16:creationId xmlns:a16="http://schemas.microsoft.com/office/drawing/2014/main" id="{0DCEAA10-20E4-513A-8E3A-229359D6DE7F}"/>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6667" r="91771">
                        <a14:foregroundMark x1="12812" y1="72083" x2="12812" y2="72083"/>
                        <a14:foregroundMark x1="6667" y1="75417" x2="12812" y2="75417"/>
                        <a14:foregroundMark x1="78854" y1="61146" x2="91771" y2="58750"/>
                        <a14:foregroundMark x1="91771" y1="58750" x2="91771" y2="58750"/>
                        <a14:foregroundMark x1="13333" y1="68750" x2="20417" y2="37396"/>
                        <a14:foregroundMark x1="20000" y1="37396" x2="27083" y2="19375"/>
                        <a14:foregroundMark x1="18125" y1="73958" x2="18229" y2="53542"/>
                        <a14:foregroundMark x1="18229" y1="53542" x2="31875" y2="22708"/>
                        <a14:foregroundMark x1="27083" y1="19792" x2="29479" y2="32188"/>
                      </a14:backgroundRemoval>
                    </a14:imgEffect>
                  </a14:imgLayer>
                </a14:imgProps>
              </a:ext>
              <a:ext uri="{28A0092B-C50C-407E-A947-70E740481C1C}">
                <a14:useLocalDpi xmlns:a14="http://schemas.microsoft.com/office/drawing/2010/main" val="0"/>
              </a:ext>
            </a:extLst>
          </a:blip>
          <a:stretch>
            <a:fillRect/>
          </a:stretch>
        </p:blipFill>
        <p:spPr>
          <a:xfrm>
            <a:off x="15486722" y="1863482"/>
            <a:ext cx="1738863" cy="1738863"/>
          </a:xfrm>
          <a:prstGeom prst="rect">
            <a:avLst/>
          </a:prstGeom>
        </p:spPr>
      </p:pic>
      <p:sp>
        <p:nvSpPr>
          <p:cNvPr id="43" name="TextBox 42">
            <a:extLst>
              <a:ext uri="{FF2B5EF4-FFF2-40B4-BE49-F238E27FC236}">
                <a16:creationId xmlns:a16="http://schemas.microsoft.com/office/drawing/2014/main" id="{18DC51E1-A42C-3AC5-1F54-CC5582ED816B}"/>
              </a:ext>
            </a:extLst>
          </p:cNvPr>
          <p:cNvSpPr txBox="1"/>
          <p:nvPr/>
        </p:nvSpPr>
        <p:spPr>
          <a:xfrm>
            <a:off x="1226485" y="5286915"/>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(chào)</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TextBox 43">
            <a:extLst>
              <a:ext uri="{FF2B5EF4-FFF2-40B4-BE49-F238E27FC236}">
                <a16:creationId xmlns:a16="http://schemas.microsoft.com/office/drawing/2014/main" id="{1EF8D0D2-7191-0012-3B31-C736ACAF8C0B}"/>
              </a:ext>
            </a:extLst>
          </p:cNvPr>
          <p:cNvSpPr txBox="1"/>
          <p:nvPr/>
        </p:nvSpPr>
        <p:spPr>
          <a:xfrm>
            <a:off x="4946874" y="5247473"/>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(bay)</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A0B9906C-6F6F-07A3-BCFC-BA9F95002547}"/>
              </a:ext>
            </a:extLst>
          </p:cNvPr>
          <p:cNvSpPr txBox="1"/>
          <p:nvPr/>
        </p:nvSpPr>
        <p:spPr>
          <a:xfrm>
            <a:off x="8392011" y="5190398"/>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(bơi)</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9021282C-1457-BC5E-749F-E26724ECABEC}"/>
              </a:ext>
            </a:extLst>
          </p:cNvPr>
          <p:cNvSpPr txBox="1"/>
          <p:nvPr/>
        </p:nvSpPr>
        <p:spPr>
          <a:xfrm>
            <a:off x="12029936" y="5153454"/>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(mọc)</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TextBox 46">
            <a:extLst>
              <a:ext uri="{FF2B5EF4-FFF2-40B4-BE49-F238E27FC236}">
                <a16:creationId xmlns:a16="http://schemas.microsoft.com/office/drawing/2014/main" id="{A3F73762-D72B-255C-9E30-7AC56AFC2223}"/>
              </a:ext>
            </a:extLst>
          </p:cNvPr>
          <p:cNvSpPr txBox="1"/>
          <p:nvPr/>
        </p:nvSpPr>
        <p:spPr>
          <a:xfrm>
            <a:off x="15327902" y="5063191"/>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(trôi</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E7F5AD7C-D48B-EFB4-D758-EC86426B831B}"/>
              </a:ext>
            </a:extLst>
          </p:cNvPr>
          <p:cNvSpPr txBox="1"/>
          <p:nvPr/>
        </p:nvSpPr>
        <p:spPr>
          <a:xfrm>
            <a:off x="724891" y="7176224"/>
            <a:ext cx="3892720"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trao đổi, học hỏi, trả lời, suy nghĩ</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68DB7E50-A5A3-64C9-7F9F-DCF35AFD772E}"/>
              </a:ext>
            </a:extLst>
          </p:cNvPr>
          <p:cNvSpPr txBox="1"/>
          <p:nvPr/>
        </p:nvSpPr>
        <p:spPr>
          <a:xfrm>
            <a:off x="4500077" y="7243960"/>
            <a:ext cx="2912358"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làm tổ, hút mật, chui, đậu</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7639510-1A83-6CFC-5F5C-6795B00F11A6}"/>
              </a:ext>
            </a:extLst>
          </p:cNvPr>
          <p:cNvSpPr txBox="1"/>
          <p:nvPr/>
        </p:nvSpPr>
        <p:spPr>
          <a:xfrm>
            <a:off x="8118538" y="6986744"/>
            <a:ext cx="29123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quẫy, nhảy, thở, ăn, đớp, nhìn</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79835787-503E-430D-BAAA-0D0A93FA4E88}"/>
              </a:ext>
            </a:extLst>
          </p:cNvPr>
          <p:cNvSpPr txBox="1"/>
          <p:nvPr/>
        </p:nvSpPr>
        <p:spPr>
          <a:xfrm>
            <a:off x="11459837" y="6962837"/>
            <a:ext cx="314547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n</a:t>
            </a: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lang="en-US" sz="4500" b="1" dirty="0">
                <a:solidFill>
                  <a:prstClr val="black"/>
                </a:solidFill>
                <a:latin typeface="Cambria" panose="02040503050406030204" pitchFamily="18" charset="0"/>
                <a:ea typeface="Cambria" panose="02040503050406030204" pitchFamily="18" charset="0"/>
              </a:rPr>
              <a:t>đổ, phát triển, kết, đâm chồi</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0FC2B3F7-5A55-2CDD-933A-38C71D104A82}"/>
              </a:ext>
            </a:extLst>
          </p:cNvPr>
          <p:cNvSpPr txBox="1"/>
          <p:nvPr/>
        </p:nvSpPr>
        <p:spPr>
          <a:xfrm>
            <a:off x="14650751" y="6917695"/>
            <a:ext cx="29123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cập bến, đậu, dừng, đắm chìm</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3978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5" grpId="0"/>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7"/>
          <a:stretch>
            <a:fillRect/>
          </a:stretch>
        </p:blipFill>
        <p:spPr>
          <a:xfrm>
            <a:off x="110801" y="154896"/>
            <a:ext cx="1523956" cy="1508868"/>
          </a:xfrm>
          <a:prstGeom prst="rect">
            <a:avLst/>
          </a:prstGeom>
        </p:spPr>
      </p:pic>
      <p:pic>
        <p:nvPicPr>
          <p:cNvPr id="13" name="Picture 12"/>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1051729"/>
            <a:chOff x="3430411" y="180577"/>
            <a:chExt cx="19185263" cy="3291058"/>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8320816" cy="21669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srgbClr val="C00000"/>
                  </a:solidFill>
                  <a:latin typeface="Cambria" panose="02040503050406030204" pitchFamily="18" charset="0"/>
                  <a:ea typeface="Cambria" panose="02040503050406030204" pitchFamily="18" charset="0"/>
                </a:rPr>
                <a:t>5</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Viết 4-5 câu theo chủ đề tự chọn có chứa động từ ở bài tập 4</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950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7"/>
          <a:stretch>
            <a:fillRect/>
          </a:stretch>
        </p:blipFill>
        <p:spPr>
          <a:xfrm>
            <a:off x="110801" y="154896"/>
            <a:ext cx="1523956" cy="1508868"/>
          </a:xfrm>
          <a:prstGeom prst="rect">
            <a:avLst/>
          </a:prstGeom>
        </p:spPr>
      </p:pic>
      <p:pic>
        <p:nvPicPr>
          <p:cNvPr id="13" name="Picture 12"/>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2112361"/>
            <a:chOff x="3430411" y="180577"/>
            <a:chExt cx="19185263" cy="6609974"/>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8320816" cy="21669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5. Viết 4-5 câu theo chủ đề tự chọn có chứa động từ ở bài tập 4</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sp>
          <p:nvSpPr>
            <p:cNvPr id="11" name="TextBox 5">
              <a:extLst>
                <a:ext uri="{FF2B5EF4-FFF2-40B4-BE49-F238E27FC236}">
                  <a16:creationId xmlns:a16="http://schemas.microsoft.com/office/drawing/2014/main" id="{AEA37C6D-48C6-5F70-FA2D-BE4D66026A07}"/>
                </a:ext>
              </a:extLst>
            </p:cNvPr>
            <p:cNvSpPr txBox="1"/>
            <p:nvPr/>
          </p:nvSpPr>
          <p:spPr>
            <a:xfrm>
              <a:off x="4245403" y="4623598"/>
              <a:ext cx="18320816" cy="21669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Bài làm</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09A8F927-82B3-CC4B-7D61-9F6A32AF39BB}"/>
              </a:ext>
            </a:extLst>
          </p:cNvPr>
          <p:cNvSpPr txBox="1"/>
          <p:nvPr/>
        </p:nvSpPr>
        <p:spPr>
          <a:xfrm>
            <a:off x="577596" y="2261251"/>
            <a:ext cx="16985513" cy="3170099"/>
          </a:xfrm>
          <a:prstGeom prst="rect">
            <a:avLst/>
          </a:prstGeom>
          <a:noFill/>
        </p:spPr>
        <p:txBody>
          <a:bodyPr wrap="square">
            <a:spAutoFit/>
          </a:bodyPr>
          <a:lstStyle/>
          <a:p>
            <a:pPr algn="just"/>
            <a:r>
              <a:rPr lang="vi-VN" sz="5000" b="0" i="0" dirty="0">
                <a:solidFill>
                  <a:srgbClr val="000000"/>
                </a:solidFill>
                <a:effectLst/>
                <a:latin typeface="Cambria" panose="02040503050406030204" pitchFamily="18" charset="0"/>
                <a:ea typeface="Cambria" panose="02040503050406030204" pitchFamily="18" charset="0"/>
              </a:rPr>
              <a:t>	Buổi sáng mai, khung cảnh quê em thật đẹp. Từng tốp học sinh tung tăng đi học. Hai bên đường, đàn ong đã bắt đầu bay đi tìm mật. Xa xa, trên dòng sông, những con thuyền đang hối hả lướt nhanh trên mặt nước.</a:t>
            </a:r>
            <a:endParaRPr lang="vi-VN" sz="5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955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AEA4"/>
        </a:solidFill>
        <a:effectLst/>
      </p:bgPr>
    </p:bg>
    <p:spTree>
      <p:nvGrpSpPr>
        <p:cNvPr id="1" name=""/>
        <p:cNvGrpSpPr/>
        <p:nvPr/>
      </p:nvGrpSpPr>
      <p:grpSpPr>
        <a:xfrm>
          <a:off x="0" y="0"/>
          <a:ext cx="0" cy="0"/>
          <a:chOff x="0" y="0"/>
          <a:chExt cx="0" cy="0"/>
        </a:xfrm>
      </p:grpSpPr>
      <p:sp>
        <p:nvSpPr>
          <p:cNvPr id="2" name="Freeform 2"/>
          <p:cNvSpPr/>
          <p:nvPr/>
        </p:nvSpPr>
        <p:spPr>
          <a:xfrm rot="-2896055">
            <a:off x="4822660" y="4596266"/>
            <a:ext cx="7844367" cy="7844367"/>
          </a:xfrm>
          <a:custGeom>
            <a:avLst/>
            <a:gdLst/>
            <a:ahLst/>
            <a:cxnLst/>
            <a:rect l="l" t="t" r="r" b="b"/>
            <a:pathLst>
              <a:path w="7844367" h="7844367">
                <a:moveTo>
                  <a:pt x="0" y="0"/>
                </a:moveTo>
                <a:lnTo>
                  <a:pt x="7844367" y="0"/>
                </a:lnTo>
                <a:lnTo>
                  <a:pt x="7844367" y="7844367"/>
                </a:lnTo>
                <a:lnTo>
                  <a:pt x="0" y="7844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p:cNvSpPr/>
          <p:nvPr/>
        </p:nvSpPr>
        <p:spPr>
          <a:xfrm rot="20492557">
            <a:off x="14024483" y="-171868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7"/>
          <p:cNvSpPr/>
          <p:nvPr/>
        </p:nvSpPr>
        <p:spPr>
          <a:xfrm rot="20027427">
            <a:off x="15706031" y="644344"/>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8"/>
          <p:cNvSpPr/>
          <p:nvPr/>
        </p:nvSpPr>
        <p:spPr>
          <a:xfrm rot="14486393">
            <a:off x="-931329" y="-875701"/>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p:cNvSpPr/>
          <p:nvPr/>
        </p:nvSpPr>
        <p:spPr>
          <a:xfrm>
            <a:off x="4815678" y="5448300"/>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6149511-2231-4F55-B256-12982AF98BAF}"/>
              </a:ext>
            </a:extLst>
          </p:cNvPr>
          <p:cNvPicPr>
            <a:picLocks noChangeAspect="1"/>
          </p:cNvPicPr>
          <p:nvPr/>
        </p:nvPicPr>
        <p:blipFill>
          <a:blip r:embed="rId12"/>
          <a:stretch>
            <a:fillRect/>
          </a:stretch>
        </p:blipFill>
        <p:spPr>
          <a:xfrm>
            <a:off x="-4724400" y="1836938"/>
            <a:ext cx="26478717" cy="3776542"/>
          </a:xfrm>
          <a:prstGeom prst="rect">
            <a:avLst/>
          </a:prstGeom>
        </p:spPr>
      </p:pic>
    </p:spTree>
    <p:extLst>
      <p:ext uri="{BB962C8B-B14F-4D97-AF65-F5344CB8AC3E}">
        <p14:creationId xmlns:p14="http://schemas.microsoft.com/office/powerpoint/2010/main" val="241410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grpSp>
        <p:nvGrpSpPr>
          <p:cNvPr id="4" name="Group 4"/>
          <p:cNvGrpSpPr/>
          <p:nvPr/>
        </p:nvGrpSpPr>
        <p:grpSpPr>
          <a:xfrm>
            <a:off x="13687874" y="-2383663"/>
            <a:ext cx="5589986" cy="558998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7843"/>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393877B5-B47D-0A45-7823-3435F0AA0EE0}"/>
              </a:ext>
            </a:extLst>
          </p:cNvPr>
          <p:cNvSpPr/>
          <p:nvPr/>
        </p:nvSpPr>
        <p:spPr>
          <a:xfrm>
            <a:off x="402105" y="398403"/>
            <a:ext cx="17526363" cy="9490194"/>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reeform 9"/>
          <p:cNvSpPr/>
          <p:nvPr/>
        </p:nvSpPr>
        <p:spPr>
          <a:xfrm rot="6128713">
            <a:off x="15592043" y="7504635"/>
            <a:ext cx="3867912" cy="41148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3766444">
            <a:off x="7086600" y="8166058"/>
            <a:ext cx="4114800" cy="3748209"/>
          </a:xfrm>
          <a:custGeom>
            <a:avLst/>
            <a:gdLst/>
            <a:ahLst/>
            <a:cxnLst/>
            <a:rect l="l" t="t" r="r" b="b"/>
            <a:pathLst>
              <a:path w="4114800" h="3748209">
                <a:moveTo>
                  <a:pt x="0" y="0"/>
                </a:moveTo>
                <a:lnTo>
                  <a:pt x="4114800" y="0"/>
                </a:lnTo>
                <a:lnTo>
                  <a:pt x="4114800" y="3748209"/>
                </a:lnTo>
                <a:lnTo>
                  <a:pt x="0" y="3748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9" name="Group 38">
            <a:extLst>
              <a:ext uri="{FF2B5EF4-FFF2-40B4-BE49-F238E27FC236}">
                <a16:creationId xmlns:a16="http://schemas.microsoft.com/office/drawing/2014/main" id="{49BE3569-01A9-C02A-BA1B-B0BE33329F18}"/>
              </a:ext>
            </a:extLst>
          </p:cNvPr>
          <p:cNvGrpSpPr/>
          <p:nvPr/>
        </p:nvGrpSpPr>
        <p:grpSpPr>
          <a:xfrm>
            <a:off x="-757433" y="-100203"/>
            <a:ext cx="4449098" cy="1509252"/>
            <a:chOff x="-769443" y="-70250"/>
            <a:chExt cx="4449098" cy="1509252"/>
          </a:xfrm>
        </p:grpSpPr>
        <p:pic>
          <p:nvPicPr>
            <p:cNvPr id="40" name="Picture 39" descr="Icon&#10;&#10;Description automatically generated">
              <a:extLst>
                <a:ext uri="{FF2B5EF4-FFF2-40B4-BE49-F238E27FC236}">
                  <a16:creationId xmlns:a16="http://schemas.microsoft.com/office/drawing/2014/main" id="{4D6E8E7A-8D0F-E7B1-BE77-8142A846F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41" name="Picture 40" descr="Icon&#10;&#10;Description automatically generated">
              <a:extLst>
                <a:ext uri="{FF2B5EF4-FFF2-40B4-BE49-F238E27FC236}">
                  <a16:creationId xmlns:a16="http://schemas.microsoft.com/office/drawing/2014/main" id="{95D9E50C-3682-2F69-83E4-12CCD6F84D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42" name="Picture 41" descr="Icon&#10;&#10;Description automatically generated">
              <a:extLst>
                <a:ext uri="{FF2B5EF4-FFF2-40B4-BE49-F238E27FC236}">
                  <a16:creationId xmlns:a16="http://schemas.microsoft.com/office/drawing/2014/main" id="{77C8CBC7-179A-4135-5C3C-DF0769B24732}"/>
                </a:ext>
              </a:extLst>
            </p:cNvPr>
            <p:cNvPicPr>
              <a:picLocks noChangeAspect="1"/>
            </p:cNvPicPr>
            <p:nvPr/>
          </p:nvPicPr>
          <p:blipFill rotWithShape="1">
            <a:blip r:embed="rId8">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43" name="Picture 42" descr="Icon&#10;&#10;Description automatically generated">
              <a:extLst>
                <a:ext uri="{FF2B5EF4-FFF2-40B4-BE49-F238E27FC236}">
                  <a16:creationId xmlns:a16="http://schemas.microsoft.com/office/drawing/2014/main" id="{483B90B8-7729-9E58-9472-829D5CA02B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44" name="Picture 43" descr="Icon&#10;&#10;Description automatically generated">
              <a:extLst>
                <a:ext uri="{FF2B5EF4-FFF2-40B4-BE49-F238E27FC236}">
                  <a16:creationId xmlns:a16="http://schemas.microsoft.com/office/drawing/2014/main" id="{71C2EB99-9D76-CEA8-7069-FCFF1A6FD9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45" name="Picture 44" descr="Icon&#10;&#10;Description automatically generated">
              <a:extLst>
                <a:ext uri="{FF2B5EF4-FFF2-40B4-BE49-F238E27FC236}">
                  <a16:creationId xmlns:a16="http://schemas.microsoft.com/office/drawing/2014/main" id="{F6AC88D9-C077-3AA3-B65E-F2141E0D2DEE}"/>
                </a:ext>
              </a:extLst>
            </p:cNvPr>
            <p:cNvPicPr>
              <a:picLocks noChangeAspect="1"/>
            </p:cNvPicPr>
            <p:nvPr/>
          </p:nvPicPr>
          <p:blipFill rotWithShape="1">
            <a:blip r:embed="rId8">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grpSp>
        <p:nvGrpSpPr>
          <p:cNvPr id="46" name="Group 45">
            <a:extLst>
              <a:ext uri="{FF2B5EF4-FFF2-40B4-BE49-F238E27FC236}">
                <a16:creationId xmlns:a16="http://schemas.microsoft.com/office/drawing/2014/main" id="{09E8D3B9-BB63-FA98-F47F-5C331836C3D3}"/>
              </a:ext>
            </a:extLst>
          </p:cNvPr>
          <p:cNvGrpSpPr/>
          <p:nvPr/>
        </p:nvGrpSpPr>
        <p:grpSpPr>
          <a:xfrm flipH="1">
            <a:off x="14350686" y="-61147"/>
            <a:ext cx="4449098" cy="1509252"/>
            <a:chOff x="-769443" y="-70250"/>
            <a:chExt cx="4449098" cy="1509252"/>
          </a:xfrm>
        </p:grpSpPr>
        <p:pic>
          <p:nvPicPr>
            <p:cNvPr id="47" name="Picture 46" descr="Icon&#10;&#10;Description automatically generated">
              <a:extLst>
                <a:ext uri="{FF2B5EF4-FFF2-40B4-BE49-F238E27FC236}">
                  <a16:creationId xmlns:a16="http://schemas.microsoft.com/office/drawing/2014/main" id="{2A21AAD3-2328-C619-8165-C2171B940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48" name="Picture 47" descr="Icon&#10;&#10;Description automatically generated">
              <a:extLst>
                <a:ext uri="{FF2B5EF4-FFF2-40B4-BE49-F238E27FC236}">
                  <a16:creationId xmlns:a16="http://schemas.microsoft.com/office/drawing/2014/main" id="{30F021EE-6843-7271-E10D-E636A8CD73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49" name="Picture 48" descr="Icon&#10;&#10;Description automatically generated">
              <a:extLst>
                <a:ext uri="{FF2B5EF4-FFF2-40B4-BE49-F238E27FC236}">
                  <a16:creationId xmlns:a16="http://schemas.microsoft.com/office/drawing/2014/main" id="{DAE7E9AD-15D5-5981-925B-7C152FA154C2}"/>
                </a:ext>
              </a:extLst>
            </p:cNvPr>
            <p:cNvPicPr>
              <a:picLocks noChangeAspect="1"/>
            </p:cNvPicPr>
            <p:nvPr/>
          </p:nvPicPr>
          <p:blipFill rotWithShape="1">
            <a:blip r:embed="rId8">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50" name="Picture 49" descr="Icon&#10;&#10;Description automatically generated">
              <a:extLst>
                <a:ext uri="{FF2B5EF4-FFF2-40B4-BE49-F238E27FC236}">
                  <a16:creationId xmlns:a16="http://schemas.microsoft.com/office/drawing/2014/main" id="{56E514D5-E607-A4EB-545A-A047DB866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51" name="Picture 50" descr="Icon&#10;&#10;Description automatically generated">
              <a:extLst>
                <a:ext uri="{FF2B5EF4-FFF2-40B4-BE49-F238E27FC236}">
                  <a16:creationId xmlns:a16="http://schemas.microsoft.com/office/drawing/2014/main" id="{5A4A3918-399C-FD0B-913A-7626706792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52" name="Picture 51" descr="Icon&#10;&#10;Description automatically generated">
              <a:extLst>
                <a:ext uri="{FF2B5EF4-FFF2-40B4-BE49-F238E27FC236}">
                  <a16:creationId xmlns:a16="http://schemas.microsoft.com/office/drawing/2014/main" id="{65C13211-9477-C4DB-4695-6BD2BCC41F94}"/>
                </a:ext>
              </a:extLst>
            </p:cNvPr>
            <p:cNvPicPr>
              <a:picLocks noChangeAspect="1"/>
            </p:cNvPicPr>
            <p:nvPr/>
          </p:nvPicPr>
          <p:blipFill rotWithShape="1">
            <a:blip r:embed="rId8">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pic>
        <p:nvPicPr>
          <p:cNvPr id="54" name="Picture 53" descr="A picture containing text&#10;&#10;Description automatically generated">
            <a:extLst>
              <a:ext uri="{FF2B5EF4-FFF2-40B4-BE49-F238E27FC236}">
                <a16:creationId xmlns:a16="http://schemas.microsoft.com/office/drawing/2014/main" id="{8C4A2B99-A709-A484-EB7D-3DBDB7C690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04" y="94047"/>
            <a:ext cx="756754" cy="1047813"/>
          </a:xfrm>
          <a:prstGeom prst="rect">
            <a:avLst/>
          </a:prstGeom>
        </p:spPr>
      </p:pic>
      <p:pic>
        <p:nvPicPr>
          <p:cNvPr id="55" name="Picture 54">
            <a:extLst>
              <a:ext uri="{FF2B5EF4-FFF2-40B4-BE49-F238E27FC236}">
                <a16:creationId xmlns:a16="http://schemas.microsoft.com/office/drawing/2014/main" id="{9F0E2475-E9A3-A9ED-2F85-3B7088173F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270" y="-102310"/>
            <a:ext cx="796339" cy="1174599"/>
          </a:xfrm>
          <a:prstGeom prst="rect">
            <a:avLst/>
          </a:prstGeom>
        </p:spPr>
      </p:pic>
      <p:pic>
        <p:nvPicPr>
          <p:cNvPr id="56" name="Picture 55" descr="A picture containing text, sign, night sky&#10;&#10;Description automatically generated">
            <a:extLst>
              <a:ext uri="{FF2B5EF4-FFF2-40B4-BE49-F238E27FC236}">
                <a16:creationId xmlns:a16="http://schemas.microsoft.com/office/drawing/2014/main" id="{C400DD54-F6C4-641C-BC8B-00B0BC2956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33127" y="116383"/>
            <a:ext cx="915790" cy="1284096"/>
          </a:xfrm>
          <a:prstGeom prst="rect">
            <a:avLst/>
          </a:prstGeom>
        </p:spPr>
      </p:pic>
      <p:pic>
        <p:nvPicPr>
          <p:cNvPr id="57" name="Picture 56" descr="A picture containing toy, vector graphics&#10;&#10;Description automatically generated">
            <a:extLst>
              <a:ext uri="{FF2B5EF4-FFF2-40B4-BE49-F238E27FC236}">
                <a16:creationId xmlns:a16="http://schemas.microsoft.com/office/drawing/2014/main" id="{94CE0997-E8AD-7F52-DE76-0FB26DCD86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34503" y="5111657"/>
            <a:ext cx="5056239" cy="5449664"/>
          </a:xfrm>
          <a:prstGeom prst="rect">
            <a:avLst/>
          </a:prstGeom>
        </p:spPr>
      </p:pic>
      <p:pic>
        <p:nvPicPr>
          <p:cNvPr id="58" name="Picture 57" descr="Graphical user interface&#10;&#10;Description automatically generated with medium confidence">
            <a:extLst>
              <a:ext uri="{FF2B5EF4-FFF2-40B4-BE49-F238E27FC236}">
                <a16:creationId xmlns:a16="http://schemas.microsoft.com/office/drawing/2014/main" id="{C1F98779-4540-8869-96AF-CD1ACE36BEA9}"/>
              </a:ext>
            </a:extLst>
          </p:cNvPr>
          <p:cNvPicPr>
            <a:picLocks noChangeAspect="1"/>
          </p:cNvPicPr>
          <p:nvPr/>
        </p:nvPicPr>
        <p:blipFill rotWithShape="1">
          <a:blip r:embed="rId13">
            <a:extLst>
              <a:ext uri="{28A0092B-C50C-407E-A947-70E740481C1C}">
                <a14:useLocalDpi xmlns:a14="http://schemas.microsoft.com/office/drawing/2010/main" val="0"/>
              </a:ext>
            </a:extLst>
          </a:blip>
          <a:srcRect l="50503"/>
          <a:stretch/>
        </p:blipFill>
        <p:spPr>
          <a:xfrm>
            <a:off x="16232801" y="1262448"/>
            <a:ext cx="2253128" cy="4358869"/>
          </a:xfrm>
          <a:prstGeom prst="rect">
            <a:avLst/>
          </a:prstGeom>
        </p:spPr>
      </p:pic>
      <p:pic>
        <p:nvPicPr>
          <p:cNvPr id="60" name="Picture 59" descr="Graphical user interface&#10;&#10;Description automatically generated with medium confidence">
            <a:extLst>
              <a:ext uri="{FF2B5EF4-FFF2-40B4-BE49-F238E27FC236}">
                <a16:creationId xmlns:a16="http://schemas.microsoft.com/office/drawing/2014/main" id="{B75C2671-EC80-64AC-5291-25F5690C79D0}"/>
              </a:ext>
            </a:extLst>
          </p:cNvPr>
          <p:cNvPicPr>
            <a:picLocks noChangeAspect="1"/>
          </p:cNvPicPr>
          <p:nvPr/>
        </p:nvPicPr>
        <p:blipFill rotWithShape="1">
          <a:blip r:embed="rId13">
            <a:extLst>
              <a:ext uri="{28A0092B-C50C-407E-A947-70E740481C1C}">
                <a14:useLocalDpi xmlns:a14="http://schemas.microsoft.com/office/drawing/2010/main" val="0"/>
              </a:ext>
            </a:extLst>
          </a:blip>
          <a:srcRect l="3185" t="32678" r="51151" b="-2050"/>
          <a:stretch/>
        </p:blipFill>
        <p:spPr>
          <a:xfrm>
            <a:off x="14870707" y="524516"/>
            <a:ext cx="1691049" cy="2548489"/>
          </a:xfrm>
          <a:prstGeom prst="rect">
            <a:avLst/>
          </a:prstGeom>
        </p:spPr>
      </p:pic>
      <p:pic>
        <p:nvPicPr>
          <p:cNvPr id="61" name="Picture 60" descr="A picture containing container, basket&#10;&#10;Description automatically generated">
            <a:extLst>
              <a:ext uri="{FF2B5EF4-FFF2-40B4-BE49-F238E27FC236}">
                <a16:creationId xmlns:a16="http://schemas.microsoft.com/office/drawing/2014/main" id="{BE3C58CB-C773-B3FB-78F0-FEFA5F4F6BC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9772" y="4029478"/>
            <a:ext cx="1220063" cy="867954"/>
          </a:xfrm>
          <a:prstGeom prst="rect">
            <a:avLst/>
          </a:prstGeom>
        </p:spPr>
      </p:pic>
      <p:sp>
        <p:nvSpPr>
          <p:cNvPr id="65" name="Freeform 3">
            <a:extLst>
              <a:ext uri="{FF2B5EF4-FFF2-40B4-BE49-F238E27FC236}">
                <a16:creationId xmlns:a16="http://schemas.microsoft.com/office/drawing/2014/main" id="{5DF170BE-4ADF-2335-B2BA-5CF030729049}"/>
              </a:ext>
            </a:extLst>
          </p:cNvPr>
          <p:cNvSpPr/>
          <p:nvPr/>
        </p:nvSpPr>
        <p:spPr>
          <a:xfrm rot="20824757" flipH="1">
            <a:off x="15444893" y="7739393"/>
            <a:ext cx="2443196" cy="1643622"/>
          </a:xfrm>
          <a:custGeom>
            <a:avLst/>
            <a:gdLst/>
            <a:ahLst/>
            <a:cxnLst/>
            <a:rect l="l" t="t" r="r" b="b"/>
            <a:pathLst>
              <a:path w="5715000" h="4114800">
                <a:moveTo>
                  <a:pt x="5715000" y="0"/>
                </a:moveTo>
                <a:lnTo>
                  <a:pt x="0" y="0"/>
                </a:lnTo>
                <a:lnTo>
                  <a:pt x="0" y="4114800"/>
                </a:lnTo>
                <a:lnTo>
                  <a:pt x="5715000" y="4114800"/>
                </a:lnTo>
                <a:lnTo>
                  <a:pt x="571500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6">
            <a:extLst>
              <a:ext uri="{FF2B5EF4-FFF2-40B4-BE49-F238E27FC236}">
                <a16:creationId xmlns:a16="http://schemas.microsoft.com/office/drawing/2014/main" id="{385091C4-5C0E-E478-926F-6BF22728BB0A}"/>
              </a:ext>
            </a:extLst>
          </p:cNvPr>
          <p:cNvSpPr/>
          <p:nvPr/>
        </p:nvSpPr>
        <p:spPr>
          <a:xfrm rot="5159154">
            <a:off x="12428668" y="1077703"/>
            <a:ext cx="1364191" cy="1451635"/>
          </a:xfrm>
          <a:custGeom>
            <a:avLst/>
            <a:gdLst/>
            <a:ahLst/>
            <a:cxnLst/>
            <a:rect l="l" t="t" r="r" b="b"/>
            <a:pathLst>
              <a:path w="6815719" h="5895597">
                <a:moveTo>
                  <a:pt x="0" y="0"/>
                </a:moveTo>
                <a:lnTo>
                  <a:pt x="6815718" y="0"/>
                </a:lnTo>
                <a:lnTo>
                  <a:pt x="6815718" y="5895596"/>
                </a:lnTo>
                <a:lnTo>
                  <a:pt x="0" y="589559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2" name="Picture 71">
            <a:extLst>
              <a:ext uri="{FF2B5EF4-FFF2-40B4-BE49-F238E27FC236}">
                <a16:creationId xmlns:a16="http://schemas.microsoft.com/office/drawing/2014/main" id="{EFC1DA09-7EAA-F05D-F196-90B5B9E2A0EA}"/>
              </a:ext>
            </a:extLst>
          </p:cNvPr>
          <p:cNvPicPr>
            <a:picLocks noChangeAspect="1"/>
          </p:cNvPicPr>
          <p:nvPr/>
        </p:nvPicPr>
        <p:blipFill>
          <a:blip r:embed="rId18"/>
          <a:stretch>
            <a:fillRect/>
          </a:stretch>
        </p:blipFill>
        <p:spPr>
          <a:xfrm>
            <a:off x="-197929" y="4942472"/>
            <a:ext cx="2804403" cy="4982134"/>
          </a:xfrm>
          <a:prstGeom prst="rect">
            <a:avLst/>
          </a:prstGeom>
        </p:spPr>
      </p:pic>
      <p:pic>
        <p:nvPicPr>
          <p:cNvPr id="73" name="Picture 72">
            <a:extLst>
              <a:ext uri="{FF2B5EF4-FFF2-40B4-BE49-F238E27FC236}">
                <a16:creationId xmlns:a16="http://schemas.microsoft.com/office/drawing/2014/main" id="{E25871DF-5BC7-12A7-53C8-EB2AFC44B5BD}"/>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4876026" y="5749568"/>
            <a:ext cx="11053006" cy="3863812"/>
          </a:xfrm>
          <a:prstGeom prst="rect">
            <a:avLst/>
          </a:prstGeom>
        </p:spPr>
      </p:pic>
      <p:sp>
        <p:nvSpPr>
          <p:cNvPr id="88" name="Freeform 5">
            <a:extLst>
              <a:ext uri="{FF2B5EF4-FFF2-40B4-BE49-F238E27FC236}">
                <a16:creationId xmlns:a16="http://schemas.microsoft.com/office/drawing/2014/main" id="{10124664-6BCC-0883-5B59-F0022B57DE1A}"/>
              </a:ext>
            </a:extLst>
          </p:cNvPr>
          <p:cNvSpPr/>
          <p:nvPr/>
        </p:nvSpPr>
        <p:spPr>
          <a:xfrm flipH="1">
            <a:off x="2794656" y="656838"/>
            <a:ext cx="1243111" cy="1019863"/>
          </a:xfrm>
          <a:custGeom>
            <a:avLst/>
            <a:gdLst/>
            <a:ahLst/>
            <a:cxnLst/>
            <a:rect l="l" t="t" r="r" b="b"/>
            <a:pathLst>
              <a:path w="4744528" h="4114800">
                <a:moveTo>
                  <a:pt x="4744528" y="0"/>
                </a:moveTo>
                <a:lnTo>
                  <a:pt x="0" y="0"/>
                </a:lnTo>
                <a:lnTo>
                  <a:pt x="0" y="4114800"/>
                </a:lnTo>
                <a:lnTo>
                  <a:pt x="4744528" y="4114800"/>
                </a:lnTo>
                <a:lnTo>
                  <a:pt x="4744528"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3">
            <a:extLst>
              <a:ext uri="{FF2B5EF4-FFF2-40B4-BE49-F238E27FC236}">
                <a16:creationId xmlns:a16="http://schemas.microsoft.com/office/drawing/2014/main" id="{DC633716-5CC3-C8A5-7365-D5FD1207832E}"/>
              </a:ext>
            </a:extLst>
          </p:cNvPr>
          <p:cNvSpPr/>
          <p:nvPr/>
        </p:nvSpPr>
        <p:spPr>
          <a:xfrm rot="18654363">
            <a:off x="3598323" y="3285682"/>
            <a:ext cx="1632223" cy="1510259"/>
          </a:xfrm>
          <a:custGeom>
            <a:avLst/>
            <a:gdLst/>
            <a:ahLst/>
            <a:cxnLst/>
            <a:rect l="l" t="t" r="r" b="b"/>
            <a:pathLst>
              <a:path w="2750837" h="2085635">
                <a:moveTo>
                  <a:pt x="0" y="0"/>
                </a:moveTo>
                <a:lnTo>
                  <a:pt x="2750837" y="0"/>
                </a:lnTo>
                <a:lnTo>
                  <a:pt x="2750837" y="2085635"/>
                </a:lnTo>
                <a:lnTo>
                  <a:pt x="0" y="208563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1" name="Picture 90">
            <a:extLst>
              <a:ext uri="{FF2B5EF4-FFF2-40B4-BE49-F238E27FC236}">
                <a16:creationId xmlns:a16="http://schemas.microsoft.com/office/drawing/2014/main" id="{0F4F7392-3160-7C20-565F-E91E8751D5B7}"/>
              </a:ext>
            </a:extLst>
          </p:cNvPr>
          <p:cNvPicPr>
            <a:picLocks noChangeAspect="1"/>
          </p:cNvPicPr>
          <p:nvPr/>
        </p:nvPicPr>
        <p:blipFill>
          <a:blip r:embed="rId25"/>
          <a:stretch>
            <a:fillRect/>
          </a:stretch>
        </p:blipFill>
        <p:spPr>
          <a:xfrm>
            <a:off x="732213" y="1154154"/>
            <a:ext cx="5398318" cy="4093546"/>
          </a:xfrm>
          <a:prstGeom prst="rect">
            <a:avLst/>
          </a:prstGeom>
        </p:spPr>
      </p:pic>
      <p:pic>
        <p:nvPicPr>
          <p:cNvPr id="96" name="Picture 95">
            <a:extLst>
              <a:ext uri="{FF2B5EF4-FFF2-40B4-BE49-F238E27FC236}">
                <a16:creationId xmlns:a16="http://schemas.microsoft.com/office/drawing/2014/main" id="{6AE014ED-F02F-77AB-E973-995622C882F5}"/>
              </a:ext>
            </a:extLst>
          </p:cNvPr>
          <p:cNvPicPr>
            <a:picLocks noChangeAspect="1"/>
          </p:cNvPicPr>
          <p:nvPr/>
        </p:nvPicPr>
        <p:blipFill>
          <a:blip r:embed="rId26"/>
          <a:stretch>
            <a:fillRect/>
          </a:stretch>
        </p:blipFill>
        <p:spPr>
          <a:xfrm>
            <a:off x="3202306" y="364909"/>
            <a:ext cx="14046401" cy="6943946"/>
          </a:xfrm>
          <a:prstGeom prst="rect">
            <a:avLst/>
          </a:prstGeom>
        </p:spPr>
      </p:pic>
      <p:pic>
        <p:nvPicPr>
          <p:cNvPr id="97" name="5-bai-hat-hay-nhat-khong-ban-quyen-lam-travel-vlog-5-best-travel-songs-free-vlog-music">
            <a:hlinkClick r:id="" action="ppaction://media"/>
            <a:extLst>
              <a:ext uri="{FF2B5EF4-FFF2-40B4-BE49-F238E27FC236}">
                <a16:creationId xmlns:a16="http://schemas.microsoft.com/office/drawing/2014/main" id="{3A132EA7-94F9-C5B9-1B18-6C688803BC15}"/>
              </a:ext>
            </a:extLst>
          </p:cNvPr>
          <p:cNvPicPr>
            <a:picLocks noChangeAspect="1"/>
          </p:cNvPicPr>
          <p:nvPr>
            <a:audioFile r:link="rId1"/>
            <p:extLst>
              <p:ext uri="{DAA4B4D4-6D71-4841-9C94-3DE7FCFB9230}">
                <p14:media xmlns:p14="http://schemas.microsoft.com/office/powerpoint/2010/main" r:embed="rId2">
                  <p14:trim st="304575" end="420860"/>
                </p14:media>
              </p:ext>
            </p:extLst>
          </p:nvPr>
        </p:nvPicPr>
        <p:blipFill>
          <a:blip r:embed="rId27"/>
          <a:stretch>
            <a:fillRect/>
          </a:stretch>
        </p:blipFill>
        <p:spPr>
          <a:xfrm>
            <a:off x="-3223559" y="2929532"/>
            <a:ext cx="1727200" cy="1727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57" fill="hold"/>
                                        <p:tgtEl>
                                          <p:spTgt spid="97"/>
                                        </p:tgtEl>
                                      </p:cBhvr>
                                    </p:cmd>
                                  </p:childTnLst>
                                </p:cTn>
                              </p:par>
                              <p:par>
                                <p:cTn id="7" presetID="10"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500"/>
                                        <p:tgtEl>
                                          <p:spTgt spid="39"/>
                                        </p:tgtEl>
                                      </p:cBhvr>
                                    </p:animEffect>
                                  </p:childTnLst>
                                </p:cTn>
                              </p:par>
                              <p:par>
                                <p:cTn id="10" presetID="10"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27357"/>
                            </p:stCondLst>
                            <p:childTnLst>
                              <p:par>
                                <p:cTn id="14" presetID="2" presetClass="entr" presetSubtype="2"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1+#ppt_w/2"/>
                                          </p:val>
                                        </p:tav>
                                        <p:tav tm="100000">
                                          <p:val>
                                            <p:strVal val="#ppt_x"/>
                                          </p:val>
                                        </p:tav>
                                      </p:tavLst>
                                    </p:anim>
                                    <p:anim calcmode="lin" valueType="num">
                                      <p:cBhvr additive="base">
                                        <p:cTn id="17" dur="500" fill="hold"/>
                                        <p:tgtEl>
                                          <p:spTgt spid="58"/>
                                        </p:tgtEl>
                                        <p:attrNameLst>
                                          <p:attrName>ppt_y</p:attrName>
                                        </p:attrNameLst>
                                      </p:cBhvr>
                                      <p:tavLst>
                                        <p:tav tm="0">
                                          <p:val>
                                            <p:strVal val="#ppt_y"/>
                                          </p:val>
                                        </p:tav>
                                        <p:tav tm="100000">
                                          <p:val>
                                            <p:strVal val="#ppt_y"/>
                                          </p:val>
                                        </p:tav>
                                      </p:tavLst>
                                    </p:anim>
                                  </p:childTnLst>
                                </p:cTn>
                              </p:par>
                            </p:childTnLst>
                          </p:cTn>
                        </p:par>
                        <p:par>
                          <p:cTn id="18" fill="hold">
                            <p:stCondLst>
                              <p:cond delay="127857"/>
                            </p:stCondLst>
                            <p:childTnLst>
                              <p:par>
                                <p:cTn id="19" presetID="2" presetClass="entr" presetSubtype="9" fill="hold" nodeType="after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0-#ppt_w/2"/>
                                          </p:val>
                                        </p:tav>
                                        <p:tav tm="100000">
                                          <p:val>
                                            <p:strVal val="#ppt_x"/>
                                          </p:val>
                                        </p:tav>
                                      </p:tavLst>
                                    </p:anim>
                                    <p:anim calcmode="lin" valueType="num">
                                      <p:cBhvr additive="base">
                                        <p:cTn id="22" dur="500" fill="hold"/>
                                        <p:tgtEl>
                                          <p:spTgt spid="54"/>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0-#ppt_w/2"/>
                                          </p:val>
                                        </p:tav>
                                        <p:tav tm="100000">
                                          <p:val>
                                            <p:strVal val="#ppt_x"/>
                                          </p:val>
                                        </p:tav>
                                      </p:tavLst>
                                    </p:anim>
                                    <p:anim calcmode="lin" valueType="num">
                                      <p:cBhvr additive="base">
                                        <p:cTn id="26" dur="500" fill="hold"/>
                                        <p:tgtEl>
                                          <p:spTgt spid="55"/>
                                        </p:tgtEl>
                                        <p:attrNameLst>
                                          <p:attrName>ppt_y</p:attrName>
                                        </p:attrNameLst>
                                      </p:cBhvr>
                                      <p:tavLst>
                                        <p:tav tm="0">
                                          <p:val>
                                            <p:strVal val="0-#ppt_h/2"/>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0-#ppt_w/2"/>
                                          </p:val>
                                        </p:tav>
                                        <p:tav tm="100000">
                                          <p:val>
                                            <p:strVal val="#ppt_x"/>
                                          </p:val>
                                        </p:tav>
                                      </p:tavLst>
                                    </p:anim>
                                    <p:anim calcmode="lin" valueType="num">
                                      <p:cBhvr additive="base">
                                        <p:cTn id="30" dur="500" fill="hold"/>
                                        <p:tgtEl>
                                          <p:spTgt spid="56"/>
                                        </p:tgtEl>
                                        <p:attrNameLst>
                                          <p:attrName>ppt_y</p:attrName>
                                        </p:attrNameLst>
                                      </p:cBhvr>
                                      <p:tavLst>
                                        <p:tav tm="0">
                                          <p:val>
                                            <p:strVal val="0-#ppt_h/2"/>
                                          </p:val>
                                        </p:tav>
                                        <p:tav tm="100000">
                                          <p:val>
                                            <p:strVal val="#ppt_y"/>
                                          </p:val>
                                        </p:tav>
                                      </p:tavLst>
                                    </p:anim>
                                  </p:childTnLst>
                                </p:cTn>
                              </p:par>
                            </p:childTnLst>
                          </p:cTn>
                        </p:par>
                        <p:par>
                          <p:cTn id="31" fill="hold">
                            <p:stCondLst>
                              <p:cond delay="128357"/>
                            </p:stCondLst>
                            <p:childTnLst>
                              <p:par>
                                <p:cTn id="32" presetID="42"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1000"/>
                                        <p:tgtEl>
                                          <p:spTgt spid="60"/>
                                        </p:tgtEl>
                                      </p:cBhvr>
                                    </p:animEffect>
                                    <p:anim calcmode="lin" valueType="num">
                                      <p:cBhvr>
                                        <p:cTn id="35" dur="1000" fill="hold"/>
                                        <p:tgtEl>
                                          <p:spTgt spid="60"/>
                                        </p:tgtEl>
                                        <p:attrNameLst>
                                          <p:attrName>ppt_x</p:attrName>
                                        </p:attrNameLst>
                                      </p:cBhvr>
                                      <p:tavLst>
                                        <p:tav tm="0">
                                          <p:val>
                                            <p:strVal val="#ppt_x"/>
                                          </p:val>
                                        </p:tav>
                                        <p:tav tm="100000">
                                          <p:val>
                                            <p:strVal val="#ppt_x"/>
                                          </p:val>
                                        </p:tav>
                                      </p:tavLst>
                                    </p:anim>
                                    <p:anim calcmode="lin" valueType="num">
                                      <p:cBhvr>
                                        <p:cTn id="36" dur="1000" fill="hold"/>
                                        <p:tgtEl>
                                          <p:spTgt spid="60"/>
                                        </p:tgtEl>
                                        <p:attrNameLst>
                                          <p:attrName>ppt_y</p:attrName>
                                        </p:attrNameLst>
                                      </p:cBhvr>
                                      <p:tavLst>
                                        <p:tav tm="0">
                                          <p:val>
                                            <p:strVal val="#ppt_y+.1"/>
                                          </p:val>
                                        </p:tav>
                                        <p:tav tm="100000">
                                          <p:val>
                                            <p:strVal val="#ppt_y"/>
                                          </p:val>
                                        </p:tav>
                                      </p:tavLst>
                                    </p:anim>
                                  </p:childTnLst>
                                </p:cTn>
                              </p:par>
                            </p:childTnLst>
                          </p:cTn>
                        </p:par>
                        <p:par>
                          <p:cTn id="37" fill="hold">
                            <p:stCondLst>
                              <p:cond delay="129357"/>
                            </p:stCondLst>
                            <p:childTnLst>
                              <p:par>
                                <p:cTn id="38" presetID="42" presetClass="entr" presetSubtype="0" fill="hold"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1000"/>
                                        <p:tgtEl>
                                          <p:spTgt spid="61"/>
                                        </p:tgtEl>
                                      </p:cBhvr>
                                    </p:animEffect>
                                    <p:anim calcmode="lin" valueType="num">
                                      <p:cBhvr>
                                        <p:cTn id="41" dur="1000" fill="hold"/>
                                        <p:tgtEl>
                                          <p:spTgt spid="61"/>
                                        </p:tgtEl>
                                        <p:attrNameLst>
                                          <p:attrName>ppt_x</p:attrName>
                                        </p:attrNameLst>
                                      </p:cBhvr>
                                      <p:tavLst>
                                        <p:tav tm="0">
                                          <p:val>
                                            <p:strVal val="#ppt_x"/>
                                          </p:val>
                                        </p:tav>
                                        <p:tav tm="100000">
                                          <p:val>
                                            <p:strVal val="#ppt_x"/>
                                          </p:val>
                                        </p:tav>
                                      </p:tavLst>
                                    </p:anim>
                                    <p:anim calcmode="lin" valueType="num">
                                      <p:cBhvr>
                                        <p:cTn id="42" dur="1000" fill="hold"/>
                                        <p:tgtEl>
                                          <p:spTgt spid="61"/>
                                        </p:tgtEl>
                                        <p:attrNameLst>
                                          <p:attrName>ppt_y</p:attrName>
                                        </p:attrNameLst>
                                      </p:cBhvr>
                                      <p:tavLst>
                                        <p:tav tm="0">
                                          <p:val>
                                            <p:strVal val="#ppt_y+.1"/>
                                          </p:val>
                                        </p:tav>
                                        <p:tav tm="100000">
                                          <p:val>
                                            <p:strVal val="#ppt_y"/>
                                          </p:val>
                                        </p:tav>
                                      </p:tavLst>
                                    </p:anim>
                                  </p:childTnLst>
                                </p:cTn>
                              </p:par>
                            </p:childTnLst>
                          </p:cTn>
                        </p:par>
                        <p:par>
                          <p:cTn id="43" fill="hold">
                            <p:stCondLst>
                              <p:cond delay="130357"/>
                            </p:stCondLst>
                            <p:childTnLst>
                              <p:par>
                                <p:cTn id="44" presetID="42" presetClass="entr" presetSubtype="0" fill="hold" nodeType="after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1000"/>
                                        <p:tgtEl>
                                          <p:spTgt spid="57"/>
                                        </p:tgtEl>
                                      </p:cBhvr>
                                    </p:animEffect>
                                    <p:anim calcmode="lin" valueType="num">
                                      <p:cBhvr>
                                        <p:cTn id="47" dur="1000" fill="hold"/>
                                        <p:tgtEl>
                                          <p:spTgt spid="57"/>
                                        </p:tgtEl>
                                        <p:attrNameLst>
                                          <p:attrName>ppt_x</p:attrName>
                                        </p:attrNameLst>
                                      </p:cBhvr>
                                      <p:tavLst>
                                        <p:tav tm="0">
                                          <p:val>
                                            <p:strVal val="#ppt_x"/>
                                          </p:val>
                                        </p:tav>
                                        <p:tav tm="100000">
                                          <p:val>
                                            <p:strVal val="#ppt_x"/>
                                          </p:val>
                                        </p:tav>
                                      </p:tavLst>
                                    </p:anim>
                                    <p:anim calcmode="lin" valueType="num">
                                      <p:cBhvr>
                                        <p:cTn id="4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000" fill="hold"/>
                                        <p:tgtEl>
                                          <p:spTgt spid="91"/>
                                        </p:tgtEl>
                                        <p:attrNameLst>
                                          <p:attrName>ppt_w</p:attrName>
                                        </p:attrNameLst>
                                      </p:cBhvr>
                                      <p:tavLst>
                                        <p:tav tm="0">
                                          <p:val>
                                            <p:fltVal val="0"/>
                                          </p:val>
                                        </p:tav>
                                        <p:tav tm="100000">
                                          <p:val>
                                            <p:strVal val="#ppt_w"/>
                                          </p:val>
                                        </p:tav>
                                      </p:tavLst>
                                    </p:anim>
                                    <p:anim calcmode="lin" valueType="num">
                                      <p:cBhvr>
                                        <p:cTn id="54" dur="1000" fill="hold"/>
                                        <p:tgtEl>
                                          <p:spTgt spid="91"/>
                                        </p:tgtEl>
                                        <p:attrNameLst>
                                          <p:attrName>ppt_h</p:attrName>
                                        </p:attrNameLst>
                                      </p:cBhvr>
                                      <p:tavLst>
                                        <p:tav tm="0">
                                          <p:val>
                                            <p:fltVal val="0"/>
                                          </p:val>
                                        </p:tav>
                                        <p:tav tm="100000">
                                          <p:val>
                                            <p:strVal val="#ppt_h"/>
                                          </p:val>
                                        </p:tav>
                                      </p:tavLst>
                                    </p:anim>
                                    <p:anim calcmode="lin" valueType="num">
                                      <p:cBhvr>
                                        <p:cTn id="55" dur="1000" fill="hold"/>
                                        <p:tgtEl>
                                          <p:spTgt spid="91"/>
                                        </p:tgtEl>
                                        <p:attrNameLst>
                                          <p:attrName>style.rotation</p:attrName>
                                        </p:attrNameLst>
                                      </p:cBhvr>
                                      <p:tavLst>
                                        <p:tav tm="0">
                                          <p:val>
                                            <p:fltVal val="90"/>
                                          </p:val>
                                        </p:tav>
                                        <p:tav tm="100000">
                                          <p:val>
                                            <p:fltVal val="0"/>
                                          </p:val>
                                        </p:tav>
                                      </p:tavLst>
                                    </p:anim>
                                    <p:animEffect transition="in" filter="fade">
                                      <p:cBhvr>
                                        <p:cTn id="56" dur="1000"/>
                                        <p:tgtEl>
                                          <p:spTgt spid="91"/>
                                        </p:tgtEl>
                                      </p:cBhvr>
                                    </p:animEffect>
                                  </p:childTnLst>
                                </p:cTn>
                              </p:par>
                              <p:par>
                                <p:cTn id="57" presetID="31" presetClass="entr" presetSubtype="0" fill="hold" nodeType="withEffect">
                                  <p:stCondLst>
                                    <p:cond delay="0"/>
                                  </p:stCondLst>
                                  <p:childTnLst>
                                    <p:set>
                                      <p:cBhvr>
                                        <p:cTn id="58" dur="1" fill="hold">
                                          <p:stCondLst>
                                            <p:cond delay="0"/>
                                          </p:stCondLst>
                                        </p:cTn>
                                        <p:tgtEl>
                                          <p:spTgt spid="96"/>
                                        </p:tgtEl>
                                        <p:attrNameLst>
                                          <p:attrName>style.visibility</p:attrName>
                                        </p:attrNameLst>
                                      </p:cBhvr>
                                      <p:to>
                                        <p:strVal val="visible"/>
                                      </p:to>
                                    </p:set>
                                    <p:anim calcmode="lin" valueType="num">
                                      <p:cBhvr>
                                        <p:cTn id="59" dur="1000" fill="hold"/>
                                        <p:tgtEl>
                                          <p:spTgt spid="96"/>
                                        </p:tgtEl>
                                        <p:attrNameLst>
                                          <p:attrName>ppt_w</p:attrName>
                                        </p:attrNameLst>
                                      </p:cBhvr>
                                      <p:tavLst>
                                        <p:tav tm="0">
                                          <p:val>
                                            <p:fltVal val="0"/>
                                          </p:val>
                                        </p:tav>
                                        <p:tav tm="100000">
                                          <p:val>
                                            <p:strVal val="#ppt_w"/>
                                          </p:val>
                                        </p:tav>
                                      </p:tavLst>
                                    </p:anim>
                                    <p:anim calcmode="lin" valueType="num">
                                      <p:cBhvr>
                                        <p:cTn id="60" dur="1000" fill="hold"/>
                                        <p:tgtEl>
                                          <p:spTgt spid="96"/>
                                        </p:tgtEl>
                                        <p:attrNameLst>
                                          <p:attrName>ppt_h</p:attrName>
                                        </p:attrNameLst>
                                      </p:cBhvr>
                                      <p:tavLst>
                                        <p:tav tm="0">
                                          <p:val>
                                            <p:fltVal val="0"/>
                                          </p:val>
                                        </p:tav>
                                        <p:tav tm="100000">
                                          <p:val>
                                            <p:strVal val="#ppt_h"/>
                                          </p:val>
                                        </p:tav>
                                      </p:tavLst>
                                    </p:anim>
                                    <p:anim calcmode="lin" valueType="num">
                                      <p:cBhvr>
                                        <p:cTn id="61" dur="1000" fill="hold"/>
                                        <p:tgtEl>
                                          <p:spTgt spid="96"/>
                                        </p:tgtEl>
                                        <p:attrNameLst>
                                          <p:attrName>style.rotation</p:attrName>
                                        </p:attrNameLst>
                                      </p:cBhvr>
                                      <p:tavLst>
                                        <p:tav tm="0">
                                          <p:val>
                                            <p:fltVal val="90"/>
                                          </p:val>
                                        </p:tav>
                                        <p:tav tm="100000">
                                          <p:val>
                                            <p:fltVal val="0"/>
                                          </p:val>
                                        </p:tav>
                                      </p:tavLst>
                                    </p:anim>
                                    <p:animEffect transition="in" filter="fade">
                                      <p:cBhvr>
                                        <p:cTn id="62"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9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sp>
        <p:nvSpPr>
          <p:cNvPr id="2" name="Freeform 2"/>
          <p:cNvSpPr/>
          <p:nvPr/>
        </p:nvSpPr>
        <p:spPr>
          <a:xfrm>
            <a:off x="2687813" y="7538317"/>
            <a:ext cx="4114800" cy="4238090"/>
          </a:xfrm>
          <a:custGeom>
            <a:avLst/>
            <a:gdLst/>
            <a:ahLst/>
            <a:cxnLst/>
            <a:rect l="l" t="t" r="r" b="b"/>
            <a:pathLst>
              <a:path w="4114800" h="4238090">
                <a:moveTo>
                  <a:pt x="0" y="0"/>
                </a:moveTo>
                <a:lnTo>
                  <a:pt x="4114800" y="0"/>
                </a:lnTo>
                <a:lnTo>
                  <a:pt x="4114800" y="4238090"/>
                </a:lnTo>
                <a:lnTo>
                  <a:pt x="0" y="4238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0755007" y="7661914"/>
            <a:ext cx="4114800" cy="4238090"/>
          </a:xfrm>
          <a:custGeom>
            <a:avLst/>
            <a:gdLst/>
            <a:ahLst/>
            <a:cxnLst/>
            <a:rect l="l" t="t" r="r" b="b"/>
            <a:pathLst>
              <a:path w="4114800" h="4238090">
                <a:moveTo>
                  <a:pt x="4114800" y="0"/>
                </a:moveTo>
                <a:lnTo>
                  <a:pt x="0" y="0"/>
                </a:lnTo>
                <a:lnTo>
                  <a:pt x="0" y="4238090"/>
                </a:lnTo>
                <a:lnTo>
                  <a:pt x="4114800" y="4238090"/>
                </a:lnTo>
                <a:lnTo>
                  <a:pt x="41148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5748940" y="6842923"/>
            <a:ext cx="6059740" cy="6059740"/>
          </a:xfrm>
          <a:custGeom>
            <a:avLst/>
            <a:gdLst/>
            <a:ahLst/>
            <a:cxnLst/>
            <a:rect l="l" t="t" r="r" b="b"/>
            <a:pathLst>
              <a:path w="6059740" h="6059740">
                <a:moveTo>
                  <a:pt x="0" y="0"/>
                </a:moveTo>
                <a:lnTo>
                  <a:pt x="6059740" y="0"/>
                </a:lnTo>
                <a:lnTo>
                  <a:pt x="6059740" y="6059740"/>
                </a:lnTo>
                <a:lnTo>
                  <a:pt x="0" y="60597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801729" y="5357040"/>
            <a:ext cx="4114800" cy="3748209"/>
          </a:xfrm>
          <a:custGeom>
            <a:avLst/>
            <a:gdLst/>
            <a:ahLst/>
            <a:cxnLst/>
            <a:rect l="l" t="t" r="r" b="b"/>
            <a:pathLst>
              <a:path w="4114800" h="3748209">
                <a:moveTo>
                  <a:pt x="0" y="0"/>
                </a:moveTo>
                <a:lnTo>
                  <a:pt x="4114800" y="0"/>
                </a:lnTo>
                <a:lnTo>
                  <a:pt x="4114800" y="3748208"/>
                </a:lnTo>
                <a:lnTo>
                  <a:pt x="0" y="37482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flipH="1">
            <a:off x="16279728" y="7231144"/>
            <a:ext cx="4114800" cy="3748209"/>
          </a:xfrm>
          <a:custGeom>
            <a:avLst/>
            <a:gdLst/>
            <a:ahLst/>
            <a:cxnLst/>
            <a:rect l="l" t="t" r="r" b="b"/>
            <a:pathLst>
              <a:path w="4114800" h="3748209">
                <a:moveTo>
                  <a:pt x="4114800" y="0"/>
                </a:moveTo>
                <a:lnTo>
                  <a:pt x="0" y="0"/>
                </a:lnTo>
                <a:lnTo>
                  <a:pt x="0" y="3748208"/>
                </a:lnTo>
                <a:lnTo>
                  <a:pt x="4114800" y="3748208"/>
                </a:lnTo>
                <a:lnTo>
                  <a:pt x="41148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216" y="1616181"/>
            <a:ext cx="3781775" cy="3313780"/>
          </a:xfrm>
          <a:custGeom>
            <a:avLst/>
            <a:gdLst/>
            <a:ahLst/>
            <a:cxnLst/>
            <a:rect l="l" t="t" r="r" b="b"/>
            <a:pathLst>
              <a:path w="3781775" h="3313780">
                <a:moveTo>
                  <a:pt x="0" y="0"/>
                </a:moveTo>
                <a:lnTo>
                  <a:pt x="3781775" y="0"/>
                </a:lnTo>
                <a:lnTo>
                  <a:pt x="3781775" y="3313780"/>
                </a:lnTo>
                <a:lnTo>
                  <a:pt x="0" y="3313780"/>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flipH="1">
            <a:off x="16612753" y="3261234"/>
            <a:ext cx="3781775" cy="3313780"/>
          </a:xfrm>
          <a:custGeom>
            <a:avLst/>
            <a:gdLst/>
            <a:ahLst/>
            <a:cxnLst/>
            <a:rect l="l" t="t" r="r" b="b"/>
            <a:pathLst>
              <a:path w="3781775" h="3313780">
                <a:moveTo>
                  <a:pt x="3781775" y="0"/>
                </a:moveTo>
                <a:lnTo>
                  <a:pt x="0" y="0"/>
                </a:lnTo>
                <a:lnTo>
                  <a:pt x="0" y="3313780"/>
                </a:lnTo>
                <a:lnTo>
                  <a:pt x="3781775" y="3313780"/>
                </a:lnTo>
                <a:lnTo>
                  <a:pt x="3781775"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9"/>
          <p:cNvGrpSpPr/>
          <p:nvPr/>
        </p:nvGrpSpPr>
        <p:grpSpPr>
          <a:xfrm>
            <a:off x="6625607" y="-2782117"/>
            <a:ext cx="5036783" cy="5036783"/>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2183947" y="718144"/>
            <a:ext cx="13920104" cy="1543050"/>
          </a:xfrm>
          <a:prstGeom prst="rect">
            <a:avLst/>
          </a:prstGeom>
        </p:spPr>
        <p:txBody>
          <a:bodyPr lIns="0" tIns="0" rIns="0" bIns="0" rtlCol="0" anchor="t">
            <a:spAutoFit/>
          </a:bodyPr>
          <a:lstStyle/>
          <a:p>
            <a:pPr marL="0" marR="0" lvl="0" indent="0" algn="ctr" defTabSz="914400" rtl="0" eaLnBrk="1" fontAlgn="auto" latinLnBrk="0" hangingPunct="1">
              <a:lnSpc>
                <a:spcPts val="12599"/>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Genty"/>
                <a:ea typeface="+mn-ea"/>
                <a:cs typeface="+mn-cs"/>
              </a:rPr>
              <a:t>Healthy Balanced Diet</a:t>
            </a:r>
          </a:p>
        </p:txBody>
      </p:sp>
      <p:pic>
        <p:nvPicPr>
          <p:cNvPr id="16" name="图片 9">
            <a:extLst>
              <a:ext uri="{FF2B5EF4-FFF2-40B4-BE49-F238E27FC236}">
                <a16:creationId xmlns:a16="http://schemas.microsoft.com/office/drawing/2014/main" id="{ACEB3A31-53BD-0A4A-B378-3ED3CD4864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4076699" y="-3902530"/>
            <a:ext cx="10287000" cy="18135601"/>
          </a:xfrm>
          <a:prstGeom prst="rect">
            <a:avLst/>
          </a:prstGeom>
        </p:spPr>
      </p:pic>
      <p:pic>
        <p:nvPicPr>
          <p:cNvPr id="29" name="Picture 28">
            <a:extLst>
              <a:ext uri="{FF2B5EF4-FFF2-40B4-BE49-F238E27FC236}">
                <a16:creationId xmlns:a16="http://schemas.microsoft.com/office/drawing/2014/main" id="{1FF3A2AE-31ED-C105-B6B6-17BD9E2B4C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54666" y="840314"/>
            <a:ext cx="14203511" cy="2308256"/>
          </a:xfrm>
          <a:prstGeom prst="rect">
            <a:avLst/>
          </a:prstGeom>
        </p:spPr>
      </p:pic>
      <p:sp>
        <p:nvSpPr>
          <p:cNvPr id="30" name="Freeform 2">
            <a:extLst>
              <a:ext uri="{FF2B5EF4-FFF2-40B4-BE49-F238E27FC236}">
                <a16:creationId xmlns:a16="http://schemas.microsoft.com/office/drawing/2014/main" id="{712246D2-F090-181E-3679-27C5044CC233}"/>
              </a:ext>
            </a:extLst>
          </p:cNvPr>
          <p:cNvSpPr/>
          <p:nvPr/>
        </p:nvSpPr>
        <p:spPr>
          <a:xfrm>
            <a:off x="1448726" y="579914"/>
            <a:ext cx="3630815" cy="2888700"/>
          </a:xfrm>
          <a:custGeom>
            <a:avLst/>
            <a:gdLst/>
            <a:ahLst/>
            <a:cxnLst/>
            <a:rect l="l" t="t" r="r" b="b"/>
            <a:pathLst>
              <a:path w="4023300" h="3297430">
                <a:moveTo>
                  <a:pt x="0" y="0"/>
                </a:moveTo>
                <a:lnTo>
                  <a:pt x="4023300" y="0"/>
                </a:lnTo>
                <a:lnTo>
                  <a:pt x="4023300" y="3297430"/>
                </a:lnTo>
                <a:lnTo>
                  <a:pt x="0" y="3297430"/>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CE9FFF4-86F2-9409-4C35-2F07AEEDF5A0}"/>
              </a:ext>
            </a:extLst>
          </p:cNvPr>
          <p:cNvSpPr txBox="1"/>
          <p:nvPr/>
        </p:nvSpPr>
        <p:spPr>
          <a:xfrm>
            <a:off x="4901692" y="1027543"/>
            <a:ext cx="13827145" cy="1554272"/>
          </a:xfrm>
          <a:prstGeom prst="rect">
            <a:avLst/>
          </a:prstGeom>
          <a:noFill/>
        </p:spPr>
        <p:txBody>
          <a:bodyPr wrap="square" rtlCol="0">
            <a:spAutoFit/>
          </a:bodyPr>
          <a:lstStyle/>
          <a:p>
            <a:pPr marL="0" marR="0" lvl="0" indent="0" algn="ctr" defTabSz="670530" rtl="0" eaLnBrk="1" fontAlgn="auto" latinLnBrk="0" hangingPunct="1">
              <a:lnSpc>
                <a:spcPct val="100000"/>
              </a:lnSpc>
              <a:spcBef>
                <a:spcPts val="0"/>
              </a:spcBef>
              <a:spcAft>
                <a:spcPts val="0"/>
              </a:spcAft>
              <a:buClr>
                <a:srgbClr val="000000"/>
              </a:buClr>
              <a:buSzTx/>
              <a:buFontTx/>
              <a:buNone/>
              <a:tabLst/>
              <a:defRPr/>
            </a:pPr>
            <a:r>
              <a:rPr kumimoji="0" lang="vi-VN" sz="5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Tìm</a:t>
            </a:r>
            <a:r>
              <a:rPr kumimoji="0" lang="vi-VN" sz="5000" b="1" i="0" u="none" strike="noStrike" kern="0" cap="none" spc="0" normalizeH="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 động từ trong câu sau: </a:t>
            </a:r>
          </a:p>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kumimoji="0" lang="vi-VN" sz="4500" b="1" i="0" u="none" strike="noStrike" kern="0" cap="none" spc="0" normalizeH="0" noProof="0" dirty="0">
                <a:ln>
                  <a:noFill/>
                </a:ln>
                <a:effectLst/>
                <a:uLnTx/>
                <a:uFillTx/>
                <a:latin typeface="Cambria" panose="02040503050406030204" pitchFamily="18" charset="0"/>
                <a:ea typeface="Cambria" panose="02040503050406030204" pitchFamily="18" charset="0"/>
                <a:cs typeface="Arial"/>
                <a:sym typeface="Arial"/>
              </a:rPr>
              <a:t>Mấy chú chim chuyền cành nhanh thoăn thoắt.</a:t>
            </a:r>
            <a:endParaRPr kumimoji="0" lang="vi-VN" sz="45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endParaRPr>
          </a:p>
        </p:txBody>
      </p:sp>
      <p:pic>
        <p:nvPicPr>
          <p:cNvPr id="38" name="59c3c5f047238">
            <a:hlinkClick r:id="" action="ppaction://media"/>
            <a:extLst>
              <a:ext uri="{FF2B5EF4-FFF2-40B4-BE49-F238E27FC236}">
                <a16:creationId xmlns:a16="http://schemas.microsoft.com/office/drawing/2014/main" id="{FA180FE5-75CF-B511-10F9-0787179FF43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18976" y="1562471"/>
            <a:ext cx="1384390" cy="1384390"/>
          </a:xfrm>
          <a:prstGeom prst="rect">
            <a:avLst/>
          </a:prstGeom>
        </p:spPr>
      </p:pic>
      <p:grpSp>
        <p:nvGrpSpPr>
          <p:cNvPr id="48" name="Group 47">
            <a:extLst>
              <a:ext uri="{FF2B5EF4-FFF2-40B4-BE49-F238E27FC236}">
                <a16:creationId xmlns:a16="http://schemas.microsoft.com/office/drawing/2014/main" id="{0BA40BC6-F1B8-F612-FA1A-BD287CE6571A}"/>
              </a:ext>
            </a:extLst>
          </p:cNvPr>
          <p:cNvGrpSpPr/>
          <p:nvPr/>
        </p:nvGrpSpPr>
        <p:grpSpPr>
          <a:xfrm>
            <a:off x="843201" y="3128327"/>
            <a:ext cx="8548919" cy="3770253"/>
            <a:chOff x="929193" y="4320311"/>
            <a:chExt cx="8548919" cy="3770253"/>
          </a:xfrm>
        </p:grpSpPr>
        <p:pic>
          <p:nvPicPr>
            <p:cNvPr id="18" name="图片 11">
              <a:extLst>
                <a:ext uri="{FF2B5EF4-FFF2-40B4-BE49-F238E27FC236}">
                  <a16:creationId xmlns:a16="http://schemas.microsoft.com/office/drawing/2014/main" id="{525B6B04-0EB7-3F17-B2CC-C6C54BB2676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1386496" y="4800066"/>
              <a:ext cx="8091616" cy="3290498"/>
            </a:xfrm>
            <a:prstGeom prst="rect">
              <a:avLst/>
            </a:prstGeom>
          </p:spPr>
        </p:pic>
        <p:pic>
          <p:nvPicPr>
            <p:cNvPr id="39" name="Picture 38">
              <a:extLst>
                <a:ext uri="{FF2B5EF4-FFF2-40B4-BE49-F238E27FC236}">
                  <a16:creationId xmlns:a16="http://schemas.microsoft.com/office/drawing/2014/main" id="{9EF3D8C4-7E81-42B3-21EA-F37C8F30E1A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9193" y="4320311"/>
              <a:ext cx="2762163" cy="2762163"/>
            </a:xfrm>
            <a:prstGeom prst="rect">
              <a:avLst/>
            </a:prstGeom>
          </p:spPr>
        </p:pic>
      </p:grpSp>
      <p:grpSp>
        <p:nvGrpSpPr>
          <p:cNvPr id="50" name="Group 49">
            <a:extLst>
              <a:ext uri="{FF2B5EF4-FFF2-40B4-BE49-F238E27FC236}">
                <a16:creationId xmlns:a16="http://schemas.microsoft.com/office/drawing/2014/main" id="{146A2BFE-42F9-83DE-E81E-E7AB0364B3B9}"/>
              </a:ext>
            </a:extLst>
          </p:cNvPr>
          <p:cNvGrpSpPr/>
          <p:nvPr/>
        </p:nvGrpSpPr>
        <p:grpSpPr>
          <a:xfrm>
            <a:off x="8827024" y="2465077"/>
            <a:ext cx="8762874" cy="4456640"/>
            <a:chOff x="8911639" y="2683781"/>
            <a:chExt cx="8762874" cy="4141484"/>
          </a:xfrm>
        </p:grpSpPr>
        <p:pic>
          <p:nvPicPr>
            <p:cNvPr id="21" name="图片 11">
              <a:extLst>
                <a:ext uri="{FF2B5EF4-FFF2-40B4-BE49-F238E27FC236}">
                  <a16:creationId xmlns:a16="http://schemas.microsoft.com/office/drawing/2014/main" id="{8429C950-BBFE-077C-E315-853F4546C22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9251042" y="3680168"/>
              <a:ext cx="8423471" cy="3145097"/>
            </a:xfrm>
            <a:prstGeom prst="rect">
              <a:avLst/>
            </a:prstGeom>
          </p:spPr>
        </p:pic>
        <p:pic>
          <p:nvPicPr>
            <p:cNvPr id="41" name="Picture 40">
              <a:extLst>
                <a:ext uri="{FF2B5EF4-FFF2-40B4-BE49-F238E27FC236}">
                  <a16:creationId xmlns:a16="http://schemas.microsoft.com/office/drawing/2014/main" id="{2273F7BC-B44C-7784-AA06-179E8877D79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11639" y="2683781"/>
              <a:ext cx="2346733" cy="3520101"/>
            </a:xfrm>
            <a:prstGeom prst="rect">
              <a:avLst/>
            </a:prstGeom>
            <a:ln>
              <a:noFill/>
            </a:ln>
          </p:spPr>
        </p:pic>
      </p:grpSp>
      <p:grpSp>
        <p:nvGrpSpPr>
          <p:cNvPr id="49" name="Group 48">
            <a:extLst>
              <a:ext uri="{FF2B5EF4-FFF2-40B4-BE49-F238E27FC236}">
                <a16:creationId xmlns:a16="http://schemas.microsoft.com/office/drawing/2014/main" id="{F0BB064F-A652-0F12-D1D0-4CFF31BE9692}"/>
              </a:ext>
            </a:extLst>
          </p:cNvPr>
          <p:cNvGrpSpPr/>
          <p:nvPr/>
        </p:nvGrpSpPr>
        <p:grpSpPr>
          <a:xfrm>
            <a:off x="772191" y="6134674"/>
            <a:ext cx="8475274" cy="3793613"/>
            <a:chOff x="779149" y="6321214"/>
            <a:chExt cx="8475274" cy="3353052"/>
          </a:xfrm>
        </p:grpSpPr>
        <p:pic>
          <p:nvPicPr>
            <p:cNvPr id="24" name="图片 11">
              <a:extLst>
                <a:ext uri="{FF2B5EF4-FFF2-40B4-BE49-F238E27FC236}">
                  <a16:creationId xmlns:a16="http://schemas.microsoft.com/office/drawing/2014/main" id="{D69A910E-5C1E-6825-282C-08D445CA05E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904659" y="6755382"/>
              <a:ext cx="8349764" cy="2761352"/>
            </a:xfrm>
            <a:prstGeom prst="rect">
              <a:avLst/>
            </a:prstGeom>
          </p:spPr>
        </p:pic>
        <p:pic>
          <p:nvPicPr>
            <p:cNvPr id="40" name="Picture 39">
              <a:extLst>
                <a:ext uri="{FF2B5EF4-FFF2-40B4-BE49-F238E27FC236}">
                  <a16:creationId xmlns:a16="http://schemas.microsoft.com/office/drawing/2014/main" id="{3C061E0F-0AC8-5AA3-4FB3-992442779EA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9149" y="6321214"/>
              <a:ext cx="2235367" cy="3353052"/>
            </a:xfrm>
            <a:prstGeom prst="rect">
              <a:avLst/>
            </a:prstGeom>
          </p:spPr>
        </p:pic>
      </p:grpSp>
      <p:grpSp>
        <p:nvGrpSpPr>
          <p:cNvPr id="51" name="Group 50">
            <a:extLst>
              <a:ext uri="{FF2B5EF4-FFF2-40B4-BE49-F238E27FC236}">
                <a16:creationId xmlns:a16="http://schemas.microsoft.com/office/drawing/2014/main" id="{16E50902-37B4-65DE-C013-C510A838F960}"/>
              </a:ext>
            </a:extLst>
          </p:cNvPr>
          <p:cNvGrpSpPr/>
          <p:nvPr/>
        </p:nvGrpSpPr>
        <p:grpSpPr>
          <a:xfrm>
            <a:off x="9032085" y="5855439"/>
            <a:ext cx="8344548" cy="3838062"/>
            <a:chOff x="9181452" y="6032886"/>
            <a:chExt cx="8344548" cy="3535970"/>
          </a:xfrm>
        </p:grpSpPr>
        <p:pic>
          <p:nvPicPr>
            <p:cNvPr id="27" name="图片 11">
              <a:extLst>
                <a:ext uri="{FF2B5EF4-FFF2-40B4-BE49-F238E27FC236}">
                  <a16:creationId xmlns:a16="http://schemas.microsoft.com/office/drawing/2014/main" id="{572F78A6-4564-E5F6-A085-7B885307017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9325848" y="6718314"/>
              <a:ext cx="8200152" cy="2850542"/>
            </a:xfrm>
            <a:prstGeom prst="rect">
              <a:avLst/>
            </a:prstGeom>
          </p:spPr>
        </p:pic>
        <p:pic>
          <p:nvPicPr>
            <p:cNvPr id="42" name="Picture 41">
              <a:extLst>
                <a:ext uri="{FF2B5EF4-FFF2-40B4-BE49-F238E27FC236}">
                  <a16:creationId xmlns:a16="http://schemas.microsoft.com/office/drawing/2014/main" id="{70218BE6-904E-02AA-377A-305BEDC063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81452" y="6032886"/>
              <a:ext cx="2355889" cy="3533835"/>
            </a:xfrm>
            <a:prstGeom prst="rect">
              <a:avLst/>
            </a:prstGeom>
          </p:spPr>
        </p:pic>
      </p:grpSp>
      <p:pic>
        <p:nvPicPr>
          <p:cNvPr id="43" name="Picture 42" descr="Icon&#10;&#10;Description automatically generated with low confidence">
            <a:extLst>
              <a:ext uri="{FF2B5EF4-FFF2-40B4-BE49-F238E27FC236}">
                <a16:creationId xmlns:a16="http://schemas.microsoft.com/office/drawing/2014/main" id="{8CEA3FDA-B9C6-DA8E-D64F-D11B4E59AF9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832175" y="4359522"/>
            <a:ext cx="1787617" cy="1787617"/>
          </a:xfrm>
          <a:prstGeom prst="rect">
            <a:avLst/>
          </a:prstGeom>
        </p:spPr>
      </p:pic>
      <p:pic>
        <p:nvPicPr>
          <p:cNvPr id="44" name="Picture 43">
            <a:extLst>
              <a:ext uri="{FF2B5EF4-FFF2-40B4-BE49-F238E27FC236}">
                <a16:creationId xmlns:a16="http://schemas.microsoft.com/office/drawing/2014/main" id="{40662C57-1D2E-796E-3670-BA6FC2D568F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30251" y="7609362"/>
            <a:ext cx="1640104" cy="1594545"/>
          </a:xfrm>
          <a:prstGeom prst="rect">
            <a:avLst/>
          </a:prstGeom>
        </p:spPr>
      </p:pic>
      <p:pic>
        <p:nvPicPr>
          <p:cNvPr id="45" name="Am-thanh-tra-loi-sai-www_tiengdong_com">
            <a:hlinkClick r:id="" action="ppaction://media"/>
            <a:extLst>
              <a:ext uri="{FF2B5EF4-FFF2-40B4-BE49-F238E27FC236}">
                <a16:creationId xmlns:a16="http://schemas.microsoft.com/office/drawing/2014/main" id="{4199B8D5-F72D-6D10-D1DE-48BAA084D09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578550" y="3505592"/>
            <a:ext cx="1372486" cy="1372486"/>
          </a:xfrm>
          <a:prstGeom prst="rect">
            <a:avLst/>
          </a:prstGeom>
        </p:spPr>
      </p:pic>
      <p:pic>
        <p:nvPicPr>
          <p:cNvPr id="46" name="Am-thanh-tra-loi-sai-www_tiengdong_com">
            <a:hlinkClick r:id="" action="ppaction://media"/>
            <a:extLst>
              <a:ext uri="{FF2B5EF4-FFF2-40B4-BE49-F238E27FC236}">
                <a16:creationId xmlns:a16="http://schemas.microsoft.com/office/drawing/2014/main" id="{269F31FF-2D3C-0164-6F5F-E82448CF61D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405813" y="5262181"/>
            <a:ext cx="1372486" cy="1372486"/>
          </a:xfrm>
          <a:prstGeom prst="rect">
            <a:avLst/>
          </a:prstGeom>
        </p:spPr>
      </p:pic>
      <p:pic>
        <p:nvPicPr>
          <p:cNvPr id="47" name="Am-thanh-tra-loi-sai-www_tiengdong_com">
            <a:hlinkClick r:id="" action="ppaction://media"/>
            <a:extLst>
              <a:ext uri="{FF2B5EF4-FFF2-40B4-BE49-F238E27FC236}">
                <a16:creationId xmlns:a16="http://schemas.microsoft.com/office/drawing/2014/main" id="{7F64116D-DF8A-DCFD-086C-3D3F4E70DB5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346912" y="6975671"/>
            <a:ext cx="1372486" cy="1372486"/>
          </a:xfrm>
          <a:prstGeom prst="rect">
            <a:avLst/>
          </a:prstGeom>
        </p:spPr>
      </p:pic>
      <p:sp>
        <p:nvSpPr>
          <p:cNvPr id="33" name="TextBox 32">
            <a:extLst>
              <a:ext uri="{FF2B5EF4-FFF2-40B4-BE49-F238E27FC236}">
                <a16:creationId xmlns:a16="http://schemas.microsoft.com/office/drawing/2014/main" id="{CF0CE1E5-5372-5C38-9F43-57E2B8C92D65}"/>
              </a:ext>
            </a:extLst>
          </p:cNvPr>
          <p:cNvSpPr txBox="1"/>
          <p:nvPr/>
        </p:nvSpPr>
        <p:spPr>
          <a:xfrm>
            <a:off x="3725612" y="4675924"/>
            <a:ext cx="4689159"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nhanh</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5" name="TextBox 34">
            <a:extLst>
              <a:ext uri="{FF2B5EF4-FFF2-40B4-BE49-F238E27FC236}">
                <a16:creationId xmlns:a16="http://schemas.microsoft.com/office/drawing/2014/main" id="{92F5CD83-F372-7A15-968E-C336B26362F4}"/>
              </a:ext>
            </a:extLst>
          </p:cNvPr>
          <p:cNvSpPr txBox="1"/>
          <p:nvPr/>
        </p:nvSpPr>
        <p:spPr>
          <a:xfrm>
            <a:off x="2670259" y="7841659"/>
            <a:ext cx="5096111"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noProof="0" dirty="0">
                <a:solidFill>
                  <a:srgbClr val="C44253">
                    <a:lumMod val="75000"/>
                  </a:srgbClr>
                </a:solidFill>
                <a:latin typeface="Cambria" panose="02040503050406030204" pitchFamily="18" charset="0"/>
                <a:ea typeface="Cambria" panose="02040503050406030204" pitchFamily="18" charset="0"/>
                <a:cs typeface="Arial"/>
                <a:sym typeface="Arial"/>
              </a:rPr>
              <a:t>t</a:t>
            </a:r>
            <a:r>
              <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hoăn</a:t>
            </a:r>
            <a:r>
              <a:rPr kumimoji="0" lang="vi-VN" sz="6000" b="1" i="0" u="none" strike="noStrike" kern="0" cap="none" spc="0" normalizeH="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 thoắt</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6" name="TextBox 35">
            <a:extLst>
              <a:ext uri="{FF2B5EF4-FFF2-40B4-BE49-F238E27FC236}">
                <a16:creationId xmlns:a16="http://schemas.microsoft.com/office/drawing/2014/main" id="{051BB475-2D16-A85C-F6A1-61775F6FEB33}"/>
              </a:ext>
            </a:extLst>
          </p:cNvPr>
          <p:cNvSpPr txBox="1"/>
          <p:nvPr/>
        </p:nvSpPr>
        <p:spPr>
          <a:xfrm>
            <a:off x="11606615" y="4587637"/>
            <a:ext cx="4689159"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c</a:t>
            </a:r>
            <a:r>
              <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huyền</a:t>
            </a:r>
          </a:p>
        </p:txBody>
      </p:sp>
      <p:sp>
        <p:nvSpPr>
          <p:cNvPr id="34" name="TextBox 33">
            <a:extLst>
              <a:ext uri="{FF2B5EF4-FFF2-40B4-BE49-F238E27FC236}">
                <a16:creationId xmlns:a16="http://schemas.microsoft.com/office/drawing/2014/main" id="{AE4D5C43-3D01-FE73-9474-FC1C48EA6D96}"/>
              </a:ext>
            </a:extLst>
          </p:cNvPr>
          <p:cNvSpPr txBox="1"/>
          <p:nvPr/>
        </p:nvSpPr>
        <p:spPr>
          <a:xfrm>
            <a:off x="10997521" y="7671852"/>
            <a:ext cx="4689159"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chuyền cành</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52" name="Picture 51">
            <a:extLst>
              <a:ext uri="{FF2B5EF4-FFF2-40B4-BE49-F238E27FC236}">
                <a16:creationId xmlns:a16="http://schemas.microsoft.com/office/drawing/2014/main" id="{1A3393BA-044D-218D-732B-F1E3AEEE242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413046" y="7609361"/>
            <a:ext cx="1640104" cy="1594545"/>
          </a:xfrm>
          <a:prstGeom prst="rect">
            <a:avLst/>
          </a:prstGeom>
        </p:spPr>
      </p:pic>
      <p:pic>
        <p:nvPicPr>
          <p:cNvPr id="53" name="Picture 52">
            <a:extLst>
              <a:ext uri="{FF2B5EF4-FFF2-40B4-BE49-F238E27FC236}">
                <a16:creationId xmlns:a16="http://schemas.microsoft.com/office/drawing/2014/main" id="{DC939179-4D53-A650-265B-5E70CD720F5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91625" y="4556025"/>
            <a:ext cx="1640104" cy="15945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8"/>
                </p:tgtEl>
              </p:cMediaNode>
            </p:audio>
            <p:audio>
              <p:cMediaNode vol="80000">
                <p:cTn id="41" fill="hold" display="0">
                  <p:stCondLst>
                    <p:cond delay="indefinite"/>
                  </p:stCondLst>
                  <p:endCondLst>
                    <p:cond evt="onStopAudio" delay="0">
                      <p:tgtEl>
                        <p:sldTgt/>
                      </p:tgtEl>
                    </p:cond>
                  </p:endCondLst>
                </p:cTn>
                <p:tgtEl>
                  <p:spTgt spid="45"/>
                </p:tgtEl>
              </p:cMediaNode>
            </p:audio>
            <p:audio>
              <p:cMediaNode vol="80000">
                <p:cTn id="42" fill="hold" display="0">
                  <p:stCondLst>
                    <p:cond delay="indefinite"/>
                  </p:stCondLst>
                  <p:endCondLst>
                    <p:cond evt="onStopAudio" delay="0">
                      <p:tgtEl>
                        <p:sldTgt/>
                      </p:tgtEl>
                    </p:cond>
                  </p:endCondLst>
                </p:cTn>
                <p:tgtEl>
                  <p:spTgt spid="46"/>
                </p:tgtEl>
              </p:cMediaNode>
            </p:audio>
            <p:audio>
              <p:cMediaNode vol="80000">
                <p:cTn id="43" fill="hold" display="0">
                  <p:stCondLst>
                    <p:cond delay="indefinite"/>
                  </p:stCondLst>
                  <p:endCondLst>
                    <p:cond evt="onStopAudio" delay="0">
                      <p:tgtEl>
                        <p:sldTgt/>
                      </p:tgtEl>
                    </p:cond>
                  </p:endCondLst>
                </p:cTn>
                <p:tgtEl>
                  <p:spTgt spid="47"/>
                </p:tgtEl>
              </p:cMediaNode>
            </p:audio>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arn(inVertical)">
                                      <p:cBhvr>
                                        <p:cTn id="49" dur="500"/>
                                        <p:tgtEl>
                                          <p:spTgt spid="53"/>
                                        </p:tgtEl>
                                      </p:cBhvr>
                                    </p:animEffect>
                                  </p:childTnLst>
                                </p:cTn>
                              </p:par>
                              <p:par>
                                <p:cTn id="50" presetID="1" presetClass="mediacall" presetSubtype="0" fill="hold" nodeType="withEffect">
                                  <p:stCondLst>
                                    <p:cond delay="0"/>
                                  </p:stCondLst>
                                  <p:childTnLst>
                                    <p:cmd type="call" cmd="playFrom(0.0)">
                                      <p:cBhvr>
                                        <p:cTn id="51" dur="5120" fill="hold"/>
                                        <p:tgtEl>
                                          <p:spTgt spid="45"/>
                                        </p:tgtEl>
                                      </p:cBhvr>
                                    </p:cmd>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barn(inVertical)">
                                      <p:cBhvr>
                                        <p:cTn id="57" dur="500"/>
                                        <p:tgtEl>
                                          <p:spTgt spid="44"/>
                                        </p:tgtEl>
                                      </p:cBhvr>
                                    </p:animEffect>
                                  </p:childTnLst>
                                </p:cTn>
                              </p:par>
                              <p:par>
                                <p:cTn id="58" presetID="1" presetClass="mediacall" presetSubtype="0" fill="hold" nodeType="withEffect">
                                  <p:stCondLst>
                                    <p:cond delay="0"/>
                                  </p:stCondLst>
                                  <p:childTnLst>
                                    <p:cmd type="call" cmd="playFrom(0.0)">
                                      <p:cBhvr>
                                        <p:cTn id="59" dur="5120" fill="hold"/>
                                        <p:tgtEl>
                                          <p:spTgt spid="46"/>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50"/>
                    </p:tgtEl>
                  </p:cond>
                </p:stCondLst>
                <p:endSync evt="end" delay="0">
                  <p:rtn val="all"/>
                </p:endSync>
                <p:childTnLst>
                  <p:par>
                    <p:cTn id="61" fill="hold">
                      <p:stCondLst>
                        <p:cond delay="0"/>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1" presetClass="mediacall" presetSubtype="0" fill="hold" nodeType="withEffect">
                                  <p:stCondLst>
                                    <p:cond delay="0"/>
                                  </p:stCondLst>
                                  <p:childTnLst>
                                    <p:cmd type="call" cmd="playFrom(0.0)">
                                      <p:cBhvr>
                                        <p:cTn id="67" dur="4576" fill="hold"/>
                                        <p:tgtEl>
                                          <p:spTgt spid="38"/>
                                        </p:tgtEl>
                                      </p:cBhvr>
                                    </p:cmd>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par>
                                <p:cTn id="74" presetID="1" presetClass="mediacall" presetSubtype="0" fill="hold" nodeType="withEffect">
                                  <p:stCondLst>
                                    <p:cond delay="0"/>
                                  </p:stCondLst>
                                  <p:childTnLst>
                                    <p:cmd type="call" cmd="playFrom(0.0)">
                                      <p:cBhvr>
                                        <p:cTn id="75" dur="5120" fill="hold"/>
                                        <p:tgtEl>
                                          <p:spTgt spid="47"/>
                                        </p:tgtEl>
                                      </p:cBhvr>
                                    </p:cmd>
                                  </p:childTnLst>
                                </p:cTn>
                              </p:par>
                            </p:childTnLst>
                          </p:cTn>
                        </p:par>
                      </p:childTnLst>
                    </p:cTn>
                  </p:par>
                </p:childTnLst>
              </p:cTn>
              <p:nextCondLst>
                <p:cond evt="onClick" delay="0">
                  <p:tgtEl>
                    <p:spTgt spid="51"/>
                  </p:tgtEl>
                </p:cond>
              </p:nextCondLst>
            </p:seq>
          </p:childTnLst>
        </p:cTn>
      </p:par>
    </p:tnLst>
    <p:bldLst>
      <p:bldP spid="31" grpId="0"/>
      <p:bldP spid="33" grpId="0"/>
      <p:bldP spid="35" grpId="0"/>
      <p:bldP spid="36"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sp>
        <p:nvSpPr>
          <p:cNvPr id="2" name="Freeform 2"/>
          <p:cNvSpPr/>
          <p:nvPr/>
        </p:nvSpPr>
        <p:spPr>
          <a:xfrm>
            <a:off x="2687813" y="7538317"/>
            <a:ext cx="4114800" cy="4238090"/>
          </a:xfrm>
          <a:custGeom>
            <a:avLst/>
            <a:gdLst/>
            <a:ahLst/>
            <a:cxnLst/>
            <a:rect l="l" t="t" r="r" b="b"/>
            <a:pathLst>
              <a:path w="4114800" h="4238090">
                <a:moveTo>
                  <a:pt x="0" y="0"/>
                </a:moveTo>
                <a:lnTo>
                  <a:pt x="4114800" y="0"/>
                </a:lnTo>
                <a:lnTo>
                  <a:pt x="4114800" y="4238090"/>
                </a:lnTo>
                <a:lnTo>
                  <a:pt x="0" y="42380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0755007" y="7661914"/>
            <a:ext cx="4114800" cy="4238090"/>
          </a:xfrm>
          <a:custGeom>
            <a:avLst/>
            <a:gdLst/>
            <a:ahLst/>
            <a:cxnLst/>
            <a:rect l="l" t="t" r="r" b="b"/>
            <a:pathLst>
              <a:path w="4114800" h="4238090">
                <a:moveTo>
                  <a:pt x="4114800" y="0"/>
                </a:moveTo>
                <a:lnTo>
                  <a:pt x="0" y="0"/>
                </a:lnTo>
                <a:lnTo>
                  <a:pt x="0" y="4238090"/>
                </a:lnTo>
                <a:lnTo>
                  <a:pt x="4114800" y="4238090"/>
                </a:lnTo>
                <a:lnTo>
                  <a:pt x="41148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5748940" y="6842923"/>
            <a:ext cx="6059740" cy="6059740"/>
          </a:xfrm>
          <a:custGeom>
            <a:avLst/>
            <a:gdLst/>
            <a:ahLst/>
            <a:cxnLst/>
            <a:rect l="l" t="t" r="r" b="b"/>
            <a:pathLst>
              <a:path w="6059740" h="6059740">
                <a:moveTo>
                  <a:pt x="0" y="0"/>
                </a:moveTo>
                <a:lnTo>
                  <a:pt x="6059740" y="0"/>
                </a:lnTo>
                <a:lnTo>
                  <a:pt x="6059740" y="6059740"/>
                </a:lnTo>
                <a:lnTo>
                  <a:pt x="0" y="60597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801729" y="5357040"/>
            <a:ext cx="4114800" cy="3748209"/>
          </a:xfrm>
          <a:custGeom>
            <a:avLst/>
            <a:gdLst/>
            <a:ahLst/>
            <a:cxnLst/>
            <a:rect l="l" t="t" r="r" b="b"/>
            <a:pathLst>
              <a:path w="4114800" h="3748209">
                <a:moveTo>
                  <a:pt x="0" y="0"/>
                </a:moveTo>
                <a:lnTo>
                  <a:pt x="4114800" y="0"/>
                </a:lnTo>
                <a:lnTo>
                  <a:pt x="4114800" y="3748208"/>
                </a:lnTo>
                <a:lnTo>
                  <a:pt x="0" y="37482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flipH="1">
            <a:off x="16279728" y="7231144"/>
            <a:ext cx="4114800" cy="3748209"/>
          </a:xfrm>
          <a:custGeom>
            <a:avLst/>
            <a:gdLst/>
            <a:ahLst/>
            <a:cxnLst/>
            <a:rect l="l" t="t" r="r" b="b"/>
            <a:pathLst>
              <a:path w="4114800" h="3748209">
                <a:moveTo>
                  <a:pt x="4114800" y="0"/>
                </a:moveTo>
                <a:lnTo>
                  <a:pt x="0" y="0"/>
                </a:lnTo>
                <a:lnTo>
                  <a:pt x="0" y="3748208"/>
                </a:lnTo>
                <a:lnTo>
                  <a:pt x="4114800" y="3748208"/>
                </a:lnTo>
                <a:lnTo>
                  <a:pt x="41148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216" y="1616181"/>
            <a:ext cx="3781775" cy="3313780"/>
          </a:xfrm>
          <a:custGeom>
            <a:avLst/>
            <a:gdLst/>
            <a:ahLst/>
            <a:cxnLst/>
            <a:rect l="l" t="t" r="r" b="b"/>
            <a:pathLst>
              <a:path w="3781775" h="3313780">
                <a:moveTo>
                  <a:pt x="0" y="0"/>
                </a:moveTo>
                <a:lnTo>
                  <a:pt x="3781775" y="0"/>
                </a:lnTo>
                <a:lnTo>
                  <a:pt x="3781775" y="3313780"/>
                </a:lnTo>
                <a:lnTo>
                  <a:pt x="0" y="3313780"/>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flipH="1">
            <a:off x="16612753" y="3261234"/>
            <a:ext cx="3781775" cy="3313780"/>
          </a:xfrm>
          <a:custGeom>
            <a:avLst/>
            <a:gdLst/>
            <a:ahLst/>
            <a:cxnLst/>
            <a:rect l="l" t="t" r="r" b="b"/>
            <a:pathLst>
              <a:path w="3781775" h="3313780">
                <a:moveTo>
                  <a:pt x="3781775" y="0"/>
                </a:moveTo>
                <a:lnTo>
                  <a:pt x="0" y="0"/>
                </a:lnTo>
                <a:lnTo>
                  <a:pt x="0" y="3313780"/>
                </a:lnTo>
                <a:lnTo>
                  <a:pt x="3781775" y="3313780"/>
                </a:lnTo>
                <a:lnTo>
                  <a:pt x="3781775"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9"/>
          <p:cNvGrpSpPr/>
          <p:nvPr/>
        </p:nvGrpSpPr>
        <p:grpSpPr>
          <a:xfrm>
            <a:off x="6625607" y="-2782117"/>
            <a:ext cx="5036783" cy="5036783"/>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2183947" y="718144"/>
            <a:ext cx="13920104" cy="1543050"/>
          </a:xfrm>
          <a:prstGeom prst="rect">
            <a:avLst/>
          </a:prstGeom>
        </p:spPr>
        <p:txBody>
          <a:bodyPr lIns="0" tIns="0" rIns="0" bIns="0" rtlCol="0" anchor="t">
            <a:spAutoFit/>
          </a:bodyPr>
          <a:lstStyle/>
          <a:p>
            <a:pPr marL="0" marR="0" lvl="0" indent="0" algn="ctr" defTabSz="914400" rtl="0" eaLnBrk="1" fontAlgn="auto" latinLnBrk="0" hangingPunct="1">
              <a:lnSpc>
                <a:spcPts val="12599"/>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Genty"/>
                <a:ea typeface="+mn-ea"/>
                <a:cs typeface="+mn-cs"/>
              </a:rPr>
              <a:t>Healthy Balanced Diet</a:t>
            </a:r>
          </a:p>
        </p:txBody>
      </p:sp>
      <p:pic>
        <p:nvPicPr>
          <p:cNvPr id="16" name="图片 9">
            <a:extLst>
              <a:ext uri="{FF2B5EF4-FFF2-40B4-BE49-F238E27FC236}">
                <a16:creationId xmlns:a16="http://schemas.microsoft.com/office/drawing/2014/main" id="{ACEB3A31-53BD-0A4A-B378-3ED3CD4864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4076702" y="-3924301"/>
            <a:ext cx="10287000" cy="18135601"/>
          </a:xfrm>
          <a:prstGeom prst="rect">
            <a:avLst/>
          </a:prstGeom>
        </p:spPr>
      </p:pic>
      <p:pic>
        <p:nvPicPr>
          <p:cNvPr id="29" name="Picture 28">
            <a:extLst>
              <a:ext uri="{FF2B5EF4-FFF2-40B4-BE49-F238E27FC236}">
                <a16:creationId xmlns:a16="http://schemas.microsoft.com/office/drawing/2014/main" id="{1FF3A2AE-31ED-C105-B6B6-17BD9E2B4C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54667" y="840314"/>
            <a:ext cx="12576896" cy="2308256"/>
          </a:xfrm>
          <a:prstGeom prst="rect">
            <a:avLst/>
          </a:prstGeom>
        </p:spPr>
      </p:pic>
      <p:sp>
        <p:nvSpPr>
          <p:cNvPr id="31" name="TextBox 30">
            <a:extLst>
              <a:ext uri="{FF2B5EF4-FFF2-40B4-BE49-F238E27FC236}">
                <a16:creationId xmlns:a16="http://schemas.microsoft.com/office/drawing/2014/main" id="{5CE9FFF4-86F2-9409-4C35-2F07AEEDF5A0}"/>
              </a:ext>
            </a:extLst>
          </p:cNvPr>
          <p:cNvSpPr txBox="1"/>
          <p:nvPr/>
        </p:nvSpPr>
        <p:spPr>
          <a:xfrm>
            <a:off x="5040711" y="1288530"/>
            <a:ext cx="11100728"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Đâu là nhóm chỉ có động từ?</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38" name="59c3c5f047238">
            <a:hlinkClick r:id="" action="ppaction://media"/>
            <a:extLst>
              <a:ext uri="{FF2B5EF4-FFF2-40B4-BE49-F238E27FC236}">
                <a16:creationId xmlns:a16="http://schemas.microsoft.com/office/drawing/2014/main" id="{FA180FE5-75CF-B511-10F9-0787179FF43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518976" y="1562471"/>
            <a:ext cx="1384390" cy="1384390"/>
          </a:xfrm>
          <a:prstGeom prst="rect">
            <a:avLst/>
          </a:prstGeom>
        </p:spPr>
      </p:pic>
      <p:grpSp>
        <p:nvGrpSpPr>
          <p:cNvPr id="48" name="Group 47">
            <a:extLst>
              <a:ext uri="{FF2B5EF4-FFF2-40B4-BE49-F238E27FC236}">
                <a16:creationId xmlns:a16="http://schemas.microsoft.com/office/drawing/2014/main" id="{0BA40BC6-F1B8-F612-FA1A-BD287CE6571A}"/>
              </a:ext>
            </a:extLst>
          </p:cNvPr>
          <p:cNvGrpSpPr/>
          <p:nvPr/>
        </p:nvGrpSpPr>
        <p:grpSpPr>
          <a:xfrm>
            <a:off x="843201" y="3128327"/>
            <a:ext cx="8548919" cy="3770253"/>
            <a:chOff x="929193" y="4320311"/>
            <a:chExt cx="8548919" cy="3770253"/>
          </a:xfrm>
        </p:grpSpPr>
        <p:pic>
          <p:nvPicPr>
            <p:cNvPr id="18" name="图片 11">
              <a:extLst>
                <a:ext uri="{FF2B5EF4-FFF2-40B4-BE49-F238E27FC236}">
                  <a16:creationId xmlns:a16="http://schemas.microsoft.com/office/drawing/2014/main" id="{525B6B04-0EB7-3F17-B2CC-C6C54BB2676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1386496" y="4800066"/>
              <a:ext cx="8091616" cy="3290498"/>
            </a:xfrm>
            <a:prstGeom prst="rect">
              <a:avLst/>
            </a:prstGeom>
          </p:spPr>
        </p:pic>
        <p:pic>
          <p:nvPicPr>
            <p:cNvPr id="39" name="Picture 38">
              <a:extLst>
                <a:ext uri="{FF2B5EF4-FFF2-40B4-BE49-F238E27FC236}">
                  <a16:creationId xmlns:a16="http://schemas.microsoft.com/office/drawing/2014/main" id="{9EF3D8C4-7E81-42B3-21EA-F37C8F30E1A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9193" y="4320311"/>
              <a:ext cx="2762163" cy="2762163"/>
            </a:xfrm>
            <a:prstGeom prst="rect">
              <a:avLst/>
            </a:prstGeom>
          </p:spPr>
        </p:pic>
      </p:grpSp>
      <p:grpSp>
        <p:nvGrpSpPr>
          <p:cNvPr id="50" name="Group 49">
            <a:extLst>
              <a:ext uri="{FF2B5EF4-FFF2-40B4-BE49-F238E27FC236}">
                <a16:creationId xmlns:a16="http://schemas.microsoft.com/office/drawing/2014/main" id="{146A2BFE-42F9-83DE-E81E-E7AB0364B3B9}"/>
              </a:ext>
            </a:extLst>
          </p:cNvPr>
          <p:cNvGrpSpPr/>
          <p:nvPr/>
        </p:nvGrpSpPr>
        <p:grpSpPr>
          <a:xfrm>
            <a:off x="8827024" y="2530223"/>
            <a:ext cx="8762874" cy="4456640"/>
            <a:chOff x="8911639" y="2683781"/>
            <a:chExt cx="8762874" cy="4141484"/>
          </a:xfrm>
        </p:grpSpPr>
        <p:pic>
          <p:nvPicPr>
            <p:cNvPr id="21" name="图片 11">
              <a:extLst>
                <a:ext uri="{FF2B5EF4-FFF2-40B4-BE49-F238E27FC236}">
                  <a16:creationId xmlns:a16="http://schemas.microsoft.com/office/drawing/2014/main" id="{8429C950-BBFE-077C-E315-853F4546C22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9251042" y="3680168"/>
              <a:ext cx="8423471" cy="3145097"/>
            </a:xfrm>
            <a:prstGeom prst="rect">
              <a:avLst/>
            </a:prstGeom>
          </p:spPr>
        </p:pic>
        <p:pic>
          <p:nvPicPr>
            <p:cNvPr id="41" name="Picture 40">
              <a:extLst>
                <a:ext uri="{FF2B5EF4-FFF2-40B4-BE49-F238E27FC236}">
                  <a16:creationId xmlns:a16="http://schemas.microsoft.com/office/drawing/2014/main" id="{2273F7BC-B44C-7784-AA06-179E8877D7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11639" y="2683781"/>
              <a:ext cx="2346733" cy="3520101"/>
            </a:xfrm>
            <a:prstGeom prst="rect">
              <a:avLst/>
            </a:prstGeom>
            <a:ln>
              <a:noFill/>
            </a:ln>
          </p:spPr>
        </p:pic>
      </p:grpSp>
      <p:grpSp>
        <p:nvGrpSpPr>
          <p:cNvPr id="49" name="Group 48">
            <a:extLst>
              <a:ext uri="{FF2B5EF4-FFF2-40B4-BE49-F238E27FC236}">
                <a16:creationId xmlns:a16="http://schemas.microsoft.com/office/drawing/2014/main" id="{F0BB064F-A652-0F12-D1D0-4CFF31BE9692}"/>
              </a:ext>
            </a:extLst>
          </p:cNvPr>
          <p:cNvGrpSpPr/>
          <p:nvPr/>
        </p:nvGrpSpPr>
        <p:grpSpPr>
          <a:xfrm>
            <a:off x="772191" y="6134674"/>
            <a:ext cx="8475274" cy="3793613"/>
            <a:chOff x="779149" y="6321214"/>
            <a:chExt cx="8475274" cy="3353052"/>
          </a:xfrm>
        </p:grpSpPr>
        <p:pic>
          <p:nvPicPr>
            <p:cNvPr id="24" name="图片 11">
              <a:extLst>
                <a:ext uri="{FF2B5EF4-FFF2-40B4-BE49-F238E27FC236}">
                  <a16:creationId xmlns:a16="http://schemas.microsoft.com/office/drawing/2014/main" id="{D69A910E-5C1E-6825-282C-08D445CA05E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904659" y="6755382"/>
              <a:ext cx="8349764" cy="2761352"/>
            </a:xfrm>
            <a:prstGeom prst="rect">
              <a:avLst/>
            </a:prstGeom>
          </p:spPr>
        </p:pic>
        <p:pic>
          <p:nvPicPr>
            <p:cNvPr id="40" name="Picture 39">
              <a:extLst>
                <a:ext uri="{FF2B5EF4-FFF2-40B4-BE49-F238E27FC236}">
                  <a16:creationId xmlns:a16="http://schemas.microsoft.com/office/drawing/2014/main" id="{3C061E0F-0AC8-5AA3-4FB3-992442779EA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9149" y="6321214"/>
              <a:ext cx="2235367" cy="3353052"/>
            </a:xfrm>
            <a:prstGeom prst="rect">
              <a:avLst/>
            </a:prstGeom>
          </p:spPr>
        </p:pic>
      </p:grpSp>
      <p:grpSp>
        <p:nvGrpSpPr>
          <p:cNvPr id="51" name="Group 50">
            <a:extLst>
              <a:ext uri="{FF2B5EF4-FFF2-40B4-BE49-F238E27FC236}">
                <a16:creationId xmlns:a16="http://schemas.microsoft.com/office/drawing/2014/main" id="{16E50902-37B4-65DE-C013-C510A838F960}"/>
              </a:ext>
            </a:extLst>
          </p:cNvPr>
          <p:cNvGrpSpPr/>
          <p:nvPr/>
        </p:nvGrpSpPr>
        <p:grpSpPr>
          <a:xfrm>
            <a:off x="9032085" y="5855439"/>
            <a:ext cx="8344548" cy="3838062"/>
            <a:chOff x="9181452" y="6032886"/>
            <a:chExt cx="8344548" cy="3535970"/>
          </a:xfrm>
        </p:grpSpPr>
        <p:pic>
          <p:nvPicPr>
            <p:cNvPr id="27" name="图片 11">
              <a:extLst>
                <a:ext uri="{FF2B5EF4-FFF2-40B4-BE49-F238E27FC236}">
                  <a16:creationId xmlns:a16="http://schemas.microsoft.com/office/drawing/2014/main" id="{572F78A6-4564-E5F6-A085-7B885307017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9325848" y="6718314"/>
              <a:ext cx="8200152" cy="2850542"/>
            </a:xfrm>
            <a:prstGeom prst="rect">
              <a:avLst/>
            </a:prstGeom>
          </p:spPr>
        </p:pic>
        <p:pic>
          <p:nvPicPr>
            <p:cNvPr id="42" name="Picture 41">
              <a:extLst>
                <a:ext uri="{FF2B5EF4-FFF2-40B4-BE49-F238E27FC236}">
                  <a16:creationId xmlns:a16="http://schemas.microsoft.com/office/drawing/2014/main" id="{70218BE6-904E-02AA-377A-305BEDC0637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81452" y="6032886"/>
              <a:ext cx="2355889" cy="3533835"/>
            </a:xfrm>
            <a:prstGeom prst="rect">
              <a:avLst/>
            </a:prstGeom>
          </p:spPr>
        </p:pic>
      </p:grpSp>
      <p:pic>
        <p:nvPicPr>
          <p:cNvPr id="43" name="Picture 42" descr="Icon&#10;&#10;Description automatically generated with low confidence">
            <a:extLst>
              <a:ext uri="{FF2B5EF4-FFF2-40B4-BE49-F238E27FC236}">
                <a16:creationId xmlns:a16="http://schemas.microsoft.com/office/drawing/2014/main" id="{8CEA3FDA-B9C6-DA8E-D64F-D11B4E59AF9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784119" y="7567685"/>
            <a:ext cx="1787617" cy="1787617"/>
          </a:xfrm>
          <a:prstGeom prst="rect">
            <a:avLst/>
          </a:prstGeom>
        </p:spPr>
      </p:pic>
      <p:pic>
        <p:nvPicPr>
          <p:cNvPr id="44" name="Picture 43">
            <a:extLst>
              <a:ext uri="{FF2B5EF4-FFF2-40B4-BE49-F238E27FC236}">
                <a16:creationId xmlns:a16="http://schemas.microsoft.com/office/drawing/2014/main" id="{40662C57-1D2E-796E-3670-BA6FC2D568F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434868" y="4644213"/>
            <a:ext cx="1640104" cy="1594545"/>
          </a:xfrm>
          <a:prstGeom prst="rect">
            <a:avLst/>
          </a:prstGeom>
        </p:spPr>
      </p:pic>
      <p:pic>
        <p:nvPicPr>
          <p:cNvPr id="45" name="Am-thanh-tra-loi-sai-www_tiengdong_com">
            <a:hlinkClick r:id="" action="ppaction://media"/>
            <a:extLst>
              <a:ext uri="{FF2B5EF4-FFF2-40B4-BE49-F238E27FC236}">
                <a16:creationId xmlns:a16="http://schemas.microsoft.com/office/drawing/2014/main" id="{4199B8D5-F72D-6D10-D1DE-48BAA084D09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578550" y="3505592"/>
            <a:ext cx="1372486" cy="1372486"/>
          </a:xfrm>
          <a:prstGeom prst="rect">
            <a:avLst/>
          </a:prstGeom>
        </p:spPr>
      </p:pic>
      <p:pic>
        <p:nvPicPr>
          <p:cNvPr id="46" name="Am-thanh-tra-loi-sai-www_tiengdong_com">
            <a:hlinkClick r:id="" action="ppaction://media"/>
            <a:extLst>
              <a:ext uri="{FF2B5EF4-FFF2-40B4-BE49-F238E27FC236}">
                <a16:creationId xmlns:a16="http://schemas.microsoft.com/office/drawing/2014/main" id="{269F31FF-2D3C-0164-6F5F-E82448CF61DA}"/>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405813" y="5262181"/>
            <a:ext cx="1372486" cy="1372486"/>
          </a:xfrm>
          <a:prstGeom prst="rect">
            <a:avLst/>
          </a:prstGeom>
        </p:spPr>
      </p:pic>
      <p:pic>
        <p:nvPicPr>
          <p:cNvPr id="47" name="Am-thanh-tra-loi-sai-www_tiengdong_com">
            <a:hlinkClick r:id="" action="ppaction://media"/>
            <a:extLst>
              <a:ext uri="{FF2B5EF4-FFF2-40B4-BE49-F238E27FC236}">
                <a16:creationId xmlns:a16="http://schemas.microsoft.com/office/drawing/2014/main" id="{7F64116D-DF8A-DCFD-086C-3D3F4E70DB5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346912" y="6975671"/>
            <a:ext cx="1372486" cy="1372486"/>
          </a:xfrm>
          <a:prstGeom prst="rect">
            <a:avLst/>
          </a:prstGeom>
        </p:spPr>
      </p:pic>
      <p:sp>
        <p:nvSpPr>
          <p:cNvPr id="33" name="TextBox 32">
            <a:extLst>
              <a:ext uri="{FF2B5EF4-FFF2-40B4-BE49-F238E27FC236}">
                <a16:creationId xmlns:a16="http://schemas.microsoft.com/office/drawing/2014/main" id="{CF0CE1E5-5372-5C38-9F43-57E2B8C92D65}"/>
              </a:ext>
            </a:extLst>
          </p:cNvPr>
          <p:cNvSpPr txBox="1"/>
          <p:nvPr/>
        </p:nvSpPr>
        <p:spPr>
          <a:xfrm>
            <a:off x="3140859" y="4301985"/>
            <a:ext cx="4685349"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đi,nhảy, bay, nhẹ, xinh</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5" name="TextBox 34">
            <a:extLst>
              <a:ext uri="{FF2B5EF4-FFF2-40B4-BE49-F238E27FC236}">
                <a16:creationId xmlns:a16="http://schemas.microsoft.com/office/drawing/2014/main" id="{92F5CD83-F372-7A15-968E-C336B26362F4}"/>
              </a:ext>
            </a:extLst>
          </p:cNvPr>
          <p:cNvSpPr txBox="1"/>
          <p:nvPr/>
        </p:nvSpPr>
        <p:spPr>
          <a:xfrm>
            <a:off x="11267213" y="4360236"/>
            <a:ext cx="5275603"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xanh, chạy, ngồi, đẹp</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6" name="TextBox 35">
            <a:extLst>
              <a:ext uri="{FF2B5EF4-FFF2-40B4-BE49-F238E27FC236}">
                <a16:creationId xmlns:a16="http://schemas.microsoft.com/office/drawing/2014/main" id="{051BB475-2D16-A85C-F6A1-61775F6FEB33}"/>
              </a:ext>
            </a:extLst>
          </p:cNvPr>
          <p:cNvSpPr txBox="1"/>
          <p:nvPr/>
        </p:nvSpPr>
        <p:spPr>
          <a:xfrm>
            <a:off x="2715681" y="7231144"/>
            <a:ext cx="5808533"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đi, nhảy, chạy, ngồi, đứng</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4" name="TextBox 33">
            <a:extLst>
              <a:ext uri="{FF2B5EF4-FFF2-40B4-BE49-F238E27FC236}">
                <a16:creationId xmlns:a16="http://schemas.microsoft.com/office/drawing/2014/main" id="{AE4D5C43-3D01-FE73-9474-FC1C48EA6D96}"/>
              </a:ext>
            </a:extLst>
          </p:cNvPr>
          <p:cNvSpPr txBox="1"/>
          <p:nvPr/>
        </p:nvSpPr>
        <p:spPr>
          <a:xfrm>
            <a:off x="11225745" y="7156240"/>
            <a:ext cx="4689159"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noProof="0" dirty="0">
                <a:solidFill>
                  <a:srgbClr val="C44253">
                    <a:lumMod val="75000"/>
                  </a:srgbClr>
                </a:solidFill>
                <a:latin typeface="Cambria" panose="02040503050406030204" pitchFamily="18" charset="0"/>
                <a:ea typeface="Cambria" panose="02040503050406030204" pitchFamily="18" charset="0"/>
                <a:cs typeface="Arial"/>
                <a:sym typeface="Arial"/>
              </a:rPr>
              <a:t>y</a:t>
            </a:r>
            <a:r>
              <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ếu, chạy,</a:t>
            </a:r>
            <a:r>
              <a:rPr kumimoji="0" lang="vi-VN" sz="6000" b="1" i="0" u="none" strike="noStrike" kern="0" cap="none" spc="0" normalizeH="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 xanh, đi, bắt</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52" name="Picture 51">
            <a:extLst>
              <a:ext uri="{FF2B5EF4-FFF2-40B4-BE49-F238E27FC236}">
                <a16:creationId xmlns:a16="http://schemas.microsoft.com/office/drawing/2014/main" id="{1A3393BA-044D-218D-732B-F1E3AEEE242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572319" y="7720111"/>
            <a:ext cx="1640104" cy="1594545"/>
          </a:xfrm>
          <a:prstGeom prst="rect">
            <a:avLst/>
          </a:prstGeom>
        </p:spPr>
      </p:pic>
      <p:pic>
        <p:nvPicPr>
          <p:cNvPr id="53" name="Picture 52">
            <a:extLst>
              <a:ext uri="{FF2B5EF4-FFF2-40B4-BE49-F238E27FC236}">
                <a16:creationId xmlns:a16="http://schemas.microsoft.com/office/drawing/2014/main" id="{DC939179-4D53-A650-265B-5E70CD720F5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11677" y="4964269"/>
            <a:ext cx="1640104" cy="1594545"/>
          </a:xfrm>
          <a:prstGeom prst="rect">
            <a:avLst/>
          </a:prstGeom>
        </p:spPr>
      </p:pic>
      <p:sp>
        <p:nvSpPr>
          <p:cNvPr id="13" name="Freeform 4">
            <a:extLst>
              <a:ext uri="{FF2B5EF4-FFF2-40B4-BE49-F238E27FC236}">
                <a16:creationId xmlns:a16="http://schemas.microsoft.com/office/drawing/2014/main" id="{08521590-E542-D375-DFAE-692A81686CAE}"/>
              </a:ext>
            </a:extLst>
          </p:cNvPr>
          <p:cNvSpPr/>
          <p:nvPr/>
        </p:nvSpPr>
        <p:spPr>
          <a:xfrm>
            <a:off x="1389745" y="458068"/>
            <a:ext cx="3075839" cy="2885575"/>
          </a:xfrm>
          <a:custGeom>
            <a:avLst/>
            <a:gdLst/>
            <a:ahLst/>
            <a:cxnLst/>
            <a:rect l="l" t="t" r="r" b="b"/>
            <a:pathLst>
              <a:path w="4641581" h="4641581">
                <a:moveTo>
                  <a:pt x="0" y="0"/>
                </a:moveTo>
                <a:lnTo>
                  <a:pt x="4641581" y="0"/>
                </a:lnTo>
                <a:lnTo>
                  <a:pt x="4641581" y="4641581"/>
                </a:lnTo>
                <a:lnTo>
                  <a:pt x="0" y="464158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335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8"/>
                </p:tgtEl>
              </p:cMediaNode>
            </p:audio>
            <p:audio>
              <p:cMediaNode vol="80000">
                <p:cTn id="41" fill="hold" display="0">
                  <p:stCondLst>
                    <p:cond delay="indefinite"/>
                  </p:stCondLst>
                  <p:endCondLst>
                    <p:cond evt="onStopAudio" delay="0">
                      <p:tgtEl>
                        <p:sldTgt/>
                      </p:tgtEl>
                    </p:cond>
                  </p:endCondLst>
                </p:cTn>
                <p:tgtEl>
                  <p:spTgt spid="45"/>
                </p:tgtEl>
              </p:cMediaNode>
            </p:audio>
            <p:audio>
              <p:cMediaNode vol="80000">
                <p:cTn id="42" fill="hold" display="0">
                  <p:stCondLst>
                    <p:cond delay="indefinite"/>
                  </p:stCondLst>
                  <p:endCondLst>
                    <p:cond evt="onStopAudio" delay="0">
                      <p:tgtEl>
                        <p:sldTgt/>
                      </p:tgtEl>
                    </p:cond>
                  </p:endCondLst>
                </p:cTn>
                <p:tgtEl>
                  <p:spTgt spid="46"/>
                </p:tgtEl>
              </p:cMediaNode>
            </p:audio>
            <p:audio>
              <p:cMediaNode vol="80000">
                <p:cTn id="43" fill="hold" display="0">
                  <p:stCondLst>
                    <p:cond delay="indefinite"/>
                  </p:stCondLst>
                  <p:endCondLst>
                    <p:cond evt="onStopAudio" delay="0">
                      <p:tgtEl>
                        <p:sldTgt/>
                      </p:tgtEl>
                    </p:cond>
                  </p:endCondLst>
                </p:cTn>
                <p:tgtEl>
                  <p:spTgt spid="47"/>
                </p:tgtEl>
              </p:cMediaNode>
            </p:audio>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arn(inVertical)">
                                      <p:cBhvr>
                                        <p:cTn id="49" dur="500"/>
                                        <p:tgtEl>
                                          <p:spTgt spid="53"/>
                                        </p:tgtEl>
                                      </p:cBhvr>
                                    </p:animEffect>
                                  </p:childTnLst>
                                </p:cTn>
                              </p:par>
                              <p:par>
                                <p:cTn id="50" presetID="1" presetClass="mediacall" presetSubtype="0" fill="hold" nodeType="withEffect">
                                  <p:stCondLst>
                                    <p:cond delay="0"/>
                                  </p:stCondLst>
                                  <p:childTnLst>
                                    <p:cmd type="call" cmd="playFrom(0.0)">
                                      <p:cBhvr>
                                        <p:cTn id="51" dur="5120" fill="hold"/>
                                        <p:tgtEl>
                                          <p:spTgt spid="45"/>
                                        </p:tgtEl>
                                      </p:cBhvr>
                                    </p:cmd>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par>
                                <p:cTn id="58" presetID="1" presetClass="mediacall" presetSubtype="0" fill="hold" nodeType="withEffect">
                                  <p:stCondLst>
                                    <p:cond delay="0"/>
                                  </p:stCondLst>
                                  <p:childTnLst>
                                    <p:cmd type="call" cmd="playFrom(0.0)">
                                      <p:cBhvr>
                                        <p:cTn id="59" dur="4576" fill="hold"/>
                                        <p:tgtEl>
                                          <p:spTgt spid="38"/>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50"/>
                    </p:tgtEl>
                  </p:cond>
                </p:stCondLst>
                <p:endSync evt="end" delay="0">
                  <p:rtn val="all"/>
                </p:endSync>
                <p:childTnLst>
                  <p:par>
                    <p:cTn id="61" fill="hold">
                      <p:stCondLst>
                        <p:cond delay="0"/>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barn(inVertical)">
                                      <p:cBhvr>
                                        <p:cTn id="65" dur="500"/>
                                        <p:tgtEl>
                                          <p:spTgt spid="44"/>
                                        </p:tgtEl>
                                      </p:cBhvr>
                                    </p:animEffect>
                                  </p:childTnLst>
                                </p:cTn>
                              </p:par>
                              <p:par>
                                <p:cTn id="66" presetID="1" presetClass="mediacall" presetSubtype="0" fill="hold" nodeType="withEffect">
                                  <p:stCondLst>
                                    <p:cond delay="0"/>
                                  </p:stCondLst>
                                  <p:childTnLst>
                                    <p:cmd type="call" cmd="playFrom(0.0)">
                                      <p:cBhvr>
                                        <p:cTn id="67" dur="5120" fill="hold"/>
                                        <p:tgtEl>
                                          <p:spTgt spid="46"/>
                                        </p:tgtEl>
                                      </p:cBhvr>
                                    </p:cmd>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par>
                                <p:cTn id="74" presetID="1" presetClass="mediacall" presetSubtype="0" fill="hold" nodeType="withEffect">
                                  <p:stCondLst>
                                    <p:cond delay="0"/>
                                  </p:stCondLst>
                                  <p:childTnLst>
                                    <p:cmd type="call" cmd="playFrom(0.0)">
                                      <p:cBhvr>
                                        <p:cTn id="75" dur="5120" fill="hold"/>
                                        <p:tgtEl>
                                          <p:spTgt spid="47"/>
                                        </p:tgtEl>
                                      </p:cBhvr>
                                    </p:cmd>
                                  </p:childTnLst>
                                </p:cTn>
                              </p:par>
                            </p:childTnLst>
                          </p:cTn>
                        </p:par>
                      </p:childTnLst>
                    </p:cTn>
                  </p:par>
                </p:childTnLst>
              </p:cTn>
              <p:nextCondLst>
                <p:cond evt="onClick" delay="0">
                  <p:tgtEl>
                    <p:spTgt spid="51"/>
                  </p:tgtEl>
                </p:cond>
              </p:nextCondLst>
            </p:seq>
          </p:childTnLst>
        </p:cTn>
      </p:par>
    </p:tnLst>
    <p:bldLst>
      <p:bldP spid="31" grpId="0"/>
      <p:bldP spid="33" grpId="0"/>
      <p:bldP spid="35" grpId="0"/>
      <p:bldP spid="36"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sp>
        <p:nvSpPr>
          <p:cNvPr id="8" name="TextBox 8"/>
          <p:cNvSpPr txBox="1"/>
          <p:nvPr/>
        </p:nvSpPr>
        <p:spPr>
          <a:xfrm>
            <a:off x="3432927" y="6046265"/>
            <a:ext cx="11422145" cy="738792"/>
          </a:xfrm>
          <a:prstGeom prst="rect">
            <a:avLst/>
          </a:prstGeom>
        </p:spPr>
        <p:txBody>
          <a:bodyPr lIns="0" tIns="0" rIns="0" bIns="0" rtlCol="0" anchor="t">
            <a:spAutoFit/>
          </a:bodyPr>
          <a:lstStyle/>
          <a:p>
            <a:pPr marL="0" marR="0" lvl="0" indent="0" algn="ctr" defTabSz="914400" rtl="0" eaLnBrk="1" fontAlgn="auto" latinLnBrk="0" hangingPunct="1">
              <a:lnSpc>
                <a:spcPts val="5779"/>
              </a:lnSpc>
              <a:spcBef>
                <a:spcPts val="0"/>
              </a:spcBef>
              <a:spcAft>
                <a:spcPts val="0"/>
              </a:spcAft>
              <a:buClrTx/>
              <a:buSzTx/>
              <a:buFontTx/>
              <a:buNone/>
              <a:tabLst/>
              <a:defRPr/>
            </a:pPr>
            <a:r>
              <a:rPr kumimoji="0" lang="en-US" sz="4128" b="0" i="0" u="none" strike="noStrike" kern="1200" cap="none" spc="0" normalizeH="0" baseline="0" noProof="0" dirty="0">
                <a:ln>
                  <a:noFill/>
                </a:ln>
                <a:solidFill>
                  <a:srgbClr val="FFFFFF"/>
                </a:solidFill>
                <a:effectLst/>
                <a:uLnTx/>
                <a:uFillTx/>
                <a:latin typeface="Poppins Medium Italics"/>
                <a:ea typeface="+mn-ea"/>
                <a:cs typeface="+mn-cs"/>
              </a:rPr>
              <a:t>– You are what you eat</a:t>
            </a:r>
          </a:p>
        </p:txBody>
      </p:sp>
      <p:sp>
        <p:nvSpPr>
          <p:cNvPr id="5" name="Freeform 5"/>
          <p:cNvSpPr/>
          <p:nvPr/>
        </p:nvSpPr>
        <p:spPr>
          <a:xfrm flipH="1">
            <a:off x="15355391" y="-1048117"/>
            <a:ext cx="4114800" cy="3748209"/>
          </a:xfrm>
          <a:custGeom>
            <a:avLst/>
            <a:gdLst/>
            <a:ahLst/>
            <a:cxnLst/>
            <a:rect l="l" t="t" r="r" b="b"/>
            <a:pathLst>
              <a:path w="4114800" h="3748209">
                <a:moveTo>
                  <a:pt x="4114800" y="0"/>
                </a:moveTo>
                <a:lnTo>
                  <a:pt x="0" y="0"/>
                </a:lnTo>
                <a:lnTo>
                  <a:pt x="0" y="3748208"/>
                </a:lnTo>
                <a:lnTo>
                  <a:pt x="4114800" y="3748208"/>
                </a:lnTo>
                <a:lnTo>
                  <a:pt x="41148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182191" y="-1048117"/>
            <a:ext cx="4114800" cy="3748209"/>
          </a:xfrm>
          <a:custGeom>
            <a:avLst/>
            <a:gdLst/>
            <a:ahLst/>
            <a:cxnLst/>
            <a:rect l="l" t="t" r="r" b="b"/>
            <a:pathLst>
              <a:path w="4114800" h="3748209">
                <a:moveTo>
                  <a:pt x="0" y="0"/>
                </a:moveTo>
                <a:lnTo>
                  <a:pt x="4114800" y="0"/>
                </a:lnTo>
                <a:lnTo>
                  <a:pt x="4114800" y="3748208"/>
                </a:lnTo>
                <a:lnTo>
                  <a:pt x="0" y="37482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7" name="Picture 26">
            <a:extLst>
              <a:ext uri="{FF2B5EF4-FFF2-40B4-BE49-F238E27FC236}">
                <a16:creationId xmlns:a16="http://schemas.microsoft.com/office/drawing/2014/main" id="{12A834B2-90E6-60D3-C6F7-C46F7400952C}"/>
              </a:ext>
            </a:extLst>
          </p:cNvPr>
          <p:cNvPicPr>
            <a:picLocks noChangeAspect="1"/>
          </p:cNvPicPr>
          <p:nvPr/>
        </p:nvPicPr>
        <p:blipFill rotWithShape="1">
          <a:blip r:embed="rId6"/>
          <a:srcRect t="7018"/>
          <a:stretch/>
        </p:blipFill>
        <p:spPr>
          <a:xfrm>
            <a:off x="0" y="723900"/>
            <a:ext cx="18288000" cy="9563100"/>
          </a:xfrm>
          <a:prstGeom prst="rect">
            <a:avLst/>
          </a:prstGeom>
        </p:spPr>
      </p:pic>
      <p:sp>
        <p:nvSpPr>
          <p:cNvPr id="28" name="Freeform 2">
            <a:extLst>
              <a:ext uri="{FF2B5EF4-FFF2-40B4-BE49-F238E27FC236}">
                <a16:creationId xmlns:a16="http://schemas.microsoft.com/office/drawing/2014/main" id="{F49832B2-1822-5565-EE6D-BD7CC2D1B257}"/>
              </a:ext>
            </a:extLst>
          </p:cNvPr>
          <p:cNvSpPr/>
          <p:nvPr/>
        </p:nvSpPr>
        <p:spPr>
          <a:xfrm>
            <a:off x="4705585" y="5600700"/>
            <a:ext cx="1557221" cy="1465348"/>
          </a:xfrm>
          <a:custGeom>
            <a:avLst/>
            <a:gdLst/>
            <a:ahLst/>
            <a:cxnLst/>
            <a:rect l="l" t="t" r="r" b="b"/>
            <a:pathLst>
              <a:path w="4023300" h="3297430">
                <a:moveTo>
                  <a:pt x="0" y="0"/>
                </a:moveTo>
                <a:lnTo>
                  <a:pt x="4023300" y="0"/>
                </a:lnTo>
                <a:lnTo>
                  <a:pt x="4023300" y="3297430"/>
                </a:lnTo>
                <a:lnTo>
                  <a:pt x="0" y="32974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4">
            <a:extLst>
              <a:ext uri="{FF2B5EF4-FFF2-40B4-BE49-F238E27FC236}">
                <a16:creationId xmlns:a16="http://schemas.microsoft.com/office/drawing/2014/main" id="{420098C5-A968-119C-887D-04164331944F}"/>
              </a:ext>
            </a:extLst>
          </p:cNvPr>
          <p:cNvSpPr/>
          <p:nvPr/>
        </p:nvSpPr>
        <p:spPr>
          <a:xfrm>
            <a:off x="6333905" y="5685310"/>
            <a:ext cx="1205660" cy="1090172"/>
          </a:xfrm>
          <a:custGeom>
            <a:avLst/>
            <a:gdLst/>
            <a:ahLst/>
            <a:cxnLst/>
            <a:rect l="l" t="t" r="r" b="b"/>
            <a:pathLst>
              <a:path w="4641581" h="4641581">
                <a:moveTo>
                  <a:pt x="0" y="0"/>
                </a:moveTo>
                <a:lnTo>
                  <a:pt x="4641581" y="0"/>
                </a:lnTo>
                <a:lnTo>
                  <a:pt x="4641581" y="4641581"/>
                </a:lnTo>
                <a:lnTo>
                  <a:pt x="0" y="46415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6">
            <a:extLst>
              <a:ext uri="{FF2B5EF4-FFF2-40B4-BE49-F238E27FC236}">
                <a16:creationId xmlns:a16="http://schemas.microsoft.com/office/drawing/2014/main" id="{FAE38439-FBCC-6981-6A73-BA808069EC50}"/>
              </a:ext>
            </a:extLst>
          </p:cNvPr>
          <p:cNvSpPr/>
          <p:nvPr/>
        </p:nvSpPr>
        <p:spPr>
          <a:xfrm rot="5159154">
            <a:off x="7281440" y="6162808"/>
            <a:ext cx="1601826" cy="1244497"/>
          </a:xfrm>
          <a:custGeom>
            <a:avLst/>
            <a:gdLst/>
            <a:ahLst/>
            <a:cxnLst/>
            <a:rect l="l" t="t" r="r" b="b"/>
            <a:pathLst>
              <a:path w="6815719" h="5895597">
                <a:moveTo>
                  <a:pt x="0" y="0"/>
                </a:moveTo>
                <a:lnTo>
                  <a:pt x="6815718" y="0"/>
                </a:lnTo>
                <a:lnTo>
                  <a:pt x="6815718" y="5895596"/>
                </a:lnTo>
                <a:lnTo>
                  <a:pt x="0" y="589559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
            <a:extLst>
              <a:ext uri="{FF2B5EF4-FFF2-40B4-BE49-F238E27FC236}">
                <a16:creationId xmlns:a16="http://schemas.microsoft.com/office/drawing/2014/main" id="{F1CB9F45-ACC3-2D8D-62E1-B5E328998B69}"/>
              </a:ext>
            </a:extLst>
          </p:cNvPr>
          <p:cNvSpPr/>
          <p:nvPr/>
        </p:nvSpPr>
        <p:spPr>
          <a:xfrm>
            <a:off x="8611225" y="5655247"/>
            <a:ext cx="1051946" cy="1031957"/>
          </a:xfrm>
          <a:custGeom>
            <a:avLst/>
            <a:gdLst/>
            <a:ahLst/>
            <a:cxnLst/>
            <a:rect l="l" t="t" r="r" b="b"/>
            <a:pathLst>
              <a:path w="6145186" h="5307206">
                <a:moveTo>
                  <a:pt x="0" y="0"/>
                </a:moveTo>
                <a:lnTo>
                  <a:pt x="6145186" y="0"/>
                </a:lnTo>
                <a:lnTo>
                  <a:pt x="6145186" y="5307206"/>
                </a:lnTo>
                <a:lnTo>
                  <a:pt x="0" y="53072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5">
            <a:extLst>
              <a:ext uri="{FF2B5EF4-FFF2-40B4-BE49-F238E27FC236}">
                <a16:creationId xmlns:a16="http://schemas.microsoft.com/office/drawing/2014/main" id="{B903D0F7-41AC-13FD-522A-14392AEEF75D}"/>
              </a:ext>
            </a:extLst>
          </p:cNvPr>
          <p:cNvSpPr/>
          <p:nvPr/>
        </p:nvSpPr>
        <p:spPr>
          <a:xfrm>
            <a:off x="9491724" y="6372794"/>
            <a:ext cx="1147409" cy="1031957"/>
          </a:xfrm>
          <a:custGeom>
            <a:avLst/>
            <a:gdLst/>
            <a:ahLst/>
            <a:cxnLst/>
            <a:rect l="l" t="t" r="r" b="b"/>
            <a:pathLst>
              <a:path w="4485132" h="4743889">
                <a:moveTo>
                  <a:pt x="0" y="0"/>
                </a:moveTo>
                <a:lnTo>
                  <a:pt x="4485131" y="0"/>
                </a:lnTo>
                <a:lnTo>
                  <a:pt x="4485131" y="4743890"/>
                </a:lnTo>
                <a:lnTo>
                  <a:pt x="0" y="4743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
            <a:extLst>
              <a:ext uri="{FF2B5EF4-FFF2-40B4-BE49-F238E27FC236}">
                <a16:creationId xmlns:a16="http://schemas.microsoft.com/office/drawing/2014/main" id="{B6EA9FB0-BB70-73C0-3DDA-FBB36799FDF3}"/>
              </a:ext>
            </a:extLst>
          </p:cNvPr>
          <p:cNvSpPr/>
          <p:nvPr/>
        </p:nvSpPr>
        <p:spPr>
          <a:xfrm>
            <a:off x="10395754" y="5552198"/>
            <a:ext cx="1353576" cy="1356396"/>
          </a:xfrm>
          <a:custGeom>
            <a:avLst/>
            <a:gdLst/>
            <a:ahLst/>
            <a:cxnLst/>
            <a:rect l="l" t="t" r="r" b="b"/>
            <a:pathLst>
              <a:path w="8510171" h="8572516">
                <a:moveTo>
                  <a:pt x="0" y="0"/>
                </a:moveTo>
                <a:lnTo>
                  <a:pt x="8510171" y="0"/>
                </a:lnTo>
                <a:lnTo>
                  <a:pt x="8510171" y="8572516"/>
                </a:lnTo>
                <a:lnTo>
                  <a:pt x="0" y="85725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id="{22FA4FDF-96F0-3DB3-9C24-0DE1751E030D}"/>
              </a:ext>
            </a:extLst>
          </p:cNvPr>
          <p:cNvSpPr/>
          <p:nvPr/>
        </p:nvSpPr>
        <p:spPr>
          <a:xfrm>
            <a:off x="12011590" y="5928715"/>
            <a:ext cx="1557222" cy="1437707"/>
          </a:xfrm>
          <a:prstGeom prst="ellipse">
            <a:avLst/>
          </a:prstGeom>
          <a:blipFill>
            <a:blip r:embed="rId17"/>
            <a:stretch>
              <a:fillRect l="-7086" t="886" r="-11181" b="-6915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7" name="5-bai-hat-hay-nhat-khong-ban-quyen-lam-travel-vlog-5-best-travel-songs-free-vlog-music">
            <a:hlinkClick r:id="" action="ppaction://media"/>
            <a:extLst>
              <a:ext uri="{FF2B5EF4-FFF2-40B4-BE49-F238E27FC236}">
                <a16:creationId xmlns:a16="http://schemas.microsoft.com/office/drawing/2014/main" id="{366D248C-E465-55DA-A636-B8D3BE940362}"/>
              </a:ext>
            </a:extLst>
          </p:cNvPr>
          <p:cNvPicPr>
            <a:picLocks noChangeAspect="1"/>
          </p:cNvPicPr>
          <p:nvPr>
            <a:audioFile r:link="rId1"/>
            <p:extLst>
              <p:ext uri="{DAA4B4D4-6D71-4841-9C94-3DE7FCFB9230}">
                <p14:media xmlns:p14="http://schemas.microsoft.com/office/powerpoint/2010/main" r:embed="rId2">
                  <p14:trim st="304575" end="420860"/>
                </p14:media>
              </p:ext>
            </p:extLst>
          </p:nvPr>
        </p:nvPicPr>
        <p:blipFill>
          <a:blip r:embed="rId18"/>
          <a:stretch>
            <a:fillRect/>
          </a:stretch>
        </p:blipFill>
        <p:spPr>
          <a:xfrm>
            <a:off x="-3223559" y="2929532"/>
            <a:ext cx="1727200" cy="172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57" fill="hold"/>
                                        <p:tgtEl>
                                          <p:spTgt spid="37"/>
                                        </p:tgtEl>
                                      </p:cBhvr>
                                    </p:cmd>
                                  </p:childTnLst>
                                </p:cTn>
                              </p:par>
                              <p:par>
                                <p:cTn id="7" presetID="35"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2000"/>
                                        <p:tgtEl>
                                          <p:spTgt spid="28"/>
                                        </p:tgtEl>
                                      </p:cBhvr>
                                    </p:animEffect>
                                    <p:anim calcmode="lin" valueType="num">
                                      <p:cBhvr>
                                        <p:cTn id="10" dur="2000" fill="hold"/>
                                        <p:tgtEl>
                                          <p:spTgt spid="28"/>
                                        </p:tgtEl>
                                        <p:attrNameLst>
                                          <p:attrName>style.rotation</p:attrName>
                                        </p:attrNameLst>
                                      </p:cBhvr>
                                      <p:tavLst>
                                        <p:tav tm="0">
                                          <p:val>
                                            <p:fltVal val="720"/>
                                          </p:val>
                                        </p:tav>
                                        <p:tav tm="100000">
                                          <p:val>
                                            <p:fltVal val="0"/>
                                          </p:val>
                                        </p:tav>
                                      </p:tavLst>
                                    </p:anim>
                                    <p:anim calcmode="lin" valueType="num">
                                      <p:cBhvr>
                                        <p:cTn id="11" dur="2000" fill="hold"/>
                                        <p:tgtEl>
                                          <p:spTgt spid="28"/>
                                        </p:tgtEl>
                                        <p:attrNameLst>
                                          <p:attrName>ppt_h</p:attrName>
                                        </p:attrNameLst>
                                      </p:cBhvr>
                                      <p:tavLst>
                                        <p:tav tm="0">
                                          <p:val>
                                            <p:fltVal val="0"/>
                                          </p:val>
                                        </p:tav>
                                        <p:tav tm="100000">
                                          <p:val>
                                            <p:strVal val="#ppt_h"/>
                                          </p:val>
                                        </p:tav>
                                      </p:tavLst>
                                    </p:anim>
                                    <p:anim calcmode="lin" valueType="num">
                                      <p:cBhvr>
                                        <p:cTn id="12" dur="2000" fill="hold"/>
                                        <p:tgtEl>
                                          <p:spTgt spid="28"/>
                                        </p:tgtEl>
                                        <p:attrNameLst>
                                          <p:attrName>ppt_w</p:attrName>
                                        </p:attrNameLst>
                                      </p:cBhvr>
                                      <p:tavLst>
                                        <p:tav tm="0">
                                          <p:val>
                                            <p:fltVal val="0"/>
                                          </p:val>
                                        </p:tav>
                                        <p:tav tm="100000">
                                          <p:val>
                                            <p:strVal val="#ppt_w"/>
                                          </p:val>
                                        </p:tav>
                                      </p:tavLst>
                                    </p:anim>
                                  </p:childTnLst>
                                </p:cTn>
                              </p:par>
                              <p:par>
                                <p:cTn id="13" presetID="35"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anim calcmode="lin" valueType="num">
                                      <p:cBhvr>
                                        <p:cTn id="16" dur="2000" fill="hold"/>
                                        <p:tgtEl>
                                          <p:spTgt spid="29"/>
                                        </p:tgtEl>
                                        <p:attrNameLst>
                                          <p:attrName>style.rotation</p:attrName>
                                        </p:attrNameLst>
                                      </p:cBhvr>
                                      <p:tavLst>
                                        <p:tav tm="0">
                                          <p:val>
                                            <p:fltVal val="720"/>
                                          </p:val>
                                        </p:tav>
                                        <p:tav tm="100000">
                                          <p:val>
                                            <p:fltVal val="0"/>
                                          </p:val>
                                        </p:tav>
                                      </p:tavLst>
                                    </p:anim>
                                    <p:anim calcmode="lin" valueType="num">
                                      <p:cBhvr>
                                        <p:cTn id="17" dur="2000" fill="hold"/>
                                        <p:tgtEl>
                                          <p:spTgt spid="29"/>
                                        </p:tgtEl>
                                        <p:attrNameLst>
                                          <p:attrName>ppt_h</p:attrName>
                                        </p:attrNameLst>
                                      </p:cBhvr>
                                      <p:tavLst>
                                        <p:tav tm="0">
                                          <p:val>
                                            <p:fltVal val="0"/>
                                          </p:val>
                                        </p:tav>
                                        <p:tav tm="100000">
                                          <p:val>
                                            <p:strVal val="#ppt_h"/>
                                          </p:val>
                                        </p:tav>
                                      </p:tavLst>
                                    </p:anim>
                                    <p:anim calcmode="lin" valueType="num">
                                      <p:cBhvr>
                                        <p:cTn id="18" dur="200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2000"/>
                                        <p:tgtEl>
                                          <p:spTgt spid="31"/>
                                        </p:tgtEl>
                                      </p:cBhvr>
                                    </p:animEffect>
                                    <p:anim calcmode="lin" valueType="num">
                                      <p:cBhvr>
                                        <p:cTn id="22" dur="2000" fill="hold"/>
                                        <p:tgtEl>
                                          <p:spTgt spid="31"/>
                                        </p:tgtEl>
                                        <p:attrNameLst>
                                          <p:attrName>style.rotation</p:attrName>
                                        </p:attrNameLst>
                                      </p:cBhvr>
                                      <p:tavLst>
                                        <p:tav tm="0">
                                          <p:val>
                                            <p:fltVal val="720"/>
                                          </p:val>
                                        </p:tav>
                                        <p:tav tm="100000">
                                          <p:val>
                                            <p:fltVal val="0"/>
                                          </p:val>
                                        </p:tav>
                                      </p:tavLst>
                                    </p:anim>
                                    <p:anim calcmode="lin" valueType="num">
                                      <p:cBhvr>
                                        <p:cTn id="23" dur="2000" fill="hold"/>
                                        <p:tgtEl>
                                          <p:spTgt spid="31"/>
                                        </p:tgtEl>
                                        <p:attrNameLst>
                                          <p:attrName>ppt_h</p:attrName>
                                        </p:attrNameLst>
                                      </p:cBhvr>
                                      <p:tavLst>
                                        <p:tav tm="0">
                                          <p:val>
                                            <p:fltVal val="0"/>
                                          </p:val>
                                        </p:tav>
                                        <p:tav tm="100000">
                                          <p:val>
                                            <p:strVal val="#ppt_h"/>
                                          </p:val>
                                        </p:tav>
                                      </p:tavLst>
                                    </p:anim>
                                    <p:anim calcmode="lin" valueType="num">
                                      <p:cBhvr>
                                        <p:cTn id="24" dur="2000" fill="hold"/>
                                        <p:tgtEl>
                                          <p:spTgt spid="31"/>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anim calcmode="lin" valueType="num">
                                      <p:cBhvr>
                                        <p:cTn id="28" dur="2000" fill="hold"/>
                                        <p:tgtEl>
                                          <p:spTgt spid="32"/>
                                        </p:tgtEl>
                                        <p:attrNameLst>
                                          <p:attrName>style.rotation</p:attrName>
                                        </p:attrNameLst>
                                      </p:cBhvr>
                                      <p:tavLst>
                                        <p:tav tm="0">
                                          <p:val>
                                            <p:fltVal val="720"/>
                                          </p:val>
                                        </p:tav>
                                        <p:tav tm="100000">
                                          <p:val>
                                            <p:fltVal val="0"/>
                                          </p:val>
                                        </p:tav>
                                      </p:tavLst>
                                    </p:anim>
                                    <p:anim calcmode="lin" valueType="num">
                                      <p:cBhvr>
                                        <p:cTn id="29" dur="2000" fill="hold"/>
                                        <p:tgtEl>
                                          <p:spTgt spid="32"/>
                                        </p:tgtEl>
                                        <p:attrNameLst>
                                          <p:attrName>ppt_h</p:attrName>
                                        </p:attrNameLst>
                                      </p:cBhvr>
                                      <p:tavLst>
                                        <p:tav tm="0">
                                          <p:val>
                                            <p:fltVal val="0"/>
                                          </p:val>
                                        </p:tav>
                                        <p:tav tm="100000">
                                          <p:val>
                                            <p:strVal val="#ppt_h"/>
                                          </p:val>
                                        </p:tav>
                                      </p:tavLst>
                                    </p:anim>
                                    <p:anim calcmode="lin" valueType="num">
                                      <p:cBhvr>
                                        <p:cTn id="30" dur="200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2000"/>
                                        <p:tgtEl>
                                          <p:spTgt spid="34"/>
                                        </p:tgtEl>
                                      </p:cBhvr>
                                    </p:animEffect>
                                    <p:anim calcmode="lin" valueType="num">
                                      <p:cBhvr>
                                        <p:cTn id="34" dur="2000" fill="hold"/>
                                        <p:tgtEl>
                                          <p:spTgt spid="34"/>
                                        </p:tgtEl>
                                        <p:attrNameLst>
                                          <p:attrName>style.rotation</p:attrName>
                                        </p:attrNameLst>
                                      </p:cBhvr>
                                      <p:tavLst>
                                        <p:tav tm="0">
                                          <p:val>
                                            <p:fltVal val="720"/>
                                          </p:val>
                                        </p:tav>
                                        <p:tav tm="100000">
                                          <p:val>
                                            <p:fltVal val="0"/>
                                          </p:val>
                                        </p:tav>
                                      </p:tavLst>
                                    </p:anim>
                                    <p:anim calcmode="lin" valueType="num">
                                      <p:cBhvr>
                                        <p:cTn id="35" dur="2000" fill="hold"/>
                                        <p:tgtEl>
                                          <p:spTgt spid="34"/>
                                        </p:tgtEl>
                                        <p:attrNameLst>
                                          <p:attrName>ppt_h</p:attrName>
                                        </p:attrNameLst>
                                      </p:cBhvr>
                                      <p:tavLst>
                                        <p:tav tm="0">
                                          <p:val>
                                            <p:fltVal val="0"/>
                                          </p:val>
                                        </p:tav>
                                        <p:tav tm="100000">
                                          <p:val>
                                            <p:strVal val="#ppt_h"/>
                                          </p:val>
                                        </p:tav>
                                      </p:tavLst>
                                    </p:anim>
                                    <p:anim calcmode="lin" valueType="num">
                                      <p:cBhvr>
                                        <p:cTn id="36" dur="2000" fill="hold"/>
                                        <p:tgtEl>
                                          <p:spTgt spid="34"/>
                                        </p:tgtEl>
                                        <p:attrNameLst>
                                          <p:attrName>ppt_w</p:attrName>
                                        </p:attrNameLst>
                                      </p:cBhvr>
                                      <p:tavLst>
                                        <p:tav tm="0">
                                          <p:val>
                                            <p:fltVal val="0"/>
                                          </p:val>
                                        </p:tav>
                                        <p:tav tm="100000">
                                          <p:val>
                                            <p:strVal val="#ppt_w"/>
                                          </p:val>
                                        </p:tav>
                                      </p:tavLst>
                                    </p:anim>
                                  </p:childTnLst>
                                </p:cTn>
                              </p:par>
                              <p:par>
                                <p:cTn id="37" presetID="35"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000"/>
                                        <p:tgtEl>
                                          <p:spTgt spid="33"/>
                                        </p:tgtEl>
                                      </p:cBhvr>
                                    </p:animEffect>
                                    <p:anim calcmode="lin" valueType="num">
                                      <p:cBhvr>
                                        <p:cTn id="40" dur="2000" fill="hold"/>
                                        <p:tgtEl>
                                          <p:spTgt spid="33"/>
                                        </p:tgtEl>
                                        <p:attrNameLst>
                                          <p:attrName>style.rotation</p:attrName>
                                        </p:attrNameLst>
                                      </p:cBhvr>
                                      <p:tavLst>
                                        <p:tav tm="0">
                                          <p:val>
                                            <p:fltVal val="720"/>
                                          </p:val>
                                        </p:tav>
                                        <p:tav tm="100000">
                                          <p:val>
                                            <p:fltVal val="0"/>
                                          </p:val>
                                        </p:tav>
                                      </p:tavLst>
                                    </p:anim>
                                    <p:anim calcmode="lin" valueType="num">
                                      <p:cBhvr>
                                        <p:cTn id="41" dur="2000" fill="hold"/>
                                        <p:tgtEl>
                                          <p:spTgt spid="33"/>
                                        </p:tgtEl>
                                        <p:attrNameLst>
                                          <p:attrName>ppt_h</p:attrName>
                                        </p:attrNameLst>
                                      </p:cBhvr>
                                      <p:tavLst>
                                        <p:tav tm="0">
                                          <p:val>
                                            <p:fltVal val="0"/>
                                          </p:val>
                                        </p:tav>
                                        <p:tav tm="100000">
                                          <p:val>
                                            <p:strVal val="#ppt_h"/>
                                          </p:val>
                                        </p:tav>
                                      </p:tavLst>
                                    </p:anim>
                                    <p:anim calcmode="lin" valueType="num">
                                      <p:cBhvr>
                                        <p:cTn id="42" dur="2000" fill="hold"/>
                                        <p:tgtEl>
                                          <p:spTgt spid="33"/>
                                        </p:tgtEl>
                                        <p:attrNameLst>
                                          <p:attrName>ppt_w</p:attrName>
                                        </p:attrNameLst>
                                      </p:cBhvr>
                                      <p:tavLst>
                                        <p:tav tm="0">
                                          <p:val>
                                            <p:fltVal val="0"/>
                                          </p:val>
                                        </p:tav>
                                        <p:tav tm="100000">
                                          <p:val>
                                            <p:strVal val="#ppt_w"/>
                                          </p:val>
                                        </p:tav>
                                      </p:tavLst>
                                    </p:anim>
                                  </p:childTnLst>
                                </p:cTn>
                              </p:par>
                              <p:par>
                                <p:cTn id="43" presetID="35"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000"/>
                                        <p:tgtEl>
                                          <p:spTgt spid="35"/>
                                        </p:tgtEl>
                                      </p:cBhvr>
                                    </p:animEffect>
                                    <p:anim calcmode="lin" valueType="num">
                                      <p:cBhvr>
                                        <p:cTn id="46" dur="2000" fill="hold"/>
                                        <p:tgtEl>
                                          <p:spTgt spid="35"/>
                                        </p:tgtEl>
                                        <p:attrNameLst>
                                          <p:attrName>style.rotation</p:attrName>
                                        </p:attrNameLst>
                                      </p:cBhvr>
                                      <p:tavLst>
                                        <p:tav tm="0">
                                          <p:val>
                                            <p:fltVal val="720"/>
                                          </p:val>
                                        </p:tav>
                                        <p:tav tm="100000">
                                          <p:val>
                                            <p:fltVal val="0"/>
                                          </p:val>
                                        </p:tav>
                                      </p:tavLst>
                                    </p:anim>
                                    <p:anim calcmode="lin" valueType="num">
                                      <p:cBhvr>
                                        <p:cTn id="47" dur="2000" fill="hold"/>
                                        <p:tgtEl>
                                          <p:spTgt spid="35"/>
                                        </p:tgtEl>
                                        <p:attrNameLst>
                                          <p:attrName>ppt_h</p:attrName>
                                        </p:attrNameLst>
                                      </p:cBhvr>
                                      <p:tavLst>
                                        <p:tav tm="0">
                                          <p:val>
                                            <p:fltVal val="0"/>
                                          </p:val>
                                        </p:tav>
                                        <p:tav tm="100000">
                                          <p:val>
                                            <p:strVal val="#ppt_h"/>
                                          </p:val>
                                        </p:tav>
                                      </p:tavLst>
                                    </p:anim>
                                    <p:anim calcmode="lin" valueType="num">
                                      <p:cBhvr>
                                        <p:cTn id="48" dur="2000" fill="hold"/>
                                        <p:tgtEl>
                                          <p:spTgt spid="35"/>
                                        </p:tgtEl>
                                        <p:attrNameLst>
                                          <p:attrName>ppt_w</p:attrName>
                                        </p:attrNameLst>
                                      </p:cBhvr>
                                      <p:tavLst>
                                        <p:tav tm="0">
                                          <p:val>
                                            <p:fltVal val="0"/>
                                          </p:val>
                                        </p:tav>
                                        <p:tav tm="100000">
                                          <p:val>
                                            <p:strVal val="#ppt_w"/>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29"/>
                                        </p:tgtEl>
                                        <p:attrNameLst>
                                          <p:attrName>r</p:attrName>
                                        </p:attrNameLst>
                                      </p:cBhvr>
                                    </p:animRot>
                                    <p:animRot by="-240000">
                                      <p:cBhvr>
                                        <p:cTn id="57" dur="200" fill="hold">
                                          <p:stCondLst>
                                            <p:cond delay="200"/>
                                          </p:stCondLst>
                                        </p:cTn>
                                        <p:tgtEl>
                                          <p:spTgt spid="29"/>
                                        </p:tgtEl>
                                        <p:attrNameLst>
                                          <p:attrName>r</p:attrName>
                                        </p:attrNameLst>
                                      </p:cBhvr>
                                    </p:animRot>
                                    <p:animRot by="240000">
                                      <p:cBhvr>
                                        <p:cTn id="58" dur="200" fill="hold">
                                          <p:stCondLst>
                                            <p:cond delay="400"/>
                                          </p:stCondLst>
                                        </p:cTn>
                                        <p:tgtEl>
                                          <p:spTgt spid="29"/>
                                        </p:tgtEl>
                                        <p:attrNameLst>
                                          <p:attrName>r</p:attrName>
                                        </p:attrNameLst>
                                      </p:cBhvr>
                                    </p:animRot>
                                    <p:animRot by="-240000">
                                      <p:cBhvr>
                                        <p:cTn id="59" dur="200" fill="hold">
                                          <p:stCondLst>
                                            <p:cond delay="600"/>
                                          </p:stCondLst>
                                        </p:cTn>
                                        <p:tgtEl>
                                          <p:spTgt spid="29"/>
                                        </p:tgtEl>
                                        <p:attrNameLst>
                                          <p:attrName>r</p:attrName>
                                        </p:attrNameLst>
                                      </p:cBhvr>
                                    </p:animRot>
                                    <p:animRot by="120000">
                                      <p:cBhvr>
                                        <p:cTn id="60" dur="200" fill="hold">
                                          <p:stCondLst>
                                            <p:cond delay="800"/>
                                          </p:stCondLst>
                                        </p:cTn>
                                        <p:tgtEl>
                                          <p:spTgt spid="29"/>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31"/>
                                        </p:tgtEl>
                                        <p:attrNameLst>
                                          <p:attrName>r</p:attrName>
                                        </p:attrNameLst>
                                      </p:cBhvr>
                                    </p:animRot>
                                    <p:animRot by="-240000">
                                      <p:cBhvr>
                                        <p:cTn id="63" dur="200" fill="hold">
                                          <p:stCondLst>
                                            <p:cond delay="200"/>
                                          </p:stCondLst>
                                        </p:cTn>
                                        <p:tgtEl>
                                          <p:spTgt spid="31"/>
                                        </p:tgtEl>
                                        <p:attrNameLst>
                                          <p:attrName>r</p:attrName>
                                        </p:attrNameLst>
                                      </p:cBhvr>
                                    </p:animRot>
                                    <p:animRot by="240000">
                                      <p:cBhvr>
                                        <p:cTn id="64" dur="200" fill="hold">
                                          <p:stCondLst>
                                            <p:cond delay="400"/>
                                          </p:stCondLst>
                                        </p:cTn>
                                        <p:tgtEl>
                                          <p:spTgt spid="31"/>
                                        </p:tgtEl>
                                        <p:attrNameLst>
                                          <p:attrName>r</p:attrName>
                                        </p:attrNameLst>
                                      </p:cBhvr>
                                    </p:animRot>
                                    <p:animRot by="-240000">
                                      <p:cBhvr>
                                        <p:cTn id="65" dur="200" fill="hold">
                                          <p:stCondLst>
                                            <p:cond delay="600"/>
                                          </p:stCondLst>
                                        </p:cTn>
                                        <p:tgtEl>
                                          <p:spTgt spid="31"/>
                                        </p:tgtEl>
                                        <p:attrNameLst>
                                          <p:attrName>r</p:attrName>
                                        </p:attrNameLst>
                                      </p:cBhvr>
                                    </p:animRot>
                                    <p:animRot by="120000">
                                      <p:cBhvr>
                                        <p:cTn id="66" dur="200" fill="hold">
                                          <p:stCondLst>
                                            <p:cond delay="800"/>
                                          </p:stCondLst>
                                        </p:cTn>
                                        <p:tgtEl>
                                          <p:spTgt spid="31"/>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32"/>
                                        </p:tgtEl>
                                        <p:attrNameLst>
                                          <p:attrName>r</p:attrName>
                                        </p:attrNameLst>
                                      </p:cBhvr>
                                    </p:animRot>
                                    <p:animRot by="-240000">
                                      <p:cBhvr>
                                        <p:cTn id="69" dur="200" fill="hold">
                                          <p:stCondLst>
                                            <p:cond delay="200"/>
                                          </p:stCondLst>
                                        </p:cTn>
                                        <p:tgtEl>
                                          <p:spTgt spid="32"/>
                                        </p:tgtEl>
                                        <p:attrNameLst>
                                          <p:attrName>r</p:attrName>
                                        </p:attrNameLst>
                                      </p:cBhvr>
                                    </p:animRot>
                                    <p:animRot by="240000">
                                      <p:cBhvr>
                                        <p:cTn id="70" dur="200" fill="hold">
                                          <p:stCondLst>
                                            <p:cond delay="400"/>
                                          </p:stCondLst>
                                        </p:cTn>
                                        <p:tgtEl>
                                          <p:spTgt spid="32"/>
                                        </p:tgtEl>
                                        <p:attrNameLst>
                                          <p:attrName>r</p:attrName>
                                        </p:attrNameLst>
                                      </p:cBhvr>
                                    </p:animRot>
                                    <p:animRot by="-240000">
                                      <p:cBhvr>
                                        <p:cTn id="71" dur="200" fill="hold">
                                          <p:stCondLst>
                                            <p:cond delay="600"/>
                                          </p:stCondLst>
                                        </p:cTn>
                                        <p:tgtEl>
                                          <p:spTgt spid="32"/>
                                        </p:tgtEl>
                                        <p:attrNameLst>
                                          <p:attrName>r</p:attrName>
                                        </p:attrNameLst>
                                      </p:cBhvr>
                                    </p:animRot>
                                    <p:animRot by="120000">
                                      <p:cBhvr>
                                        <p:cTn id="72" dur="200" fill="hold">
                                          <p:stCondLst>
                                            <p:cond delay="800"/>
                                          </p:stCondLst>
                                        </p:cTn>
                                        <p:tgtEl>
                                          <p:spTgt spid="32"/>
                                        </p:tgtEl>
                                        <p:attrNameLst>
                                          <p:attrName>r</p:attrName>
                                        </p:attrNameLst>
                                      </p:cBhvr>
                                    </p:animRot>
                                  </p:childTnLst>
                                </p:cTn>
                              </p:par>
                              <p:par>
                                <p:cTn id="73" presetID="32" presetClass="emph" presetSubtype="0" repeatCount="indefinite" fill="hold" grpId="1" nodeType="withEffect">
                                  <p:stCondLst>
                                    <p:cond delay="0"/>
                                  </p:stCondLst>
                                  <p:childTnLst>
                                    <p:animRot by="120000">
                                      <p:cBhvr>
                                        <p:cTn id="74" dur="100" fill="hold">
                                          <p:stCondLst>
                                            <p:cond delay="0"/>
                                          </p:stCondLst>
                                        </p:cTn>
                                        <p:tgtEl>
                                          <p:spTgt spid="34"/>
                                        </p:tgtEl>
                                        <p:attrNameLst>
                                          <p:attrName>r</p:attrName>
                                        </p:attrNameLst>
                                      </p:cBhvr>
                                    </p:animRot>
                                    <p:animRot by="-240000">
                                      <p:cBhvr>
                                        <p:cTn id="75" dur="200" fill="hold">
                                          <p:stCondLst>
                                            <p:cond delay="200"/>
                                          </p:stCondLst>
                                        </p:cTn>
                                        <p:tgtEl>
                                          <p:spTgt spid="34"/>
                                        </p:tgtEl>
                                        <p:attrNameLst>
                                          <p:attrName>r</p:attrName>
                                        </p:attrNameLst>
                                      </p:cBhvr>
                                    </p:animRot>
                                    <p:animRot by="240000">
                                      <p:cBhvr>
                                        <p:cTn id="76" dur="200" fill="hold">
                                          <p:stCondLst>
                                            <p:cond delay="400"/>
                                          </p:stCondLst>
                                        </p:cTn>
                                        <p:tgtEl>
                                          <p:spTgt spid="34"/>
                                        </p:tgtEl>
                                        <p:attrNameLst>
                                          <p:attrName>r</p:attrName>
                                        </p:attrNameLst>
                                      </p:cBhvr>
                                    </p:animRot>
                                    <p:animRot by="-240000">
                                      <p:cBhvr>
                                        <p:cTn id="77" dur="200" fill="hold">
                                          <p:stCondLst>
                                            <p:cond delay="600"/>
                                          </p:stCondLst>
                                        </p:cTn>
                                        <p:tgtEl>
                                          <p:spTgt spid="34"/>
                                        </p:tgtEl>
                                        <p:attrNameLst>
                                          <p:attrName>r</p:attrName>
                                        </p:attrNameLst>
                                      </p:cBhvr>
                                    </p:animRot>
                                    <p:animRot by="120000">
                                      <p:cBhvr>
                                        <p:cTn id="78" dur="200" fill="hold">
                                          <p:stCondLst>
                                            <p:cond delay="800"/>
                                          </p:stCondLst>
                                        </p:cTn>
                                        <p:tgtEl>
                                          <p:spTgt spid="34"/>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33"/>
                                        </p:tgtEl>
                                        <p:attrNameLst>
                                          <p:attrName>r</p:attrName>
                                        </p:attrNameLst>
                                      </p:cBhvr>
                                    </p:animRot>
                                    <p:animRot by="-240000">
                                      <p:cBhvr>
                                        <p:cTn id="81" dur="200" fill="hold">
                                          <p:stCondLst>
                                            <p:cond delay="200"/>
                                          </p:stCondLst>
                                        </p:cTn>
                                        <p:tgtEl>
                                          <p:spTgt spid="33"/>
                                        </p:tgtEl>
                                        <p:attrNameLst>
                                          <p:attrName>r</p:attrName>
                                        </p:attrNameLst>
                                      </p:cBhvr>
                                    </p:animRot>
                                    <p:animRot by="240000">
                                      <p:cBhvr>
                                        <p:cTn id="82" dur="200" fill="hold">
                                          <p:stCondLst>
                                            <p:cond delay="400"/>
                                          </p:stCondLst>
                                        </p:cTn>
                                        <p:tgtEl>
                                          <p:spTgt spid="33"/>
                                        </p:tgtEl>
                                        <p:attrNameLst>
                                          <p:attrName>r</p:attrName>
                                        </p:attrNameLst>
                                      </p:cBhvr>
                                    </p:animRot>
                                    <p:animRot by="-240000">
                                      <p:cBhvr>
                                        <p:cTn id="83" dur="200" fill="hold">
                                          <p:stCondLst>
                                            <p:cond delay="600"/>
                                          </p:stCondLst>
                                        </p:cTn>
                                        <p:tgtEl>
                                          <p:spTgt spid="33"/>
                                        </p:tgtEl>
                                        <p:attrNameLst>
                                          <p:attrName>r</p:attrName>
                                        </p:attrNameLst>
                                      </p:cBhvr>
                                    </p:animRot>
                                    <p:animRot by="120000">
                                      <p:cBhvr>
                                        <p:cTn id="84" dur="200" fill="hold">
                                          <p:stCondLst>
                                            <p:cond delay="800"/>
                                          </p:stCondLst>
                                        </p:cTn>
                                        <p:tgtEl>
                                          <p:spTgt spid="33"/>
                                        </p:tgtEl>
                                        <p:attrNameLst>
                                          <p:attrName>r</p:attrName>
                                        </p:attrNameLst>
                                      </p:cBhvr>
                                    </p:animRot>
                                  </p:childTnLst>
                                </p:cTn>
                              </p:par>
                              <p:par>
                                <p:cTn id="85" presetID="32" presetClass="emph" presetSubtype="0" repeatCount="indefinite" fill="hold" grpId="1" nodeType="withEffect">
                                  <p:stCondLst>
                                    <p:cond delay="0"/>
                                  </p:stCondLst>
                                  <p:childTnLst>
                                    <p:animRot by="120000">
                                      <p:cBhvr>
                                        <p:cTn id="86" dur="100" fill="hold">
                                          <p:stCondLst>
                                            <p:cond delay="0"/>
                                          </p:stCondLst>
                                        </p:cTn>
                                        <p:tgtEl>
                                          <p:spTgt spid="35"/>
                                        </p:tgtEl>
                                        <p:attrNameLst>
                                          <p:attrName>r</p:attrName>
                                        </p:attrNameLst>
                                      </p:cBhvr>
                                    </p:animRot>
                                    <p:animRot by="-240000">
                                      <p:cBhvr>
                                        <p:cTn id="87" dur="200" fill="hold">
                                          <p:stCondLst>
                                            <p:cond delay="200"/>
                                          </p:stCondLst>
                                        </p:cTn>
                                        <p:tgtEl>
                                          <p:spTgt spid="35"/>
                                        </p:tgtEl>
                                        <p:attrNameLst>
                                          <p:attrName>r</p:attrName>
                                        </p:attrNameLst>
                                      </p:cBhvr>
                                    </p:animRot>
                                    <p:animRot by="240000">
                                      <p:cBhvr>
                                        <p:cTn id="88" dur="200" fill="hold">
                                          <p:stCondLst>
                                            <p:cond delay="400"/>
                                          </p:stCondLst>
                                        </p:cTn>
                                        <p:tgtEl>
                                          <p:spTgt spid="35"/>
                                        </p:tgtEl>
                                        <p:attrNameLst>
                                          <p:attrName>r</p:attrName>
                                        </p:attrNameLst>
                                      </p:cBhvr>
                                    </p:animRot>
                                    <p:animRot by="-240000">
                                      <p:cBhvr>
                                        <p:cTn id="89" dur="200" fill="hold">
                                          <p:stCondLst>
                                            <p:cond delay="600"/>
                                          </p:stCondLst>
                                        </p:cTn>
                                        <p:tgtEl>
                                          <p:spTgt spid="35"/>
                                        </p:tgtEl>
                                        <p:attrNameLst>
                                          <p:attrName>r</p:attrName>
                                        </p:attrNameLst>
                                      </p:cBhvr>
                                    </p:animRot>
                                    <p:animRot by="120000">
                                      <p:cBhvr>
                                        <p:cTn id="90"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37"/>
                </p:tgtEl>
              </p:cMediaNode>
            </p:audio>
          </p:childTnLst>
        </p:cTn>
      </p:par>
    </p:tnLst>
    <p:bldLst>
      <p:bldP spid="34" grpId="0" animBg="1"/>
      <p:bldP spid="34" grpId="1" animBg="1"/>
      <p:bldP spid="35" grpId="0" animBg="1"/>
      <p:bldP spid="3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37" name="Picture 36"/>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0896600" y="2675181"/>
            <a:ext cx="7667566" cy="7860218"/>
          </a:xfrm>
          <a:prstGeom prst="rect">
            <a:avLst/>
          </a:prstGeom>
        </p:spPr>
      </p:pic>
      <p:sp>
        <p:nvSpPr>
          <p:cNvPr id="38" name="文本框 14">
            <a:extLst>
              <a:ext uri="{FF2B5EF4-FFF2-40B4-BE49-F238E27FC236}">
                <a16:creationId xmlns:a16="http://schemas.microsoft.com/office/drawing/2014/main" id="{F7B7643C-B7FA-4F38-BEA4-BAE7893105B8}"/>
              </a:ext>
            </a:extLst>
          </p:cNvPr>
          <p:cNvSpPr txBox="1"/>
          <p:nvPr/>
        </p:nvSpPr>
        <p:spPr>
          <a:xfrm rot="16200000">
            <a:off x="5843164" y="-2179416"/>
            <a:ext cx="3877985" cy="1425249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0" b="1" u="none" strike="noStrike" kern="1200" cap="none" spc="0" normalizeH="0" baseline="0" noProof="0" dirty="0">
                <a:ln>
                  <a:solidFill>
                    <a:prstClr val="black"/>
                  </a:solidFill>
                </a:ln>
                <a:solidFill>
                  <a:srgbClr val="D693A1"/>
                </a:solidFill>
                <a:effectLst>
                  <a:glow rad="228600">
                    <a:schemeClr val="accent4">
                      <a:satMod val="175000"/>
                      <a:alpha val="40000"/>
                    </a:schemeClr>
                  </a:glow>
                </a:effectLst>
                <a:uLnTx/>
                <a:uFillTx/>
                <a:latin typeface="#9Slide07 SVNZiclets" panose="02000603000000000000" pitchFamily="2" charset="0"/>
                <a:ea typeface="字魂52号-阿开漫画体" panose="00000500000000000000" pitchFamily="2" charset="-122"/>
                <a:cs typeface="+mn-ea"/>
                <a:sym typeface="+mn-lt"/>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0" b="1" u="none" strike="noStrike" kern="1200" cap="none" spc="0" normalizeH="0" baseline="0" noProof="0" dirty="0">
                <a:ln>
                  <a:solidFill>
                    <a:prstClr val="black"/>
                  </a:solidFill>
                </a:ln>
                <a:solidFill>
                  <a:srgbClr val="D693A1"/>
                </a:solidFill>
                <a:effectLst>
                  <a:glow rad="228600">
                    <a:schemeClr val="accent4">
                      <a:satMod val="175000"/>
                      <a:alpha val="40000"/>
                    </a:schemeClr>
                  </a:glow>
                </a:effectLst>
                <a:uLnTx/>
                <a:uFillTx/>
                <a:latin typeface="#9Slide07 SVNZiclets" panose="02000603000000000000" pitchFamily="2" charset="0"/>
                <a:ea typeface="字魂52号-阿开漫画体" panose="00000500000000000000" pitchFamily="2" charset="-122"/>
                <a:cs typeface="+mn-ea"/>
                <a:sym typeface="+mn-lt"/>
              </a:rPr>
              <a:t>HỌC TỐT!</a:t>
            </a:r>
            <a:endParaRPr kumimoji="0" lang="zh-CN" altLang="en-US" sz="12000" b="1" u="none" strike="noStrike" kern="1200" cap="none" spc="0" normalizeH="0" baseline="0" noProof="0" dirty="0">
              <a:ln>
                <a:solidFill>
                  <a:prstClr val="black"/>
                </a:solidFill>
              </a:ln>
              <a:solidFill>
                <a:srgbClr val="D693A1"/>
              </a:solidFill>
              <a:effectLst>
                <a:glow rad="228600">
                  <a:schemeClr val="accent4">
                    <a:satMod val="175000"/>
                    <a:alpha val="40000"/>
                  </a:schemeClr>
                </a:glow>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420952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 name="Freeform 2"/>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7156939">
            <a:off x="1560320" y="8417882"/>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8" name="Freeform 8"/>
          <p:cNvSpPr/>
          <p:nvPr/>
        </p:nvSpPr>
        <p:spPr>
          <a:xfrm rot="-1572573">
            <a:off x="16387910" y="621388"/>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9" name="Freeform 9"/>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pic>
        <p:nvPicPr>
          <p:cNvPr id="11" name="Picture 10"/>
          <p:cNvPicPr>
            <a:picLocks noChangeAspect="1"/>
          </p:cNvPicPr>
          <p:nvPr/>
        </p:nvPicPr>
        <p:blipFill>
          <a:blip r:embed="rId18"/>
          <a:stretch>
            <a:fillRect/>
          </a:stretch>
        </p:blipFill>
        <p:spPr>
          <a:xfrm>
            <a:off x="1180983" y="945861"/>
            <a:ext cx="16405758" cy="104860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AEA4"/>
        </a:solidFill>
        <a:effectLst/>
      </p:bgPr>
    </p:bg>
    <p:spTree>
      <p:nvGrpSpPr>
        <p:cNvPr id="1" name=""/>
        <p:cNvGrpSpPr/>
        <p:nvPr/>
      </p:nvGrpSpPr>
      <p:grpSpPr>
        <a:xfrm>
          <a:off x="0" y="0"/>
          <a:ext cx="0" cy="0"/>
          <a:chOff x="0" y="0"/>
          <a:chExt cx="0" cy="0"/>
        </a:xfrm>
      </p:grpSpPr>
      <p:sp>
        <p:nvSpPr>
          <p:cNvPr id="2" name="Freeform 2"/>
          <p:cNvSpPr/>
          <p:nvPr/>
        </p:nvSpPr>
        <p:spPr>
          <a:xfrm rot="-2896055">
            <a:off x="4822660" y="4596266"/>
            <a:ext cx="7844367" cy="7844367"/>
          </a:xfrm>
          <a:custGeom>
            <a:avLst/>
            <a:gdLst/>
            <a:ahLst/>
            <a:cxnLst/>
            <a:rect l="l" t="t" r="r" b="b"/>
            <a:pathLst>
              <a:path w="7844367" h="7844367">
                <a:moveTo>
                  <a:pt x="0" y="0"/>
                </a:moveTo>
                <a:lnTo>
                  <a:pt x="7844367" y="0"/>
                </a:lnTo>
                <a:lnTo>
                  <a:pt x="7844367" y="7844367"/>
                </a:lnTo>
                <a:lnTo>
                  <a:pt x="0" y="7844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5"/>
          <p:cNvSpPr/>
          <p:nvPr/>
        </p:nvSpPr>
        <p:spPr>
          <a:xfrm rot="20492557">
            <a:off x="14024483" y="-171868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Freeform 7"/>
          <p:cNvSpPr/>
          <p:nvPr/>
        </p:nvSpPr>
        <p:spPr>
          <a:xfrm rot="20027427">
            <a:off x="15706031" y="644344"/>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8"/>
          <p:cNvSpPr/>
          <p:nvPr/>
        </p:nvSpPr>
        <p:spPr>
          <a:xfrm rot="14486393">
            <a:off x="-931329" y="-875701"/>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6" name="Picture 15"/>
          <p:cNvPicPr>
            <a:picLocks noChangeAspect="1"/>
          </p:cNvPicPr>
          <p:nvPr/>
        </p:nvPicPr>
        <p:blipFill>
          <a:blip r:embed="rId10"/>
          <a:stretch>
            <a:fillRect/>
          </a:stretch>
        </p:blipFill>
        <p:spPr>
          <a:xfrm>
            <a:off x="1162260" y="2067036"/>
            <a:ext cx="16052159" cy="8205927"/>
          </a:xfrm>
          <a:prstGeom prst="rect">
            <a:avLst/>
          </a:prstGeom>
        </p:spPr>
      </p:pic>
      <p:sp>
        <p:nvSpPr>
          <p:cNvPr id="13" name="Freeform 2"/>
          <p:cNvSpPr/>
          <p:nvPr/>
        </p:nvSpPr>
        <p:spPr>
          <a:xfrm>
            <a:off x="4815678" y="5448300"/>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Tree>
    <p:extLst>
      <p:ext uri="{BB962C8B-B14F-4D97-AF65-F5344CB8AC3E}">
        <p14:creationId xmlns:p14="http://schemas.microsoft.com/office/powerpoint/2010/main" val="62707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AEA4"/>
        </a:solidFill>
        <a:effectLst/>
      </p:bgPr>
    </p:bg>
    <p:spTree>
      <p:nvGrpSpPr>
        <p:cNvPr id="1" name=""/>
        <p:cNvGrpSpPr/>
        <p:nvPr/>
      </p:nvGrpSpPr>
      <p:grpSpPr>
        <a:xfrm>
          <a:off x="0" y="0"/>
          <a:ext cx="0" cy="0"/>
          <a:chOff x="0" y="0"/>
          <a:chExt cx="0" cy="0"/>
        </a:xfrm>
      </p:grpSpPr>
      <p:sp>
        <p:nvSpPr>
          <p:cNvPr id="2" name="Freeform 2"/>
          <p:cNvSpPr/>
          <p:nvPr/>
        </p:nvSpPr>
        <p:spPr>
          <a:xfrm rot="-2896055">
            <a:off x="4822660" y="4596266"/>
            <a:ext cx="7844367" cy="7844367"/>
          </a:xfrm>
          <a:custGeom>
            <a:avLst/>
            <a:gdLst/>
            <a:ahLst/>
            <a:cxnLst/>
            <a:rect l="l" t="t" r="r" b="b"/>
            <a:pathLst>
              <a:path w="7844367" h="7844367">
                <a:moveTo>
                  <a:pt x="0" y="0"/>
                </a:moveTo>
                <a:lnTo>
                  <a:pt x="7844367" y="0"/>
                </a:lnTo>
                <a:lnTo>
                  <a:pt x="7844367" y="7844367"/>
                </a:lnTo>
                <a:lnTo>
                  <a:pt x="0" y="78443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0" name="Freeform 5"/>
          <p:cNvSpPr/>
          <p:nvPr/>
        </p:nvSpPr>
        <p:spPr>
          <a:xfrm rot="20492557">
            <a:off x="14024483" y="-171868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1" name="Freeform 7"/>
          <p:cNvSpPr/>
          <p:nvPr/>
        </p:nvSpPr>
        <p:spPr>
          <a:xfrm rot="20027427">
            <a:off x="15706031" y="644344"/>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2" name="Freeform 8"/>
          <p:cNvSpPr/>
          <p:nvPr/>
        </p:nvSpPr>
        <p:spPr>
          <a:xfrm rot="14486393">
            <a:off x="-931329" y="-875701"/>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6" name="Picture 5"/>
          <p:cNvPicPr>
            <a:picLocks noChangeAspect="1"/>
          </p:cNvPicPr>
          <p:nvPr/>
        </p:nvPicPr>
        <p:blipFill>
          <a:blip r:embed="rId10"/>
          <a:stretch>
            <a:fillRect/>
          </a:stretch>
        </p:blipFill>
        <p:spPr>
          <a:xfrm>
            <a:off x="1353441" y="2552700"/>
            <a:ext cx="16033870" cy="4986960"/>
          </a:xfrm>
          <a:prstGeom prst="rect">
            <a:avLst/>
          </a:prstGeom>
        </p:spPr>
      </p:pic>
      <p:sp>
        <p:nvSpPr>
          <p:cNvPr id="13" name="Freeform 2"/>
          <p:cNvSpPr/>
          <p:nvPr/>
        </p:nvSpPr>
        <p:spPr>
          <a:xfrm>
            <a:off x="4815678" y="5448300"/>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Tree>
    <p:extLst>
      <p:ext uri="{BB962C8B-B14F-4D97-AF65-F5344CB8AC3E}">
        <p14:creationId xmlns:p14="http://schemas.microsoft.com/office/powerpoint/2010/main" val="2585372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3716" y="6691099"/>
            <a:ext cx="4374284" cy="3783889"/>
          </a:xfrm>
          <a:prstGeom prst="ellipse">
            <a:avLst/>
          </a:prstGeom>
          <a:ln>
            <a:noFill/>
          </a:ln>
          <a:effectLst>
            <a:softEdge rad="112500"/>
          </a:effectLst>
        </p:spPr>
      </p:pic>
      <p:sp>
        <p:nvSpPr>
          <p:cNvPr id="22" name="Rounded Rectangle 10"/>
          <p:cNvSpPr/>
          <p:nvPr/>
        </p:nvSpPr>
        <p:spPr>
          <a:xfrm>
            <a:off x="9477378" y="4074024"/>
            <a:ext cx="6835423" cy="4302774"/>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77989 h 1583083"/>
              <a:gd name="connsiteX1" fmla="*/ 165879 w 9329389"/>
              <a:gd name="connsiteY1" fmla="*/ 141397 h 1583083"/>
              <a:gd name="connsiteX2" fmla="*/ 1297219 w 9329389"/>
              <a:gd name="connsiteY2" fmla="*/ 1 h 1583083"/>
              <a:gd name="connsiteX3" fmla="*/ 4775979 w 9329389"/>
              <a:gd name="connsiteY3" fmla="*/ 103297 h 1583083"/>
              <a:gd name="connsiteX4" fmla="*/ 8547200 w 9329389"/>
              <a:gd name="connsiteY4" fmla="*/ 28630 h 1583083"/>
              <a:gd name="connsiteX5" fmla="*/ 9214629 w 9329389"/>
              <a:gd name="connsiteY5" fmla="*/ 179497 h 1583083"/>
              <a:gd name="connsiteX6" fmla="*/ 9296559 w 9329389"/>
              <a:gd name="connsiteY6" fmla="*/ 777989 h 1583083"/>
              <a:gd name="connsiteX7" fmla="*/ 9296559 w 9329389"/>
              <a:gd name="connsiteY7" fmla="*/ 777989 h 1583083"/>
              <a:gd name="connsiteX8" fmla="*/ 9271779 w 9329389"/>
              <a:gd name="connsiteY8" fmla="*/ 1284397 h 1583083"/>
              <a:gd name="connsiteX9" fmla="*/ 8547200 w 9329389"/>
              <a:gd name="connsiteY9" fmla="*/ 1527348 h 1583083"/>
              <a:gd name="connsiteX10" fmla="*/ 4204479 w 9329389"/>
              <a:gd name="connsiteY10" fmla="*/ 1532047 h 1583083"/>
              <a:gd name="connsiteX11" fmla="*/ 2413779 w 9329389"/>
              <a:gd name="connsiteY11" fmla="*/ 1455847 h 1583083"/>
              <a:gd name="connsiteX12" fmla="*/ 749518 w 9329389"/>
              <a:gd name="connsiteY12" fmla="*/ 1527348 h 1583083"/>
              <a:gd name="connsiteX13" fmla="*/ 184929 w 9329389"/>
              <a:gd name="connsiteY13" fmla="*/ 1398697 h 1583083"/>
              <a:gd name="connsiteX14" fmla="*/ 159 w 9329389"/>
              <a:gd name="connsiteY14" fmla="*/ 777989 h 1583083"/>
              <a:gd name="connsiteX0" fmla="*/ 159 w 9329389"/>
              <a:gd name="connsiteY0" fmla="*/ 777988 h 1583082"/>
              <a:gd name="connsiteX1" fmla="*/ 165879 w 9329389"/>
              <a:gd name="connsiteY1" fmla="*/ 141396 h 1583082"/>
              <a:gd name="connsiteX2" fmla="*/ 1297219 w 9329389"/>
              <a:gd name="connsiteY2" fmla="*/ 0 h 1583082"/>
              <a:gd name="connsiteX3" fmla="*/ 5036790 w 9329389"/>
              <a:gd name="connsiteY3" fmla="*/ 17408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65941 w 9329389"/>
              <a:gd name="connsiteY11" fmla="*/ 1524557 h 1583082"/>
              <a:gd name="connsiteX12" fmla="*/ 749518 w 9329389"/>
              <a:gd name="connsiteY12" fmla="*/ 1527347 h 1583082"/>
              <a:gd name="connsiteX13" fmla="*/ 184929 w 9329389"/>
              <a:gd name="connsiteY13" fmla="*/ 1398696 h 1583082"/>
              <a:gd name="connsiteX14" fmla="*/ 159 w 9329389"/>
              <a:gd name="connsiteY14" fmla="*/ 777988 h 158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83082">
                <a:moveTo>
                  <a:pt x="159" y="777988"/>
                </a:moveTo>
                <a:cubicBezTo>
                  <a:pt x="-3016" y="568438"/>
                  <a:pt x="40986" y="266289"/>
                  <a:pt x="165879" y="141396"/>
                </a:cubicBezTo>
                <a:cubicBezTo>
                  <a:pt x="290772" y="16503"/>
                  <a:pt x="544744" y="15875"/>
                  <a:pt x="1297219" y="0"/>
                </a:cubicBezTo>
                <a:lnTo>
                  <a:pt x="5115033" y="57489"/>
                </a:lnTo>
                <a:lnTo>
                  <a:pt x="8547200" y="28629"/>
                </a:lnTo>
                <a:cubicBezTo>
                  <a:pt x="9267925" y="57204"/>
                  <a:pt x="9089736" y="54603"/>
                  <a:pt x="9214629" y="179496"/>
                </a:cubicBezTo>
                <a:cubicBezTo>
                  <a:pt x="9339522" y="304389"/>
                  <a:pt x="9263854" y="694114"/>
                  <a:pt x="9296559" y="777988"/>
                </a:cubicBezTo>
                <a:lnTo>
                  <a:pt x="9296559" y="777988"/>
                </a:lnTo>
                <a:cubicBezTo>
                  <a:pt x="9276554" y="849689"/>
                  <a:pt x="9396672" y="1159503"/>
                  <a:pt x="9271779" y="1284396"/>
                </a:cubicBezTo>
                <a:cubicBezTo>
                  <a:pt x="9146886" y="1409289"/>
                  <a:pt x="9375875" y="1473372"/>
                  <a:pt x="8547200" y="1527347"/>
                </a:cubicBezTo>
                <a:cubicBezTo>
                  <a:pt x="7673120" y="1643498"/>
                  <a:pt x="5226716" y="1543963"/>
                  <a:pt x="4204479" y="1532046"/>
                </a:cubicBezTo>
                <a:lnTo>
                  <a:pt x="2465941" y="1524557"/>
                </a:lnTo>
                <a:lnTo>
                  <a:pt x="749518" y="1527347"/>
                </a:lnTo>
                <a:cubicBezTo>
                  <a:pt x="393918" y="1489247"/>
                  <a:pt x="309822" y="1523589"/>
                  <a:pt x="184929" y="1398696"/>
                </a:cubicBezTo>
                <a:cubicBezTo>
                  <a:pt x="60036" y="1273803"/>
                  <a:pt x="3334" y="987538"/>
                  <a:pt x="159" y="777988"/>
                </a:cubicBezTo>
                <a:close/>
              </a:path>
            </a:pathLst>
          </a:custGeom>
          <a:noFill/>
          <a:ln w="57150">
            <a:solidFill>
              <a:srgbClr val="D693A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4"/>
          <p:cNvSpPr/>
          <p:nvPr/>
        </p:nvSpPr>
        <p:spPr>
          <a:xfrm rot="6014002">
            <a:off x="-784208" y="6956661"/>
            <a:ext cx="4187178" cy="5225808"/>
          </a:xfrm>
          <a:custGeom>
            <a:avLst/>
            <a:gdLst/>
            <a:ahLst/>
            <a:cxnLst/>
            <a:rect l="l" t="t" r="r" b="b"/>
            <a:pathLst>
              <a:path w="4187178" h="5225808">
                <a:moveTo>
                  <a:pt x="0" y="0"/>
                </a:moveTo>
                <a:lnTo>
                  <a:pt x="4187179" y="0"/>
                </a:lnTo>
                <a:lnTo>
                  <a:pt x="4187179" y="5225808"/>
                </a:lnTo>
                <a:lnTo>
                  <a:pt x="0" y="5225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23" name="Group 22"/>
          <p:cNvGrpSpPr/>
          <p:nvPr/>
        </p:nvGrpSpPr>
        <p:grpSpPr>
          <a:xfrm>
            <a:off x="242721" y="3983114"/>
            <a:ext cx="6955691" cy="4302774"/>
            <a:chOff x="11300177" y="3619500"/>
            <a:chExt cx="6955691" cy="4302774"/>
          </a:xfrm>
        </p:grpSpPr>
        <p:sp>
          <p:nvSpPr>
            <p:cNvPr id="17" name="Rounded Rectangle 10"/>
            <p:cNvSpPr/>
            <p:nvPr/>
          </p:nvSpPr>
          <p:spPr>
            <a:xfrm>
              <a:off x="11300177" y="3619500"/>
              <a:ext cx="6835423" cy="4302774"/>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77989 h 1583083"/>
                <a:gd name="connsiteX1" fmla="*/ 165879 w 9329389"/>
                <a:gd name="connsiteY1" fmla="*/ 141397 h 1583083"/>
                <a:gd name="connsiteX2" fmla="*/ 1297219 w 9329389"/>
                <a:gd name="connsiteY2" fmla="*/ 1 h 1583083"/>
                <a:gd name="connsiteX3" fmla="*/ 4775979 w 9329389"/>
                <a:gd name="connsiteY3" fmla="*/ 103297 h 1583083"/>
                <a:gd name="connsiteX4" fmla="*/ 8547200 w 9329389"/>
                <a:gd name="connsiteY4" fmla="*/ 28630 h 1583083"/>
                <a:gd name="connsiteX5" fmla="*/ 9214629 w 9329389"/>
                <a:gd name="connsiteY5" fmla="*/ 179497 h 1583083"/>
                <a:gd name="connsiteX6" fmla="*/ 9296559 w 9329389"/>
                <a:gd name="connsiteY6" fmla="*/ 777989 h 1583083"/>
                <a:gd name="connsiteX7" fmla="*/ 9296559 w 9329389"/>
                <a:gd name="connsiteY7" fmla="*/ 777989 h 1583083"/>
                <a:gd name="connsiteX8" fmla="*/ 9271779 w 9329389"/>
                <a:gd name="connsiteY8" fmla="*/ 1284397 h 1583083"/>
                <a:gd name="connsiteX9" fmla="*/ 8547200 w 9329389"/>
                <a:gd name="connsiteY9" fmla="*/ 1527348 h 1583083"/>
                <a:gd name="connsiteX10" fmla="*/ 4204479 w 9329389"/>
                <a:gd name="connsiteY10" fmla="*/ 1532047 h 1583083"/>
                <a:gd name="connsiteX11" fmla="*/ 2413779 w 9329389"/>
                <a:gd name="connsiteY11" fmla="*/ 1455847 h 1583083"/>
                <a:gd name="connsiteX12" fmla="*/ 749518 w 9329389"/>
                <a:gd name="connsiteY12" fmla="*/ 1527348 h 1583083"/>
                <a:gd name="connsiteX13" fmla="*/ 184929 w 9329389"/>
                <a:gd name="connsiteY13" fmla="*/ 1398697 h 1583083"/>
                <a:gd name="connsiteX14" fmla="*/ 159 w 9329389"/>
                <a:gd name="connsiteY14" fmla="*/ 777989 h 1583083"/>
                <a:gd name="connsiteX0" fmla="*/ 159 w 9329389"/>
                <a:gd name="connsiteY0" fmla="*/ 777988 h 1583082"/>
                <a:gd name="connsiteX1" fmla="*/ 165879 w 9329389"/>
                <a:gd name="connsiteY1" fmla="*/ 141396 h 1583082"/>
                <a:gd name="connsiteX2" fmla="*/ 1297219 w 9329389"/>
                <a:gd name="connsiteY2" fmla="*/ 0 h 1583082"/>
                <a:gd name="connsiteX3" fmla="*/ 5036790 w 9329389"/>
                <a:gd name="connsiteY3" fmla="*/ 17408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65941 w 9329389"/>
                <a:gd name="connsiteY11" fmla="*/ 1524557 h 1583082"/>
                <a:gd name="connsiteX12" fmla="*/ 749518 w 9329389"/>
                <a:gd name="connsiteY12" fmla="*/ 1527347 h 1583082"/>
                <a:gd name="connsiteX13" fmla="*/ 184929 w 9329389"/>
                <a:gd name="connsiteY13" fmla="*/ 1398696 h 1583082"/>
                <a:gd name="connsiteX14" fmla="*/ 159 w 9329389"/>
                <a:gd name="connsiteY14" fmla="*/ 777988 h 158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83082">
                  <a:moveTo>
                    <a:pt x="159" y="777988"/>
                  </a:moveTo>
                  <a:cubicBezTo>
                    <a:pt x="-3016" y="568438"/>
                    <a:pt x="40986" y="266289"/>
                    <a:pt x="165879" y="141396"/>
                  </a:cubicBezTo>
                  <a:cubicBezTo>
                    <a:pt x="290772" y="16503"/>
                    <a:pt x="544744" y="15875"/>
                    <a:pt x="1297219" y="0"/>
                  </a:cubicBezTo>
                  <a:lnTo>
                    <a:pt x="5115033" y="57489"/>
                  </a:lnTo>
                  <a:lnTo>
                    <a:pt x="8547200" y="28629"/>
                  </a:lnTo>
                  <a:cubicBezTo>
                    <a:pt x="9267925" y="57204"/>
                    <a:pt x="9089736" y="54603"/>
                    <a:pt x="9214629" y="179496"/>
                  </a:cubicBezTo>
                  <a:cubicBezTo>
                    <a:pt x="9339522" y="304389"/>
                    <a:pt x="9263854" y="694114"/>
                    <a:pt x="9296559" y="777988"/>
                  </a:cubicBezTo>
                  <a:lnTo>
                    <a:pt x="9296559" y="777988"/>
                  </a:lnTo>
                  <a:cubicBezTo>
                    <a:pt x="9276554" y="849689"/>
                    <a:pt x="9396672" y="1159503"/>
                    <a:pt x="9271779" y="1284396"/>
                  </a:cubicBezTo>
                  <a:cubicBezTo>
                    <a:pt x="9146886" y="1409289"/>
                    <a:pt x="9375875" y="1473372"/>
                    <a:pt x="8547200" y="1527347"/>
                  </a:cubicBezTo>
                  <a:cubicBezTo>
                    <a:pt x="7673120" y="1643498"/>
                    <a:pt x="5226716" y="1543963"/>
                    <a:pt x="4204479" y="1532046"/>
                  </a:cubicBezTo>
                  <a:lnTo>
                    <a:pt x="2465941" y="1524557"/>
                  </a:lnTo>
                  <a:lnTo>
                    <a:pt x="749518" y="1527347"/>
                  </a:lnTo>
                  <a:cubicBezTo>
                    <a:pt x="393918" y="1489247"/>
                    <a:pt x="309822" y="1523589"/>
                    <a:pt x="184929" y="1398696"/>
                  </a:cubicBezTo>
                  <a:cubicBezTo>
                    <a:pt x="60036" y="1273803"/>
                    <a:pt x="3334" y="987538"/>
                    <a:pt x="159" y="777988"/>
                  </a:cubicBezTo>
                  <a:close/>
                </a:path>
              </a:pathLst>
            </a:custGeom>
            <a:noFill/>
            <a:ln w="57150">
              <a:solidFill>
                <a:srgbClr val="D693A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1332558" y="5043544"/>
              <a:ext cx="6923310" cy="1323439"/>
            </a:xfrm>
            <a:prstGeom prst="rect">
              <a:avLst/>
            </a:prstGeom>
            <a:noFill/>
          </p:spPr>
          <p:txBody>
            <a:bodyPr wrap="square" rtlCol="0">
              <a:spAutoFit/>
            </a:bodyPr>
            <a:lstStyle/>
            <a:p>
              <a:pPr marL="457200" indent="-457200" algn="just">
                <a:buFontTx/>
                <a:buChar char="-"/>
              </a:pPr>
              <a:r>
                <a:rPr lang="vi-VN" sz="4000" b="1" dirty="0">
                  <a:solidFill>
                    <a:srgbClr val="002060"/>
                  </a:solidFill>
                  <a:latin typeface="Cambria" panose="02040503050406030204" pitchFamily="18" charset="0"/>
                  <a:ea typeface="Cambria" panose="02040503050406030204" pitchFamily="18" charset="0"/>
                </a:rPr>
                <a:t>Bài thơ </a:t>
              </a:r>
              <a:r>
                <a:rPr lang="en-US" sz="4000" b="1" dirty="0" err="1">
                  <a:solidFill>
                    <a:srgbClr val="002060"/>
                  </a:solidFill>
                  <a:latin typeface="Cambria" panose="02040503050406030204" pitchFamily="18" charset="0"/>
                  <a:ea typeface="Cambria" panose="02040503050406030204" pitchFamily="18" charset="0"/>
                </a:rPr>
                <a:t>Gặt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chữ</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trên</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non.</a:t>
              </a:r>
            </a:p>
            <a:p>
              <a:pPr marL="457200" indent="-457200" algn="just">
                <a:buFontTx/>
                <a:buChar char="-"/>
              </a:pPr>
              <a:r>
                <a:rPr lang="vi-VN" sz="4000" b="1" dirty="0">
                  <a:solidFill>
                    <a:srgbClr val="002060"/>
                  </a:solidFill>
                  <a:latin typeface="Cambria" panose="02040503050406030204" pitchFamily="18" charset="0"/>
                  <a:ea typeface="Cambria" panose="02040503050406030204" pitchFamily="18" charset="0"/>
                </a:rPr>
                <a:t>Tác giả Bích Ngọc.</a:t>
              </a:r>
            </a:p>
          </p:txBody>
        </p:sp>
      </p:grpSp>
      <p:grpSp>
        <p:nvGrpSpPr>
          <p:cNvPr id="2" name="Group 23">
            <a:extLst>
              <a:ext uri="{FF2B5EF4-FFF2-40B4-BE49-F238E27FC236}">
                <a16:creationId xmlns:a16="http://schemas.microsoft.com/office/drawing/2014/main" id="{60C2CF6A-3699-0418-4139-061B692DFC24}"/>
              </a:ext>
            </a:extLst>
          </p:cNvPr>
          <p:cNvGrpSpPr/>
          <p:nvPr/>
        </p:nvGrpSpPr>
        <p:grpSpPr>
          <a:xfrm>
            <a:off x="1905000" y="216559"/>
            <a:ext cx="14664336" cy="1807193"/>
            <a:chOff x="2613885" y="683266"/>
            <a:chExt cx="15408856" cy="1807193"/>
          </a:xfrm>
        </p:grpSpPr>
        <p:sp>
          <p:nvSpPr>
            <p:cNvPr id="3" name="TextBox 5">
              <a:extLst>
                <a:ext uri="{FF2B5EF4-FFF2-40B4-BE49-F238E27FC236}">
                  <a16:creationId xmlns:a16="http://schemas.microsoft.com/office/drawing/2014/main" id="{BB9AC441-7EB0-6E6B-C93F-8F6D687B3206}"/>
                </a:ext>
              </a:extLst>
            </p:cNvPr>
            <p:cNvSpPr txBox="1"/>
            <p:nvPr/>
          </p:nvSpPr>
          <p:spPr>
            <a:xfrm>
              <a:off x="5949330" y="683266"/>
              <a:ext cx="11658600" cy="677108"/>
            </a:xfrm>
            <a:prstGeom prst="rect">
              <a:avLst/>
            </a:prstGeom>
          </p:spPr>
          <p:txBody>
            <a:bodyPr wrap="square" lIns="0" tIns="0" rIns="0" bIns="0" rtlCol="0" anchor="t">
              <a:spAutoFit/>
            </a:bodyPr>
            <a:lstStyle/>
            <a:p>
              <a:endParaRPr lang="en-US" sz="4400" b="1" dirty="0">
                <a:solidFill>
                  <a:srgbClr val="5B1010"/>
                </a:solidFill>
                <a:latin typeface="Cambria" panose="02040503050406030204" pitchFamily="18" charset="0"/>
                <a:ea typeface="Cambria" panose="02040503050406030204" pitchFamily="18" charset="0"/>
              </a:endParaRPr>
            </a:p>
          </p:txBody>
        </p:sp>
        <p:sp>
          <p:nvSpPr>
            <p:cNvPr id="16" name="Freeform 7">
              <a:extLst>
                <a:ext uri="{FF2B5EF4-FFF2-40B4-BE49-F238E27FC236}">
                  <a16:creationId xmlns:a16="http://schemas.microsoft.com/office/drawing/2014/main" id="{09F69853-1FC2-16B0-D86D-0FD1CAF587BF}"/>
                </a:ext>
              </a:extLst>
            </p:cNvPr>
            <p:cNvSpPr/>
            <p:nvPr/>
          </p:nvSpPr>
          <p:spPr>
            <a:xfrm>
              <a:off x="2613885" y="991741"/>
              <a:ext cx="15408856" cy="1498718"/>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B0C7AD"/>
            </a:solidFill>
            <a:ln>
              <a:solidFill>
                <a:srgbClr val="006666"/>
              </a:solidFill>
              <a:prstDash val="dash"/>
            </a:ln>
          </p:spPr>
          <p:txBody>
            <a:bodyPr/>
            <a:lstStyle/>
            <a:p>
              <a:endParaRPr lang="vi-VN"/>
            </a:p>
          </p:txBody>
        </p:sp>
      </p:gr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999" t="-1" r="49598" b="-428"/>
          <a:stretch/>
        </p:blipFill>
        <p:spPr>
          <a:xfrm>
            <a:off x="1066800" y="2102663"/>
            <a:ext cx="5281275" cy="3385571"/>
          </a:xfrm>
          <a:prstGeom prst="rect">
            <a:avLst/>
          </a:prstGeom>
        </p:spPr>
      </p:pic>
      <p:sp>
        <p:nvSpPr>
          <p:cNvPr id="7" name="Rectangle 6"/>
          <p:cNvSpPr/>
          <p:nvPr/>
        </p:nvSpPr>
        <p:spPr>
          <a:xfrm>
            <a:off x="2851358" y="647700"/>
            <a:ext cx="13109023" cy="1261884"/>
          </a:xfrm>
          <a:prstGeom prst="rect">
            <a:avLst/>
          </a:prstGeom>
        </p:spPr>
        <p:txBody>
          <a:bodyPr wrap="square">
            <a:spAutoFit/>
          </a:bodyPr>
          <a:lstStyle/>
          <a:p>
            <a:pPr algn="ctr"/>
            <a:r>
              <a:rPr lang="en-US" sz="3800" b="1" dirty="0">
                <a:solidFill>
                  <a:srgbClr val="002060"/>
                </a:solidFill>
                <a:latin typeface="Cambria" panose="02040503050406030204" pitchFamily="18" charset="0"/>
                <a:ea typeface="Cambria" panose="02040503050406030204" pitchFamily="18" charset="0"/>
              </a:rPr>
              <a:t>1. </a:t>
            </a:r>
            <a:r>
              <a:rPr lang="vi-VN" sz="3800" b="1" dirty="0">
                <a:solidFill>
                  <a:srgbClr val="002060"/>
                </a:solidFill>
                <a:latin typeface="Cambria" panose="02040503050406030204" pitchFamily="18" charset="0"/>
                <a:ea typeface="Cambria" panose="02040503050406030204" pitchFamily="18" charset="0"/>
              </a:rPr>
              <a:t>Dựa vào từng gợi ý dưới đây, nói tên bài thơ và tên tác giả. Đọc một đoạn thơ hoặc một bài thơ em thuộc. </a:t>
            </a:r>
            <a:endParaRPr lang="en-US" sz="3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49423"/>
          <a:stretch/>
        </p:blipFill>
        <p:spPr>
          <a:xfrm>
            <a:off x="9829799" y="2625888"/>
            <a:ext cx="6130582" cy="3104230"/>
          </a:xfrm>
          <a:prstGeom prst="rect">
            <a:avLst/>
          </a:prstGeom>
        </p:spPr>
      </p:pic>
      <p:sp>
        <p:nvSpPr>
          <p:cNvPr id="24" name="TextBox 23"/>
          <p:cNvSpPr txBox="1"/>
          <p:nvPr/>
        </p:nvSpPr>
        <p:spPr>
          <a:xfrm>
            <a:off x="9813758" y="6068877"/>
            <a:ext cx="6923310" cy="1200329"/>
          </a:xfrm>
          <a:prstGeom prst="rect">
            <a:avLst/>
          </a:prstGeom>
          <a:noFill/>
        </p:spPr>
        <p:txBody>
          <a:bodyPr wrap="square" rtlCol="0">
            <a:spAutoFit/>
          </a:bodyPr>
          <a:lstStyle/>
          <a:p>
            <a:pPr marL="457200" indent="-457200" algn="just">
              <a:buFontTx/>
              <a:buChar char="-"/>
            </a:pPr>
            <a:r>
              <a:rPr lang="en-US" sz="3600" b="1" dirty="0" err="1">
                <a:solidFill>
                  <a:srgbClr val="002060"/>
                </a:solidFill>
                <a:latin typeface="Cambria" panose="02040503050406030204" pitchFamily="18" charset="0"/>
                <a:ea typeface="Cambria" panose="02040503050406030204" pitchFamily="18" charset="0"/>
              </a:rPr>
              <a:t>Bầu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trứng</a:t>
            </a:r>
            <a:endParaRPr lang="vi-VN" sz="3600" b="1" dirty="0">
              <a:solidFill>
                <a:srgbClr val="002060"/>
              </a:solidFill>
              <a:latin typeface="Cambria" panose="02040503050406030204" pitchFamily="18" charset="0"/>
              <a:ea typeface="Cambria" panose="02040503050406030204" pitchFamily="18" charset="0"/>
            </a:endParaRPr>
          </a:p>
          <a:p>
            <a:pPr marL="457200" indent="-457200" algn="just">
              <a:buFontTx/>
              <a:buChar char="-"/>
            </a:pPr>
            <a:r>
              <a:rPr lang="vi-VN" sz="3600" b="1" dirty="0">
                <a:solidFill>
                  <a:srgbClr val="002060"/>
                </a:solidFill>
                <a:latin typeface="Cambria" panose="02040503050406030204" pitchFamily="18" charset="0"/>
                <a:ea typeface="Cambria" panose="02040503050406030204" pitchFamily="18" charset="0"/>
              </a:rPr>
              <a:t>Tác giả Xuân Quỳnh.</a:t>
            </a:r>
          </a:p>
        </p:txBody>
      </p:sp>
      <p:pic>
        <p:nvPicPr>
          <p:cNvPr id="25" name="Picture 24"/>
          <p:cNvPicPr>
            <a:picLocks noChangeAspect="1"/>
          </p:cNvPicPr>
          <p:nvPr/>
        </p:nvPicPr>
        <p:blipFill>
          <a:blip r:embed="rId8"/>
          <a:stretch>
            <a:fillRect/>
          </a:stretch>
        </p:blipFill>
        <p:spPr>
          <a:xfrm flipH="1">
            <a:off x="-149166" y="6210301"/>
            <a:ext cx="5968967" cy="42860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grpSp>
        <p:nvGrpSpPr>
          <p:cNvPr id="15" name="Group 69">
            <a:extLst>
              <a:ext uri="{FF2B5EF4-FFF2-40B4-BE49-F238E27FC236}">
                <a16:creationId xmlns:a16="http://schemas.microsoft.com/office/drawing/2014/main" id="{9E24023C-0A5F-6523-C609-C769F330FF06}"/>
              </a:ext>
            </a:extLst>
          </p:cNvPr>
          <p:cNvGrpSpPr/>
          <p:nvPr/>
        </p:nvGrpSpPr>
        <p:grpSpPr>
          <a:xfrm>
            <a:off x="3470443" y="322524"/>
            <a:ext cx="10238716" cy="2076856"/>
            <a:chOff x="2981833" y="299378"/>
            <a:chExt cx="10770403" cy="2076856"/>
          </a:xfrm>
        </p:grpSpPr>
        <p:sp>
          <p:nvSpPr>
            <p:cNvPr id="16" name="Rounded Rectangle 10">
              <a:extLst>
                <a:ext uri="{FF2B5EF4-FFF2-40B4-BE49-F238E27FC236}">
                  <a16:creationId xmlns:a16="http://schemas.microsoft.com/office/drawing/2014/main" id="{887D3E1B-AABA-50C1-5B17-93C328EB2A77}"/>
                </a:ext>
              </a:extLst>
            </p:cNvPr>
            <p:cNvSpPr/>
            <p:nvPr/>
          </p:nvSpPr>
          <p:spPr>
            <a:xfrm>
              <a:off x="2981833" y="299378"/>
              <a:ext cx="10770403" cy="2076856"/>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54455">
                  <a:moveTo>
                    <a:pt x="159" y="749361"/>
                  </a:moveTo>
                  <a:cubicBezTo>
                    <a:pt x="-3016" y="539811"/>
                    <a:pt x="40986" y="237662"/>
                    <a:pt x="165879" y="112769"/>
                  </a:cubicBezTo>
                  <a:cubicBezTo>
                    <a:pt x="290772" y="-12124"/>
                    <a:pt x="-2957" y="15877"/>
                    <a:pt x="749518" y="2"/>
                  </a:cubicBezTo>
                  <a:cubicBezTo>
                    <a:pt x="1958322" y="-509"/>
                    <a:pt x="3567175" y="75180"/>
                    <a:pt x="4775979" y="74669"/>
                  </a:cubicBezTo>
                  <a:cubicBezTo>
                    <a:pt x="6166403" y="75180"/>
                    <a:pt x="7156776" y="-509"/>
                    <a:pt x="8547200" y="2"/>
                  </a:cubicBezTo>
                  <a:cubicBezTo>
                    <a:pt x="9267925" y="28577"/>
                    <a:pt x="9089736" y="25976"/>
                    <a:pt x="9214629" y="150869"/>
                  </a:cubicBezTo>
                  <a:cubicBezTo>
                    <a:pt x="9339522" y="275762"/>
                    <a:pt x="9263854" y="665487"/>
                    <a:pt x="9296559" y="749361"/>
                  </a:cubicBezTo>
                  <a:lnTo>
                    <a:pt x="9296559" y="749361"/>
                  </a:lnTo>
                  <a:cubicBezTo>
                    <a:pt x="9276554" y="821062"/>
                    <a:pt x="9396672" y="1130876"/>
                    <a:pt x="9271779" y="1255769"/>
                  </a:cubicBezTo>
                  <a:cubicBezTo>
                    <a:pt x="9146886" y="1380662"/>
                    <a:pt x="9375875" y="1444745"/>
                    <a:pt x="8547200" y="1498720"/>
                  </a:cubicBezTo>
                  <a:cubicBezTo>
                    <a:pt x="7673120" y="1614871"/>
                    <a:pt x="5226716" y="1515336"/>
                    <a:pt x="4204479" y="1503419"/>
                  </a:cubicBezTo>
                  <a:cubicBezTo>
                    <a:pt x="3182242" y="1491502"/>
                    <a:pt x="2964206" y="1418477"/>
                    <a:pt x="2413779" y="1427219"/>
                  </a:cubicBezTo>
                  <a:lnTo>
                    <a:pt x="749518" y="1498720"/>
                  </a:lnTo>
                  <a:cubicBezTo>
                    <a:pt x="393918" y="1460620"/>
                    <a:pt x="309822" y="1494962"/>
                    <a:pt x="184929" y="1370069"/>
                  </a:cubicBezTo>
                  <a:cubicBezTo>
                    <a:pt x="60036" y="1245176"/>
                    <a:pt x="3334" y="958911"/>
                    <a:pt x="159" y="749361"/>
                  </a:cubicBezTo>
                  <a:close/>
                </a:path>
              </a:pathLst>
            </a:custGeom>
            <a:noFill/>
            <a:ln w="28575">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5">
              <a:extLst>
                <a:ext uri="{FF2B5EF4-FFF2-40B4-BE49-F238E27FC236}">
                  <a16:creationId xmlns:a16="http://schemas.microsoft.com/office/drawing/2014/main" id="{77B26A34-9929-7705-028C-26A896408463}"/>
                </a:ext>
              </a:extLst>
            </p:cNvPr>
            <p:cNvSpPr txBox="1"/>
            <p:nvPr/>
          </p:nvSpPr>
          <p:spPr>
            <a:xfrm>
              <a:off x="3045526" y="551370"/>
              <a:ext cx="10604769" cy="1661993"/>
            </a:xfrm>
            <a:prstGeom prst="rect">
              <a:avLst/>
            </a:prstGeom>
          </p:spPr>
          <p:txBody>
            <a:bodyPr wrap="square" lIns="0" tIns="0" rIns="0" bIns="0" rtlCol="0" anchor="t">
              <a:spAutoFit/>
            </a:bodyPr>
            <a:lstStyle/>
            <a:p>
              <a:pPr algn="ctr"/>
              <a:r>
                <a:rPr lang="en-US" sz="5400" b="1" dirty="0">
                  <a:solidFill>
                    <a:srgbClr val="C00000"/>
                  </a:solidFill>
                  <a:latin typeface="Cambria" panose="02040503050406030204" pitchFamily="18" charset="0"/>
                  <a:ea typeface="Cambria" panose="02040503050406030204" pitchFamily="18" charset="0"/>
                </a:rPr>
                <a:t>2. </a:t>
              </a:r>
              <a:r>
                <a:rPr lang="vi-VN" sz="5400" b="1" dirty="0">
                  <a:solidFill>
                    <a:srgbClr val="C00000"/>
                  </a:solidFill>
                  <a:latin typeface="Cambria" panose="02040503050406030204" pitchFamily="18" charset="0"/>
                  <a:ea typeface="Cambria" panose="02040503050406030204" pitchFamily="18" charset="0"/>
                </a:rPr>
                <a:t>Tìm câu chủ đề trong từng đoạn dưới đây:</a:t>
              </a:r>
              <a:endParaRPr lang="en-US" sz="5400" b="1" dirty="0">
                <a:solidFill>
                  <a:srgbClr val="C00000"/>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288063" y="806509"/>
            <a:ext cx="17237491" cy="6610236"/>
            <a:chOff x="2570567" y="7104939"/>
            <a:chExt cx="11170678" cy="1947073"/>
          </a:xfrm>
        </p:grpSpPr>
        <p:sp>
          <p:nvSpPr>
            <p:cNvPr id="20" name="Freeform 9"/>
            <p:cNvSpPr/>
            <p:nvPr/>
          </p:nvSpPr>
          <p:spPr>
            <a:xfrm>
              <a:off x="3448056" y="7578029"/>
              <a:ext cx="10293189"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endParaRPr lang="en-GB" sz="4000" b="1" dirty="0"/>
            </a:p>
          </p:txBody>
        </p:sp>
        <p:sp>
          <p:nvSpPr>
            <p:cNvPr id="21" name="Rectangle 20"/>
            <p:cNvSpPr/>
            <p:nvPr/>
          </p:nvSpPr>
          <p:spPr>
            <a:xfrm>
              <a:off x="2570567" y="7104939"/>
              <a:ext cx="4355321" cy="490844"/>
            </a:xfrm>
            <a:prstGeom prst="rect">
              <a:avLst/>
            </a:prstGeom>
          </p:spPr>
          <p:txBody>
            <a:bodyPr wrap="square">
              <a:spAutoFit/>
            </a:bodyPr>
            <a:lstStyle/>
            <a:p>
              <a:pPr lvl="0"/>
              <a:endParaRPr lang="en-GB" sz="3200" dirty="0"/>
            </a:p>
          </p:txBody>
        </p:sp>
      </p:grpSp>
      <p:sp>
        <p:nvSpPr>
          <p:cNvPr id="22" name="Rectangle 21"/>
          <p:cNvSpPr/>
          <p:nvPr/>
        </p:nvSpPr>
        <p:spPr>
          <a:xfrm>
            <a:off x="1388752" y="3179887"/>
            <a:ext cx="14769683" cy="3631763"/>
          </a:xfrm>
          <a:prstGeom prst="rect">
            <a:avLst/>
          </a:prstGeom>
        </p:spPr>
        <p:txBody>
          <a:bodyPr wrap="square">
            <a:spAutoFit/>
          </a:bodyPr>
          <a:lstStyle/>
          <a:p>
            <a:pPr algn="just"/>
            <a:r>
              <a:rPr lang="vi-VN" sz="4600" b="1" dirty="0">
                <a:solidFill>
                  <a:srgbClr val="000000"/>
                </a:solidFill>
                <a:latin typeface="Cambria" panose="02040503050406030204" pitchFamily="18" charset="0"/>
                <a:ea typeface="Cambria" panose="02040503050406030204" pitchFamily="18" charset="0"/>
              </a:rPr>
              <a:t>a</a:t>
            </a:r>
            <a:r>
              <a:rPr lang="en-US" sz="4600" b="1" dirty="0">
                <a:solidFill>
                  <a:srgbClr val="000000"/>
                </a:solidFill>
                <a:latin typeface="Cambria" panose="02040503050406030204" pitchFamily="18" charset="0"/>
                <a:ea typeface="Cambria" panose="02040503050406030204" pitchFamily="18" charset="0"/>
              </a:rPr>
              <a:t>)</a:t>
            </a:r>
            <a:r>
              <a:rPr lang="vi-VN" sz="4600" b="1" dirty="0">
                <a:solidFill>
                  <a:srgbClr val="000000"/>
                </a:solidFill>
                <a:latin typeface="Cambria" panose="02040503050406030204" pitchFamily="18" charset="0"/>
                <a:ea typeface="Cambria" panose="02040503050406030204" pitchFamily="18" charset="0"/>
              </a:rPr>
              <a:t>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just"/>
            <a:r>
              <a:rPr lang="en-US" sz="4600" b="1" i="1" dirty="0">
                <a:solidFill>
                  <a:srgbClr val="000000"/>
                </a:solidFill>
                <a:latin typeface="Cambria" panose="02040503050406030204" pitchFamily="18" charset="0"/>
                <a:ea typeface="Cambria" panose="02040503050406030204" pitchFamily="18" charset="0"/>
              </a:rPr>
              <a:t>										</a:t>
            </a:r>
            <a:r>
              <a:rPr lang="vi-VN" sz="4600" b="1" i="1" dirty="0">
                <a:solidFill>
                  <a:srgbClr val="000000"/>
                </a:solidFill>
                <a:latin typeface="Cambria" panose="02040503050406030204" pitchFamily="18" charset="0"/>
                <a:ea typeface="Cambria" panose="02040503050406030204" pitchFamily="18" charset="0"/>
              </a:rPr>
              <a:t>(Trần Nhật Thu)</a:t>
            </a:r>
          </a:p>
        </p:txBody>
      </p:sp>
      <p:sp>
        <p:nvSpPr>
          <p:cNvPr id="2" name="Freeform 2"/>
          <p:cNvSpPr/>
          <p:nvPr/>
        </p:nvSpPr>
        <p:spPr>
          <a:xfrm>
            <a:off x="-117659" y="6824901"/>
            <a:ext cx="6513362" cy="3462099"/>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cxnSp>
        <p:nvCxnSpPr>
          <p:cNvPr id="32" name="Straight Connector 31"/>
          <p:cNvCxnSpPr/>
          <p:nvPr/>
        </p:nvCxnSpPr>
        <p:spPr>
          <a:xfrm>
            <a:off x="2209800" y="3848100"/>
            <a:ext cx="27432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spTree>
    <p:extLst>
      <p:ext uri="{BB962C8B-B14F-4D97-AF65-F5344CB8AC3E}">
        <p14:creationId xmlns:p14="http://schemas.microsoft.com/office/powerpoint/2010/main" val="641552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5" name="Group 24"/>
          <p:cNvGrpSpPr/>
          <p:nvPr/>
        </p:nvGrpSpPr>
        <p:grpSpPr>
          <a:xfrm flipH="1">
            <a:off x="3139023" y="604990"/>
            <a:ext cx="15453278" cy="7882866"/>
            <a:chOff x="2570567" y="7104939"/>
            <a:chExt cx="11087794" cy="1923469"/>
          </a:xfrm>
        </p:grpSpPr>
        <p:sp>
          <p:nvSpPr>
            <p:cNvPr id="26" name="Freeform 9"/>
            <p:cNvSpPr/>
            <p:nvPr/>
          </p:nvSpPr>
          <p:spPr>
            <a:xfrm>
              <a:off x="3562576" y="7554425"/>
              <a:ext cx="10095785"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26"/>
            <p:cNvSpPr/>
            <p:nvPr/>
          </p:nvSpPr>
          <p:spPr>
            <a:xfrm>
              <a:off x="2570567" y="7104939"/>
              <a:ext cx="4355321" cy="4908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 name="Freeform 2"/>
          <p:cNvSpPr/>
          <p:nvPr/>
        </p:nvSpPr>
        <p:spPr>
          <a:xfrm>
            <a:off x="49212" y="6824901"/>
            <a:ext cx="6513362" cy="3462099"/>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12" name="TextBox 11"/>
          <p:cNvSpPr txBox="1"/>
          <p:nvPr/>
        </p:nvSpPr>
        <p:spPr>
          <a:xfrm>
            <a:off x="4112768" y="2729414"/>
            <a:ext cx="12860724"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Thi Sảnh)</a:t>
            </a:r>
          </a:p>
        </p:txBody>
      </p:sp>
      <p:cxnSp>
        <p:nvCxnSpPr>
          <p:cNvPr id="24" name="Straight Connector 23"/>
          <p:cNvCxnSpPr/>
          <p:nvPr/>
        </p:nvCxnSpPr>
        <p:spPr>
          <a:xfrm>
            <a:off x="4849471" y="3390900"/>
            <a:ext cx="12070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267200" y="4000500"/>
            <a:ext cx="112471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22" name="Group 69">
            <a:extLst>
              <a:ext uri="{FF2B5EF4-FFF2-40B4-BE49-F238E27FC236}">
                <a16:creationId xmlns:a16="http://schemas.microsoft.com/office/drawing/2014/main" id="{9E24023C-0A5F-6523-C609-C769F330FF06}"/>
              </a:ext>
            </a:extLst>
          </p:cNvPr>
          <p:cNvGrpSpPr/>
          <p:nvPr/>
        </p:nvGrpSpPr>
        <p:grpSpPr>
          <a:xfrm>
            <a:off x="3470443" y="322524"/>
            <a:ext cx="10238716" cy="2076856"/>
            <a:chOff x="2981833" y="299378"/>
            <a:chExt cx="10770403" cy="2076856"/>
          </a:xfrm>
        </p:grpSpPr>
        <p:sp>
          <p:nvSpPr>
            <p:cNvPr id="30" name="Rounded Rectangle 10">
              <a:extLst>
                <a:ext uri="{FF2B5EF4-FFF2-40B4-BE49-F238E27FC236}">
                  <a16:creationId xmlns:a16="http://schemas.microsoft.com/office/drawing/2014/main" id="{887D3E1B-AABA-50C1-5B17-93C328EB2A77}"/>
                </a:ext>
              </a:extLst>
            </p:cNvPr>
            <p:cNvSpPr/>
            <p:nvPr/>
          </p:nvSpPr>
          <p:spPr>
            <a:xfrm>
              <a:off x="2981833" y="299378"/>
              <a:ext cx="10770403" cy="2076856"/>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54455">
                  <a:moveTo>
                    <a:pt x="159" y="749361"/>
                  </a:moveTo>
                  <a:cubicBezTo>
                    <a:pt x="-3016" y="539811"/>
                    <a:pt x="40986" y="237662"/>
                    <a:pt x="165879" y="112769"/>
                  </a:cubicBezTo>
                  <a:cubicBezTo>
                    <a:pt x="290772" y="-12124"/>
                    <a:pt x="-2957" y="15877"/>
                    <a:pt x="749518" y="2"/>
                  </a:cubicBezTo>
                  <a:cubicBezTo>
                    <a:pt x="1958322" y="-509"/>
                    <a:pt x="3567175" y="75180"/>
                    <a:pt x="4775979" y="74669"/>
                  </a:cubicBezTo>
                  <a:cubicBezTo>
                    <a:pt x="6166403" y="75180"/>
                    <a:pt x="7156776" y="-509"/>
                    <a:pt x="8547200" y="2"/>
                  </a:cubicBezTo>
                  <a:cubicBezTo>
                    <a:pt x="9267925" y="28577"/>
                    <a:pt x="9089736" y="25976"/>
                    <a:pt x="9214629" y="150869"/>
                  </a:cubicBezTo>
                  <a:cubicBezTo>
                    <a:pt x="9339522" y="275762"/>
                    <a:pt x="9263854" y="665487"/>
                    <a:pt x="9296559" y="749361"/>
                  </a:cubicBezTo>
                  <a:lnTo>
                    <a:pt x="9296559" y="749361"/>
                  </a:lnTo>
                  <a:cubicBezTo>
                    <a:pt x="9276554" y="821062"/>
                    <a:pt x="9396672" y="1130876"/>
                    <a:pt x="9271779" y="1255769"/>
                  </a:cubicBezTo>
                  <a:cubicBezTo>
                    <a:pt x="9146886" y="1380662"/>
                    <a:pt x="9375875" y="1444745"/>
                    <a:pt x="8547200" y="1498720"/>
                  </a:cubicBezTo>
                  <a:cubicBezTo>
                    <a:pt x="7673120" y="1614871"/>
                    <a:pt x="5226716" y="1515336"/>
                    <a:pt x="4204479" y="1503419"/>
                  </a:cubicBezTo>
                  <a:cubicBezTo>
                    <a:pt x="3182242" y="1491502"/>
                    <a:pt x="2964206" y="1418477"/>
                    <a:pt x="2413779" y="1427219"/>
                  </a:cubicBezTo>
                  <a:lnTo>
                    <a:pt x="749518" y="1498720"/>
                  </a:lnTo>
                  <a:cubicBezTo>
                    <a:pt x="393918" y="1460620"/>
                    <a:pt x="309822" y="1494962"/>
                    <a:pt x="184929" y="1370069"/>
                  </a:cubicBezTo>
                  <a:cubicBezTo>
                    <a:pt x="60036" y="1245176"/>
                    <a:pt x="3334" y="958911"/>
                    <a:pt x="159" y="749361"/>
                  </a:cubicBezTo>
                  <a:close/>
                </a:path>
              </a:pathLst>
            </a:custGeom>
            <a:noFill/>
            <a:ln w="28575">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5">
              <a:extLst>
                <a:ext uri="{FF2B5EF4-FFF2-40B4-BE49-F238E27FC236}">
                  <a16:creationId xmlns:a16="http://schemas.microsoft.com/office/drawing/2014/main" id="{77B26A34-9929-7705-028C-26A896408463}"/>
                </a:ext>
              </a:extLst>
            </p:cNvPr>
            <p:cNvSpPr txBox="1"/>
            <p:nvPr/>
          </p:nvSpPr>
          <p:spPr>
            <a:xfrm>
              <a:off x="3045526" y="551370"/>
              <a:ext cx="10604769" cy="1661993"/>
            </a:xfrm>
            <a:prstGeom prst="rect">
              <a:avLst/>
            </a:prstGeom>
          </p:spPr>
          <p:txBody>
            <a:bodyPr wrap="square" lIns="0" tIns="0" rIns="0" bIns="0" rtlCol="0" anchor="t">
              <a:spAutoFit/>
            </a:bodyPr>
            <a:lstStyle/>
            <a:p>
              <a:pPr algn="ctr"/>
              <a:r>
                <a:rPr lang="en-US" sz="5400" b="1" dirty="0">
                  <a:solidFill>
                    <a:srgbClr val="C00000"/>
                  </a:solidFill>
                  <a:latin typeface="Cambria" panose="02040503050406030204" pitchFamily="18" charset="0"/>
                  <a:ea typeface="Cambria" panose="02040503050406030204" pitchFamily="18" charset="0"/>
                </a:rPr>
                <a:t>2. </a:t>
              </a:r>
              <a:r>
                <a:rPr lang="vi-VN" sz="5400" b="1" dirty="0">
                  <a:solidFill>
                    <a:srgbClr val="C00000"/>
                  </a:solidFill>
                  <a:latin typeface="Cambria" panose="02040503050406030204" pitchFamily="18" charset="0"/>
                  <a:ea typeface="Cambria" panose="02040503050406030204" pitchFamily="18" charset="0"/>
                </a:rPr>
                <a:t>Tìm câu chủ đề trong từng đoạn dưới đây:</a:t>
              </a:r>
              <a:endParaRPr lang="en-US" sz="54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8444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par>
                                <p:cTn id="13" presetID="6" presetClass="entr" presetSubtype="16"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flipH="1">
            <a:off x="345584" y="318272"/>
            <a:ext cx="15808816" cy="8406628"/>
            <a:chOff x="2570567" y="7104939"/>
            <a:chExt cx="11087794" cy="1923469"/>
          </a:xfrm>
        </p:grpSpPr>
        <p:sp>
          <p:nvSpPr>
            <p:cNvPr id="17" name="Freeform 9"/>
            <p:cNvSpPr/>
            <p:nvPr/>
          </p:nvSpPr>
          <p:spPr>
            <a:xfrm>
              <a:off x="3562576" y="7554425"/>
              <a:ext cx="10095785"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2570567" y="7104939"/>
              <a:ext cx="4355321" cy="4908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Rectangle 11"/>
          <p:cNvSpPr/>
          <p:nvPr/>
        </p:nvSpPr>
        <p:spPr>
          <a:xfrm>
            <a:off x="1395091" y="2606190"/>
            <a:ext cx="12843793" cy="5940088"/>
          </a:xfrm>
          <a:prstGeom prst="rect">
            <a:avLst/>
          </a:prstGeom>
        </p:spPr>
        <p:txBody>
          <a:bodyPr wrap="square">
            <a:spAutoFit/>
          </a:bodyPr>
          <a:lstStyle/>
          <a:p>
            <a:pPr algn="just"/>
            <a:r>
              <a:rPr lang="vi-VN" sz="3800" b="1" dirty="0">
                <a:solidFill>
                  <a:srgbClr val="000000"/>
                </a:solidFill>
                <a:latin typeface="Cambria" panose="02040503050406030204" pitchFamily="18" charset="0"/>
                <a:ea typeface="Cambria" panose="02040503050406030204" pitchFamily="18"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 </a:t>
            </a:r>
          </a:p>
          <a:p>
            <a:pPr algn="r"/>
            <a:r>
              <a:rPr lang="vi-VN" sz="3800" b="1" dirty="0">
                <a:solidFill>
                  <a:srgbClr val="000000"/>
                </a:solidFill>
                <a:latin typeface="Cambria" panose="02040503050406030204" pitchFamily="18" charset="0"/>
                <a:ea typeface="Cambria" panose="02040503050406030204" pitchFamily="18" charset="0"/>
              </a:rPr>
              <a:t> </a:t>
            </a:r>
            <a:r>
              <a:rPr lang="vi-VN" sz="3800" b="1" i="1" dirty="0">
                <a:solidFill>
                  <a:srgbClr val="000000"/>
                </a:solidFill>
                <a:latin typeface="Cambria" panose="02040503050406030204" pitchFamily="18" charset="0"/>
                <a:ea typeface="Cambria" panose="02040503050406030204" pitchFamily="18" charset="0"/>
              </a:rPr>
              <a:t>(Theo Trần Đức Tiến</a:t>
            </a:r>
            <a:r>
              <a:rPr lang="en-US" sz="3800" b="1" i="1" dirty="0">
                <a:solidFill>
                  <a:srgbClr val="000000"/>
                </a:solidFill>
                <a:latin typeface="Cambria" panose="02040503050406030204" pitchFamily="18" charset="0"/>
                <a:ea typeface="Cambria" panose="02040503050406030204" pitchFamily="18" charset="0"/>
              </a:rPr>
              <a:t>)</a:t>
            </a:r>
            <a:endParaRPr lang="vi-VN" sz="3800" b="1" i="1" dirty="0">
              <a:solidFill>
                <a:srgbClr val="0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cxnSp>
        <p:nvCxnSpPr>
          <p:cNvPr id="22" name="Straight Connector 21"/>
          <p:cNvCxnSpPr/>
          <p:nvPr/>
        </p:nvCxnSpPr>
        <p:spPr>
          <a:xfrm>
            <a:off x="4038600" y="7277100"/>
            <a:ext cx="102412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44797" y="7810500"/>
            <a:ext cx="676656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26" name="Group 69">
            <a:extLst>
              <a:ext uri="{FF2B5EF4-FFF2-40B4-BE49-F238E27FC236}">
                <a16:creationId xmlns:a16="http://schemas.microsoft.com/office/drawing/2014/main" id="{9E24023C-0A5F-6523-C609-C769F330FF06}"/>
              </a:ext>
            </a:extLst>
          </p:cNvPr>
          <p:cNvGrpSpPr/>
          <p:nvPr/>
        </p:nvGrpSpPr>
        <p:grpSpPr>
          <a:xfrm>
            <a:off x="3658507" y="205920"/>
            <a:ext cx="10238716" cy="2076856"/>
            <a:chOff x="2981833" y="299378"/>
            <a:chExt cx="10770403" cy="2076856"/>
          </a:xfrm>
        </p:grpSpPr>
        <p:sp>
          <p:nvSpPr>
            <p:cNvPr id="27" name="Rounded Rectangle 10">
              <a:extLst>
                <a:ext uri="{FF2B5EF4-FFF2-40B4-BE49-F238E27FC236}">
                  <a16:creationId xmlns:a16="http://schemas.microsoft.com/office/drawing/2014/main" id="{887D3E1B-AABA-50C1-5B17-93C328EB2A77}"/>
                </a:ext>
              </a:extLst>
            </p:cNvPr>
            <p:cNvSpPr/>
            <p:nvPr/>
          </p:nvSpPr>
          <p:spPr>
            <a:xfrm>
              <a:off x="2981833" y="299378"/>
              <a:ext cx="10770403" cy="2076856"/>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54455">
                  <a:moveTo>
                    <a:pt x="159" y="749361"/>
                  </a:moveTo>
                  <a:cubicBezTo>
                    <a:pt x="-3016" y="539811"/>
                    <a:pt x="40986" y="237662"/>
                    <a:pt x="165879" y="112769"/>
                  </a:cubicBezTo>
                  <a:cubicBezTo>
                    <a:pt x="290772" y="-12124"/>
                    <a:pt x="-2957" y="15877"/>
                    <a:pt x="749518" y="2"/>
                  </a:cubicBezTo>
                  <a:cubicBezTo>
                    <a:pt x="1958322" y="-509"/>
                    <a:pt x="3567175" y="75180"/>
                    <a:pt x="4775979" y="74669"/>
                  </a:cubicBezTo>
                  <a:cubicBezTo>
                    <a:pt x="6166403" y="75180"/>
                    <a:pt x="7156776" y="-509"/>
                    <a:pt x="8547200" y="2"/>
                  </a:cubicBezTo>
                  <a:cubicBezTo>
                    <a:pt x="9267925" y="28577"/>
                    <a:pt x="9089736" y="25976"/>
                    <a:pt x="9214629" y="150869"/>
                  </a:cubicBezTo>
                  <a:cubicBezTo>
                    <a:pt x="9339522" y="275762"/>
                    <a:pt x="9263854" y="665487"/>
                    <a:pt x="9296559" y="749361"/>
                  </a:cubicBezTo>
                  <a:lnTo>
                    <a:pt x="9296559" y="749361"/>
                  </a:lnTo>
                  <a:cubicBezTo>
                    <a:pt x="9276554" y="821062"/>
                    <a:pt x="9396672" y="1130876"/>
                    <a:pt x="9271779" y="1255769"/>
                  </a:cubicBezTo>
                  <a:cubicBezTo>
                    <a:pt x="9146886" y="1380662"/>
                    <a:pt x="9375875" y="1444745"/>
                    <a:pt x="8547200" y="1498720"/>
                  </a:cubicBezTo>
                  <a:cubicBezTo>
                    <a:pt x="7673120" y="1614871"/>
                    <a:pt x="5226716" y="1515336"/>
                    <a:pt x="4204479" y="1503419"/>
                  </a:cubicBezTo>
                  <a:cubicBezTo>
                    <a:pt x="3182242" y="1491502"/>
                    <a:pt x="2964206" y="1418477"/>
                    <a:pt x="2413779" y="1427219"/>
                  </a:cubicBezTo>
                  <a:lnTo>
                    <a:pt x="749518" y="1498720"/>
                  </a:lnTo>
                  <a:cubicBezTo>
                    <a:pt x="393918" y="1460620"/>
                    <a:pt x="309822" y="1494962"/>
                    <a:pt x="184929" y="1370069"/>
                  </a:cubicBezTo>
                  <a:cubicBezTo>
                    <a:pt x="60036" y="1245176"/>
                    <a:pt x="3334" y="958911"/>
                    <a:pt x="159" y="749361"/>
                  </a:cubicBezTo>
                  <a:close/>
                </a:path>
              </a:pathLst>
            </a:custGeom>
            <a:noFill/>
            <a:ln w="28575">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5">
              <a:extLst>
                <a:ext uri="{FF2B5EF4-FFF2-40B4-BE49-F238E27FC236}">
                  <a16:creationId xmlns:a16="http://schemas.microsoft.com/office/drawing/2014/main" id="{77B26A34-9929-7705-028C-26A896408463}"/>
                </a:ext>
              </a:extLst>
            </p:cNvPr>
            <p:cNvSpPr txBox="1"/>
            <p:nvPr/>
          </p:nvSpPr>
          <p:spPr>
            <a:xfrm>
              <a:off x="3045526" y="551370"/>
              <a:ext cx="10604769" cy="1661993"/>
            </a:xfrm>
            <a:prstGeom prst="rect">
              <a:avLst/>
            </a:prstGeom>
          </p:spPr>
          <p:txBody>
            <a:bodyPr wrap="square" lIns="0" tIns="0" rIns="0" bIns="0" rtlCol="0" anchor="t">
              <a:spAutoFit/>
            </a:bodyPr>
            <a:lstStyle/>
            <a:p>
              <a:pPr algn="ctr"/>
              <a:r>
                <a:rPr lang="en-US" sz="5400" b="1" dirty="0">
                  <a:solidFill>
                    <a:srgbClr val="C00000"/>
                  </a:solidFill>
                  <a:latin typeface="Cambria" panose="02040503050406030204" pitchFamily="18" charset="0"/>
                  <a:ea typeface="Cambria" panose="02040503050406030204" pitchFamily="18" charset="0"/>
                </a:rPr>
                <a:t>2. </a:t>
              </a:r>
              <a:r>
                <a:rPr lang="vi-VN" sz="5400" b="1" dirty="0">
                  <a:solidFill>
                    <a:srgbClr val="C00000"/>
                  </a:solidFill>
                  <a:latin typeface="Cambria" panose="02040503050406030204" pitchFamily="18" charset="0"/>
                  <a:ea typeface="Cambria" panose="02040503050406030204" pitchFamily="18" charset="0"/>
                </a:rPr>
                <a:t>Tìm câu chủ đề trong từng đoạn dưới đây:</a:t>
              </a:r>
              <a:endParaRPr lang="en-US" sz="54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54541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4191000" y="444938"/>
            <a:ext cx="10058400" cy="1905000"/>
            <a:chOff x="3430411" y="180577"/>
            <a:chExt cx="12413994" cy="3291058"/>
          </a:xfrm>
        </p:grpSpPr>
        <p:sp>
          <p:nvSpPr>
            <p:cNvPr id="24" name="Rounded Rectangle 10"/>
            <p:cNvSpPr/>
            <p:nvPr/>
          </p:nvSpPr>
          <p:spPr>
            <a:xfrm>
              <a:off x="3430411" y="180577"/>
              <a:ext cx="12413994"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5"/>
            <p:cNvSpPr txBox="1"/>
            <p:nvPr/>
          </p:nvSpPr>
          <p:spPr>
            <a:xfrm>
              <a:off x="4123213" y="734800"/>
              <a:ext cx="11297622" cy="2126846"/>
            </a:xfrm>
            <a:prstGeom prst="rect">
              <a:avLst/>
            </a:prstGeom>
          </p:spPr>
          <p:txBody>
            <a:bodyPr wrap="square" lIns="0" tIns="0" rIns="0" bIns="0" rtlCol="0" anchor="t">
              <a:spAutoFit/>
            </a:bodyPr>
            <a:lstStyle/>
            <a:p>
              <a:pPr algn="ctr"/>
              <a:r>
                <a:rPr lang="en-US" sz="4000" b="1" dirty="0">
                  <a:solidFill>
                    <a:srgbClr val="C00000"/>
                  </a:solidFill>
                  <a:latin typeface="Cambria" panose="02040503050406030204" pitchFamily="18" charset="0"/>
                  <a:ea typeface="Cambria" panose="02040503050406030204" pitchFamily="18" charset="0"/>
                </a:rPr>
                <a:t>3. </a:t>
              </a: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các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động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một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đoạn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văn</a:t>
              </a:r>
              <a:r>
                <a:rPr lang="en-US" sz="4000" b="1" dirty="0">
                  <a:solidFill>
                    <a:srgbClr val="C00000"/>
                  </a:solidFill>
                  <a:latin typeface="Cambria" panose="02040503050406030204" pitchFamily="18" charset="0"/>
                  <a:ea typeface="Cambria" panose="02040503050406030204" pitchFamily="18" charset="0"/>
                </a:rPr>
                <a:t> (a, b </a:t>
              </a:r>
              <a:r>
                <a:rPr lang="en-US" sz="4000" b="1" dirty="0" err="1">
                  <a:solidFill>
                    <a:srgbClr val="C00000"/>
                  </a:solidFill>
                  <a:latin typeface="Cambria" panose="02040503050406030204" pitchFamily="18" charset="0"/>
                  <a:ea typeface="Cambria" panose="02040503050406030204" pitchFamily="18" charset="0"/>
                </a:rPr>
                <a:t>hoặc</a:t>
              </a:r>
              <a:r>
                <a:rPr lang="en-US" sz="4000" b="1" dirty="0">
                  <a:solidFill>
                    <a:srgbClr val="C00000"/>
                  </a:solidFill>
                  <a:latin typeface="Cambria" panose="02040503050406030204" pitchFamily="18" charset="0"/>
                  <a:ea typeface="Cambria" panose="02040503050406030204" pitchFamily="18" charset="0"/>
                </a:rPr>
                <a:t> c) ở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tập</a:t>
              </a:r>
              <a:r>
                <a:rPr lang="en-US" sz="4000" b="1" dirty="0">
                  <a:solidFill>
                    <a:srgbClr val="C00000"/>
                  </a:solidFill>
                  <a:latin typeface="Cambria" panose="02040503050406030204" pitchFamily="18" charset="0"/>
                  <a:ea typeface="Cambria" panose="02040503050406030204" pitchFamily="18" charset="0"/>
                </a:rPr>
                <a:t> 2</a:t>
              </a:r>
              <a:r>
                <a:rPr lang="en-US" dirty="0"/>
                <a:t>. </a:t>
              </a:r>
              <a:endParaRPr lang="en-US" sz="6600" b="1" dirty="0">
                <a:solidFill>
                  <a:srgbClr val="006666"/>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288063" y="806509"/>
            <a:ext cx="17237491" cy="6610236"/>
            <a:chOff x="2570567" y="7104939"/>
            <a:chExt cx="11170678" cy="1947073"/>
          </a:xfrm>
        </p:grpSpPr>
        <p:sp>
          <p:nvSpPr>
            <p:cNvPr id="27" name="Freeform 9"/>
            <p:cNvSpPr/>
            <p:nvPr/>
          </p:nvSpPr>
          <p:spPr>
            <a:xfrm>
              <a:off x="3448056" y="7578029"/>
              <a:ext cx="10293189"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endParaRPr lang="en-GB" sz="4000" b="1" dirty="0"/>
            </a:p>
          </p:txBody>
        </p:sp>
        <p:sp>
          <p:nvSpPr>
            <p:cNvPr id="29" name="Rectangle 28"/>
            <p:cNvSpPr/>
            <p:nvPr/>
          </p:nvSpPr>
          <p:spPr>
            <a:xfrm>
              <a:off x="2570567" y="7104939"/>
              <a:ext cx="4355321" cy="490844"/>
            </a:xfrm>
            <a:prstGeom prst="rect">
              <a:avLst/>
            </a:prstGeom>
          </p:spPr>
          <p:txBody>
            <a:bodyPr wrap="square">
              <a:spAutoFit/>
            </a:bodyPr>
            <a:lstStyle/>
            <a:p>
              <a:pPr lvl="0"/>
              <a:endParaRPr lang="en-GB" sz="3200" dirty="0"/>
            </a:p>
          </p:txBody>
        </p:sp>
      </p:grpSp>
      <p:sp>
        <p:nvSpPr>
          <p:cNvPr id="30" name="Rectangle 29"/>
          <p:cNvSpPr/>
          <p:nvPr/>
        </p:nvSpPr>
        <p:spPr>
          <a:xfrm>
            <a:off x="1388752" y="3179887"/>
            <a:ext cx="14769683" cy="3631763"/>
          </a:xfrm>
          <a:prstGeom prst="rect">
            <a:avLst/>
          </a:prstGeom>
        </p:spPr>
        <p:txBody>
          <a:bodyPr wrap="square">
            <a:spAutoFit/>
          </a:bodyPr>
          <a:lstStyle/>
          <a:p>
            <a:pPr algn="just"/>
            <a:r>
              <a:rPr lang="vi-VN" sz="4600" b="1" dirty="0">
                <a:solidFill>
                  <a:srgbClr val="000000"/>
                </a:solidFill>
                <a:latin typeface="Cambria" panose="02040503050406030204" pitchFamily="18" charset="0"/>
                <a:ea typeface="Cambria" panose="02040503050406030204" pitchFamily="18" charset="0"/>
              </a:rPr>
              <a:t>a</a:t>
            </a:r>
            <a:r>
              <a:rPr lang="en-US" sz="4600" b="1" dirty="0">
                <a:solidFill>
                  <a:srgbClr val="000000"/>
                </a:solidFill>
                <a:latin typeface="Cambria" panose="02040503050406030204" pitchFamily="18" charset="0"/>
                <a:ea typeface="Cambria" panose="02040503050406030204" pitchFamily="18" charset="0"/>
              </a:rPr>
              <a:t>)</a:t>
            </a:r>
            <a:r>
              <a:rPr lang="vi-VN" sz="4600" b="1" dirty="0">
                <a:solidFill>
                  <a:srgbClr val="000000"/>
                </a:solidFill>
                <a:latin typeface="Cambria" panose="02040503050406030204" pitchFamily="18" charset="0"/>
                <a:ea typeface="Cambria" panose="02040503050406030204" pitchFamily="18" charset="0"/>
              </a:rPr>
              <a:t>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just"/>
            <a:r>
              <a:rPr lang="en-US" sz="4600" b="1" i="1" dirty="0">
                <a:solidFill>
                  <a:srgbClr val="000000"/>
                </a:solidFill>
                <a:latin typeface="Cambria" panose="02040503050406030204" pitchFamily="18" charset="0"/>
                <a:ea typeface="Cambria" panose="02040503050406030204" pitchFamily="18" charset="0"/>
              </a:rPr>
              <a:t>										</a:t>
            </a:r>
            <a:r>
              <a:rPr lang="vi-VN" sz="4600" b="1" i="1" dirty="0">
                <a:solidFill>
                  <a:srgbClr val="000000"/>
                </a:solidFill>
                <a:latin typeface="Cambria" panose="02040503050406030204" pitchFamily="18" charset="0"/>
                <a:ea typeface="Cambria" panose="02040503050406030204" pitchFamily="18" charset="0"/>
              </a:rPr>
              <a:t>(Trần Nhật Thu)</a:t>
            </a:r>
          </a:p>
        </p:txBody>
      </p:sp>
      <p:cxnSp>
        <p:nvCxnSpPr>
          <p:cNvPr id="31" name="Straight Connector 30"/>
          <p:cNvCxnSpPr/>
          <p:nvPr/>
        </p:nvCxnSpPr>
        <p:spPr>
          <a:xfrm>
            <a:off x="3657600" y="3848100"/>
            <a:ext cx="1463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24600" y="3848100"/>
            <a:ext cx="128016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47800" y="4533900"/>
            <a:ext cx="10972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847320" y="4576011"/>
            <a:ext cx="640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80560" y="5295900"/>
            <a:ext cx="82296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10800" y="5273842"/>
            <a:ext cx="7315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67600" y="5981700"/>
            <a:ext cx="13716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227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00"/>
                                        <p:tgtEl>
                                          <p:spTgt spid="2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1051729"/>
            <a:chOff x="3430411" y="180577"/>
            <a:chExt cx="19185263" cy="3291058"/>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7698169" cy="23927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srgbClr val="C00000"/>
                  </a:solidFill>
                  <a:latin typeface="Cambria" panose="02040503050406030204" pitchFamily="18" charset="0"/>
                  <a:ea typeface="Cambria" panose="02040503050406030204" pitchFamily="18" charset="0"/>
                </a:rPr>
                <a:t>4</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Tìm thêm 2-3 động từ thích hợp với mỗi sự vật dưới đây</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endParaRPr>
            </a:p>
          </p:txBody>
        </p:sp>
      </p:grpSp>
      <p:graphicFrame>
        <p:nvGraphicFramePr>
          <p:cNvPr id="12" name="Table 13">
            <a:extLst>
              <a:ext uri="{FF2B5EF4-FFF2-40B4-BE49-F238E27FC236}">
                <a16:creationId xmlns:a16="http://schemas.microsoft.com/office/drawing/2014/main" id="{B0C0AD28-1E7E-09C5-C40D-6940C4532DBF}"/>
              </a:ext>
            </a:extLst>
          </p:cNvPr>
          <p:cNvGraphicFramePr>
            <a:graphicFrameLocks noGrp="1"/>
          </p:cNvGraphicFramePr>
          <p:nvPr>
            <p:extLst>
              <p:ext uri="{D42A27DB-BD31-4B8C-83A1-F6EECF244321}">
                <p14:modId xmlns:p14="http://schemas.microsoft.com/office/powerpoint/2010/main" val="1589229189"/>
              </p:ext>
            </p:extLst>
          </p:nvPr>
        </p:nvGraphicFramePr>
        <p:xfrm>
          <a:off x="602876" y="1677238"/>
          <a:ext cx="17304125" cy="8038260"/>
        </p:xfrm>
        <a:graphic>
          <a:graphicData uri="http://schemas.openxmlformats.org/drawingml/2006/table">
            <a:tbl>
              <a:tblPr firstRow="1" bandRow="1">
                <a:tableStyleId>{21E4AEA4-8DFA-4A89-87EB-49C32662AFE0}</a:tableStyleId>
              </a:tblPr>
              <a:tblGrid>
                <a:gridCol w="3460825">
                  <a:extLst>
                    <a:ext uri="{9D8B030D-6E8A-4147-A177-3AD203B41FA5}">
                      <a16:colId xmlns:a16="http://schemas.microsoft.com/office/drawing/2014/main" val="3358267951"/>
                    </a:ext>
                  </a:extLst>
                </a:gridCol>
                <a:gridCol w="3460825">
                  <a:extLst>
                    <a:ext uri="{9D8B030D-6E8A-4147-A177-3AD203B41FA5}">
                      <a16:colId xmlns:a16="http://schemas.microsoft.com/office/drawing/2014/main" val="2305590886"/>
                    </a:ext>
                  </a:extLst>
                </a:gridCol>
                <a:gridCol w="3460825">
                  <a:extLst>
                    <a:ext uri="{9D8B030D-6E8A-4147-A177-3AD203B41FA5}">
                      <a16:colId xmlns:a16="http://schemas.microsoft.com/office/drawing/2014/main" val="577862686"/>
                    </a:ext>
                  </a:extLst>
                </a:gridCol>
                <a:gridCol w="3460825">
                  <a:extLst>
                    <a:ext uri="{9D8B030D-6E8A-4147-A177-3AD203B41FA5}">
                      <a16:colId xmlns:a16="http://schemas.microsoft.com/office/drawing/2014/main" val="1030213652"/>
                    </a:ext>
                  </a:extLst>
                </a:gridCol>
                <a:gridCol w="3460825">
                  <a:extLst>
                    <a:ext uri="{9D8B030D-6E8A-4147-A177-3AD203B41FA5}">
                      <a16:colId xmlns:a16="http://schemas.microsoft.com/office/drawing/2014/main" val="3526219730"/>
                    </a:ext>
                  </a:extLst>
                </a:gridCol>
              </a:tblGrid>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0660414"/>
                  </a:ext>
                </a:extLst>
              </a:tr>
              <a:tr h="2679420">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812432"/>
                  </a:ext>
                </a:extLst>
              </a:tr>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7985456"/>
                  </a:ext>
                </a:extLst>
              </a:tr>
            </a:tbl>
          </a:graphicData>
        </a:graphic>
      </p:graphicFrame>
      <p:pic>
        <p:nvPicPr>
          <p:cNvPr id="14" name="图片 11">
            <a:extLst>
              <a:ext uri="{FF2B5EF4-FFF2-40B4-BE49-F238E27FC236}">
                <a16:creationId xmlns:a16="http://schemas.microsoft.com/office/drawing/2014/main" id="{36C0DAFD-F956-0D3A-7209-9AC4FAC679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28" y="1677238"/>
            <a:ext cx="2566471" cy="1738380"/>
          </a:xfrm>
          <a:prstGeom prst="rect">
            <a:avLst/>
          </a:prstGeom>
        </p:spPr>
      </p:pic>
      <p:sp>
        <p:nvSpPr>
          <p:cNvPr id="16" name="TextBox 15">
            <a:extLst>
              <a:ext uri="{FF2B5EF4-FFF2-40B4-BE49-F238E27FC236}">
                <a16:creationId xmlns:a16="http://schemas.microsoft.com/office/drawing/2014/main" id="{68FF9667-11A6-C2C6-33D1-E036AF641F20}"/>
              </a:ext>
            </a:extLst>
          </p:cNvPr>
          <p:cNvSpPr txBox="1"/>
          <p:nvPr/>
        </p:nvSpPr>
        <p:spPr>
          <a:xfrm>
            <a:off x="829471" y="3397606"/>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(học sinh)</a:t>
            </a:r>
            <a:endParaRPr lang="vi-VN" sz="45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E62D1C-ACC3-45D0-A95E-7DBED256CDD6}"/>
              </a:ext>
            </a:extLst>
          </p:cNvPr>
          <p:cNvSpPr txBox="1"/>
          <p:nvPr/>
        </p:nvSpPr>
        <p:spPr>
          <a:xfrm>
            <a:off x="5029200" y="3298950"/>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(ong)</a:t>
            </a:r>
            <a:endParaRPr lang="vi-VN" sz="45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91AD3DA2-F88B-B60C-D482-EADE9F25959B}"/>
              </a:ext>
            </a:extLst>
          </p:cNvPr>
          <p:cNvSpPr txBox="1"/>
          <p:nvPr/>
        </p:nvSpPr>
        <p:spPr>
          <a:xfrm>
            <a:off x="8684444" y="3298950"/>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(cá)</a:t>
            </a:r>
            <a:endParaRPr lang="vi-VN" sz="45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029B2C3-38A0-27F8-C388-7554D1AE4988}"/>
              </a:ext>
            </a:extLst>
          </p:cNvPr>
          <p:cNvSpPr txBox="1"/>
          <p:nvPr/>
        </p:nvSpPr>
        <p:spPr>
          <a:xfrm>
            <a:off x="12169153" y="3298950"/>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(cây)</a:t>
            </a:r>
            <a:endParaRPr lang="vi-VN" sz="4500" b="1"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43EF961-FC1B-19C3-1FA8-652FACA3A08E}"/>
              </a:ext>
            </a:extLst>
          </p:cNvPr>
          <p:cNvSpPr txBox="1"/>
          <p:nvPr/>
        </p:nvSpPr>
        <p:spPr>
          <a:xfrm>
            <a:off x="15129903" y="3355137"/>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(thuyền)</a:t>
            </a:r>
            <a:endParaRPr lang="vi-VN" sz="4500" b="1" dirty="0">
              <a:latin typeface="Cambria" panose="02040503050406030204" pitchFamily="18" charset="0"/>
              <a:ea typeface="Cambria" panose="02040503050406030204" pitchFamily="18" charset="0"/>
            </a:endParaRPr>
          </a:p>
        </p:txBody>
      </p:sp>
      <p:pic>
        <p:nvPicPr>
          <p:cNvPr id="37" name="Picture 36">
            <a:extLst>
              <a:ext uri="{FF2B5EF4-FFF2-40B4-BE49-F238E27FC236}">
                <a16:creationId xmlns:a16="http://schemas.microsoft.com/office/drawing/2014/main" id="{E05EDF6F-6ABD-7E88-5855-C246AF8C8547}"/>
              </a:ext>
            </a:extLst>
          </p:cNvPr>
          <p:cNvPicPr>
            <a:picLocks noChangeAspect="1"/>
          </p:cNvPicPr>
          <p:nvPr/>
        </p:nvPicPr>
        <p:blipFill>
          <a:blip r:embed="rId23"/>
          <a:stretch>
            <a:fillRect/>
          </a:stretch>
        </p:blipFill>
        <p:spPr>
          <a:xfrm>
            <a:off x="5034492" y="1725202"/>
            <a:ext cx="1610926" cy="1948523"/>
          </a:xfrm>
          <a:prstGeom prst="rect">
            <a:avLst/>
          </a:prstGeom>
        </p:spPr>
      </p:pic>
      <p:pic>
        <p:nvPicPr>
          <p:cNvPr id="39" name="Picture 38" descr="A cartoon of an orange and white fish&#10;&#10;Description automatically generated">
            <a:extLst>
              <a:ext uri="{FF2B5EF4-FFF2-40B4-BE49-F238E27FC236}">
                <a16:creationId xmlns:a16="http://schemas.microsoft.com/office/drawing/2014/main" id="{3763768F-1CD9-22A0-7F6F-50DE386AB8B1}"/>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78202" y="1543670"/>
            <a:ext cx="2318473" cy="2318473"/>
          </a:xfrm>
          <a:prstGeom prst="rect">
            <a:avLst/>
          </a:prstGeom>
        </p:spPr>
      </p:pic>
      <p:pic>
        <p:nvPicPr>
          <p:cNvPr id="40" name="Picture 39">
            <a:extLst>
              <a:ext uri="{FF2B5EF4-FFF2-40B4-BE49-F238E27FC236}">
                <a16:creationId xmlns:a16="http://schemas.microsoft.com/office/drawing/2014/main" id="{5478CDEB-6837-5C4D-A4EE-2A0B5537ABA9}"/>
              </a:ext>
            </a:extLst>
          </p:cNvPr>
          <p:cNvPicPr>
            <a:picLocks noChangeAspect="1"/>
          </p:cNvPicPr>
          <p:nvPr/>
        </p:nvPicPr>
        <p:blipFill>
          <a:blip r:embed="rId26"/>
          <a:stretch>
            <a:fillRect/>
          </a:stretch>
        </p:blipFill>
        <p:spPr>
          <a:xfrm>
            <a:off x="11398365" y="1867666"/>
            <a:ext cx="1827738" cy="1730497"/>
          </a:xfrm>
          <a:prstGeom prst="rect">
            <a:avLst/>
          </a:prstGeom>
        </p:spPr>
      </p:pic>
      <p:pic>
        <p:nvPicPr>
          <p:cNvPr id="42" name="Picture 41" descr="A yellow toy boat with a blue sail and a red flag&#10;&#10;Description automatically generated">
            <a:extLst>
              <a:ext uri="{FF2B5EF4-FFF2-40B4-BE49-F238E27FC236}">
                <a16:creationId xmlns:a16="http://schemas.microsoft.com/office/drawing/2014/main" id="{0DCEAA10-20E4-513A-8E3A-229359D6DE7F}"/>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6667" r="91771">
                        <a14:foregroundMark x1="12812" y1="72083" x2="12812" y2="72083"/>
                        <a14:foregroundMark x1="6667" y1="75417" x2="12812" y2="75417"/>
                        <a14:foregroundMark x1="78854" y1="61146" x2="91771" y2="58750"/>
                        <a14:foregroundMark x1="91771" y1="58750" x2="91771" y2="58750"/>
                        <a14:foregroundMark x1="13333" y1="68750" x2="20417" y2="37396"/>
                        <a14:foregroundMark x1="20000" y1="37396" x2="27083" y2="19375"/>
                        <a14:foregroundMark x1="18125" y1="73958" x2="18229" y2="53542"/>
                        <a14:foregroundMark x1="18229" y1="53542" x2="31875" y2="22708"/>
                        <a14:foregroundMark x1="27083" y1="19792" x2="29479" y2="32188"/>
                      </a14:backgroundRemoval>
                    </a14:imgEffect>
                  </a14:imgLayer>
                </a14:imgProps>
              </a:ext>
              <a:ext uri="{28A0092B-C50C-407E-A947-70E740481C1C}">
                <a14:useLocalDpi xmlns:a14="http://schemas.microsoft.com/office/drawing/2010/main" val="0"/>
              </a:ext>
            </a:extLst>
          </a:blip>
          <a:stretch>
            <a:fillRect/>
          </a:stretch>
        </p:blipFill>
        <p:spPr>
          <a:xfrm>
            <a:off x="15486722" y="1863482"/>
            <a:ext cx="1738863" cy="1738863"/>
          </a:xfrm>
          <a:prstGeom prst="rect">
            <a:avLst/>
          </a:prstGeom>
        </p:spPr>
      </p:pic>
      <p:sp>
        <p:nvSpPr>
          <p:cNvPr id="43" name="TextBox 42">
            <a:extLst>
              <a:ext uri="{FF2B5EF4-FFF2-40B4-BE49-F238E27FC236}">
                <a16:creationId xmlns:a16="http://schemas.microsoft.com/office/drawing/2014/main" id="{18DC51E1-A42C-3AC5-1F54-CC5582ED816B}"/>
              </a:ext>
            </a:extLst>
          </p:cNvPr>
          <p:cNvSpPr txBox="1"/>
          <p:nvPr/>
        </p:nvSpPr>
        <p:spPr>
          <a:xfrm>
            <a:off x="1226485" y="5286915"/>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(chào)</a:t>
            </a:r>
            <a:endParaRPr lang="vi-VN" sz="4500" b="1"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1EF8D0D2-7191-0012-3B31-C736ACAF8C0B}"/>
              </a:ext>
            </a:extLst>
          </p:cNvPr>
          <p:cNvSpPr txBox="1"/>
          <p:nvPr/>
        </p:nvSpPr>
        <p:spPr>
          <a:xfrm>
            <a:off x="4946874" y="5247473"/>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(bay)</a:t>
            </a:r>
            <a:endParaRPr lang="vi-VN" sz="4500" b="1"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A0B9906C-6F6F-07A3-BCFC-BA9F95002547}"/>
              </a:ext>
            </a:extLst>
          </p:cNvPr>
          <p:cNvSpPr txBox="1"/>
          <p:nvPr/>
        </p:nvSpPr>
        <p:spPr>
          <a:xfrm>
            <a:off x="8392011" y="5190398"/>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(bơi)</a:t>
            </a:r>
            <a:endParaRPr lang="vi-VN" sz="4500" b="1" dirty="0">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9021282C-1457-BC5E-749F-E26724ECABEC}"/>
              </a:ext>
            </a:extLst>
          </p:cNvPr>
          <p:cNvSpPr txBox="1"/>
          <p:nvPr/>
        </p:nvSpPr>
        <p:spPr>
          <a:xfrm>
            <a:off x="12029936" y="5153454"/>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(mọc)</a:t>
            </a:r>
            <a:endParaRPr lang="vi-VN" sz="4500" b="1" dirty="0">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A3F73762-D72B-255C-9E30-7AC56AFC2223}"/>
              </a:ext>
            </a:extLst>
          </p:cNvPr>
          <p:cNvSpPr txBox="1"/>
          <p:nvPr/>
        </p:nvSpPr>
        <p:spPr>
          <a:xfrm>
            <a:off x="15327902" y="5063191"/>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(trôi</a:t>
            </a:r>
            <a:endParaRPr lang="vi-VN" sz="4500" b="1" dirty="0">
              <a:latin typeface="Cambria" panose="02040503050406030204" pitchFamily="18" charset="0"/>
              <a:ea typeface="Cambria" panose="02040503050406030204" pitchFamily="18" charset="0"/>
            </a:endParaRPr>
          </a:p>
        </p:txBody>
      </p:sp>
      <p:pic>
        <p:nvPicPr>
          <p:cNvPr id="48" name="Picture 47">
            <a:extLst>
              <a:ext uri="{FF2B5EF4-FFF2-40B4-BE49-F238E27FC236}">
                <a16:creationId xmlns:a16="http://schemas.microsoft.com/office/drawing/2014/main" id="{C75B00CE-D7A1-44BA-F5F6-4C4D5D52EFE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19530" y="7458244"/>
            <a:ext cx="1539999" cy="1520749"/>
          </a:xfrm>
          <a:prstGeom prst="rect">
            <a:avLst/>
          </a:prstGeom>
        </p:spPr>
      </p:pic>
      <p:pic>
        <p:nvPicPr>
          <p:cNvPr id="49" name="Picture 48">
            <a:extLst>
              <a:ext uri="{FF2B5EF4-FFF2-40B4-BE49-F238E27FC236}">
                <a16:creationId xmlns:a16="http://schemas.microsoft.com/office/drawing/2014/main" id="{F7ADEA14-0B85-212B-96BC-3B59C274D75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16755" y="7274076"/>
            <a:ext cx="1696607" cy="1745313"/>
          </a:xfrm>
          <a:prstGeom prst="rect">
            <a:avLst/>
          </a:prstGeom>
        </p:spPr>
      </p:pic>
      <p:pic>
        <p:nvPicPr>
          <p:cNvPr id="50" name="Picture 49">
            <a:extLst>
              <a:ext uri="{FF2B5EF4-FFF2-40B4-BE49-F238E27FC236}">
                <a16:creationId xmlns:a16="http://schemas.microsoft.com/office/drawing/2014/main" id="{6357646C-C2C3-DE83-02DC-A84640C9C49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15863738">
            <a:off x="8421564" y="7277087"/>
            <a:ext cx="1453585" cy="1690053"/>
          </a:xfrm>
          <a:prstGeom prst="rect">
            <a:avLst/>
          </a:prstGeom>
        </p:spPr>
      </p:pic>
      <p:pic>
        <p:nvPicPr>
          <p:cNvPr id="51" name="Picture 50">
            <a:extLst>
              <a:ext uri="{FF2B5EF4-FFF2-40B4-BE49-F238E27FC236}">
                <a16:creationId xmlns:a16="http://schemas.microsoft.com/office/drawing/2014/main" id="{1C79A4C3-F70C-FF12-0193-B2BCD8ECAD4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327902" y="7222128"/>
            <a:ext cx="1696607" cy="1745313"/>
          </a:xfrm>
          <a:prstGeom prst="rect">
            <a:avLst/>
          </a:prstGeom>
        </p:spPr>
      </p:pic>
      <p:pic>
        <p:nvPicPr>
          <p:cNvPr id="52" name="Picture 51">
            <a:extLst>
              <a:ext uri="{FF2B5EF4-FFF2-40B4-BE49-F238E27FC236}">
                <a16:creationId xmlns:a16="http://schemas.microsoft.com/office/drawing/2014/main" id="{647556CA-224A-3B65-F724-6BC5074E074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949898" y="7514762"/>
            <a:ext cx="1539999" cy="1520749"/>
          </a:xfrm>
          <a:prstGeom prst="rect">
            <a:avLst/>
          </a:prstGeom>
        </p:spPr>
      </p:pic>
    </p:spTree>
    <p:extLst>
      <p:ext uri="{BB962C8B-B14F-4D97-AF65-F5344CB8AC3E}">
        <p14:creationId xmlns:p14="http://schemas.microsoft.com/office/powerpoint/2010/main" val="2953033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6" presetClass="emph" presetSubtype="0" repeatCount="indefinite" autoRev="1" fill="hold" nodeType="withEffect">
                                  <p:stCondLst>
                                    <p:cond delay="0"/>
                                  </p:stCondLst>
                                  <p:childTnLst>
                                    <p:animScale>
                                      <p:cBhvr>
                                        <p:cTn id="9" dur="2000" fill="hold"/>
                                        <p:tgtEl>
                                          <p:spTgt spid="48"/>
                                        </p:tgtEl>
                                      </p:cBhvr>
                                      <p:by x="80000" y="80000"/>
                                    </p:animScale>
                                  </p:childTnLst>
                                </p:cTn>
                              </p:par>
                              <p:par>
                                <p:cTn id="10" presetID="6" presetClass="emph" presetSubtype="0" repeatCount="indefinite" autoRev="1" fill="hold" nodeType="withEffect">
                                  <p:stCondLst>
                                    <p:cond delay="0"/>
                                  </p:stCondLst>
                                  <p:childTnLst>
                                    <p:animScale>
                                      <p:cBhvr>
                                        <p:cTn id="11" dur="2000" fill="hold"/>
                                        <p:tgtEl>
                                          <p:spTgt spid="49"/>
                                        </p:tgtEl>
                                      </p:cBhvr>
                                      <p:by x="120000" y="120000"/>
                                    </p:animScale>
                                  </p:childTnLst>
                                </p:cTn>
                              </p:par>
                              <p:par>
                                <p:cTn id="12" presetID="6" presetClass="emph" presetSubtype="0" repeatCount="indefinite" autoRev="1" fill="hold" nodeType="withEffect">
                                  <p:stCondLst>
                                    <p:cond delay="0"/>
                                  </p:stCondLst>
                                  <p:childTnLst>
                                    <p:animScale>
                                      <p:cBhvr>
                                        <p:cTn id="13" dur="2000" fill="hold"/>
                                        <p:tgtEl>
                                          <p:spTgt spid="51"/>
                                        </p:tgtEl>
                                      </p:cBhvr>
                                      <p:by x="120000" y="120000"/>
                                    </p:animScale>
                                  </p:childTnLst>
                                </p:cTn>
                              </p:par>
                              <p:par>
                                <p:cTn id="14" presetID="6" presetClass="emph" presetSubtype="0" repeatCount="indefinite" autoRev="1" fill="hold" nodeType="withEffect">
                                  <p:stCondLst>
                                    <p:cond delay="0"/>
                                  </p:stCondLst>
                                  <p:childTnLst>
                                    <p:animScale>
                                      <p:cBhvr>
                                        <p:cTn id="15" dur="2000" fill="hold"/>
                                        <p:tgtEl>
                                          <p:spTgt spid="5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1183</TotalTime>
  <Words>844</Words>
  <Application>Microsoft Office PowerPoint</Application>
  <PresentationFormat>Custom</PresentationFormat>
  <Paragraphs>80</Paragraphs>
  <Slides>19</Slides>
  <Notes>12</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Cambria</vt:lpstr>
      <vt:lpstr>#9Slide07 SVNZiclets</vt:lpstr>
      <vt:lpstr>Poppins Medium Italics</vt:lpstr>
      <vt:lpstr>Calibri</vt:lpstr>
      <vt:lpstr>Arial</vt:lpstr>
      <vt:lpstr>Genty</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Administrator</cp:lastModifiedBy>
  <cp:revision>63</cp:revision>
  <dcterms:created xsi:type="dcterms:W3CDTF">2006-08-16T00:00:00Z</dcterms:created>
  <dcterms:modified xsi:type="dcterms:W3CDTF">2024-11-04T04:58:25Z</dcterms:modified>
  <dc:identifier>DAFohTMUxjc</dc:identifier>
</cp:coreProperties>
</file>