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83" r:id="rId5"/>
    <p:sldId id="263" r:id="rId6"/>
    <p:sldId id="265" r:id="rId7"/>
    <p:sldId id="268" r:id="rId8"/>
    <p:sldId id="269" r:id="rId9"/>
    <p:sldId id="270" r:id="rId10"/>
    <p:sldId id="271" r:id="rId11"/>
    <p:sldId id="267" r:id="rId12"/>
    <p:sldId id="266" r:id="rId13"/>
    <p:sldId id="272" r:id="rId14"/>
    <p:sldId id="273" r:id="rId15"/>
    <p:sldId id="260" r:id="rId16"/>
    <p:sldId id="275" r:id="rId17"/>
    <p:sldId id="276" r:id="rId18"/>
    <p:sldId id="274" r:id="rId19"/>
    <p:sldId id="261" r:id="rId20"/>
    <p:sldId id="277" r:id="rId21"/>
    <p:sldId id="278"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99FF"/>
    <a:srgbClr val="00CC99"/>
    <a:srgbClr val="FF6699"/>
    <a:srgbClr val="66FF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465" autoAdjust="0"/>
    <p:restoredTop sz="94660"/>
  </p:normalViewPr>
  <p:slideViewPr>
    <p:cSldViewPr snapToGrid="0">
      <p:cViewPr varScale="1">
        <p:scale>
          <a:sx n="51" d="100"/>
          <a:sy n="51" d="100"/>
        </p:scale>
        <p:origin x="96"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223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pSp>
        <p:nvGrpSpPr>
          <p:cNvPr id="7" name="组合 4"/>
          <p:cNvGrpSpPr/>
          <p:nvPr userDrawn="1"/>
        </p:nvGrpSpPr>
        <p:grpSpPr>
          <a:xfrm>
            <a:off x="254000" y="194310"/>
            <a:ext cx="11684635" cy="6469380"/>
            <a:chOff x="462" y="381"/>
            <a:chExt cx="18401" cy="10188"/>
          </a:xfrm>
        </p:grpSpPr>
        <p:sp>
          <p:nvSpPr>
            <p:cNvPr id="8" name="圆角矩形 2"/>
            <p:cNvSpPr/>
            <p:nvPr>
              <p:custDataLst>
                <p:tags r:id="rId1"/>
              </p:custDataLst>
            </p:nvPr>
          </p:nvSpPr>
          <p:spPr>
            <a:xfrm>
              <a:off x="587" y="531"/>
              <a:ext cx="18277" cy="10039"/>
            </a:xfrm>
            <a:prstGeom prst="roundRect">
              <a:avLst>
                <a:gd name="adj" fmla="val 4183"/>
              </a:avLst>
            </a:prstGeom>
            <a:solidFill>
              <a:srgbClr val="719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包图简圆体" panose="02010601030101010101" charset="-122"/>
              </a:endParaRPr>
            </a:p>
          </p:txBody>
        </p:sp>
        <p:sp>
          <p:nvSpPr>
            <p:cNvPr id="9" name="圆角矩形 1"/>
            <p:cNvSpPr/>
            <p:nvPr>
              <p:custDataLst>
                <p:tags r:id="rId2"/>
              </p:custDataLst>
            </p:nvPr>
          </p:nvSpPr>
          <p:spPr>
            <a:xfrm>
              <a:off x="462" y="381"/>
              <a:ext cx="18277" cy="10039"/>
            </a:xfrm>
            <a:prstGeom prst="roundRect">
              <a:avLst>
                <a:gd name="adj" fmla="val 367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包图简圆体" panose="02010601030101010101" charset="-122"/>
              </a:endParaRPr>
            </a:p>
          </p:txBody>
        </p:sp>
      </p:grpSp>
    </p:spTree>
    <p:extLst>
      <p:ext uri="{BB962C8B-B14F-4D97-AF65-F5344CB8AC3E}">
        <p14:creationId xmlns:p14="http://schemas.microsoft.com/office/powerpoint/2010/main" val="1785390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02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831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图片 3" descr="5ccee593e7ab4"/>
          <p:cNvPicPr>
            <a:picLocks noChangeAspect="1"/>
          </p:cNvPicPr>
          <p:nvPr userDrawn="1">
            <p:custDataLst>
              <p:tags r:id="rId6"/>
            </p:custDataLst>
          </p:nvPr>
        </p:nvPicPr>
        <p:blipFill>
          <a:blip r:embed="rId7"/>
          <a:srcRect l="5472" t="28120" r="13171" b="26176"/>
          <a:stretch>
            <a:fillRect/>
          </a:stretch>
        </p:blipFill>
        <p:spPr>
          <a:xfrm>
            <a:off x="0" y="0"/>
            <a:ext cx="12192635" cy="6858000"/>
          </a:xfrm>
          <a:prstGeom prst="rect">
            <a:avLst/>
          </a:prstGeom>
        </p:spPr>
      </p:pic>
      <p:sp>
        <p:nvSpPr>
          <p:cNvPr id="17" name="TextBox 3">
            <a:extLst>
              <a:ext uri="{FF2B5EF4-FFF2-40B4-BE49-F238E27FC236}">
                <a16:creationId xmlns:a16="http://schemas.microsoft.com/office/drawing/2014/main" id="{D1CE6498-62AE-9CFD-9618-E6223ABA0E30}"/>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7A650D41-F741-B656-49FF-3CA1C185033C}"/>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accent2">
                    <a:lumMod val="50000"/>
                  </a:schemeClr>
                </a:solidFill>
                <a:latin typeface="#9Slide07 HoneyCream" pitchFamily="2" charset="0"/>
              </a:rPr>
              <a:t>Măng</a:t>
            </a:r>
            <a:r>
              <a:rPr lang="en-US" sz="1100" b="0" dirty="0">
                <a:solidFill>
                  <a:schemeClr val="accent2">
                    <a:lumMod val="50000"/>
                  </a:schemeClr>
                </a:solidFill>
                <a:latin typeface="#9Slide07 HoneyCream" pitchFamily="2" charset="0"/>
              </a:rPr>
              <a:t> Non</a:t>
            </a:r>
          </a:p>
        </p:txBody>
      </p:sp>
      <p:pic>
        <p:nvPicPr>
          <p:cNvPr id="19" name="Picture 18">
            <a:extLst>
              <a:ext uri="{FF2B5EF4-FFF2-40B4-BE49-F238E27FC236}">
                <a16:creationId xmlns:a16="http://schemas.microsoft.com/office/drawing/2014/main" id="{9251430B-591F-5961-34E6-8DC2F2C4F50C}"/>
              </a:ext>
            </a:extLst>
          </p:cNvPr>
          <p:cNvPicPr>
            <a:picLocks noChangeAspect="1"/>
          </p:cNvPicPr>
          <p:nvPr userDrawn="1"/>
        </p:nvPicPr>
        <p:blipFill>
          <a:blip r:embed="rId9"/>
          <a:stretch>
            <a:fillRect/>
          </a:stretch>
        </p:blipFill>
        <p:spPr>
          <a:xfrm>
            <a:off x="3245371" y="7825468"/>
            <a:ext cx="1203760" cy="1461947"/>
          </a:xfrm>
          <a:prstGeom prst="rect">
            <a:avLst/>
          </a:prstGeom>
        </p:spPr>
      </p:pic>
      <p:pic>
        <p:nvPicPr>
          <p:cNvPr id="20" name="Picture 19">
            <a:extLst>
              <a:ext uri="{FF2B5EF4-FFF2-40B4-BE49-F238E27FC236}">
                <a16:creationId xmlns:a16="http://schemas.microsoft.com/office/drawing/2014/main" id="{5E629914-668A-65FE-313A-425228667D00}"/>
              </a:ext>
            </a:extLst>
          </p:cNvPr>
          <p:cNvPicPr>
            <a:picLocks noChangeAspect="1"/>
          </p:cNvPicPr>
          <p:nvPr userDrawn="1"/>
        </p:nvPicPr>
        <p:blipFill>
          <a:blip r:embed="rId9"/>
          <a:stretch>
            <a:fillRect/>
          </a:stretch>
        </p:blipFill>
        <p:spPr>
          <a:xfrm>
            <a:off x="-1659241" y="607019"/>
            <a:ext cx="1203760" cy="1461947"/>
          </a:xfrm>
          <a:prstGeom prst="rect">
            <a:avLst/>
          </a:prstGeom>
        </p:spPr>
      </p:pic>
      <p:sp>
        <p:nvSpPr>
          <p:cNvPr id="2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bg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bg1"/>
              </a:solidFill>
              <a:effectLst/>
              <a:uLnTx/>
              <a:uFillTx/>
              <a:latin typeface="#9Slide07 HoneyCream" pitchFamily="2" charset="0"/>
              <a:ea typeface="+mj-ea"/>
              <a:cs typeface="+mj-cs"/>
              <a:sym typeface="Arial"/>
            </a:endParaRPr>
          </a:p>
        </p:txBody>
      </p:sp>
      <p:sp>
        <p:nvSpPr>
          <p:cNvPr id="22"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bg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bg1"/>
              </a:solidFill>
              <a:effectLst/>
              <a:uLnTx/>
              <a:uFillTx/>
              <a:latin typeface="#9Slide07 HoneyCream" pitchFamily="2" charset="0"/>
              <a:ea typeface="+mj-ea"/>
              <a:cs typeface="+mj-cs"/>
              <a:sym typeface="Arial"/>
            </a:endParaRPr>
          </a:p>
        </p:txBody>
      </p:sp>
      <p:pic>
        <p:nvPicPr>
          <p:cNvPr id="24" name="Picture 23"/>
          <p:cNvPicPr>
            <a:picLocks noChangeAspect="1"/>
          </p:cNvPicPr>
          <p:nvPr userDrawn="1"/>
        </p:nvPicPr>
        <p:blipFill>
          <a:blip r:embed="rId10"/>
          <a:stretch>
            <a:fillRect/>
          </a:stretch>
        </p:blipFill>
        <p:spPr>
          <a:xfrm>
            <a:off x="8059619" y="8019946"/>
            <a:ext cx="2475191" cy="1072989"/>
          </a:xfrm>
          <a:prstGeom prst="rect">
            <a:avLst/>
          </a:prstGeom>
        </p:spPr>
      </p:pic>
      <p:pic>
        <p:nvPicPr>
          <p:cNvPr id="25" name="Picture 24"/>
          <p:cNvPicPr>
            <a:picLocks noChangeAspect="1"/>
          </p:cNvPicPr>
          <p:nvPr userDrawn="1"/>
        </p:nvPicPr>
        <p:blipFill>
          <a:blip r:embed="rId10"/>
          <a:stretch>
            <a:fillRect/>
          </a:stretch>
        </p:blipFill>
        <p:spPr>
          <a:xfrm>
            <a:off x="18122935" y="-3242906"/>
            <a:ext cx="2475191" cy="1072989"/>
          </a:xfrm>
          <a:prstGeom prst="rect">
            <a:avLst/>
          </a:prstGeom>
        </p:spPr>
      </p:pic>
    </p:spTree>
    <p:extLst>
      <p:ext uri="{BB962C8B-B14F-4D97-AF65-F5344CB8AC3E}">
        <p14:creationId xmlns:p14="http://schemas.microsoft.com/office/powerpoint/2010/main" val="2833429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0.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8.xml"/><Relationship Id="rId7" Type="http://schemas.openxmlformats.org/officeDocument/2006/relationships/image" Target="../media/image12.png"/><Relationship Id="rId12" Type="http://schemas.openxmlformats.org/officeDocument/2006/relationships/image" Target="../media/image2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slideLayout" Target="../slideLayouts/slideLayout1.xml"/><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5.png"/><Relationship Id="rId3" Type="http://schemas.openxmlformats.org/officeDocument/2006/relationships/tags" Target="../tags/tag22.xml"/><Relationship Id="rId7" Type="http://schemas.openxmlformats.org/officeDocument/2006/relationships/image" Target="../media/image12.png"/><Relationship Id="rId12" Type="http://schemas.openxmlformats.org/officeDocument/2006/relationships/image" Target="../media/image3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slideLayout" Target="../slideLayouts/slideLayout1.xm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8.xm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slideLayout" Target="../slideLayouts/slideLayout1.xml"/><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1.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slideLayout" Target="../slideLayouts/slideLayout1.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4.xml"/><Relationship Id="rId7" Type="http://schemas.openxmlformats.org/officeDocument/2006/relationships/image" Target="../media/image12.png"/><Relationship Id="rId12" Type="http://schemas.openxmlformats.org/officeDocument/2006/relationships/image" Target="../media/image25.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image" Target="../media/image15.png"/><Relationship Id="rId4" Type="http://schemas.openxmlformats.org/officeDocument/2006/relationships/slideLayout" Target="../slideLayouts/slideLayout1.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91"/>
          <p:cNvGrpSpPr/>
          <p:nvPr/>
        </p:nvGrpSpPr>
        <p:grpSpPr>
          <a:xfrm>
            <a:off x="-635" y="3690620"/>
            <a:ext cx="12192350" cy="3167380"/>
            <a:chOff x="-1" y="6744"/>
            <a:chExt cx="15613" cy="4056"/>
          </a:xfrm>
        </p:grpSpPr>
        <p:pic>
          <p:nvPicPr>
            <p:cNvPr id="16" name="图片 92"/>
            <p:cNvPicPr>
              <a:picLocks noChangeAspect="1"/>
            </p:cNvPicPr>
            <p:nvPr/>
          </p:nvPicPr>
          <p:blipFill rotWithShape="1">
            <a:blip r:embed="rId4" cstate="screen"/>
            <a:srcRect r="23940"/>
            <a:stretch>
              <a:fillRect/>
            </a:stretch>
          </p:blipFill>
          <p:spPr>
            <a:xfrm>
              <a:off x="-1" y="6744"/>
              <a:ext cx="14261" cy="4056"/>
            </a:xfrm>
            <a:prstGeom prst="rect">
              <a:avLst/>
            </a:prstGeom>
          </p:spPr>
        </p:pic>
        <p:pic>
          <p:nvPicPr>
            <p:cNvPr id="17" name="图片 93"/>
            <p:cNvPicPr>
              <a:picLocks noChangeAspect="1"/>
            </p:cNvPicPr>
            <p:nvPr/>
          </p:nvPicPr>
          <p:blipFill rotWithShape="1">
            <a:blip r:embed="rId4" cstate="screen"/>
            <a:srcRect r="23940"/>
            <a:stretch>
              <a:fillRect/>
            </a:stretch>
          </p:blipFill>
          <p:spPr>
            <a:xfrm flipH="1">
              <a:off x="1351" y="6744"/>
              <a:ext cx="14261" cy="4056"/>
            </a:xfrm>
            <a:prstGeom prst="rect">
              <a:avLst/>
            </a:prstGeom>
          </p:spPr>
        </p:pic>
      </p:grpSp>
      <p:grpSp>
        <p:nvGrpSpPr>
          <p:cNvPr id="4" name="图形"/>
          <p:cNvGrpSpPr/>
          <p:nvPr/>
        </p:nvGrpSpPr>
        <p:grpSpPr>
          <a:xfrm>
            <a:off x="-9525" y="30480"/>
            <a:ext cx="12201525" cy="6827520"/>
            <a:chOff x="-15" y="48"/>
            <a:chExt cx="19215" cy="10752"/>
          </a:xfrm>
        </p:grpSpPr>
        <p:pic>
          <p:nvPicPr>
            <p:cNvPr id="6" name="图形" descr="5ccee593e7ab4-1"/>
            <p:cNvPicPr>
              <a:picLocks noChangeAspect="1"/>
            </p:cNvPicPr>
            <p:nvPr/>
          </p:nvPicPr>
          <p:blipFill>
            <a:blip r:embed="rId5"/>
            <a:srcRect r="75750" b="57414"/>
            <a:stretch>
              <a:fillRect/>
            </a:stretch>
          </p:blipFill>
          <p:spPr>
            <a:xfrm>
              <a:off x="1358" y="48"/>
              <a:ext cx="4656" cy="4483"/>
            </a:xfrm>
            <a:prstGeom prst="rect">
              <a:avLst/>
            </a:prstGeom>
          </p:spPr>
        </p:pic>
        <p:pic>
          <p:nvPicPr>
            <p:cNvPr id="7" name="图形" descr="5ccee593e7ab4-2"/>
            <p:cNvPicPr>
              <a:picLocks noChangeAspect="1"/>
            </p:cNvPicPr>
            <p:nvPr/>
          </p:nvPicPr>
          <p:blipFill>
            <a:blip r:embed="rId6"/>
            <a:stretch>
              <a:fillRect/>
            </a:stretch>
          </p:blipFill>
          <p:spPr>
            <a:xfrm>
              <a:off x="2403" y="858"/>
              <a:ext cx="14399" cy="9106"/>
            </a:xfrm>
            <a:prstGeom prst="rect">
              <a:avLst/>
            </a:prstGeom>
          </p:spPr>
        </p:pic>
        <p:pic>
          <p:nvPicPr>
            <p:cNvPr id="8" name="图形" descr="5ccee593e7ab4-1"/>
            <p:cNvPicPr>
              <a:picLocks noChangeAspect="1"/>
            </p:cNvPicPr>
            <p:nvPr>
              <p:custDataLst>
                <p:tags r:id="rId1"/>
              </p:custDataLst>
            </p:nvPr>
          </p:nvPicPr>
          <p:blipFill>
            <a:blip r:embed="rId5"/>
            <a:srcRect t="67598"/>
            <a:stretch>
              <a:fillRect/>
            </a:stretch>
          </p:blipFill>
          <p:spPr>
            <a:xfrm>
              <a:off x="0" y="6530"/>
              <a:ext cx="19200" cy="3411"/>
            </a:xfrm>
            <a:prstGeom prst="rect">
              <a:avLst/>
            </a:prstGeom>
          </p:spPr>
        </p:pic>
        <p:pic>
          <p:nvPicPr>
            <p:cNvPr id="9" name="图形" descr="5ccee593e7ab4-1"/>
            <p:cNvPicPr>
              <a:picLocks noChangeAspect="1"/>
            </p:cNvPicPr>
            <p:nvPr>
              <p:custDataLst>
                <p:tags r:id="rId2"/>
              </p:custDataLst>
            </p:nvPr>
          </p:nvPicPr>
          <p:blipFill>
            <a:blip r:embed="rId5"/>
            <a:srcRect l="92823" t="4816" r="-313" b="79491"/>
            <a:stretch>
              <a:fillRect/>
            </a:stretch>
          </p:blipFill>
          <p:spPr>
            <a:xfrm>
              <a:off x="16497" y="375"/>
              <a:ext cx="1829" cy="2101"/>
            </a:xfrm>
            <a:prstGeom prst="rect">
              <a:avLst/>
            </a:prstGeom>
          </p:spPr>
        </p:pic>
        <p:pic>
          <p:nvPicPr>
            <p:cNvPr id="10" name="图形" descr="5cbd2efc09b3b"/>
            <p:cNvPicPr>
              <a:picLocks noChangeAspect="1"/>
            </p:cNvPicPr>
            <p:nvPr/>
          </p:nvPicPr>
          <p:blipFill>
            <a:blip r:embed="rId7"/>
            <a:srcRect b="9620"/>
            <a:stretch>
              <a:fillRect/>
            </a:stretch>
          </p:blipFill>
          <p:spPr>
            <a:xfrm>
              <a:off x="-15" y="4739"/>
              <a:ext cx="4471" cy="6061"/>
            </a:xfrm>
            <a:prstGeom prst="rect">
              <a:avLst/>
            </a:prstGeom>
          </p:spPr>
        </p:pic>
        <p:pic>
          <p:nvPicPr>
            <p:cNvPr id="11" name="图形" descr="5ce8f767eed3c"/>
            <p:cNvPicPr>
              <a:picLocks noChangeAspect="1"/>
            </p:cNvPicPr>
            <p:nvPr/>
          </p:nvPicPr>
          <p:blipFill>
            <a:blip r:embed="rId8"/>
            <a:srcRect t="35004" r="83984" b="23742"/>
            <a:stretch>
              <a:fillRect/>
            </a:stretch>
          </p:blipFill>
          <p:spPr>
            <a:xfrm flipH="1">
              <a:off x="17103" y="1830"/>
              <a:ext cx="2097" cy="2701"/>
            </a:xfrm>
            <a:prstGeom prst="rect">
              <a:avLst/>
            </a:prstGeom>
          </p:spPr>
        </p:pic>
        <p:pic>
          <p:nvPicPr>
            <p:cNvPr id="12" name="图形" descr="5ce8f767eed3c"/>
            <p:cNvPicPr>
              <a:picLocks noChangeAspect="1"/>
            </p:cNvPicPr>
            <p:nvPr/>
          </p:nvPicPr>
          <p:blipFill>
            <a:blip r:embed="rId8"/>
            <a:srcRect l="1385" t="10470" r="89255" b="74841"/>
            <a:stretch>
              <a:fillRect/>
            </a:stretch>
          </p:blipFill>
          <p:spPr>
            <a:xfrm>
              <a:off x="10660" y="1004"/>
              <a:ext cx="1797" cy="1410"/>
            </a:xfrm>
            <a:prstGeom prst="rect">
              <a:avLst/>
            </a:prstGeom>
          </p:spPr>
        </p:pic>
      </p:grpSp>
      <p:pic>
        <p:nvPicPr>
          <p:cNvPr id="13" name="Picture 12">
            <a:extLst>
              <a:ext uri="{FF2B5EF4-FFF2-40B4-BE49-F238E27FC236}">
                <a16:creationId xmlns:a16="http://schemas.microsoft.com/office/drawing/2014/main" id="{D7905D4C-EC5B-4F3C-8701-033BF351E529}"/>
              </a:ext>
            </a:extLst>
          </p:cNvPr>
          <p:cNvPicPr>
            <a:picLocks noChangeAspect="1"/>
          </p:cNvPicPr>
          <p:nvPr/>
        </p:nvPicPr>
        <p:blipFill>
          <a:blip r:embed="rId9"/>
          <a:stretch>
            <a:fillRect/>
          </a:stretch>
        </p:blipFill>
        <p:spPr>
          <a:xfrm>
            <a:off x="3868864" y="1085215"/>
            <a:ext cx="3450635" cy="1072989"/>
          </a:xfrm>
          <a:prstGeom prst="rect">
            <a:avLst/>
          </a:prstGeom>
        </p:spPr>
      </p:pic>
      <p:pic>
        <p:nvPicPr>
          <p:cNvPr id="14" name="Picture 13">
            <a:extLst>
              <a:ext uri="{FF2B5EF4-FFF2-40B4-BE49-F238E27FC236}">
                <a16:creationId xmlns:a16="http://schemas.microsoft.com/office/drawing/2014/main" id="{EC664830-BCC1-0DEA-1AA9-CA8602B92B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973" y="-101600"/>
            <a:ext cx="1502837" cy="1502837"/>
          </a:xfrm>
          <a:prstGeom prst="rect">
            <a:avLst/>
          </a:prstGeom>
        </p:spPr>
      </p:pic>
      <p:grpSp>
        <p:nvGrpSpPr>
          <p:cNvPr id="20" name="组合 55"/>
          <p:cNvGrpSpPr/>
          <p:nvPr/>
        </p:nvGrpSpPr>
        <p:grpSpPr>
          <a:xfrm flipH="1">
            <a:off x="9189085" y="-1741805"/>
            <a:ext cx="3653790" cy="3722370"/>
            <a:chOff x="-1115" y="-2668"/>
            <a:chExt cx="5754" cy="5862"/>
          </a:xfrm>
          <a:solidFill>
            <a:srgbClr val="48A9CC"/>
          </a:solidFill>
        </p:grpSpPr>
        <p:sp>
          <p:nvSpPr>
            <p:cNvPr id="21" name="等腰三角形 56"/>
            <p:cNvSpPr/>
            <p:nvPr/>
          </p:nvSpPr>
          <p:spPr>
            <a:xfrm rot="11820000">
              <a:off x="110" y="2116"/>
              <a:ext cx="777" cy="949"/>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grpSp>
          <p:nvGrpSpPr>
            <p:cNvPr id="22" name="组合 57"/>
            <p:cNvGrpSpPr/>
            <p:nvPr/>
          </p:nvGrpSpPr>
          <p:grpSpPr>
            <a:xfrm>
              <a:off x="-1115" y="-2668"/>
              <a:ext cx="5755" cy="5862"/>
              <a:chOff x="-3487" y="-3690"/>
              <a:chExt cx="7948" cy="8096"/>
            </a:xfrm>
            <a:grpFill/>
          </p:grpSpPr>
          <p:grpSp>
            <p:nvGrpSpPr>
              <p:cNvPr id="23" name="组合 58"/>
              <p:cNvGrpSpPr/>
              <p:nvPr/>
            </p:nvGrpSpPr>
            <p:grpSpPr>
              <a:xfrm>
                <a:off x="-478" y="140"/>
                <a:ext cx="4939" cy="4266"/>
                <a:chOff x="-478" y="140"/>
                <a:chExt cx="4939" cy="4266"/>
              </a:xfrm>
              <a:grpFill/>
            </p:grpSpPr>
            <p:sp>
              <p:nvSpPr>
                <p:cNvPr id="25" name="等腰三角形 59"/>
                <p:cNvSpPr/>
                <p:nvPr/>
              </p:nvSpPr>
              <p:spPr>
                <a:xfrm rot="6420000">
                  <a:off x="3269" y="21"/>
                  <a:ext cx="1073" cy="1311"/>
                </a:xfrm>
                <a:prstGeom prs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26" name="等腰三角形 60"/>
                <p:cNvSpPr/>
                <p:nvPr/>
              </p:nvSpPr>
              <p:spPr>
                <a:xfrm rot="7200000">
                  <a:off x="2790" y="1190"/>
                  <a:ext cx="1073" cy="1311"/>
                </a:xfrm>
                <a:prstGeom prst="triangle">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27" name="等腰三角形 61"/>
                <p:cNvSpPr/>
                <p:nvPr/>
              </p:nvSpPr>
              <p:spPr>
                <a:xfrm rot="8460000">
                  <a:off x="1924" y="2152"/>
                  <a:ext cx="1073" cy="1311"/>
                </a:xfrm>
                <a:prstGeom prst="triangl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28" name="等腰三角形 62"/>
                <p:cNvSpPr/>
                <p:nvPr/>
              </p:nvSpPr>
              <p:spPr>
                <a:xfrm rot="9540000">
                  <a:off x="839" y="2833"/>
                  <a:ext cx="1073" cy="131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29" name="等腰三角形 63"/>
                <p:cNvSpPr/>
                <p:nvPr/>
              </p:nvSpPr>
              <p:spPr>
                <a:xfrm rot="10560000">
                  <a:off x="-478" y="3095"/>
                  <a:ext cx="1073" cy="1311"/>
                </a:xfrm>
                <a:prstGeom prs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grpSp>
          <p:sp>
            <p:nvSpPr>
              <p:cNvPr id="24" name="弧形 64"/>
              <p:cNvSpPr/>
              <p:nvPr/>
            </p:nvSpPr>
            <p:spPr>
              <a:xfrm flipV="1">
                <a:off x="-3487" y="-3690"/>
                <a:ext cx="6797" cy="6828"/>
              </a:xfrm>
              <a:prstGeom prst="arc">
                <a:avLst>
                  <a:gd name="adj1" fmla="val 14021421"/>
                  <a:gd name="adj2" fmla="val 21340121"/>
                </a:avLst>
              </a:prstGeom>
              <a:noFill/>
              <a:ln w="38100">
                <a:solidFill>
                  <a:srgbClr val="634768"/>
                </a:solidFill>
              </a:ln>
              <a:extLst>
                <a:ext uri="{909E8E84-426E-40DD-AFC4-6F175D3DCCD1}">
                  <a14:hiddenFill xmlns:a14="http://schemas.microsoft.com/office/drawing/2010/main">
                    <a:grp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cs typeface="+mn-cs"/>
                </a:endParaRPr>
              </a:p>
            </p:txBody>
          </p:sp>
        </p:grpSp>
      </p:grpSp>
      <p:pic>
        <p:nvPicPr>
          <p:cNvPr id="47" name="Picture 46"/>
          <p:cNvPicPr>
            <a:picLocks noChangeAspect="1"/>
          </p:cNvPicPr>
          <p:nvPr/>
        </p:nvPicPr>
        <p:blipFill>
          <a:blip r:embed="rId11"/>
          <a:stretch>
            <a:fillRect/>
          </a:stretch>
        </p:blipFill>
        <p:spPr>
          <a:xfrm>
            <a:off x="2191320" y="2060567"/>
            <a:ext cx="8803387" cy="3627434"/>
          </a:xfrm>
          <a:prstGeom prst="rect">
            <a:avLst/>
          </a:prstGeom>
        </p:spPr>
      </p:pic>
    </p:spTree>
    <p:extLst>
      <p:ext uri="{BB962C8B-B14F-4D97-AF65-F5344CB8AC3E}">
        <p14:creationId xmlns:p14="http://schemas.microsoft.com/office/powerpoint/2010/main" val="2113467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6" presetClass="entr" presetSubtype="2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06">
            <a:extLst>
              <a:ext uri="{FF2B5EF4-FFF2-40B4-BE49-F238E27FC236}">
                <a16:creationId xmlns:a16="http://schemas.microsoft.com/office/drawing/2014/main" id="{E020AF5D-8B60-AFAB-EC5D-83B62373A753}"/>
              </a:ext>
            </a:extLst>
          </p:cNvPr>
          <p:cNvGrpSpPr/>
          <p:nvPr/>
        </p:nvGrpSpPr>
        <p:grpSpPr>
          <a:xfrm>
            <a:off x="3247653" y="357984"/>
            <a:ext cx="5432324" cy="652145"/>
            <a:chOff x="2728" y="8209"/>
            <a:chExt cx="8253" cy="1027"/>
          </a:xfrm>
        </p:grpSpPr>
        <p:sp>
          <p:nvSpPr>
            <p:cNvPr id="4" name="圆角矩形 108">
              <a:extLst>
                <a:ext uri="{FF2B5EF4-FFF2-40B4-BE49-F238E27FC236}">
                  <a16:creationId xmlns:a16="http://schemas.microsoft.com/office/drawing/2014/main" id="{694DE51E-7F6F-E43F-B4FB-18C49C434205}"/>
                </a:ext>
              </a:extLst>
            </p:cNvPr>
            <p:cNvSpPr/>
            <p:nvPr/>
          </p:nvSpPr>
          <p:spPr>
            <a:xfrm>
              <a:off x="2809" y="8219"/>
              <a:ext cx="8172" cy="1017"/>
            </a:xfrm>
            <a:prstGeom prst="roundRect">
              <a:avLst/>
            </a:prstGeom>
            <a:solidFill>
              <a:srgbClr val="48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 name="文本框 110">
              <a:extLst>
                <a:ext uri="{FF2B5EF4-FFF2-40B4-BE49-F238E27FC236}">
                  <a16:creationId xmlns:a16="http://schemas.microsoft.com/office/drawing/2014/main" id="{ABA218D8-4382-6D5E-7900-8AC14F59532F}"/>
                </a:ext>
              </a:extLst>
            </p:cNvPr>
            <p:cNvSpPr txBox="1"/>
            <p:nvPr/>
          </p:nvSpPr>
          <p:spPr>
            <a:xfrm>
              <a:off x="2728" y="8209"/>
              <a:ext cx="8172" cy="921"/>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altLang="zh-CN" sz="3200" b="1">
                  <a:solidFill>
                    <a:prstClr val="white"/>
                  </a:solidFill>
                  <a:latin typeface="Cambria" panose="02040503050406030204" pitchFamily="18" charset="0"/>
                  <a:ea typeface="Vogue-ExtraBold" panose="020B0500000000000000" pitchFamily="34" charset="0"/>
                  <a:cs typeface="Vogue-ExtraBold" panose="020B0500000000000000" pitchFamily="34" charset="0"/>
                </a:rPr>
                <a:t>NHÀ PHÁT MINH VÀ BÀ CỤ</a:t>
              </a:r>
              <a:endParaRPr lang="en-US" altLang="zh-CN" sz="32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endParaRPr>
            </a:p>
          </p:txBody>
        </p:sp>
      </p:grpSp>
      <p:sp>
        <p:nvSpPr>
          <p:cNvPr id="6" name="TextBox 5"/>
          <p:cNvSpPr txBox="1"/>
          <p:nvPr/>
        </p:nvSpPr>
        <p:spPr>
          <a:xfrm>
            <a:off x="4148920" y="1419373"/>
            <a:ext cx="7588155" cy="5016758"/>
          </a:xfrm>
          <a:prstGeom prst="rect">
            <a:avLst/>
          </a:prstGeom>
          <a:noFill/>
        </p:spPr>
        <p:txBody>
          <a:bodyPr wrap="square" rtlCol="0">
            <a:spAutoFit/>
          </a:bodyPr>
          <a:lstStyle/>
          <a:p>
            <a:pPr algn="just"/>
            <a:r>
              <a:rPr lang="vi-VN" sz="3200" b="1">
                <a:solidFill>
                  <a:schemeClr val="accent5">
                    <a:lumMod val="75000"/>
                  </a:schemeClr>
                </a:solidFill>
                <a:latin typeface="Cambria" panose="02040503050406030204" pitchFamily="18" charset="0"/>
                <a:ea typeface="Cambria" panose="02040503050406030204" pitchFamily="18" charset="0"/>
              </a:rPr>
              <a:t>4. Từ lần gặp bà cụ, Ê – đi- xơn miệt mài với công việc chế tạo xe điện  và đã thành công. Hôm chạy thử xe điện, người ta xếp hàng dài để mua vé. Ê-đi-xơn mời bà cụ dạo nọ đi chuyến đầu tiên. Đến ga, ông bảo :</a:t>
            </a:r>
          </a:p>
          <a:p>
            <a:pPr algn="just"/>
            <a:r>
              <a:rPr lang="vi-VN" sz="3200" b="1">
                <a:solidFill>
                  <a:schemeClr val="accent5">
                    <a:lumMod val="75000"/>
                  </a:schemeClr>
                </a:solidFill>
                <a:latin typeface="Cambria" panose="02040503050406030204" pitchFamily="18" charset="0"/>
                <a:ea typeface="Cambria" panose="02040503050406030204" pitchFamily="18" charset="0"/>
              </a:rPr>
              <a:t>- Tôi giữ đúng lời hứa với cụ rồi nhé !</a:t>
            </a:r>
          </a:p>
          <a:p>
            <a:pPr algn="just"/>
            <a:r>
              <a:rPr lang="vi-VN" sz="3200" b="1">
                <a:solidFill>
                  <a:schemeClr val="accent5">
                    <a:lumMod val="75000"/>
                  </a:schemeClr>
                </a:solidFill>
                <a:latin typeface="Cambria" panose="02040503050406030204" pitchFamily="18" charset="0"/>
                <a:ea typeface="Cambria" panose="02040503050406030204" pitchFamily="18" charset="0"/>
              </a:rPr>
              <a:t>Bà cụ cười móm mém :</a:t>
            </a:r>
          </a:p>
          <a:p>
            <a:pPr algn="just"/>
            <a:r>
              <a:rPr lang="vi-VN" sz="3200" b="1">
                <a:solidFill>
                  <a:schemeClr val="accent5">
                    <a:lumMod val="75000"/>
                  </a:schemeClr>
                </a:solidFill>
                <a:latin typeface="Cambria" panose="02040503050406030204" pitchFamily="18" charset="0"/>
                <a:ea typeface="Cambria" panose="02040503050406030204" pitchFamily="18" charset="0"/>
              </a:rPr>
              <a:t>- Cảm ơn ông. Giờ thì già có thể đi chơi cả ngày với chiếc xe này rồi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37" y="1815155"/>
            <a:ext cx="3521788" cy="3507472"/>
          </a:xfrm>
          <a:prstGeom prst="rect">
            <a:avLst/>
          </a:prstGeom>
        </p:spPr>
      </p:pic>
      <p:pic>
        <p:nvPicPr>
          <p:cNvPr id="2" name="Picture 1">
            <a:extLst>
              <a:ext uri="{FF2B5EF4-FFF2-40B4-BE49-F238E27FC236}">
                <a16:creationId xmlns:a16="http://schemas.microsoft.com/office/drawing/2014/main" id="{BF6732E1-E300-CEBC-148C-36420A0B69B5}"/>
              </a:ext>
            </a:extLst>
          </p:cNvPr>
          <p:cNvPicPr>
            <a:picLocks noChangeAspect="1"/>
          </p:cNvPicPr>
          <p:nvPr/>
        </p:nvPicPr>
        <p:blipFill>
          <a:blip r:embed="rId3"/>
          <a:stretch>
            <a:fillRect/>
          </a:stretch>
        </p:blipFill>
        <p:spPr>
          <a:xfrm>
            <a:off x="2277985" y="7353558"/>
            <a:ext cx="8606325" cy="2367538"/>
          </a:xfrm>
          <a:prstGeom prst="rect">
            <a:avLst/>
          </a:prstGeom>
        </p:spPr>
      </p:pic>
      <p:pic>
        <p:nvPicPr>
          <p:cNvPr id="7" name="Picture 6">
            <a:extLst>
              <a:ext uri="{FF2B5EF4-FFF2-40B4-BE49-F238E27FC236}">
                <a16:creationId xmlns:a16="http://schemas.microsoft.com/office/drawing/2014/main" id="{B0848AA2-C0FE-CF14-1171-C9307A88527E}"/>
              </a:ext>
            </a:extLst>
          </p:cNvPr>
          <p:cNvPicPr>
            <a:picLocks noChangeAspect="1"/>
          </p:cNvPicPr>
          <p:nvPr/>
        </p:nvPicPr>
        <p:blipFill>
          <a:blip r:embed="rId3"/>
          <a:stretch>
            <a:fillRect/>
          </a:stretch>
        </p:blipFill>
        <p:spPr>
          <a:xfrm>
            <a:off x="16514964" y="-3303640"/>
            <a:ext cx="3724740" cy="1024649"/>
          </a:xfrm>
          <a:prstGeom prst="rect">
            <a:avLst/>
          </a:prstGeom>
        </p:spPr>
      </p:pic>
      <p:pic>
        <p:nvPicPr>
          <p:cNvPr id="8" name="Picture 7">
            <a:extLst>
              <a:ext uri="{FF2B5EF4-FFF2-40B4-BE49-F238E27FC236}">
                <a16:creationId xmlns:a16="http://schemas.microsoft.com/office/drawing/2014/main" id="{6003D7A6-6745-2BAD-0D42-879C76A7ECDA}"/>
              </a:ext>
            </a:extLst>
          </p:cNvPr>
          <p:cNvPicPr>
            <a:picLocks noChangeAspect="1"/>
          </p:cNvPicPr>
          <p:nvPr/>
        </p:nvPicPr>
        <p:blipFill>
          <a:blip r:embed="rId3"/>
          <a:stretch>
            <a:fillRect/>
          </a:stretch>
        </p:blipFill>
        <p:spPr>
          <a:xfrm>
            <a:off x="-3418834" y="-229571"/>
            <a:ext cx="3105309" cy="2991992"/>
          </a:xfrm>
          <a:prstGeom prst="rect">
            <a:avLst/>
          </a:prstGeom>
        </p:spPr>
      </p:pic>
    </p:spTree>
    <p:extLst>
      <p:ext uri="{BB962C8B-B14F-4D97-AF65-F5344CB8AC3E}">
        <p14:creationId xmlns:p14="http://schemas.microsoft.com/office/powerpoint/2010/main" val="2622867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465F6C-7373-ABBC-C320-BCB85870F9BD}"/>
              </a:ext>
            </a:extLst>
          </p:cNvPr>
          <p:cNvGrpSpPr/>
          <p:nvPr/>
        </p:nvGrpSpPr>
        <p:grpSpPr>
          <a:xfrm>
            <a:off x="1382553" y="761985"/>
            <a:ext cx="9153938" cy="5026581"/>
            <a:chOff x="1659836" y="1228531"/>
            <a:chExt cx="9153938" cy="5026581"/>
          </a:xfrm>
        </p:grpSpPr>
        <p:pic>
          <p:nvPicPr>
            <p:cNvPr id="3" name="图片 3"/>
            <p:cNvPicPr>
              <a:picLocks noChangeAspect="1"/>
            </p:cNvPicPr>
            <p:nvPr/>
          </p:nvPicPr>
          <p:blipFill>
            <a:blip r:embed="rId3" cstate="screen"/>
            <a:srcRect/>
            <a:stretch>
              <a:fillRect/>
            </a:stretch>
          </p:blipFill>
          <p:spPr>
            <a:xfrm>
              <a:off x="1659836" y="1228531"/>
              <a:ext cx="9153938" cy="5026581"/>
            </a:xfrm>
            <a:prstGeom prst="rect">
              <a:avLst/>
            </a:prstGeom>
          </p:spPr>
        </p:pic>
        <p:sp>
          <p:nvSpPr>
            <p:cNvPr id="4" name="文本框 110">
              <a:extLst>
                <a:ext uri="{FF2B5EF4-FFF2-40B4-BE49-F238E27FC236}">
                  <a16:creationId xmlns:a16="http://schemas.microsoft.com/office/drawing/2014/main" id="{8C04C5F0-5FE5-B7B2-CA5B-0B7D89551921}"/>
                </a:ext>
              </a:extLst>
            </p:cNvPr>
            <p:cNvSpPr txBox="1"/>
            <p:nvPr/>
          </p:nvSpPr>
          <p:spPr>
            <a:xfrm>
              <a:off x="2446169" y="2214724"/>
              <a:ext cx="7581271" cy="2862322"/>
            </a:xfrm>
            <a:prstGeom prst="rect">
              <a:avLst/>
            </a:prstGeom>
            <a:noFill/>
          </p:spPr>
          <p:txBody>
            <a:bodyPr wrap="square" rtlCol="0">
              <a:spAutoFit/>
            </a:bodyPr>
            <a:lstStyle/>
            <a:p>
              <a:pPr lvl="0" algn="just">
                <a:defRPr/>
              </a:pPr>
              <a:r>
                <a:rPr lang="en-US" sz="6000" b="1">
                  <a:solidFill>
                    <a:schemeClr val="accent5">
                      <a:lumMod val="75000"/>
                    </a:schemeClr>
                  </a:solidFill>
                  <a:latin typeface="Cambria" panose="02040503050406030204" pitchFamily="18" charset="0"/>
                  <a:ea typeface="Cambria" panose="02040503050406030204" pitchFamily="18" charset="0"/>
                </a:rPr>
                <a:t>  Em ấn tượng nhất với sản phẩm nào do Ê-đi-xơn tạo ra?</a:t>
              </a:r>
              <a:endParaRPr lang="en-US" altLang="zh-CN" sz="19900" b="1" dirty="0">
                <a:solidFill>
                  <a:schemeClr val="accent5">
                    <a:lumMod val="75000"/>
                  </a:schemeClr>
                </a:solidFill>
                <a:latin typeface="Cambria" panose="02040503050406030204" pitchFamily="18" charset="0"/>
                <a:ea typeface="Cambria" panose="02040503050406030204" pitchFamily="18" charset="0"/>
                <a:cs typeface="Vogue-ExtraBold" panose="020B0500000000000000" pitchFamily="34" charset="0"/>
              </a:endParaRPr>
            </a:p>
          </p:txBody>
        </p:sp>
      </p:grpSp>
      <p:pic>
        <p:nvPicPr>
          <p:cNvPr id="5" name="图形" descr="5c9f6e45990f3"/>
          <p:cNvPicPr>
            <a:picLocks noChangeAspect="1"/>
          </p:cNvPicPr>
          <p:nvPr>
            <p:custDataLst>
              <p:tags r:id="rId1"/>
            </p:custDataLst>
          </p:nvPr>
        </p:nvPicPr>
        <p:blipFill>
          <a:blip r:embed="rId4"/>
          <a:srcRect l="31112" t="7065" r="30883" b="11954"/>
          <a:stretch>
            <a:fillRect/>
          </a:stretch>
        </p:blipFill>
        <p:spPr>
          <a:xfrm>
            <a:off x="9825029" y="0"/>
            <a:ext cx="2482215" cy="3736975"/>
          </a:xfrm>
          <a:prstGeom prst="rect">
            <a:avLst/>
          </a:prstGeom>
        </p:spPr>
      </p:pic>
      <p:pic>
        <p:nvPicPr>
          <p:cNvPr id="6" name="图形" descr="5c9cfb7bea024"/>
          <p:cNvPicPr>
            <a:picLocks noChangeAspect="1"/>
          </p:cNvPicPr>
          <p:nvPr/>
        </p:nvPicPr>
        <p:blipFill>
          <a:blip r:embed="rId5"/>
          <a:srcRect l="3037" t="8009" r="4454" b="5167"/>
          <a:stretch>
            <a:fillRect/>
          </a:stretch>
        </p:blipFill>
        <p:spPr>
          <a:xfrm>
            <a:off x="-115243" y="5045894"/>
            <a:ext cx="1930396" cy="1812105"/>
          </a:xfrm>
          <a:prstGeom prst="rect">
            <a:avLst/>
          </a:prstGeom>
        </p:spPr>
      </p:pic>
      <p:pic>
        <p:nvPicPr>
          <p:cNvPr id="7" name="Picture 6">
            <a:extLst>
              <a:ext uri="{FF2B5EF4-FFF2-40B4-BE49-F238E27FC236}">
                <a16:creationId xmlns:a16="http://schemas.microsoft.com/office/drawing/2014/main" id="{A7BFD742-9444-D3D4-243C-29F44958277B}"/>
              </a:ext>
            </a:extLst>
          </p:cNvPr>
          <p:cNvPicPr>
            <a:picLocks noChangeAspect="1"/>
          </p:cNvPicPr>
          <p:nvPr/>
        </p:nvPicPr>
        <p:blipFill>
          <a:blip r:embed="rId6"/>
          <a:stretch>
            <a:fillRect/>
          </a:stretch>
        </p:blipFill>
        <p:spPr>
          <a:xfrm>
            <a:off x="2277985" y="7353558"/>
            <a:ext cx="8606325" cy="2367538"/>
          </a:xfrm>
          <a:prstGeom prst="rect">
            <a:avLst/>
          </a:prstGeom>
        </p:spPr>
      </p:pic>
      <p:pic>
        <p:nvPicPr>
          <p:cNvPr id="8" name="Picture 7">
            <a:extLst>
              <a:ext uri="{FF2B5EF4-FFF2-40B4-BE49-F238E27FC236}">
                <a16:creationId xmlns:a16="http://schemas.microsoft.com/office/drawing/2014/main" id="{1CB7AC7E-D877-D255-A5FA-C1BD49321DAC}"/>
              </a:ext>
            </a:extLst>
          </p:cNvPr>
          <p:cNvPicPr>
            <a:picLocks noChangeAspect="1"/>
          </p:cNvPicPr>
          <p:nvPr/>
        </p:nvPicPr>
        <p:blipFill>
          <a:blip r:embed="rId6"/>
          <a:stretch>
            <a:fillRect/>
          </a:stretch>
        </p:blipFill>
        <p:spPr>
          <a:xfrm>
            <a:off x="16514964" y="-3303640"/>
            <a:ext cx="3724740" cy="1024649"/>
          </a:xfrm>
          <a:prstGeom prst="rect">
            <a:avLst/>
          </a:prstGeom>
        </p:spPr>
      </p:pic>
      <p:pic>
        <p:nvPicPr>
          <p:cNvPr id="9" name="Picture 8">
            <a:extLst>
              <a:ext uri="{FF2B5EF4-FFF2-40B4-BE49-F238E27FC236}">
                <a16:creationId xmlns:a16="http://schemas.microsoft.com/office/drawing/2014/main" id="{B746CE22-D6DF-FB34-3EBB-6F9F6AC99CFF}"/>
              </a:ext>
            </a:extLst>
          </p:cNvPr>
          <p:cNvPicPr>
            <a:picLocks noChangeAspect="1"/>
          </p:cNvPicPr>
          <p:nvPr/>
        </p:nvPicPr>
        <p:blipFill>
          <a:blip r:embed="rId6"/>
          <a:stretch>
            <a:fillRect/>
          </a:stretch>
        </p:blipFill>
        <p:spPr>
          <a:xfrm>
            <a:off x="-3418834" y="-229571"/>
            <a:ext cx="3105309" cy="2991992"/>
          </a:xfrm>
          <a:prstGeom prst="rect">
            <a:avLst/>
          </a:prstGeom>
        </p:spPr>
      </p:pic>
    </p:spTree>
    <p:extLst>
      <p:ext uri="{BB962C8B-B14F-4D97-AF65-F5344CB8AC3E}">
        <p14:creationId xmlns:p14="http://schemas.microsoft.com/office/powerpoint/2010/main" val="3562692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descr="5c9cfb7bea024"/>
          <p:cNvPicPr>
            <a:picLocks noChangeAspect="1"/>
          </p:cNvPicPr>
          <p:nvPr/>
        </p:nvPicPr>
        <p:blipFill>
          <a:blip r:embed="rId2"/>
          <a:srcRect l="3037" t="8009" r="4454" b="5167"/>
          <a:stretch>
            <a:fillRect/>
          </a:stretch>
        </p:blipFill>
        <p:spPr>
          <a:xfrm>
            <a:off x="0" y="4551938"/>
            <a:ext cx="2456597" cy="230606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944" y="615412"/>
            <a:ext cx="3004691" cy="29325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5465" y="725655"/>
            <a:ext cx="2878191" cy="280911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4192" y="3700868"/>
            <a:ext cx="2867153" cy="280911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3076" y="3700868"/>
            <a:ext cx="2820580" cy="2809114"/>
          </a:xfrm>
          <a:prstGeom prst="rect">
            <a:avLst/>
          </a:prstGeom>
        </p:spPr>
      </p:pic>
      <p:grpSp>
        <p:nvGrpSpPr>
          <p:cNvPr id="7" name="Group 6">
            <a:extLst>
              <a:ext uri="{FF2B5EF4-FFF2-40B4-BE49-F238E27FC236}">
                <a16:creationId xmlns:a16="http://schemas.microsoft.com/office/drawing/2014/main" id="{2B9C6776-A363-A8EE-05C3-654D65C39F7F}"/>
              </a:ext>
            </a:extLst>
          </p:cNvPr>
          <p:cNvGrpSpPr/>
          <p:nvPr/>
        </p:nvGrpSpPr>
        <p:grpSpPr>
          <a:xfrm>
            <a:off x="641977" y="615412"/>
            <a:ext cx="4776183" cy="4461555"/>
            <a:chOff x="4388441" y="2274797"/>
            <a:chExt cx="7441027" cy="1972977"/>
          </a:xfrm>
        </p:grpSpPr>
        <p:pic>
          <p:nvPicPr>
            <p:cNvPr id="8" name="图片 3"/>
            <p:cNvPicPr>
              <a:picLocks noChangeAspect="1"/>
            </p:cNvPicPr>
            <p:nvPr/>
          </p:nvPicPr>
          <p:blipFill>
            <a:blip r:embed="rId7" cstate="screen"/>
            <a:srcRect/>
            <a:stretch>
              <a:fillRect/>
            </a:stretch>
          </p:blipFill>
          <p:spPr>
            <a:xfrm>
              <a:off x="4388441" y="2274797"/>
              <a:ext cx="7441027" cy="1972977"/>
            </a:xfrm>
            <a:prstGeom prst="rect">
              <a:avLst/>
            </a:prstGeom>
          </p:spPr>
        </p:pic>
        <p:sp>
          <p:nvSpPr>
            <p:cNvPr id="9" name="矩形 4"/>
            <p:cNvSpPr/>
            <p:nvPr/>
          </p:nvSpPr>
          <p:spPr>
            <a:xfrm>
              <a:off x="4968649" y="2582013"/>
              <a:ext cx="6180427" cy="1292989"/>
            </a:xfrm>
            <a:prstGeom prst="rect">
              <a:avLst/>
            </a:prstGeom>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4600" b="1" i="0" u="none" strike="noStrike" kern="1200" cap="none" spc="0" normalizeH="0" baseline="0" noProof="0" dirty="0" err="1">
                  <a:ln>
                    <a:noFill/>
                  </a:ln>
                  <a:solidFill>
                    <a:schemeClr val="accent5">
                      <a:lumMod val="75000"/>
                    </a:schemeClr>
                  </a:solidFill>
                  <a:effectLst/>
                  <a:uLnTx/>
                  <a:uFillTx/>
                  <a:latin typeface="Cambria" panose="02040503050406030204" pitchFamily="18" charset="0"/>
                  <a:ea typeface="思源黑体 CN Light" panose="020B0300000000000000" charset="-122"/>
                  <a:cs typeface="思源黑体 CN Light" panose="020B0300000000000000" charset="-122"/>
                  <a:sym typeface="+mn-lt"/>
                </a:rPr>
                <a:t>Hãy</a:t>
              </a:r>
              <a:r>
                <a:rPr kumimoji="0" lang="en-US" altLang="zh-CN" sz="4600" b="1" i="0" u="none" strike="noStrike" kern="1200" cap="none" spc="0" normalizeH="0" noProof="0" dirty="0">
                  <a:ln>
                    <a:noFill/>
                  </a:ln>
                  <a:solidFill>
                    <a:schemeClr val="accent5">
                      <a:lumMod val="75000"/>
                    </a:schemeClr>
                  </a:solidFill>
                  <a:effectLst/>
                  <a:uLnTx/>
                  <a:uFillTx/>
                  <a:latin typeface="Cambria" panose="02040503050406030204" pitchFamily="18" charset="0"/>
                  <a:ea typeface="思源黑体 CN Light" panose="020B0300000000000000" charset="-122"/>
                  <a:cs typeface="思源黑体 CN Light" panose="020B0300000000000000" charset="-122"/>
                  <a:sym typeface="+mn-lt"/>
                </a:rPr>
                <a:t> </a:t>
              </a:r>
              <a:r>
                <a:rPr kumimoji="0" lang="en-US" altLang="zh-CN" sz="4600" b="1" i="0" u="none" strike="noStrike" kern="1200" cap="none" spc="0" normalizeH="0" noProof="0" dirty="0" err="1">
                  <a:ln>
                    <a:noFill/>
                  </a:ln>
                  <a:solidFill>
                    <a:schemeClr val="accent5">
                      <a:lumMod val="75000"/>
                    </a:schemeClr>
                  </a:solidFill>
                  <a:effectLst/>
                  <a:uLnTx/>
                  <a:uFillTx/>
                  <a:latin typeface="Cambria" panose="02040503050406030204" pitchFamily="18" charset="0"/>
                  <a:ea typeface="思源黑体 CN Light" panose="020B0300000000000000" charset="-122"/>
                  <a:cs typeface="思源黑体 CN Light" panose="020B0300000000000000" charset="-122"/>
                  <a:sym typeface="+mn-lt"/>
                </a:rPr>
                <a:t>ghi</a:t>
              </a:r>
              <a:r>
                <a:rPr kumimoji="0" lang="en-US" altLang="zh-CN" sz="4600" b="1" i="0" u="none" strike="noStrike" kern="1200" cap="none" spc="0" normalizeH="0" noProof="0" dirty="0">
                  <a:ln>
                    <a:noFill/>
                  </a:ln>
                  <a:solidFill>
                    <a:schemeClr val="accent5">
                      <a:lumMod val="75000"/>
                    </a:schemeClr>
                  </a:solidFill>
                  <a:effectLst/>
                  <a:uLnTx/>
                  <a:uFillTx/>
                  <a:latin typeface="Cambria" panose="02040503050406030204" pitchFamily="18" charset="0"/>
                  <a:ea typeface="思源黑体 CN Light" panose="020B0300000000000000" charset="-122"/>
                  <a:cs typeface="思源黑体 CN Light" panose="020B0300000000000000" charset="-122"/>
                  <a:sym typeface="+mn-lt"/>
                </a:rPr>
                <a:t> </a:t>
              </a:r>
              <a:r>
                <a:rPr kumimoji="0" lang="en-US" altLang="zh-CN" sz="4600" b="1" i="0" u="none" strike="noStrike" kern="1200" cap="none" spc="0" normalizeH="0" noProof="0" dirty="0" err="1">
                  <a:ln>
                    <a:noFill/>
                  </a:ln>
                  <a:solidFill>
                    <a:schemeClr val="accent5">
                      <a:lumMod val="75000"/>
                    </a:schemeClr>
                  </a:solidFill>
                  <a:effectLst/>
                  <a:uLnTx/>
                  <a:uFillTx/>
                  <a:latin typeface="Cambria" panose="02040503050406030204" pitchFamily="18" charset="0"/>
                  <a:ea typeface="思源黑体 CN Light" panose="020B0300000000000000" charset="-122"/>
                  <a:cs typeface="思源黑体 CN Light" panose="020B0300000000000000" charset="-122"/>
                  <a:sym typeface="+mn-lt"/>
                </a:rPr>
                <a:t>lại</a:t>
              </a:r>
              <a:r>
                <a:rPr kumimoji="0" lang="en-US" altLang="zh-CN" sz="4600" b="1" i="0" u="none" strike="noStrike" kern="1200" cap="none" spc="0" normalizeH="0" noProof="0" dirty="0">
                  <a:ln>
                    <a:noFill/>
                  </a:ln>
                  <a:solidFill>
                    <a:schemeClr val="accent5">
                      <a:lumMod val="75000"/>
                    </a:schemeClr>
                  </a:solidFill>
                  <a:effectLst/>
                  <a:uLnTx/>
                  <a:uFillTx/>
                  <a:latin typeface="Cambria" panose="02040503050406030204" pitchFamily="18" charset="0"/>
                  <a:ea typeface="思源黑体 CN Light" panose="020B0300000000000000" charset="-122"/>
                  <a:cs typeface="思源黑体 CN Light" panose="020B0300000000000000" charset="-122"/>
                  <a:sym typeface="+mn-lt"/>
                </a:rPr>
                <a:t> </a:t>
              </a:r>
              <a:r>
                <a:rPr kumimoji="0" lang="en-US" altLang="zh-CN" sz="4600" b="1" i="0" u="none" strike="noStrike" kern="1200" cap="none" spc="0" normalizeH="0" noProof="0" err="1">
                  <a:ln>
                    <a:noFill/>
                  </a:ln>
                  <a:solidFill>
                    <a:schemeClr val="accent5">
                      <a:lumMod val="75000"/>
                    </a:schemeClr>
                  </a:solidFill>
                  <a:effectLst/>
                  <a:uLnTx/>
                  <a:uFillTx/>
                  <a:latin typeface="Cambria" panose="02040503050406030204" pitchFamily="18" charset="0"/>
                  <a:ea typeface="思源黑体 CN Light" panose="020B0300000000000000" charset="-122"/>
                  <a:cs typeface="思源黑体 CN Light" panose="020B0300000000000000" charset="-122"/>
                  <a:sym typeface="+mn-lt"/>
                </a:rPr>
                <a:t>những</a:t>
              </a:r>
              <a:r>
                <a:rPr kumimoji="0" lang="en-US" altLang="zh-CN" sz="4600" b="1" i="0" u="none" strike="noStrike" kern="1200" cap="none" spc="0" normalizeH="0" noProof="0">
                  <a:ln>
                    <a:noFill/>
                  </a:ln>
                  <a:solidFill>
                    <a:schemeClr val="accent5">
                      <a:lumMod val="75000"/>
                    </a:schemeClr>
                  </a:solidFill>
                  <a:effectLst/>
                  <a:uLnTx/>
                  <a:uFillTx/>
                  <a:latin typeface="Cambria" panose="02040503050406030204" pitchFamily="18" charset="0"/>
                  <a:ea typeface="思源黑体 CN Light" panose="020B0300000000000000" charset="-122"/>
                  <a:cs typeface="思源黑体 CN Light" panose="020B0300000000000000" charset="-122"/>
                  <a:sym typeface="+mn-lt"/>
                </a:rPr>
                <a:t> sự việc chính của câu chuyện.</a:t>
              </a:r>
              <a:endParaRPr kumimoji="0" lang="zh-CN" altLang="en-US" sz="4600" b="1" i="0"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思源黑体 CN Light" panose="020B0300000000000000" charset="-122"/>
                <a:cs typeface="思源黑体 CN Light" panose="020B0300000000000000" charset="-122"/>
                <a:sym typeface="+mn-lt"/>
              </a:endParaRPr>
            </a:p>
          </p:txBody>
        </p:sp>
      </p:grpSp>
      <p:pic>
        <p:nvPicPr>
          <p:cNvPr id="10" name="Picture 9">
            <a:extLst>
              <a:ext uri="{FF2B5EF4-FFF2-40B4-BE49-F238E27FC236}">
                <a16:creationId xmlns:a16="http://schemas.microsoft.com/office/drawing/2014/main" id="{2D6D6A9B-ADCA-713E-FCDE-3313215CF435}"/>
              </a:ext>
            </a:extLst>
          </p:cNvPr>
          <p:cNvPicPr>
            <a:picLocks noChangeAspect="1"/>
          </p:cNvPicPr>
          <p:nvPr/>
        </p:nvPicPr>
        <p:blipFill>
          <a:blip r:embed="rId8"/>
          <a:stretch>
            <a:fillRect/>
          </a:stretch>
        </p:blipFill>
        <p:spPr>
          <a:xfrm>
            <a:off x="2277985" y="7353558"/>
            <a:ext cx="8606325" cy="2367538"/>
          </a:xfrm>
          <a:prstGeom prst="rect">
            <a:avLst/>
          </a:prstGeom>
        </p:spPr>
      </p:pic>
      <p:pic>
        <p:nvPicPr>
          <p:cNvPr id="11" name="Picture 10">
            <a:extLst>
              <a:ext uri="{FF2B5EF4-FFF2-40B4-BE49-F238E27FC236}">
                <a16:creationId xmlns:a16="http://schemas.microsoft.com/office/drawing/2014/main" id="{E2274961-403A-443D-84BB-3915395D3520}"/>
              </a:ext>
            </a:extLst>
          </p:cNvPr>
          <p:cNvPicPr>
            <a:picLocks noChangeAspect="1"/>
          </p:cNvPicPr>
          <p:nvPr/>
        </p:nvPicPr>
        <p:blipFill>
          <a:blip r:embed="rId8"/>
          <a:stretch>
            <a:fillRect/>
          </a:stretch>
        </p:blipFill>
        <p:spPr>
          <a:xfrm>
            <a:off x="16514964" y="-3303640"/>
            <a:ext cx="3724740" cy="1024649"/>
          </a:xfrm>
          <a:prstGeom prst="rect">
            <a:avLst/>
          </a:prstGeom>
        </p:spPr>
      </p:pic>
      <p:pic>
        <p:nvPicPr>
          <p:cNvPr id="12" name="Picture 11">
            <a:extLst>
              <a:ext uri="{FF2B5EF4-FFF2-40B4-BE49-F238E27FC236}">
                <a16:creationId xmlns:a16="http://schemas.microsoft.com/office/drawing/2014/main" id="{E6A7132F-EA68-7E45-A00E-9204C74693B6}"/>
              </a:ext>
            </a:extLst>
          </p:cNvPr>
          <p:cNvPicPr>
            <a:picLocks noChangeAspect="1"/>
          </p:cNvPicPr>
          <p:nvPr/>
        </p:nvPicPr>
        <p:blipFill>
          <a:blip r:embed="rId8"/>
          <a:stretch>
            <a:fillRect/>
          </a:stretch>
        </p:blipFill>
        <p:spPr>
          <a:xfrm>
            <a:off x="-3418834" y="-229571"/>
            <a:ext cx="3105309" cy="2991992"/>
          </a:xfrm>
          <a:prstGeom prst="rect">
            <a:avLst/>
          </a:prstGeom>
        </p:spPr>
      </p:pic>
    </p:spTree>
    <p:extLst>
      <p:ext uri="{BB962C8B-B14F-4D97-AF65-F5344CB8AC3E}">
        <p14:creationId xmlns:p14="http://schemas.microsoft.com/office/powerpoint/2010/main" val="120061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058" y="437991"/>
            <a:ext cx="3820205" cy="34221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2770" y="437992"/>
            <a:ext cx="3678690" cy="3422154"/>
          </a:xfrm>
          <a:prstGeom prst="rect">
            <a:avLst/>
          </a:prstGeom>
        </p:spPr>
      </p:pic>
      <p:grpSp>
        <p:nvGrpSpPr>
          <p:cNvPr id="4" name="Group 3">
            <a:extLst>
              <a:ext uri="{FF2B5EF4-FFF2-40B4-BE49-F238E27FC236}">
                <a16:creationId xmlns:a16="http://schemas.microsoft.com/office/drawing/2014/main" id="{92AC6428-C18B-364E-F926-6DBAF065D9F0}"/>
              </a:ext>
            </a:extLst>
          </p:cNvPr>
          <p:cNvGrpSpPr/>
          <p:nvPr/>
        </p:nvGrpSpPr>
        <p:grpSpPr>
          <a:xfrm>
            <a:off x="772936" y="4283219"/>
            <a:ext cx="5123770" cy="1811871"/>
            <a:chOff x="371672" y="731497"/>
            <a:chExt cx="5123770" cy="1811871"/>
          </a:xfrm>
        </p:grpSpPr>
        <p:sp>
          <p:nvSpPr>
            <p:cNvPr id="5" name="Speech Bubble: Rectangle with Corners Rounded 5">
              <a:extLst>
                <a:ext uri="{FF2B5EF4-FFF2-40B4-BE49-F238E27FC236}">
                  <a16:creationId xmlns:a16="http://schemas.microsoft.com/office/drawing/2014/main" id="{65889A03-05E3-DE36-AC5C-9129CFEDEBDC}"/>
                </a:ext>
              </a:extLst>
            </p:cNvPr>
            <p:cNvSpPr/>
            <p:nvPr/>
          </p:nvSpPr>
          <p:spPr>
            <a:xfrm>
              <a:off x="371672" y="731497"/>
              <a:ext cx="5123770" cy="1811871"/>
            </a:xfrm>
            <a:prstGeom prst="wedgeRoundRectCallout">
              <a:avLst>
                <a:gd name="adj1" fmla="val 48448"/>
                <a:gd name="adj2" fmla="val 30943"/>
                <a:gd name="adj3" fmla="val 16667"/>
              </a:avLst>
            </a:prstGeom>
            <a:solidFill>
              <a:srgbClr val="DBF1F9"/>
            </a:solidFill>
            <a:ln>
              <a:solidFill>
                <a:srgbClr val="82CD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文本框 110">
              <a:extLst>
                <a:ext uri="{FF2B5EF4-FFF2-40B4-BE49-F238E27FC236}">
                  <a16:creationId xmlns:a16="http://schemas.microsoft.com/office/drawing/2014/main" id="{0105CA0D-14DD-89AE-DF07-1343C787E672}"/>
                </a:ext>
              </a:extLst>
            </p:cNvPr>
            <p:cNvSpPr txBox="1"/>
            <p:nvPr/>
          </p:nvSpPr>
          <p:spPr>
            <a:xfrm>
              <a:off x="371672" y="840681"/>
              <a:ext cx="5018262" cy="1569660"/>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Mọi người đến xem đèn điện do Ê-đi-xơn chế tạo ra.</a:t>
              </a:r>
            </a:p>
          </p:txBody>
        </p:sp>
      </p:grpSp>
      <p:grpSp>
        <p:nvGrpSpPr>
          <p:cNvPr id="7" name="Group 6">
            <a:extLst>
              <a:ext uri="{FF2B5EF4-FFF2-40B4-BE49-F238E27FC236}">
                <a16:creationId xmlns:a16="http://schemas.microsoft.com/office/drawing/2014/main" id="{88FA8008-9784-6563-C0DE-A240DEE85AFD}"/>
              </a:ext>
            </a:extLst>
          </p:cNvPr>
          <p:cNvGrpSpPr/>
          <p:nvPr/>
        </p:nvGrpSpPr>
        <p:grpSpPr>
          <a:xfrm>
            <a:off x="6400802" y="4254197"/>
            <a:ext cx="5123770" cy="2246769"/>
            <a:chOff x="371672" y="731497"/>
            <a:chExt cx="5123770" cy="2246769"/>
          </a:xfrm>
        </p:grpSpPr>
        <p:sp>
          <p:nvSpPr>
            <p:cNvPr id="8" name="Speech Bubble: Rectangle with Corners Rounded 11">
              <a:extLst>
                <a:ext uri="{FF2B5EF4-FFF2-40B4-BE49-F238E27FC236}">
                  <a16:creationId xmlns:a16="http://schemas.microsoft.com/office/drawing/2014/main" id="{7038FF53-0172-19D7-103C-268A39CDDE33}"/>
                </a:ext>
              </a:extLst>
            </p:cNvPr>
            <p:cNvSpPr/>
            <p:nvPr/>
          </p:nvSpPr>
          <p:spPr>
            <a:xfrm>
              <a:off x="371672" y="731497"/>
              <a:ext cx="5123770" cy="2246769"/>
            </a:xfrm>
            <a:prstGeom prst="wedgeRoundRectCallout">
              <a:avLst>
                <a:gd name="adj1" fmla="val 48448"/>
                <a:gd name="adj2" fmla="val 30943"/>
                <a:gd name="adj3" fmla="val 16667"/>
              </a:avLst>
            </a:prstGeom>
            <a:solidFill>
              <a:srgbClr val="DBF1F9"/>
            </a:solidFill>
            <a:ln>
              <a:solidFill>
                <a:srgbClr val="82CD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文本框 110">
              <a:extLst>
                <a:ext uri="{FF2B5EF4-FFF2-40B4-BE49-F238E27FC236}">
                  <a16:creationId xmlns:a16="http://schemas.microsoft.com/office/drawing/2014/main" id="{44165914-76E1-307A-98D9-4A5281454E71}"/>
                </a:ext>
              </a:extLst>
            </p:cNvPr>
            <p:cNvSpPr txBox="1"/>
            <p:nvPr/>
          </p:nvSpPr>
          <p:spPr>
            <a:xfrm>
              <a:off x="385320" y="840681"/>
              <a:ext cx="5018262" cy="2062103"/>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Ê-đi-xơn nói chuyện vói bà cụ và nảy ra ý định làm một cái xe chạy bằng dòng điện.</a:t>
              </a:r>
            </a:p>
          </p:txBody>
        </p:sp>
      </p:grpSp>
      <p:pic>
        <p:nvPicPr>
          <p:cNvPr id="10" name="Picture 9">
            <a:extLst>
              <a:ext uri="{FF2B5EF4-FFF2-40B4-BE49-F238E27FC236}">
                <a16:creationId xmlns:a16="http://schemas.microsoft.com/office/drawing/2014/main" id="{6E16EF77-DA70-A77B-F88A-836DF76B97C3}"/>
              </a:ext>
            </a:extLst>
          </p:cNvPr>
          <p:cNvPicPr>
            <a:picLocks noChangeAspect="1"/>
          </p:cNvPicPr>
          <p:nvPr/>
        </p:nvPicPr>
        <p:blipFill>
          <a:blip r:embed="rId4"/>
          <a:stretch>
            <a:fillRect/>
          </a:stretch>
        </p:blipFill>
        <p:spPr>
          <a:xfrm>
            <a:off x="2277985" y="7353558"/>
            <a:ext cx="8606325" cy="2367538"/>
          </a:xfrm>
          <a:prstGeom prst="rect">
            <a:avLst/>
          </a:prstGeom>
        </p:spPr>
      </p:pic>
      <p:pic>
        <p:nvPicPr>
          <p:cNvPr id="11" name="Picture 10">
            <a:extLst>
              <a:ext uri="{FF2B5EF4-FFF2-40B4-BE49-F238E27FC236}">
                <a16:creationId xmlns:a16="http://schemas.microsoft.com/office/drawing/2014/main" id="{F7AFCE76-8111-7425-A753-9E6FB7A34307}"/>
              </a:ext>
            </a:extLst>
          </p:cNvPr>
          <p:cNvPicPr>
            <a:picLocks noChangeAspect="1"/>
          </p:cNvPicPr>
          <p:nvPr/>
        </p:nvPicPr>
        <p:blipFill>
          <a:blip r:embed="rId4"/>
          <a:stretch>
            <a:fillRect/>
          </a:stretch>
        </p:blipFill>
        <p:spPr>
          <a:xfrm>
            <a:off x="16514964" y="-3303640"/>
            <a:ext cx="3724740" cy="1024649"/>
          </a:xfrm>
          <a:prstGeom prst="rect">
            <a:avLst/>
          </a:prstGeom>
        </p:spPr>
      </p:pic>
      <p:pic>
        <p:nvPicPr>
          <p:cNvPr id="12" name="Picture 11">
            <a:extLst>
              <a:ext uri="{FF2B5EF4-FFF2-40B4-BE49-F238E27FC236}">
                <a16:creationId xmlns:a16="http://schemas.microsoft.com/office/drawing/2014/main" id="{BF6910B0-8289-CAE4-56AF-27672D2F944E}"/>
              </a:ext>
            </a:extLst>
          </p:cNvPr>
          <p:cNvPicPr>
            <a:picLocks noChangeAspect="1"/>
          </p:cNvPicPr>
          <p:nvPr/>
        </p:nvPicPr>
        <p:blipFill>
          <a:blip r:embed="rId4"/>
          <a:stretch>
            <a:fillRect/>
          </a:stretch>
        </p:blipFill>
        <p:spPr>
          <a:xfrm>
            <a:off x="-3418834" y="-229571"/>
            <a:ext cx="3105309" cy="2991992"/>
          </a:xfrm>
          <a:prstGeom prst="rect">
            <a:avLst/>
          </a:prstGeom>
        </p:spPr>
      </p:pic>
    </p:spTree>
    <p:extLst>
      <p:ext uri="{BB962C8B-B14F-4D97-AF65-F5344CB8AC3E}">
        <p14:creationId xmlns:p14="http://schemas.microsoft.com/office/powerpoint/2010/main" val="771813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450" y="344627"/>
            <a:ext cx="3910282" cy="383112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904" y="344627"/>
            <a:ext cx="3846764" cy="3831126"/>
          </a:xfrm>
          <a:prstGeom prst="rect">
            <a:avLst/>
          </a:prstGeom>
        </p:spPr>
      </p:pic>
      <p:grpSp>
        <p:nvGrpSpPr>
          <p:cNvPr id="4" name="Group 3">
            <a:extLst>
              <a:ext uri="{FF2B5EF4-FFF2-40B4-BE49-F238E27FC236}">
                <a16:creationId xmlns:a16="http://schemas.microsoft.com/office/drawing/2014/main" id="{92AC6428-C18B-364E-F926-6DBAF065D9F0}"/>
              </a:ext>
            </a:extLst>
          </p:cNvPr>
          <p:cNvGrpSpPr/>
          <p:nvPr/>
        </p:nvGrpSpPr>
        <p:grpSpPr>
          <a:xfrm>
            <a:off x="772936" y="4283219"/>
            <a:ext cx="5123770" cy="1384995"/>
            <a:chOff x="371672" y="731497"/>
            <a:chExt cx="5123770" cy="1384995"/>
          </a:xfrm>
        </p:grpSpPr>
        <p:sp>
          <p:nvSpPr>
            <p:cNvPr id="5" name="Speech Bubble: Rectangle with Corners Rounded 5">
              <a:extLst>
                <a:ext uri="{FF2B5EF4-FFF2-40B4-BE49-F238E27FC236}">
                  <a16:creationId xmlns:a16="http://schemas.microsoft.com/office/drawing/2014/main" id="{65889A03-05E3-DE36-AC5C-9129CFEDEBDC}"/>
                </a:ext>
              </a:extLst>
            </p:cNvPr>
            <p:cNvSpPr/>
            <p:nvPr/>
          </p:nvSpPr>
          <p:spPr>
            <a:xfrm>
              <a:off x="371672" y="731497"/>
              <a:ext cx="5123770" cy="1384995"/>
            </a:xfrm>
            <a:prstGeom prst="wedgeRoundRectCallout">
              <a:avLst>
                <a:gd name="adj1" fmla="val 48448"/>
                <a:gd name="adj2" fmla="val 30943"/>
                <a:gd name="adj3" fmla="val 16667"/>
              </a:avLst>
            </a:prstGeom>
            <a:solidFill>
              <a:srgbClr val="DBF1F9"/>
            </a:solidFill>
            <a:ln>
              <a:solidFill>
                <a:srgbClr val="82CD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文本框 110">
              <a:extLst>
                <a:ext uri="{FF2B5EF4-FFF2-40B4-BE49-F238E27FC236}">
                  <a16:creationId xmlns:a16="http://schemas.microsoft.com/office/drawing/2014/main" id="{0105CA0D-14DD-89AE-DF07-1343C787E672}"/>
                </a:ext>
              </a:extLst>
            </p:cNvPr>
            <p:cNvSpPr txBox="1"/>
            <p:nvPr/>
          </p:nvSpPr>
          <p:spPr>
            <a:xfrm>
              <a:off x="412616" y="840681"/>
              <a:ext cx="5018262" cy="1077218"/>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Ê-đi-xơn đang chế tạo, làm lốp xe diện.</a:t>
              </a:r>
            </a:p>
          </p:txBody>
        </p:sp>
      </p:grpSp>
      <p:grpSp>
        <p:nvGrpSpPr>
          <p:cNvPr id="7" name="Group 6">
            <a:extLst>
              <a:ext uri="{FF2B5EF4-FFF2-40B4-BE49-F238E27FC236}">
                <a16:creationId xmlns:a16="http://schemas.microsoft.com/office/drawing/2014/main" id="{88FA8008-9784-6563-C0DE-A240DEE85AFD}"/>
              </a:ext>
            </a:extLst>
          </p:cNvPr>
          <p:cNvGrpSpPr/>
          <p:nvPr/>
        </p:nvGrpSpPr>
        <p:grpSpPr>
          <a:xfrm>
            <a:off x="6295296" y="4283219"/>
            <a:ext cx="5123770" cy="1597963"/>
            <a:chOff x="371672" y="731497"/>
            <a:chExt cx="5123770" cy="1597963"/>
          </a:xfrm>
        </p:grpSpPr>
        <p:sp>
          <p:nvSpPr>
            <p:cNvPr id="8" name="Speech Bubble: Rectangle with Corners Rounded 11">
              <a:extLst>
                <a:ext uri="{FF2B5EF4-FFF2-40B4-BE49-F238E27FC236}">
                  <a16:creationId xmlns:a16="http://schemas.microsoft.com/office/drawing/2014/main" id="{7038FF53-0172-19D7-103C-268A39CDDE33}"/>
                </a:ext>
              </a:extLst>
            </p:cNvPr>
            <p:cNvSpPr/>
            <p:nvPr/>
          </p:nvSpPr>
          <p:spPr>
            <a:xfrm>
              <a:off x="371672" y="731497"/>
              <a:ext cx="5123770" cy="1597963"/>
            </a:xfrm>
            <a:prstGeom prst="wedgeRoundRectCallout">
              <a:avLst>
                <a:gd name="adj1" fmla="val 48448"/>
                <a:gd name="adj2" fmla="val 30943"/>
                <a:gd name="adj3" fmla="val 16667"/>
              </a:avLst>
            </a:prstGeom>
            <a:solidFill>
              <a:srgbClr val="DBF1F9"/>
            </a:solidFill>
            <a:ln>
              <a:solidFill>
                <a:srgbClr val="82CD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文本框 110">
              <a:extLst>
                <a:ext uri="{FF2B5EF4-FFF2-40B4-BE49-F238E27FC236}">
                  <a16:creationId xmlns:a16="http://schemas.microsoft.com/office/drawing/2014/main" id="{44165914-76E1-307A-98D9-4A5281454E71}"/>
                </a:ext>
              </a:extLst>
            </p:cNvPr>
            <p:cNvSpPr txBox="1"/>
            <p:nvPr/>
          </p:nvSpPr>
          <p:spPr>
            <a:xfrm>
              <a:off x="426264" y="731497"/>
              <a:ext cx="5018262" cy="1569660"/>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Ê-đi-xơn và bà cụ đang ngồi trên xe điện, khuôn mặt bà cụ rất vui tươi.</a:t>
              </a:r>
            </a:p>
          </p:txBody>
        </p:sp>
      </p:grpSp>
      <p:pic>
        <p:nvPicPr>
          <p:cNvPr id="10" name="Picture 9">
            <a:extLst>
              <a:ext uri="{FF2B5EF4-FFF2-40B4-BE49-F238E27FC236}">
                <a16:creationId xmlns:a16="http://schemas.microsoft.com/office/drawing/2014/main" id="{E5D2B2A3-C1EA-BB06-1B23-B9C81F58AA8A}"/>
              </a:ext>
            </a:extLst>
          </p:cNvPr>
          <p:cNvPicPr>
            <a:picLocks noChangeAspect="1"/>
          </p:cNvPicPr>
          <p:nvPr/>
        </p:nvPicPr>
        <p:blipFill>
          <a:blip r:embed="rId4"/>
          <a:stretch>
            <a:fillRect/>
          </a:stretch>
        </p:blipFill>
        <p:spPr>
          <a:xfrm>
            <a:off x="2277985" y="7353558"/>
            <a:ext cx="8606325" cy="2367538"/>
          </a:xfrm>
          <a:prstGeom prst="rect">
            <a:avLst/>
          </a:prstGeom>
        </p:spPr>
      </p:pic>
      <p:pic>
        <p:nvPicPr>
          <p:cNvPr id="11" name="Picture 10">
            <a:extLst>
              <a:ext uri="{FF2B5EF4-FFF2-40B4-BE49-F238E27FC236}">
                <a16:creationId xmlns:a16="http://schemas.microsoft.com/office/drawing/2014/main" id="{2C697440-EEAB-8FAD-9DBC-EF32E4DE7AB5}"/>
              </a:ext>
            </a:extLst>
          </p:cNvPr>
          <p:cNvPicPr>
            <a:picLocks noChangeAspect="1"/>
          </p:cNvPicPr>
          <p:nvPr/>
        </p:nvPicPr>
        <p:blipFill>
          <a:blip r:embed="rId4"/>
          <a:stretch>
            <a:fillRect/>
          </a:stretch>
        </p:blipFill>
        <p:spPr>
          <a:xfrm>
            <a:off x="16514964" y="-3303640"/>
            <a:ext cx="3724740" cy="1024649"/>
          </a:xfrm>
          <a:prstGeom prst="rect">
            <a:avLst/>
          </a:prstGeom>
        </p:spPr>
      </p:pic>
      <p:pic>
        <p:nvPicPr>
          <p:cNvPr id="12" name="Picture 11">
            <a:extLst>
              <a:ext uri="{FF2B5EF4-FFF2-40B4-BE49-F238E27FC236}">
                <a16:creationId xmlns:a16="http://schemas.microsoft.com/office/drawing/2014/main" id="{CAF3198E-7F7D-0ADD-63FB-8E48B368D1F3}"/>
              </a:ext>
            </a:extLst>
          </p:cNvPr>
          <p:cNvPicPr>
            <a:picLocks noChangeAspect="1"/>
          </p:cNvPicPr>
          <p:nvPr/>
        </p:nvPicPr>
        <p:blipFill>
          <a:blip r:embed="rId4"/>
          <a:stretch>
            <a:fillRect/>
          </a:stretch>
        </p:blipFill>
        <p:spPr>
          <a:xfrm>
            <a:off x="-3418834" y="-229571"/>
            <a:ext cx="3105309" cy="2991992"/>
          </a:xfrm>
          <a:prstGeom prst="rect">
            <a:avLst/>
          </a:prstGeom>
        </p:spPr>
      </p:pic>
    </p:spTree>
    <p:extLst>
      <p:ext uri="{BB962C8B-B14F-4D97-AF65-F5344CB8AC3E}">
        <p14:creationId xmlns:p14="http://schemas.microsoft.com/office/powerpoint/2010/main" val="1923214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0" y="0"/>
            <a:ext cx="12192635" cy="6866255"/>
            <a:chOff x="0" y="0"/>
            <a:chExt cx="19201" cy="10813"/>
          </a:xfrm>
        </p:grpSpPr>
        <p:pic>
          <p:nvPicPr>
            <p:cNvPr id="3" name="图形" descr="5ccee593e7ab4"/>
            <p:cNvPicPr>
              <a:picLocks noChangeAspect="1"/>
            </p:cNvPicPr>
            <p:nvPr>
              <p:custDataLst>
                <p:tags r:id="rId1"/>
              </p:custDataLst>
            </p:nvPr>
          </p:nvPicPr>
          <p:blipFill>
            <a:blip r:embed="rId5"/>
            <a:srcRect l="5472" t="28120" r="13171" b="26176"/>
            <a:stretch>
              <a:fillRect/>
            </a:stretch>
          </p:blipFill>
          <p:spPr>
            <a:xfrm>
              <a:off x="0" y="0"/>
              <a:ext cx="19201" cy="10800"/>
            </a:xfrm>
            <a:prstGeom prst="rect">
              <a:avLst/>
            </a:prstGeom>
          </p:spPr>
        </p:pic>
        <p:pic>
          <p:nvPicPr>
            <p:cNvPr id="4" name="图形" descr="5ccee593e7ab4-1"/>
            <p:cNvPicPr>
              <a:picLocks noChangeAspect="1"/>
            </p:cNvPicPr>
            <p:nvPr>
              <p:custDataLst>
                <p:tags r:id="rId2"/>
              </p:custDataLst>
            </p:nvPr>
          </p:nvPicPr>
          <p:blipFill>
            <a:blip r:embed="rId6"/>
            <a:srcRect r="75750" b="57414"/>
            <a:stretch>
              <a:fillRect/>
            </a:stretch>
          </p:blipFill>
          <p:spPr>
            <a:xfrm flipH="1">
              <a:off x="1465" y="390"/>
              <a:ext cx="4656" cy="4483"/>
            </a:xfrm>
            <a:prstGeom prst="rect">
              <a:avLst/>
            </a:prstGeom>
          </p:spPr>
        </p:pic>
        <p:grpSp>
          <p:nvGrpSpPr>
            <p:cNvPr id="5" name="组合 6"/>
            <p:cNvGrpSpPr/>
            <p:nvPr/>
          </p:nvGrpSpPr>
          <p:grpSpPr>
            <a:xfrm>
              <a:off x="3257" y="986"/>
              <a:ext cx="12886" cy="8877"/>
              <a:chOff x="2410" y="-450"/>
              <a:chExt cx="13936" cy="11010"/>
            </a:xfrm>
          </p:grpSpPr>
          <p:pic>
            <p:nvPicPr>
              <p:cNvPr id="10" name="图形" descr="5c8a35b8b500d-2"/>
              <p:cNvPicPr>
                <a:picLocks noChangeAspect="1"/>
              </p:cNvPicPr>
              <p:nvPr/>
            </p:nvPicPr>
            <p:blipFill>
              <a:blip r:embed="rId7"/>
              <a:stretch>
                <a:fillRect/>
              </a:stretch>
            </p:blipFill>
            <p:spPr>
              <a:xfrm>
                <a:off x="2612" y="-240"/>
                <a:ext cx="13735" cy="10800"/>
              </a:xfrm>
              <a:prstGeom prst="rect">
                <a:avLst/>
              </a:prstGeom>
            </p:spPr>
          </p:pic>
          <p:pic>
            <p:nvPicPr>
              <p:cNvPr id="11" name="图形" descr="5c8a35b8b500d"/>
              <p:cNvPicPr>
                <a:picLocks noChangeAspect="1"/>
              </p:cNvPicPr>
              <p:nvPr/>
            </p:nvPicPr>
            <p:blipFill>
              <a:blip r:embed="rId8"/>
              <a:stretch>
                <a:fillRect/>
              </a:stretch>
            </p:blipFill>
            <p:spPr>
              <a:xfrm>
                <a:off x="2410" y="-450"/>
                <a:ext cx="13719" cy="10800"/>
              </a:xfrm>
              <a:prstGeom prst="rect">
                <a:avLst/>
              </a:prstGeom>
              <a:effectLst/>
            </p:spPr>
          </p:pic>
        </p:grpSp>
        <p:pic>
          <p:nvPicPr>
            <p:cNvPr id="6" name="图形" descr="5cbd2efc09a0e"/>
            <p:cNvPicPr>
              <a:picLocks noChangeAspect="1"/>
            </p:cNvPicPr>
            <p:nvPr/>
          </p:nvPicPr>
          <p:blipFill>
            <a:blip r:embed="rId9"/>
            <a:srcRect t="4880" r="2994" b="6037"/>
            <a:stretch>
              <a:fillRect/>
            </a:stretch>
          </p:blipFill>
          <p:spPr>
            <a:xfrm>
              <a:off x="0" y="6929"/>
              <a:ext cx="5130" cy="3885"/>
            </a:xfrm>
            <a:prstGeom prst="rect">
              <a:avLst/>
            </a:prstGeom>
          </p:spPr>
        </p:pic>
        <p:pic>
          <p:nvPicPr>
            <p:cNvPr id="7" name="图形" descr="5b6073c69ac9c"/>
            <p:cNvPicPr>
              <a:picLocks noChangeAspect="1"/>
            </p:cNvPicPr>
            <p:nvPr/>
          </p:nvPicPr>
          <p:blipFill>
            <a:blip r:embed="rId10"/>
            <a:srcRect l="14063" t="11094" r="17969" b="20208"/>
            <a:stretch>
              <a:fillRect/>
            </a:stretch>
          </p:blipFill>
          <p:spPr>
            <a:xfrm>
              <a:off x="13981" y="5524"/>
              <a:ext cx="5220" cy="5276"/>
            </a:xfrm>
            <a:prstGeom prst="rect">
              <a:avLst/>
            </a:prstGeom>
          </p:spPr>
        </p:pic>
        <p:pic>
          <p:nvPicPr>
            <p:cNvPr id="8" name="图形" descr="5ce8f767eed3c"/>
            <p:cNvPicPr>
              <a:picLocks noChangeAspect="1"/>
            </p:cNvPicPr>
            <p:nvPr/>
          </p:nvPicPr>
          <p:blipFill>
            <a:blip r:embed="rId11"/>
            <a:srcRect l="79370" t="42150" b="36660"/>
            <a:stretch>
              <a:fillRect/>
            </a:stretch>
          </p:blipFill>
          <p:spPr>
            <a:xfrm>
              <a:off x="13381" y="920"/>
              <a:ext cx="5820" cy="2989"/>
            </a:xfrm>
            <a:prstGeom prst="rect">
              <a:avLst/>
            </a:prstGeom>
          </p:spPr>
        </p:pic>
        <p:pic>
          <p:nvPicPr>
            <p:cNvPr id="9" name="图形" descr="5ce8f767eed3c"/>
            <p:cNvPicPr>
              <a:picLocks noChangeAspect="1"/>
            </p:cNvPicPr>
            <p:nvPr>
              <p:custDataLst>
                <p:tags r:id="rId3"/>
              </p:custDataLst>
            </p:nvPr>
          </p:nvPicPr>
          <p:blipFill>
            <a:blip r:embed="rId11"/>
            <a:srcRect t="35004" r="83984" b="23742"/>
            <a:stretch>
              <a:fillRect/>
            </a:stretch>
          </p:blipFill>
          <p:spPr>
            <a:xfrm>
              <a:off x="0" y="3373"/>
              <a:ext cx="2097" cy="2701"/>
            </a:xfrm>
            <a:prstGeom prst="rect">
              <a:avLst/>
            </a:prstGeom>
          </p:spPr>
        </p:pic>
      </p:grpSp>
      <p:pic>
        <p:nvPicPr>
          <p:cNvPr id="14" name="Picture 13">
            <a:extLst>
              <a:ext uri="{FF2B5EF4-FFF2-40B4-BE49-F238E27FC236}">
                <a16:creationId xmlns:a16="http://schemas.microsoft.com/office/drawing/2014/main" id="{308620FE-80E0-5633-1FD3-874F317EC496}"/>
              </a:ext>
            </a:extLst>
          </p:cNvPr>
          <p:cNvPicPr>
            <a:picLocks noChangeAspect="1"/>
          </p:cNvPicPr>
          <p:nvPr/>
        </p:nvPicPr>
        <p:blipFill>
          <a:blip r:embed="rId12"/>
          <a:stretch>
            <a:fillRect/>
          </a:stretch>
        </p:blipFill>
        <p:spPr>
          <a:xfrm>
            <a:off x="2302463" y="1326860"/>
            <a:ext cx="7778845" cy="3417418"/>
          </a:xfrm>
          <a:prstGeom prst="rect">
            <a:avLst/>
          </a:prstGeom>
        </p:spPr>
      </p:pic>
    </p:spTree>
    <p:extLst>
      <p:ext uri="{BB962C8B-B14F-4D97-AF65-F5344CB8AC3E}">
        <p14:creationId xmlns:p14="http://schemas.microsoft.com/office/powerpoint/2010/main" val="2414484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descr="5c9cfb7bea024"/>
          <p:cNvPicPr>
            <a:picLocks noChangeAspect="1"/>
          </p:cNvPicPr>
          <p:nvPr/>
        </p:nvPicPr>
        <p:blipFill>
          <a:blip r:embed="rId2"/>
          <a:srcRect l="3037" t="8009" r="4454" b="5167"/>
          <a:stretch>
            <a:fillRect/>
          </a:stretch>
        </p:blipFill>
        <p:spPr>
          <a:xfrm>
            <a:off x="0" y="4551938"/>
            <a:ext cx="2456597" cy="230606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944" y="615412"/>
            <a:ext cx="3004691" cy="29325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5465" y="725655"/>
            <a:ext cx="2878191" cy="280911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4192" y="3700868"/>
            <a:ext cx="2867153" cy="280911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23076" y="3700868"/>
            <a:ext cx="2820580" cy="2809114"/>
          </a:xfrm>
          <a:prstGeom prst="rect">
            <a:avLst/>
          </a:prstGeom>
        </p:spPr>
      </p:pic>
      <p:pic>
        <p:nvPicPr>
          <p:cNvPr id="10" name="Picture 9">
            <a:extLst>
              <a:ext uri="{FF2B5EF4-FFF2-40B4-BE49-F238E27FC236}">
                <a16:creationId xmlns:a16="http://schemas.microsoft.com/office/drawing/2014/main" id="{7D2DC899-A530-C86B-9614-5C29CB7FD60F}"/>
              </a:ext>
            </a:extLst>
          </p:cNvPr>
          <p:cNvPicPr>
            <a:picLocks noChangeAspect="1"/>
          </p:cNvPicPr>
          <p:nvPr/>
        </p:nvPicPr>
        <p:blipFill>
          <a:blip r:embed="rId7"/>
          <a:stretch>
            <a:fillRect/>
          </a:stretch>
        </p:blipFill>
        <p:spPr>
          <a:xfrm>
            <a:off x="0" y="462534"/>
            <a:ext cx="6073246" cy="966676"/>
          </a:xfrm>
          <a:prstGeom prst="rect">
            <a:avLst/>
          </a:prstGeom>
        </p:spPr>
      </p:pic>
    </p:spTree>
    <p:extLst>
      <p:ext uri="{BB962C8B-B14F-4D97-AF65-F5344CB8AC3E}">
        <p14:creationId xmlns:p14="http://schemas.microsoft.com/office/powerpoint/2010/main" val="4245249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688974" y="1698343"/>
            <a:ext cx="5361305" cy="1763395"/>
            <a:chOff x="713460" y="1506517"/>
            <a:chExt cx="5361544" cy="1763395"/>
          </a:xfrm>
        </p:grpSpPr>
        <p:pic>
          <p:nvPicPr>
            <p:cNvPr id="3" name="图片 9" descr="D:\资料\图片4.png图片4"/>
            <p:cNvPicPr>
              <a:picLocks noChangeAspect="1"/>
            </p:cNvPicPr>
            <p:nvPr/>
          </p:nvPicPr>
          <p:blipFill>
            <a:blip r:embed="rId2"/>
            <a:srcRect/>
            <a:stretch>
              <a:fillRect/>
            </a:stretch>
          </p:blipFill>
          <p:spPr>
            <a:xfrm>
              <a:off x="713460" y="1506517"/>
              <a:ext cx="5361544" cy="1763395"/>
            </a:xfrm>
            <a:prstGeom prst="rect">
              <a:avLst/>
            </a:prstGeom>
          </p:spPr>
        </p:pic>
        <p:sp>
          <p:nvSpPr>
            <p:cNvPr id="4" name="矩形 11"/>
            <p:cNvSpPr/>
            <p:nvPr/>
          </p:nvSpPr>
          <p:spPr>
            <a:xfrm>
              <a:off x="1296401" y="1827365"/>
              <a:ext cx="4606081"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Kể</a:t>
              </a:r>
              <a:r>
                <a:rPr kumimoji="0" lang="en-US" altLang="zh-CN" sz="3600" b="1" i="0"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 </a:t>
              </a:r>
              <a:r>
                <a:rPr kumimoji="0" lang="en-US" altLang="zh-CN" sz="3600" b="1" i="0" u="none" strike="noStrike" kern="1200" cap="none" spc="0" normalizeH="0" baseline="0" noProof="0" dirty="0" err="1">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lại</a:t>
              </a:r>
              <a:r>
                <a:rPr kumimoji="0" lang="en-US" altLang="zh-CN" sz="3600" b="1" i="0"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 </a:t>
              </a:r>
              <a:r>
                <a:rPr kumimoji="0" lang="en-US" altLang="zh-CN" sz="3600" b="1" i="0" u="none" strike="noStrike" kern="1200" cap="none" spc="0" normalizeH="0" baseline="0" noProof="0" dirty="0" err="1">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đúng</a:t>
              </a:r>
              <a:r>
                <a:rPr kumimoji="0" lang="en-US" altLang="zh-CN" sz="3600" b="1" i="0"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 </a:t>
              </a:r>
              <a:r>
                <a:rPr kumimoji="0" lang="en-US" altLang="zh-CN" sz="3600" b="1" i="0" u="none" strike="noStrike" kern="1200" cap="none" spc="0" normalizeH="0" baseline="0" noProof="0" dirty="0" err="1">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nội</a:t>
              </a:r>
              <a:r>
                <a:rPr kumimoji="0" lang="en-US" altLang="zh-CN" sz="3600" b="1" i="0"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 dung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câu</a:t>
              </a:r>
              <a:r>
                <a:rPr kumimoji="0" lang="en-US" altLang="zh-CN" sz="3600" b="1" i="0"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 </a:t>
              </a:r>
              <a:r>
                <a:rPr kumimoji="0" lang="en-US" altLang="zh-CN" sz="3600" b="1" i="0" u="none" strike="noStrike" kern="1200" cap="none" spc="0" normalizeH="0" baseline="0" noProof="0" dirty="0" err="1">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chuyện</a:t>
              </a:r>
              <a:endParaRPr kumimoji="0" lang="zh-CN" altLang="en-US" sz="3600" b="1" i="0"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endParaRPr>
            </a:p>
          </p:txBody>
        </p:sp>
      </p:grpSp>
      <p:grpSp>
        <p:nvGrpSpPr>
          <p:cNvPr id="5" name="组合 12"/>
          <p:cNvGrpSpPr/>
          <p:nvPr/>
        </p:nvGrpSpPr>
        <p:grpSpPr>
          <a:xfrm>
            <a:off x="688975" y="3397270"/>
            <a:ext cx="5459095" cy="1795145"/>
            <a:chOff x="7795" y="5758"/>
            <a:chExt cx="8597" cy="2827"/>
          </a:xfrm>
        </p:grpSpPr>
        <p:pic>
          <p:nvPicPr>
            <p:cNvPr id="6" name="图片 13" descr="D:\资料\图片4.png图片4"/>
            <p:cNvPicPr>
              <a:picLocks noChangeAspect="1"/>
            </p:cNvPicPr>
            <p:nvPr/>
          </p:nvPicPr>
          <p:blipFill>
            <a:blip r:embed="rId2"/>
            <a:srcRect/>
            <a:stretch>
              <a:fillRect/>
            </a:stretch>
          </p:blipFill>
          <p:spPr>
            <a:xfrm>
              <a:off x="7795" y="5758"/>
              <a:ext cx="8597" cy="2827"/>
            </a:xfrm>
            <a:prstGeom prst="rect">
              <a:avLst/>
            </a:prstGeom>
          </p:spPr>
        </p:pic>
        <p:sp>
          <p:nvSpPr>
            <p:cNvPr id="7" name="矩形 14"/>
            <p:cNvSpPr/>
            <p:nvPr/>
          </p:nvSpPr>
          <p:spPr>
            <a:xfrm>
              <a:off x="9883" y="6662"/>
              <a:ext cx="4984" cy="106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800" b="1" i="0" u="none" strike="noStrike" kern="1200" cap="none" spc="0" normalizeH="0" baseline="0" noProof="0" dirty="0" err="1">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Kể</a:t>
              </a:r>
              <a:r>
                <a:rPr kumimoji="0" lang="en-US" altLang="zh-CN" sz="3800" b="1" i="0"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 to, </a:t>
              </a:r>
              <a:r>
                <a:rPr kumimoji="0" lang="en-US" altLang="zh-CN" sz="3800" b="1" i="0" u="none" strike="noStrike" kern="1200" cap="none" spc="0" normalizeH="0" baseline="0" noProof="0" dirty="0" err="1">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rõ</a:t>
              </a:r>
              <a:r>
                <a:rPr kumimoji="0" lang="en-US" altLang="zh-CN" sz="3800" b="1" i="0"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 </a:t>
              </a:r>
              <a:r>
                <a:rPr kumimoji="0" lang="en-US" altLang="zh-CN" sz="3800" b="1" i="0" u="none" strike="noStrike" kern="1200" cap="none" spc="0" normalizeH="0" baseline="0" noProof="0" dirty="0" err="1">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rPr>
                <a:t>ràng</a:t>
              </a:r>
              <a:endParaRPr kumimoji="0" lang="zh-CN" altLang="en-US" sz="3800" b="1" i="0" u="none" strike="noStrike" kern="1200" cap="none" spc="0" normalizeH="0" baseline="0" noProof="0" dirty="0">
                <a:ln>
                  <a:noFill/>
                </a:ln>
                <a:solidFill>
                  <a:schemeClr val="accent5">
                    <a:lumMod val="75000"/>
                  </a:schemeClr>
                </a:solidFill>
                <a:effectLst/>
                <a:uLnTx/>
                <a:uFillTx/>
                <a:latin typeface="Cambria" panose="02040503050406030204" pitchFamily="18" charset="0"/>
                <a:ea typeface="思源黑体 CN Bold" panose="020B0800000000000000" charset="-122"/>
                <a:cs typeface="+mn-ea"/>
                <a:sym typeface="+mn-lt"/>
              </a:endParaRPr>
            </a:p>
          </p:txBody>
        </p:sp>
      </p:grpSp>
      <p:pic>
        <p:nvPicPr>
          <p:cNvPr id="8" name="Picture 7">
            <a:extLst>
              <a:ext uri="{FF2B5EF4-FFF2-40B4-BE49-F238E27FC236}">
                <a16:creationId xmlns:a16="http://schemas.microsoft.com/office/drawing/2014/main" id="{6F695758-9920-1AE1-0A07-FB23D6AE2D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450" y="2837578"/>
            <a:ext cx="5014822" cy="3560323"/>
          </a:xfrm>
          <a:prstGeom prst="rect">
            <a:avLst/>
          </a:prstGeom>
        </p:spPr>
      </p:pic>
      <p:pic>
        <p:nvPicPr>
          <p:cNvPr id="9" name="Picture 8">
            <a:extLst>
              <a:ext uri="{FF2B5EF4-FFF2-40B4-BE49-F238E27FC236}">
                <a16:creationId xmlns:a16="http://schemas.microsoft.com/office/drawing/2014/main" id="{B4966461-F8F8-00D6-2414-3AB9FBF0D866}"/>
              </a:ext>
            </a:extLst>
          </p:cNvPr>
          <p:cNvPicPr>
            <a:picLocks noChangeAspect="1"/>
          </p:cNvPicPr>
          <p:nvPr/>
        </p:nvPicPr>
        <p:blipFill>
          <a:blip r:embed="rId4"/>
          <a:stretch>
            <a:fillRect/>
          </a:stretch>
        </p:blipFill>
        <p:spPr>
          <a:xfrm>
            <a:off x="2258239" y="419496"/>
            <a:ext cx="7584081" cy="1152244"/>
          </a:xfrm>
          <a:prstGeom prst="rect">
            <a:avLst/>
          </a:prstGeom>
        </p:spPr>
      </p:pic>
    </p:spTree>
    <p:extLst>
      <p:ext uri="{BB962C8B-B14F-4D97-AF65-F5344CB8AC3E}">
        <p14:creationId xmlns:p14="http://schemas.microsoft.com/office/powerpoint/2010/main" val="2860609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形" descr="5c9f6e45990f3"/>
          <p:cNvPicPr>
            <a:picLocks noChangeAspect="1"/>
          </p:cNvPicPr>
          <p:nvPr>
            <p:custDataLst>
              <p:tags r:id="rId1"/>
            </p:custDataLst>
          </p:nvPr>
        </p:nvPicPr>
        <p:blipFill>
          <a:blip r:embed="rId3"/>
          <a:srcRect l="31112" t="7065" r="30883" b="11954"/>
          <a:stretch>
            <a:fillRect/>
          </a:stretch>
        </p:blipFill>
        <p:spPr>
          <a:xfrm>
            <a:off x="9825029" y="0"/>
            <a:ext cx="2482215" cy="3736975"/>
          </a:xfrm>
          <a:prstGeom prst="rect">
            <a:avLst/>
          </a:prstGeom>
        </p:spPr>
      </p:pic>
      <p:pic>
        <p:nvPicPr>
          <p:cNvPr id="6" name="图形" descr="5c9cfb7bea024"/>
          <p:cNvPicPr>
            <a:picLocks noChangeAspect="1"/>
          </p:cNvPicPr>
          <p:nvPr/>
        </p:nvPicPr>
        <p:blipFill>
          <a:blip r:embed="rId4"/>
          <a:srcRect l="3037" t="8009" r="4454" b="5167"/>
          <a:stretch>
            <a:fillRect/>
          </a:stretch>
        </p:blipFill>
        <p:spPr>
          <a:xfrm>
            <a:off x="-115243" y="5045894"/>
            <a:ext cx="1930396" cy="1812105"/>
          </a:xfrm>
          <a:prstGeom prst="rect">
            <a:avLst/>
          </a:prstGeom>
        </p:spPr>
      </p:pic>
      <p:grpSp>
        <p:nvGrpSpPr>
          <p:cNvPr id="7" name="组合 106">
            <a:extLst>
              <a:ext uri="{FF2B5EF4-FFF2-40B4-BE49-F238E27FC236}">
                <a16:creationId xmlns:a16="http://schemas.microsoft.com/office/drawing/2014/main" id="{E020AF5D-8B60-AFAB-EC5D-83B62373A753}"/>
              </a:ext>
            </a:extLst>
          </p:cNvPr>
          <p:cNvGrpSpPr/>
          <p:nvPr/>
        </p:nvGrpSpPr>
        <p:grpSpPr>
          <a:xfrm>
            <a:off x="504451" y="480818"/>
            <a:ext cx="9431120" cy="1485024"/>
            <a:chOff x="2728" y="8209"/>
            <a:chExt cx="8253" cy="957"/>
          </a:xfrm>
        </p:grpSpPr>
        <p:sp>
          <p:nvSpPr>
            <p:cNvPr id="8" name="圆角矩形 108">
              <a:extLst>
                <a:ext uri="{FF2B5EF4-FFF2-40B4-BE49-F238E27FC236}">
                  <a16:creationId xmlns:a16="http://schemas.microsoft.com/office/drawing/2014/main" id="{694DE51E-7F6F-E43F-B4FB-18C49C434205}"/>
                </a:ext>
              </a:extLst>
            </p:cNvPr>
            <p:cNvSpPr/>
            <p:nvPr/>
          </p:nvSpPr>
          <p:spPr>
            <a:xfrm>
              <a:off x="2809" y="8219"/>
              <a:ext cx="8172" cy="947"/>
            </a:xfrm>
            <a:prstGeom prst="roundRect">
              <a:avLst/>
            </a:prstGeom>
            <a:solidFill>
              <a:srgbClr val="48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9" name="文本框 110">
              <a:extLst>
                <a:ext uri="{FF2B5EF4-FFF2-40B4-BE49-F238E27FC236}">
                  <a16:creationId xmlns:a16="http://schemas.microsoft.com/office/drawing/2014/main" id="{ABA218D8-4382-6D5E-7900-8AC14F59532F}"/>
                </a:ext>
              </a:extLst>
            </p:cNvPr>
            <p:cNvSpPr txBox="1"/>
            <p:nvPr/>
          </p:nvSpPr>
          <p:spPr>
            <a:xfrm>
              <a:off x="2728" y="8209"/>
              <a:ext cx="8172" cy="853"/>
            </a:xfrm>
            <a:prstGeom prst="rect">
              <a:avLst/>
            </a:prstGeom>
            <a:noFill/>
          </p:spPr>
          <p:txBody>
            <a:bodyPr wrap="square" rtlCol="0">
              <a:spAutoFit/>
            </a:bodyPr>
            <a:lstStyle/>
            <a:p>
              <a:pPr lvl="0" algn="ctr">
                <a:defRPr/>
              </a:pPr>
              <a:r>
                <a:rPr lang="en-US" sz="4000" b="1">
                  <a:solidFill>
                    <a:schemeClr val="bg1"/>
                  </a:solidFill>
                  <a:latin typeface="Cambria" panose="02040503050406030204" pitchFamily="18" charset="0"/>
                  <a:ea typeface="Cambria" panose="02040503050406030204" pitchFamily="18" charset="0"/>
                </a:rPr>
                <a:t>  3. </a:t>
              </a:r>
              <a:r>
                <a:rPr lang="vi-VN" sz="4000" b="1">
                  <a:solidFill>
                    <a:schemeClr val="bg1"/>
                  </a:solidFill>
                  <a:latin typeface="Cambria" panose="02040503050406030204" pitchFamily="18" charset="0"/>
                  <a:ea typeface="Cambria" panose="02040503050406030204" pitchFamily="18" charset="0"/>
                </a:rPr>
                <a:t>Điều em ấn tượng nhất về nhà phát minh Ê-đi-xơn là gì? Vì sao? </a:t>
              </a:r>
              <a:endParaRPr lang="en-US" altLang="zh-CN" sz="6000" b="1" dirty="0">
                <a:solidFill>
                  <a:schemeClr val="bg1"/>
                </a:solidFill>
                <a:latin typeface="Cambria" panose="02040503050406030204" pitchFamily="18" charset="0"/>
                <a:ea typeface="Cambria" panose="02040503050406030204" pitchFamily="18" charset="0"/>
                <a:cs typeface="Vogue-ExtraBold" panose="020B0500000000000000" pitchFamily="34" charset="0"/>
              </a:endParaRPr>
            </a:p>
          </p:txBody>
        </p:sp>
      </p:grpSp>
      <p:grpSp>
        <p:nvGrpSpPr>
          <p:cNvPr id="15" name="Group 14"/>
          <p:cNvGrpSpPr/>
          <p:nvPr/>
        </p:nvGrpSpPr>
        <p:grpSpPr>
          <a:xfrm>
            <a:off x="1692322" y="2300796"/>
            <a:ext cx="8488907" cy="4146446"/>
            <a:chOff x="1692322" y="2300796"/>
            <a:chExt cx="8488907" cy="4146446"/>
          </a:xfrm>
        </p:grpSpPr>
        <p:sp>
          <p:nvSpPr>
            <p:cNvPr id="13" name="Rounded Rectangle 12"/>
            <p:cNvSpPr/>
            <p:nvPr/>
          </p:nvSpPr>
          <p:spPr>
            <a:xfrm>
              <a:off x="1692322" y="2300796"/>
              <a:ext cx="8488907" cy="4146446"/>
            </a:xfrm>
            <a:prstGeom prst="roundRect">
              <a:avLst/>
            </a:prstGeom>
            <a:solidFill>
              <a:schemeClr val="bg1"/>
            </a:solidFill>
            <a:ln w="28575">
              <a:solidFill>
                <a:srgbClr val="0099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15154" y="2401999"/>
              <a:ext cx="8256894" cy="3908762"/>
            </a:xfrm>
            <a:prstGeom prst="rect">
              <a:avLst/>
            </a:prstGeom>
            <a:noFill/>
          </p:spPr>
          <p:txBody>
            <a:bodyPr wrap="square" rtlCol="0">
              <a:spAutoFit/>
            </a:bodyPr>
            <a:lstStyle/>
            <a:p>
              <a:pPr algn="just"/>
              <a:r>
                <a:rPr lang="en-US" sz="3100" b="1">
                  <a:solidFill>
                    <a:schemeClr val="accent5">
                      <a:lumMod val="75000"/>
                    </a:schemeClr>
                  </a:solidFill>
                  <a:latin typeface="Cambria" panose="02040503050406030204" pitchFamily="18" charset="0"/>
                  <a:ea typeface="Cambria" panose="02040503050406030204" pitchFamily="18" charset="0"/>
                </a:rPr>
                <a:t>   </a:t>
              </a:r>
              <a:r>
                <a:rPr lang="vi-VN" sz="3100" b="1">
                  <a:solidFill>
                    <a:schemeClr val="accent5">
                      <a:lumMod val="75000"/>
                    </a:schemeClr>
                  </a:solidFill>
                  <a:latin typeface="Cambria" panose="02040503050406030204" pitchFamily="18" charset="0"/>
                  <a:ea typeface="Cambria" panose="02040503050406030204" pitchFamily="18" charset="0"/>
                </a:rPr>
                <a:t>Em ấn tượng với sự thân thiện, gần gũi và việc giữ lời hứa của Ê-đi-xơn. Mặc dù là nhà bác học nổi tiếng nhưng Ê-đi-xơn vẫn nói chuyện rất thân thiết với bà cụ. Khi xe điện được chạy thử, dù có rất nhiều người xếp hàng để mua vé nhưng Ê-đi-xơn vẫn giữ đúng lời hứa, mời bà cụ dạo nọ đi chuyến đầu tiên.</a:t>
              </a:r>
              <a:endParaRPr lang="en-US" sz="3100" b="1">
                <a:solidFill>
                  <a:schemeClr val="accent5">
                    <a:lumMod val="75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535646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0" y="0"/>
            <a:ext cx="12192635" cy="6866255"/>
            <a:chOff x="0" y="0"/>
            <a:chExt cx="19201" cy="10813"/>
          </a:xfrm>
        </p:grpSpPr>
        <p:pic>
          <p:nvPicPr>
            <p:cNvPr id="3" name="图形" descr="5ccee593e7ab4"/>
            <p:cNvPicPr>
              <a:picLocks noChangeAspect="1"/>
            </p:cNvPicPr>
            <p:nvPr>
              <p:custDataLst>
                <p:tags r:id="rId1"/>
              </p:custDataLst>
            </p:nvPr>
          </p:nvPicPr>
          <p:blipFill>
            <a:blip r:embed="rId5"/>
            <a:srcRect l="5472" t="28120" r="13171" b="26176"/>
            <a:stretch>
              <a:fillRect/>
            </a:stretch>
          </p:blipFill>
          <p:spPr>
            <a:xfrm>
              <a:off x="0" y="0"/>
              <a:ext cx="19201" cy="10800"/>
            </a:xfrm>
            <a:prstGeom prst="rect">
              <a:avLst/>
            </a:prstGeom>
          </p:spPr>
        </p:pic>
        <p:pic>
          <p:nvPicPr>
            <p:cNvPr id="4" name="图形" descr="5ccee593e7ab4-1"/>
            <p:cNvPicPr>
              <a:picLocks noChangeAspect="1"/>
            </p:cNvPicPr>
            <p:nvPr>
              <p:custDataLst>
                <p:tags r:id="rId2"/>
              </p:custDataLst>
            </p:nvPr>
          </p:nvPicPr>
          <p:blipFill>
            <a:blip r:embed="rId6"/>
            <a:srcRect r="75750" b="57414"/>
            <a:stretch>
              <a:fillRect/>
            </a:stretch>
          </p:blipFill>
          <p:spPr>
            <a:xfrm flipH="1">
              <a:off x="1465" y="390"/>
              <a:ext cx="4656" cy="4483"/>
            </a:xfrm>
            <a:prstGeom prst="rect">
              <a:avLst/>
            </a:prstGeom>
          </p:spPr>
        </p:pic>
        <p:grpSp>
          <p:nvGrpSpPr>
            <p:cNvPr id="5" name="组合 6"/>
            <p:cNvGrpSpPr/>
            <p:nvPr/>
          </p:nvGrpSpPr>
          <p:grpSpPr>
            <a:xfrm>
              <a:off x="3257" y="986"/>
              <a:ext cx="12886" cy="8877"/>
              <a:chOff x="2410" y="-450"/>
              <a:chExt cx="13936" cy="11010"/>
            </a:xfrm>
          </p:grpSpPr>
          <p:pic>
            <p:nvPicPr>
              <p:cNvPr id="10" name="图形" descr="5c8a35b8b500d-2"/>
              <p:cNvPicPr>
                <a:picLocks noChangeAspect="1"/>
              </p:cNvPicPr>
              <p:nvPr/>
            </p:nvPicPr>
            <p:blipFill>
              <a:blip r:embed="rId7"/>
              <a:stretch>
                <a:fillRect/>
              </a:stretch>
            </p:blipFill>
            <p:spPr>
              <a:xfrm>
                <a:off x="2612" y="-240"/>
                <a:ext cx="13735" cy="10800"/>
              </a:xfrm>
              <a:prstGeom prst="rect">
                <a:avLst/>
              </a:prstGeom>
            </p:spPr>
          </p:pic>
          <p:pic>
            <p:nvPicPr>
              <p:cNvPr id="11" name="图形" descr="5c8a35b8b500d"/>
              <p:cNvPicPr>
                <a:picLocks noChangeAspect="1"/>
              </p:cNvPicPr>
              <p:nvPr/>
            </p:nvPicPr>
            <p:blipFill>
              <a:blip r:embed="rId8"/>
              <a:stretch>
                <a:fillRect/>
              </a:stretch>
            </p:blipFill>
            <p:spPr>
              <a:xfrm>
                <a:off x="2410" y="-450"/>
                <a:ext cx="13719" cy="10800"/>
              </a:xfrm>
              <a:prstGeom prst="rect">
                <a:avLst/>
              </a:prstGeom>
              <a:effectLst/>
            </p:spPr>
          </p:pic>
        </p:grpSp>
        <p:pic>
          <p:nvPicPr>
            <p:cNvPr id="6" name="图形" descr="5cbd2efc09a0e"/>
            <p:cNvPicPr>
              <a:picLocks noChangeAspect="1"/>
            </p:cNvPicPr>
            <p:nvPr/>
          </p:nvPicPr>
          <p:blipFill>
            <a:blip r:embed="rId9"/>
            <a:srcRect t="4880" r="2994" b="6037"/>
            <a:stretch>
              <a:fillRect/>
            </a:stretch>
          </p:blipFill>
          <p:spPr>
            <a:xfrm>
              <a:off x="0" y="6929"/>
              <a:ext cx="5130" cy="3885"/>
            </a:xfrm>
            <a:prstGeom prst="rect">
              <a:avLst/>
            </a:prstGeom>
          </p:spPr>
        </p:pic>
        <p:pic>
          <p:nvPicPr>
            <p:cNvPr id="7" name="图形" descr="5b6073c69ac9c"/>
            <p:cNvPicPr>
              <a:picLocks noChangeAspect="1"/>
            </p:cNvPicPr>
            <p:nvPr/>
          </p:nvPicPr>
          <p:blipFill>
            <a:blip r:embed="rId10"/>
            <a:srcRect l="14063" t="11094" r="17969" b="20208"/>
            <a:stretch>
              <a:fillRect/>
            </a:stretch>
          </p:blipFill>
          <p:spPr>
            <a:xfrm>
              <a:off x="13981" y="5524"/>
              <a:ext cx="5220" cy="5276"/>
            </a:xfrm>
            <a:prstGeom prst="rect">
              <a:avLst/>
            </a:prstGeom>
          </p:spPr>
        </p:pic>
        <p:pic>
          <p:nvPicPr>
            <p:cNvPr id="8" name="图形" descr="5ce8f767eed3c"/>
            <p:cNvPicPr>
              <a:picLocks noChangeAspect="1"/>
            </p:cNvPicPr>
            <p:nvPr/>
          </p:nvPicPr>
          <p:blipFill>
            <a:blip r:embed="rId11"/>
            <a:srcRect l="79370" t="42150" b="36660"/>
            <a:stretch>
              <a:fillRect/>
            </a:stretch>
          </p:blipFill>
          <p:spPr>
            <a:xfrm>
              <a:off x="13381" y="920"/>
              <a:ext cx="5820" cy="2989"/>
            </a:xfrm>
            <a:prstGeom prst="rect">
              <a:avLst/>
            </a:prstGeom>
          </p:spPr>
        </p:pic>
        <p:pic>
          <p:nvPicPr>
            <p:cNvPr id="9" name="图形" descr="5ce8f767eed3c"/>
            <p:cNvPicPr>
              <a:picLocks noChangeAspect="1"/>
            </p:cNvPicPr>
            <p:nvPr>
              <p:custDataLst>
                <p:tags r:id="rId3"/>
              </p:custDataLst>
            </p:nvPr>
          </p:nvPicPr>
          <p:blipFill>
            <a:blip r:embed="rId11"/>
            <a:srcRect t="35004" r="83984" b="23742"/>
            <a:stretch>
              <a:fillRect/>
            </a:stretch>
          </p:blipFill>
          <p:spPr>
            <a:xfrm>
              <a:off x="0" y="3373"/>
              <a:ext cx="2097" cy="2701"/>
            </a:xfrm>
            <a:prstGeom prst="rect">
              <a:avLst/>
            </a:prstGeom>
          </p:spPr>
        </p:pic>
      </p:grpSp>
      <p:pic>
        <p:nvPicPr>
          <p:cNvPr id="13" name="Picture 12">
            <a:extLst>
              <a:ext uri="{FF2B5EF4-FFF2-40B4-BE49-F238E27FC236}">
                <a16:creationId xmlns:a16="http://schemas.microsoft.com/office/drawing/2014/main" id="{FF9C0A57-69D8-261D-49A2-E028FABEBFE8}"/>
              </a:ext>
            </a:extLst>
          </p:cNvPr>
          <p:cNvPicPr>
            <a:picLocks noChangeAspect="1"/>
          </p:cNvPicPr>
          <p:nvPr/>
        </p:nvPicPr>
        <p:blipFill>
          <a:blip r:embed="rId12"/>
          <a:stretch>
            <a:fillRect/>
          </a:stretch>
        </p:blipFill>
        <p:spPr>
          <a:xfrm>
            <a:off x="2377550" y="1336339"/>
            <a:ext cx="7571134" cy="3326166"/>
          </a:xfrm>
          <a:prstGeom prst="rect">
            <a:avLst/>
          </a:prstGeom>
        </p:spPr>
      </p:pic>
      <p:sp>
        <p:nvSpPr>
          <p:cNvPr id="15"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bg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bg1"/>
              </a:solidFill>
              <a:effectLst/>
              <a:uLnTx/>
              <a:uFillTx/>
              <a:latin typeface="#9Slide07 HoneyCream" pitchFamily="2" charset="0"/>
              <a:ea typeface="+mj-ea"/>
              <a:cs typeface="+mj-cs"/>
              <a:sym typeface="Arial"/>
            </a:endParaRPr>
          </a:p>
        </p:txBody>
      </p:sp>
      <p:sp>
        <p:nvSpPr>
          <p:cNvPr id="16"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bg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bg1"/>
              </a:solidFill>
              <a:effectLst/>
              <a:uLnTx/>
              <a:uFillTx/>
              <a:latin typeface="#9Slide07 HoneyCream" pitchFamily="2" charset="0"/>
              <a:ea typeface="+mj-ea"/>
              <a:cs typeface="+mj-cs"/>
              <a:sym typeface="Arial"/>
            </a:endParaRPr>
          </a:p>
        </p:txBody>
      </p:sp>
      <p:pic>
        <p:nvPicPr>
          <p:cNvPr id="14" name="Picture 13">
            <a:extLst>
              <a:ext uri="{FF2B5EF4-FFF2-40B4-BE49-F238E27FC236}">
                <a16:creationId xmlns:a16="http://schemas.microsoft.com/office/drawing/2014/main" id="{2E3A0C66-19E1-4FC9-6C4E-8D5F85DEAE80}"/>
              </a:ext>
            </a:extLst>
          </p:cNvPr>
          <p:cNvPicPr>
            <a:picLocks noChangeAspect="1"/>
          </p:cNvPicPr>
          <p:nvPr/>
        </p:nvPicPr>
        <p:blipFill>
          <a:blip r:embed="rId13"/>
          <a:stretch>
            <a:fillRect/>
          </a:stretch>
        </p:blipFill>
        <p:spPr>
          <a:xfrm>
            <a:off x="9871201" y="47108"/>
            <a:ext cx="2352473" cy="858841"/>
          </a:xfrm>
          <a:prstGeom prst="rect">
            <a:avLst/>
          </a:prstGeom>
        </p:spPr>
      </p:pic>
    </p:spTree>
    <p:extLst>
      <p:ext uri="{BB962C8B-B14F-4D97-AF65-F5344CB8AC3E}">
        <p14:creationId xmlns:p14="http://schemas.microsoft.com/office/powerpoint/2010/main" val="929573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0" y="0"/>
            <a:ext cx="12192635" cy="6866255"/>
            <a:chOff x="0" y="0"/>
            <a:chExt cx="19201" cy="10813"/>
          </a:xfrm>
        </p:grpSpPr>
        <p:pic>
          <p:nvPicPr>
            <p:cNvPr id="3" name="图形" descr="5ccee593e7ab4"/>
            <p:cNvPicPr>
              <a:picLocks noChangeAspect="1"/>
            </p:cNvPicPr>
            <p:nvPr>
              <p:custDataLst>
                <p:tags r:id="rId1"/>
              </p:custDataLst>
            </p:nvPr>
          </p:nvPicPr>
          <p:blipFill>
            <a:blip r:embed="rId5"/>
            <a:srcRect l="5472" t="28120" r="13171" b="26176"/>
            <a:stretch>
              <a:fillRect/>
            </a:stretch>
          </p:blipFill>
          <p:spPr>
            <a:xfrm>
              <a:off x="0" y="0"/>
              <a:ext cx="19201" cy="10800"/>
            </a:xfrm>
            <a:prstGeom prst="rect">
              <a:avLst/>
            </a:prstGeom>
          </p:spPr>
        </p:pic>
        <p:pic>
          <p:nvPicPr>
            <p:cNvPr id="4" name="图形" descr="5ccee593e7ab4-1"/>
            <p:cNvPicPr>
              <a:picLocks noChangeAspect="1"/>
            </p:cNvPicPr>
            <p:nvPr>
              <p:custDataLst>
                <p:tags r:id="rId2"/>
              </p:custDataLst>
            </p:nvPr>
          </p:nvPicPr>
          <p:blipFill>
            <a:blip r:embed="rId6"/>
            <a:srcRect r="75750" b="57414"/>
            <a:stretch>
              <a:fillRect/>
            </a:stretch>
          </p:blipFill>
          <p:spPr>
            <a:xfrm flipH="1">
              <a:off x="1465" y="390"/>
              <a:ext cx="4656" cy="4483"/>
            </a:xfrm>
            <a:prstGeom prst="rect">
              <a:avLst/>
            </a:prstGeom>
          </p:spPr>
        </p:pic>
        <p:grpSp>
          <p:nvGrpSpPr>
            <p:cNvPr id="5" name="组合 6"/>
            <p:cNvGrpSpPr/>
            <p:nvPr/>
          </p:nvGrpSpPr>
          <p:grpSpPr>
            <a:xfrm>
              <a:off x="3257" y="986"/>
              <a:ext cx="12886" cy="8877"/>
              <a:chOff x="2410" y="-450"/>
              <a:chExt cx="13936" cy="11010"/>
            </a:xfrm>
          </p:grpSpPr>
          <p:pic>
            <p:nvPicPr>
              <p:cNvPr id="10" name="图形" descr="5c8a35b8b500d-2"/>
              <p:cNvPicPr>
                <a:picLocks noChangeAspect="1"/>
              </p:cNvPicPr>
              <p:nvPr/>
            </p:nvPicPr>
            <p:blipFill>
              <a:blip r:embed="rId7"/>
              <a:stretch>
                <a:fillRect/>
              </a:stretch>
            </p:blipFill>
            <p:spPr>
              <a:xfrm>
                <a:off x="2612" y="-240"/>
                <a:ext cx="13735" cy="10800"/>
              </a:xfrm>
              <a:prstGeom prst="rect">
                <a:avLst/>
              </a:prstGeom>
            </p:spPr>
          </p:pic>
          <p:pic>
            <p:nvPicPr>
              <p:cNvPr id="11" name="图形" descr="5c8a35b8b500d"/>
              <p:cNvPicPr>
                <a:picLocks noChangeAspect="1"/>
              </p:cNvPicPr>
              <p:nvPr/>
            </p:nvPicPr>
            <p:blipFill>
              <a:blip r:embed="rId8"/>
              <a:stretch>
                <a:fillRect/>
              </a:stretch>
            </p:blipFill>
            <p:spPr>
              <a:xfrm>
                <a:off x="2410" y="-450"/>
                <a:ext cx="13719" cy="10800"/>
              </a:xfrm>
              <a:prstGeom prst="rect">
                <a:avLst/>
              </a:prstGeom>
              <a:effectLst/>
            </p:spPr>
          </p:pic>
        </p:grpSp>
        <p:pic>
          <p:nvPicPr>
            <p:cNvPr id="6" name="图形" descr="5cbd2efc09a0e"/>
            <p:cNvPicPr>
              <a:picLocks noChangeAspect="1"/>
            </p:cNvPicPr>
            <p:nvPr/>
          </p:nvPicPr>
          <p:blipFill>
            <a:blip r:embed="rId9"/>
            <a:srcRect t="4880" r="2994" b="6037"/>
            <a:stretch>
              <a:fillRect/>
            </a:stretch>
          </p:blipFill>
          <p:spPr>
            <a:xfrm>
              <a:off x="0" y="6929"/>
              <a:ext cx="5130" cy="3885"/>
            </a:xfrm>
            <a:prstGeom prst="rect">
              <a:avLst/>
            </a:prstGeom>
          </p:spPr>
        </p:pic>
        <p:pic>
          <p:nvPicPr>
            <p:cNvPr id="7" name="图形" descr="5b6073c69ac9c"/>
            <p:cNvPicPr>
              <a:picLocks noChangeAspect="1"/>
            </p:cNvPicPr>
            <p:nvPr/>
          </p:nvPicPr>
          <p:blipFill>
            <a:blip r:embed="rId10"/>
            <a:srcRect l="14063" t="11094" r="17969" b="20208"/>
            <a:stretch>
              <a:fillRect/>
            </a:stretch>
          </p:blipFill>
          <p:spPr>
            <a:xfrm>
              <a:off x="13981" y="5524"/>
              <a:ext cx="5220" cy="5276"/>
            </a:xfrm>
            <a:prstGeom prst="rect">
              <a:avLst/>
            </a:prstGeom>
          </p:spPr>
        </p:pic>
        <p:pic>
          <p:nvPicPr>
            <p:cNvPr id="8" name="图形" descr="5ce8f767eed3c"/>
            <p:cNvPicPr>
              <a:picLocks noChangeAspect="1"/>
            </p:cNvPicPr>
            <p:nvPr/>
          </p:nvPicPr>
          <p:blipFill>
            <a:blip r:embed="rId11"/>
            <a:srcRect l="79370" t="42150" b="36660"/>
            <a:stretch>
              <a:fillRect/>
            </a:stretch>
          </p:blipFill>
          <p:spPr>
            <a:xfrm>
              <a:off x="13381" y="920"/>
              <a:ext cx="5820" cy="2989"/>
            </a:xfrm>
            <a:prstGeom prst="rect">
              <a:avLst/>
            </a:prstGeom>
          </p:spPr>
        </p:pic>
        <p:pic>
          <p:nvPicPr>
            <p:cNvPr id="9" name="图形" descr="5ce8f767eed3c"/>
            <p:cNvPicPr>
              <a:picLocks noChangeAspect="1"/>
            </p:cNvPicPr>
            <p:nvPr>
              <p:custDataLst>
                <p:tags r:id="rId3"/>
              </p:custDataLst>
            </p:nvPr>
          </p:nvPicPr>
          <p:blipFill>
            <a:blip r:embed="rId11"/>
            <a:srcRect t="35004" r="83984" b="23742"/>
            <a:stretch>
              <a:fillRect/>
            </a:stretch>
          </p:blipFill>
          <p:spPr>
            <a:xfrm>
              <a:off x="0" y="3373"/>
              <a:ext cx="2097" cy="2701"/>
            </a:xfrm>
            <a:prstGeom prst="rect">
              <a:avLst/>
            </a:prstGeom>
          </p:spPr>
        </p:pic>
      </p:grpSp>
      <p:pic>
        <p:nvPicPr>
          <p:cNvPr id="12" name="Picture 11">
            <a:extLst>
              <a:ext uri="{FF2B5EF4-FFF2-40B4-BE49-F238E27FC236}">
                <a16:creationId xmlns:a16="http://schemas.microsoft.com/office/drawing/2014/main" id="{2DEC8887-A1B6-D4E8-F8D4-95C80BAD12DC}"/>
              </a:ext>
            </a:extLst>
          </p:cNvPr>
          <p:cNvPicPr>
            <a:picLocks noChangeAspect="1"/>
          </p:cNvPicPr>
          <p:nvPr/>
        </p:nvPicPr>
        <p:blipFill>
          <a:blip r:embed="rId12"/>
          <a:stretch>
            <a:fillRect/>
          </a:stretch>
        </p:blipFill>
        <p:spPr>
          <a:xfrm>
            <a:off x="2498594" y="1532614"/>
            <a:ext cx="7109775" cy="3123481"/>
          </a:xfrm>
          <a:prstGeom prst="rect">
            <a:avLst/>
          </a:prstGeom>
        </p:spPr>
      </p:pic>
    </p:spTree>
    <p:extLst>
      <p:ext uri="{BB962C8B-B14F-4D97-AF65-F5344CB8AC3E}">
        <p14:creationId xmlns:p14="http://schemas.microsoft.com/office/powerpoint/2010/main" val="1042950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1116" y="1819977"/>
            <a:ext cx="6032311" cy="4697924"/>
          </a:xfrm>
          <a:prstGeom prst="rect">
            <a:avLst/>
          </a:prstGeom>
        </p:spPr>
      </p:pic>
      <p:grpSp>
        <p:nvGrpSpPr>
          <p:cNvPr id="2" name="组合 106">
            <a:extLst>
              <a:ext uri="{FF2B5EF4-FFF2-40B4-BE49-F238E27FC236}">
                <a16:creationId xmlns:a16="http://schemas.microsoft.com/office/drawing/2014/main" id="{E020AF5D-8B60-AFAB-EC5D-83B62373A753}"/>
              </a:ext>
            </a:extLst>
          </p:cNvPr>
          <p:cNvGrpSpPr/>
          <p:nvPr/>
        </p:nvGrpSpPr>
        <p:grpSpPr>
          <a:xfrm>
            <a:off x="975556" y="453523"/>
            <a:ext cx="9431120" cy="1485024"/>
            <a:chOff x="2728" y="8209"/>
            <a:chExt cx="8253" cy="957"/>
          </a:xfrm>
        </p:grpSpPr>
        <p:sp>
          <p:nvSpPr>
            <p:cNvPr id="3" name="圆角矩形 108">
              <a:extLst>
                <a:ext uri="{FF2B5EF4-FFF2-40B4-BE49-F238E27FC236}">
                  <a16:creationId xmlns:a16="http://schemas.microsoft.com/office/drawing/2014/main" id="{694DE51E-7F6F-E43F-B4FB-18C49C434205}"/>
                </a:ext>
              </a:extLst>
            </p:cNvPr>
            <p:cNvSpPr/>
            <p:nvPr/>
          </p:nvSpPr>
          <p:spPr>
            <a:xfrm>
              <a:off x="2809" y="8219"/>
              <a:ext cx="8172" cy="947"/>
            </a:xfrm>
            <a:prstGeom prst="roundRect">
              <a:avLst/>
            </a:prstGeom>
            <a:solidFill>
              <a:srgbClr val="48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4" name="文本框 110">
              <a:extLst>
                <a:ext uri="{FF2B5EF4-FFF2-40B4-BE49-F238E27FC236}">
                  <a16:creationId xmlns:a16="http://schemas.microsoft.com/office/drawing/2014/main" id="{ABA218D8-4382-6D5E-7900-8AC14F59532F}"/>
                </a:ext>
              </a:extLst>
            </p:cNvPr>
            <p:cNvSpPr txBox="1"/>
            <p:nvPr/>
          </p:nvSpPr>
          <p:spPr>
            <a:xfrm>
              <a:off x="2728" y="8209"/>
              <a:ext cx="8172" cy="853"/>
            </a:xfrm>
            <a:prstGeom prst="rect">
              <a:avLst/>
            </a:prstGeom>
            <a:noFill/>
          </p:spPr>
          <p:txBody>
            <a:bodyPr wrap="square" rtlCol="0">
              <a:spAutoFit/>
            </a:bodyPr>
            <a:lstStyle/>
            <a:p>
              <a:pPr lvl="0" algn="ctr">
                <a:defRPr/>
              </a:pPr>
              <a:r>
                <a:rPr lang="en-US" sz="4000" b="1">
                  <a:solidFill>
                    <a:schemeClr val="bg1"/>
                  </a:solidFill>
                  <a:latin typeface="Cambria" panose="02040503050406030204" pitchFamily="18" charset="0"/>
                  <a:ea typeface="Cambria" panose="02040503050406030204" pitchFamily="18" charset="0"/>
                </a:rPr>
                <a:t>1. Kể cho người thân nghe câu chuyện </a:t>
              </a:r>
              <a:r>
                <a:rPr lang="en-US" sz="4000" b="1" i="1">
                  <a:solidFill>
                    <a:schemeClr val="bg1"/>
                  </a:solidFill>
                  <a:latin typeface="Cambria" panose="02040503050406030204" pitchFamily="18" charset="0"/>
                  <a:ea typeface="Cambria" panose="02040503050406030204" pitchFamily="18" charset="0"/>
                </a:rPr>
                <a:t>Nhà phát minh và bà cụ</a:t>
              </a:r>
              <a:r>
                <a:rPr lang="en-US" sz="4000" b="1">
                  <a:solidFill>
                    <a:schemeClr val="bg1"/>
                  </a:solidFill>
                  <a:latin typeface="Cambria" panose="02040503050406030204" pitchFamily="18" charset="0"/>
                  <a:ea typeface="Cambria" panose="02040503050406030204" pitchFamily="18" charset="0"/>
                </a:rPr>
                <a:t>.</a:t>
              </a:r>
              <a:r>
                <a:rPr lang="vi-VN" sz="4000" b="1">
                  <a:solidFill>
                    <a:schemeClr val="bg1"/>
                  </a:solidFill>
                  <a:latin typeface="Cambria" panose="02040503050406030204" pitchFamily="18" charset="0"/>
                  <a:ea typeface="Cambria" panose="02040503050406030204" pitchFamily="18" charset="0"/>
                </a:rPr>
                <a:t> </a:t>
              </a:r>
              <a:endParaRPr lang="en-US" altLang="zh-CN" sz="6000" b="1" dirty="0">
                <a:solidFill>
                  <a:schemeClr val="bg1"/>
                </a:solidFill>
                <a:latin typeface="Cambria" panose="02040503050406030204" pitchFamily="18" charset="0"/>
                <a:ea typeface="Cambria" panose="02040503050406030204" pitchFamily="18" charset="0"/>
                <a:cs typeface="Vogue-ExtraBold" panose="020B0500000000000000" pitchFamily="34" charset="0"/>
              </a:endParaRPr>
            </a:p>
          </p:txBody>
        </p:sp>
      </p:grpSp>
      <p:pic>
        <p:nvPicPr>
          <p:cNvPr id="6" name="图形" descr="5c9cfb7bea024"/>
          <p:cNvPicPr>
            <a:picLocks noChangeAspect="1"/>
          </p:cNvPicPr>
          <p:nvPr/>
        </p:nvPicPr>
        <p:blipFill>
          <a:blip r:embed="rId3"/>
          <a:srcRect l="3037" t="8009" r="4454" b="5167"/>
          <a:stretch>
            <a:fillRect/>
          </a:stretch>
        </p:blipFill>
        <p:spPr>
          <a:xfrm>
            <a:off x="191069" y="3903839"/>
            <a:ext cx="3016155" cy="2831331"/>
          </a:xfrm>
          <a:prstGeom prst="rect">
            <a:avLst/>
          </a:prstGeom>
        </p:spPr>
      </p:pic>
    </p:spTree>
    <p:extLst>
      <p:ext uri="{BB962C8B-B14F-4D97-AF65-F5344CB8AC3E}">
        <p14:creationId xmlns:p14="http://schemas.microsoft.com/office/powerpoint/2010/main" val="2376208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0806" y="2217785"/>
            <a:ext cx="7529970" cy="4232245"/>
          </a:xfrm>
          <a:prstGeom prst="rect">
            <a:avLst/>
          </a:prstGeom>
          <a:ln>
            <a:noFill/>
          </a:ln>
          <a:effectLst>
            <a:softEdge rad="112500"/>
          </a:effectLst>
        </p:spPr>
      </p:pic>
      <p:grpSp>
        <p:nvGrpSpPr>
          <p:cNvPr id="2" name="组合 106">
            <a:extLst>
              <a:ext uri="{FF2B5EF4-FFF2-40B4-BE49-F238E27FC236}">
                <a16:creationId xmlns:a16="http://schemas.microsoft.com/office/drawing/2014/main" id="{E020AF5D-8B60-AFAB-EC5D-83B62373A753}"/>
              </a:ext>
            </a:extLst>
          </p:cNvPr>
          <p:cNvGrpSpPr/>
          <p:nvPr/>
        </p:nvGrpSpPr>
        <p:grpSpPr>
          <a:xfrm>
            <a:off x="975556" y="453523"/>
            <a:ext cx="9431120" cy="1485024"/>
            <a:chOff x="2728" y="8209"/>
            <a:chExt cx="8253" cy="957"/>
          </a:xfrm>
        </p:grpSpPr>
        <p:sp>
          <p:nvSpPr>
            <p:cNvPr id="3" name="圆角矩形 108">
              <a:extLst>
                <a:ext uri="{FF2B5EF4-FFF2-40B4-BE49-F238E27FC236}">
                  <a16:creationId xmlns:a16="http://schemas.microsoft.com/office/drawing/2014/main" id="{694DE51E-7F6F-E43F-B4FB-18C49C434205}"/>
                </a:ext>
              </a:extLst>
            </p:cNvPr>
            <p:cNvSpPr/>
            <p:nvPr/>
          </p:nvSpPr>
          <p:spPr>
            <a:xfrm>
              <a:off x="2809" y="8219"/>
              <a:ext cx="8172" cy="947"/>
            </a:xfrm>
            <a:prstGeom prst="roundRect">
              <a:avLst/>
            </a:prstGeom>
            <a:solidFill>
              <a:srgbClr val="48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4" name="文本框 110">
              <a:extLst>
                <a:ext uri="{FF2B5EF4-FFF2-40B4-BE49-F238E27FC236}">
                  <a16:creationId xmlns:a16="http://schemas.microsoft.com/office/drawing/2014/main" id="{ABA218D8-4382-6D5E-7900-8AC14F59532F}"/>
                </a:ext>
              </a:extLst>
            </p:cNvPr>
            <p:cNvSpPr txBox="1"/>
            <p:nvPr/>
          </p:nvSpPr>
          <p:spPr>
            <a:xfrm>
              <a:off x="2728" y="8209"/>
              <a:ext cx="8172" cy="932"/>
            </a:xfrm>
            <a:prstGeom prst="rect">
              <a:avLst/>
            </a:prstGeom>
            <a:noFill/>
          </p:spPr>
          <p:txBody>
            <a:bodyPr wrap="square" rtlCol="0">
              <a:spAutoFit/>
            </a:bodyPr>
            <a:lstStyle/>
            <a:p>
              <a:pPr lvl="0" algn="ctr">
                <a:defRPr/>
              </a:pPr>
              <a:r>
                <a:rPr lang="en-US" sz="4000" b="1">
                  <a:solidFill>
                    <a:schemeClr val="bg1"/>
                  </a:solidFill>
                  <a:latin typeface="Cambria" panose="02040503050406030204" pitchFamily="18" charset="0"/>
                  <a:ea typeface="Cambria" panose="02040503050406030204" pitchFamily="18" charset="0"/>
                </a:rPr>
                <a:t> </a:t>
              </a:r>
              <a:r>
                <a:rPr lang="en-US" sz="4400" b="1">
                  <a:solidFill>
                    <a:schemeClr val="bg1"/>
                  </a:solidFill>
                  <a:latin typeface="Cambria" panose="02040503050406030204" pitchFamily="18" charset="0"/>
                  <a:ea typeface="Cambria" panose="02040503050406030204" pitchFamily="18" charset="0"/>
                </a:rPr>
                <a:t>2. Tìm đọc một câu chuyện về nhà khoa học.</a:t>
              </a:r>
              <a:endParaRPr lang="en-US" altLang="zh-CN" sz="6600" b="1" dirty="0">
                <a:solidFill>
                  <a:schemeClr val="bg1"/>
                </a:solidFill>
                <a:latin typeface="Cambria" panose="02040503050406030204" pitchFamily="18" charset="0"/>
                <a:ea typeface="Cambria" panose="02040503050406030204" pitchFamily="18" charset="0"/>
                <a:cs typeface="Vogue-ExtraBold" panose="020B0500000000000000" pitchFamily="34" charset="0"/>
              </a:endParaRPr>
            </a:p>
          </p:txBody>
        </p:sp>
      </p:grpSp>
    </p:spTree>
    <p:extLst>
      <p:ext uri="{BB962C8B-B14F-4D97-AF65-F5344CB8AC3E}">
        <p14:creationId xmlns:p14="http://schemas.microsoft.com/office/powerpoint/2010/main" val="2954785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1"/>
          <p:cNvGrpSpPr/>
          <p:nvPr/>
        </p:nvGrpSpPr>
        <p:grpSpPr>
          <a:xfrm>
            <a:off x="-635" y="3701415"/>
            <a:ext cx="12192635" cy="3167380"/>
            <a:chOff x="-1" y="6744"/>
            <a:chExt cx="15613" cy="4056"/>
          </a:xfrm>
        </p:grpSpPr>
        <p:pic>
          <p:nvPicPr>
            <p:cNvPr id="3" name="图片 92"/>
            <p:cNvPicPr>
              <a:picLocks noChangeAspect="1"/>
            </p:cNvPicPr>
            <p:nvPr/>
          </p:nvPicPr>
          <p:blipFill rotWithShape="1">
            <a:blip r:embed="rId2" cstate="screen"/>
            <a:srcRect r="23940"/>
            <a:stretch>
              <a:fillRect/>
            </a:stretch>
          </p:blipFill>
          <p:spPr>
            <a:xfrm>
              <a:off x="-1" y="6744"/>
              <a:ext cx="14261" cy="4056"/>
            </a:xfrm>
            <a:prstGeom prst="rect">
              <a:avLst/>
            </a:prstGeom>
          </p:spPr>
        </p:pic>
        <p:pic>
          <p:nvPicPr>
            <p:cNvPr id="4" name="图片 93"/>
            <p:cNvPicPr>
              <a:picLocks noChangeAspect="1"/>
            </p:cNvPicPr>
            <p:nvPr/>
          </p:nvPicPr>
          <p:blipFill rotWithShape="1">
            <a:blip r:embed="rId2" cstate="screen"/>
            <a:srcRect r="23940"/>
            <a:stretch>
              <a:fillRect/>
            </a:stretch>
          </p:blipFill>
          <p:spPr>
            <a:xfrm flipH="1">
              <a:off x="1351" y="6744"/>
              <a:ext cx="14261" cy="4056"/>
            </a:xfrm>
            <a:prstGeom prst="rect">
              <a:avLst/>
            </a:prstGeom>
          </p:spPr>
        </p:pic>
      </p:grpSp>
      <p:grpSp>
        <p:nvGrpSpPr>
          <p:cNvPr id="5" name="组合 8"/>
          <p:cNvGrpSpPr/>
          <p:nvPr/>
        </p:nvGrpSpPr>
        <p:grpSpPr>
          <a:xfrm>
            <a:off x="685799" y="1665605"/>
            <a:ext cx="5361306" cy="1763395"/>
            <a:chOff x="713461" y="1529064"/>
            <a:chExt cx="5361544" cy="1763395"/>
          </a:xfrm>
        </p:grpSpPr>
        <p:pic>
          <p:nvPicPr>
            <p:cNvPr id="6" name="图片 9" descr="D:\资料\图片4.png图片4"/>
            <p:cNvPicPr>
              <a:picLocks noChangeAspect="1"/>
            </p:cNvPicPr>
            <p:nvPr/>
          </p:nvPicPr>
          <p:blipFill>
            <a:blip r:embed="rId3"/>
            <a:srcRect/>
            <a:stretch>
              <a:fillRect/>
            </a:stretch>
          </p:blipFill>
          <p:spPr>
            <a:xfrm>
              <a:off x="713461" y="1529064"/>
              <a:ext cx="5361544" cy="1763395"/>
            </a:xfrm>
            <a:prstGeom prst="rect">
              <a:avLst/>
            </a:prstGeom>
          </p:spPr>
        </p:pic>
        <p:sp>
          <p:nvSpPr>
            <p:cNvPr id="7" name="矩形 11"/>
            <p:cNvSpPr/>
            <p:nvPr/>
          </p:nvSpPr>
          <p:spPr>
            <a:xfrm>
              <a:off x="1850284" y="1816789"/>
              <a:ext cx="3192041"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思源黑体 CN Bold" panose="020B0800000000000000" charset="-122"/>
                  <a:cs typeface="+mn-ea"/>
                  <a:sym typeface="+mn-lt"/>
                </a:rPr>
                <a:t>Chia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思源黑体 CN Bold" panose="020B0800000000000000" charset="-122"/>
                  <a:cs typeface="+mn-ea"/>
                  <a:sym typeface="+mn-lt"/>
                </a:rPr>
                <a:t>sẻ</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思源黑体 CN Bold" panose="020B0800000000000000" charset="-122"/>
                  <a:cs typeface="+mn-ea"/>
                  <a:sym typeface="+mn-lt"/>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思源黑体 CN Bold" panose="020B0800000000000000" charset="-122"/>
                  <a:cs typeface="+mn-ea"/>
                  <a:sym typeface="+mn-lt"/>
                </a:rPr>
                <a:t>bài</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思源黑体 CN Bold" panose="020B0800000000000000" charset="-122"/>
                  <a:cs typeface="+mn-ea"/>
                  <a:sym typeface="+mn-lt"/>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思源黑体 CN Bold" panose="020B0800000000000000" charset="-122"/>
                  <a:cs typeface="+mn-ea"/>
                  <a:sym typeface="+mn-lt"/>
                </a:rPr>
                <a:t>học</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思源黑体 CN Bold" panose="020B0800000000000000" charset="-122"/>
                  <a:cs typeface="+mn-ea"/>
                  <a:sym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思源黑体 CN Bold" panose="020B0800000000000000" charset="-122"/>
                  <a:cs typeface="+mn-ea"/>
                  <a:sym typeface="+mn-lt"/>
                </a:rPr>
                <a:t>với</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思源黑体 CN Bold" panose="020B0800000000000000" charset="-122"/>
                  <a:cs typeface="+mn-ea"/>
                  <a:sym typeface="+mn-lt"/>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思源黑体 CN Bold" panose="020B0800000000000000" charset="-122"/>
                  <a:cs typeface="+mn-ea"/>
                  <a:sym typeface="+mn-lt"/>
                </a:rPr>
                <a:t>người</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思源黑体 CN Bold" panose="020B0800000000000000" charset="-122"/>
                  <a:cs typeface="+mn-ea"/>
                  <a:sym typeface="+mn-lt"/>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思源黑体 CN Bold" panose="020B0800000000000000" charset="-122"/>
                  <a:cs typeface="+mn-ea"/>
                  <a:sym typeface="+mn-lt"/>
                </a:rPr>
                <a:t>thân</a:t>
              </a:r>
              <a:endParaRPr kumimoji="0" lang="zh-CN" altLang="en-US" sz="3600" b="0" i="0" u="none" strike="noStrike" kern="1200" cap="none" spc="0" normalizeH="0" baseline="0" noProof="0" dirty="0">
                <a:ln>
                  <a:noFill/>
                </a:ln>
                <a:solidFill>
                  <a:prstClr val="black"/>
                </a:solidFill>
                <a:effectLst/>
                <a:uLnTx/>
                <a:uFillTx/>
                <a:latin typeface="Cambria" panose="02040503050406030204" pitchFamily="18" charset="0"/>
                <a:ea typeface="思源黑体 CN Bold" panose="020B0800000000000000" charset="-122"/>
                <a:cs typeface="+mn-ea"/>
                <a:sym typeface="+mn-lt"/>
              </a:endParaRPr>
            </a:p>
          </p:txBody>
        </p:sp>
      </p:grpSp>
      <p:grpSp>
        <p:nvGrpSpPr>
          <p:cNvPr id="8" name="组合 12"/>
          <p:cNvGrpSpPr/>
          <p:nvPr/>
        </p:nvGrpSpPr>
        <p:grpSpPr>
          <a:xfrm>
            <a:off x="636905" y="3441085"/>
            <a:ext cx="5459095" cy="1795145"/>
            <a:chOff x="7713" y="5827"/>
            <a:chExt cx="8597" cy="2827"/>
          </a:xfrm>
        </p:grpSpPr>
        <p:pic>
          <p:nvPicPr>
            <p:cNvPr id="9" name="图片 13" descr="D:\资料\图片4.png图片4"/>
            <p:cNvPicPr>
              <a:picLocks noChangeAspect="1"/>
            </p:cNvPicPr>
            <p:nvPr/>
          </p:nvPicPr>
          <p:blipFill>
            <a:blip r:embed="rId3"/>
            <a:srcRect/>
            <a:stretch>
              <a:fillRect/>
            </a:stretch>
          </p:blipFill>
          <p:spPr>
            <a:xfrm>
              <a:off x="7713" y="5827"/>
              <a:ext cx="8597" cy="2827"/>
            </a:xfrm>
            <a:prstGeom prst="rect">
              <a:avLst/>
            </a:prstGeom>
          </p:spPr>
        </p:pic>
        <p:sp>
          <p:nvSpPr>
            <p:cNvPr id="10" name="矩形 14"/>
            <p:cNvSpPr/>
            <p:nvPr/>
          </p:nvSpPr>
          <p:spPr>
            <a:xfrm>
              <a:off x="8780" y="6353"/>
              <a:ext cx="6173" cy="189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思源黑体 CN Bold" panose="020B0800000000000000" charset="-122"/>
                  <a:cs typeface="+mn-ea"/>
                  <a:sym typeface="+mn-lt"/>
                </a:rPr>
                <a:t>Tìm</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思源黑体 CN Bold" panose="020B0800000000000000" charset="-122"/>
                  <a:cs typeface="+mn-ea"/>
                  <a:sym typeface="+mn-lt"/>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思源黑体 CN Bold" panose="020B0800000000000000" charset="-122"/>
                  <a:cs typeface="+mn-ea"/>
                  <a:sym typeface="+mn-lt"/>
                </a:rPr>
                <a:t>đọc</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思源黑体 CN Bold" panose="020B0800000000000000" charset="-122"/>
                  <a:cs typeface="+mn-ea"/>
                  <a:sym typeface="+mn-lt"/>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思源黑体 CN Bold" panose="020B0800000000000000" charset="-122"/>
                  <a:cs typeface="+mn-ea"/>
                  <a:sym typeface="+mn-lt"/>
                </a:rPr>
                <a:t>các</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思源黑体 CN Bold" panose="020B0800000000000000" charset="-122"/>
                  <a:cs typeface="+mn-ea"/>
                  <a:sym typeface="+mn-lt"/>
                </a:rPr>
                <a:t> </a:t>
              </a: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思源黑体 CN Bold" panose="020B0800000000000000" charset="-122"/>
                  <a:cs typeface="+mn-ea"/>
                  <a:sym typeface="+mn-lt"/>
                </a:rPr>
                <a:t>truyện</a:t>
              </a:r>
              <a:endParaRPr lang="en-US" altLang="zh-CN" sz="3600" dirty="0">
                <a:solidFill>
                  <a:prstClr val="black"/>
                </a:solidFill>
                <a:latin typeface="Cambria" panose="02040503050406030204" pitchFamily="18" charset="0"/>
                <a:ea typeface="思源黑体 CN Bold" panose="020B0800000000000000"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Cambria" panose="02040503050406030204" pitchFamily="18" charset="0"/>
                  <a:ea typeface="思源黑体 CN Bold" panose="020B0800000000000000" charset="-122"/>
                  <a:cs typeface="+mn-ea"/>
                  <a:sym typeface="+mn-lt"/>
                </a:rPr>
                <a:t>theo</a:t>
              </a: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思源黑体 CN Bold" panose="020B0800000000000000" charset="-122"/>
                  <a:cs typeface="+mn-ea"/>
                  <a:sym typeface="+mn-lt"/>
                </a:rPr>
                <a:t> y</a:t>
              </a:r>
              <a:r>
                <a:rPr lang="en-US" altLang="zh-CN" sz="3600" dirty="0" err="1">
                  <a:solidFill>
                    <a:prstClr val="black"/>
                  </a:solidFill>
                  <a:latin typeface="Cambria" panose="02040503050406030204" pitchFamily="18" charset="0"/>
                  <a:ea typeface="思源黑体 CN Bold" panose="020B0800000000000000" charset="-122"/>
                  <a:cs typeface="+mn-ea"/>
                  <a:sym typeface="+mn-lt"/>
                </a:rPr>
                <a:t>êu</a:t>
              </a:r>
              <a:r>
                <a:rPr lang="en-US" altLang="zh-CN" sz="3600" dirty="0">
                  <a:solidFill>
                    <a:prstClr val="black"/>
                  </a:solidFill>
                  <a:latin typeface="Cambria" panose="02040503050406030204" pitchFamily="18" charset="0"/>
                  <a:ea typeface="思源黑体 CN Bold" panose="020B0800000000000000" charset="-122"/>
                  <a:cs typeface="+mn-ea"/>
                  <a:sym typeface="+mn-lt"/>
                </a:rPr>
                <a:t> </a:t>
              </a:r>
              <a:r>
                <a:rPr lang="en-US" altLang="zh-CN" sz="3600" dirty="0" err="1">
                  <a:solidFill>
                    <a:prstClr val="black"/>
                  </a:solidFill>
                  <a:latin typeface="Cambria" panose="02040503050406030204" pitchFamily="18" charset="0"/>
                  <a:ea typeface="思源黑体 CN Bold" panose="020B0800000000000000" charset="-122"/>
                  <a:cs typeface="+mn-ea"/>
                  <a:sym typeface="+mn-lt"/>
                </a:rPr>
                <a:t>cầu</a:t>
              </a:r>
              <a:endParaRPr kumimoji="0" lang="zh-CN" altLang="en-US" sz="3600" b="0" i="0" u="none" strike="noStrike" kern="1200" cap="none" spc="0" normalizeH="0" baseline="0" noProof="0" dirty="0">
                <a:ln>
                  <a:noFill/>
                </a:ln>
                <a:solidFill>
                  <a:prstClr val="black"/>
                </a:solidFill>
                <a:effectLst/>
                <a:uLnTx/>
                <a:uFillTx/>
                <a:latin typeface="Cambria" panose="02040503050406030204" pitchFamily="18" charset="0"/>
                <a:ea typeface="思源黑体 CN Bold" panose="020B0800000000000000" charset="-122"/>
                <a:cs typeface="+mn-ea"/>
                <a:sym typeface="+mn-lt"/>
              </a:endParaRPr>
            </a:p>
          </p:txBody>
        </p:sp>
      </p:grpSp>
      <p:pic>
        <p:nvPicPr>
          <p:cNvPr id="11" name="Picture 10">
            <a:extLst>
              <a:ext uri="{FF2B5EF4-FFF2-40B4-BE49-F238E27FC236}">
                <a16:creationId xmlns:a16="http://schemas.microsoft.com/office/drawing/2014/main" id="{6F695758-9920-1AE1-0A07-FB23D6AE2D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7450" y="2837578"/>
            <a:ext cx="5014822" cy="3560323"/>
          </a:xfrm>
          <a:prstGeom prst="rect">
            <a:avLst/>
          </a:prstGeom>
        </p:spPr>
      </p:pic>
      <p:pic>
        <p:nvPicPr>
          <p:cNvPr id="12" name="Picture 11">
            <a:extLst>
              <a:ext uri="{FF2B5EF4-FFF2-40B4-BE49-F238E27FC236}">
                <a16:creationId xmlns:a16="http://schemas.microsoft.com/office/drawing/2014/main" id="{ABF3F0E5-8903-DAF4-B278-31F4D829005C}"/>
              </a:ext>
            </a:extLst>
          </p:cNvPr>
          <p:cNvPicPr>
            <a:picLocks noChangeAspect="1"/>
          </p:cNvPicPr>
          <p:nvPr/>
        </p:nvPicPr>
        <p:blipFill>
          <a:blip r:embed="rId5"/>
          <a:stretch>
            <a:fillRect/>
          </a:stretch>
        </p:blipFill>
        <p:spPr>
          <a:xfrm>
            <a:off x="1909298" y="829137"/>
            <a:ext cx="3865199" cy="1036410"/>
          </a:xfrm>
          <a:prstGeom prst="rect">
            <a:avLst/>
          </a:prstGeom>
        </p:spPr>
      </p:pic>
    </p:spTree>
    <p:extLst>
      <p:ext uri="{BB962C8B-B14F-4D97-AF65-F5344CB8AC3E}">
        <p14:creationId xmlns:p14="http://schemas.microsoft.com/office/powerpoint/2010/main" val="3437224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3"/>
          <p:cNvGrpSpPr/>
          <p:nvPr/>
        </p:nvGrpSpPr>
        <p:grpSpPr>
          <a:xfrm rot="21420000">
            <a:off x="679154" y="532540"/>
            <a:ext cx="10848975" cy="6610985"/>
            <a:chOff x="1134" y="1242"/>
            <a:chExt cx="17085" cy="10411"/>
          </a:xfrm>
          <a:effectLst>
            <a:outerShdw dist="88900" dir="2700000" algn="tl" rotWithShape="0">
              <a:srgbClr val="83CEE9">
                <a:alpha val="100000"/>
              </a:srgbClr>
            </a:outerShdw>
          </a:effectLst>
        </p:grpSpPr>
        <p:sp>
          <p:nvSpPr>
            <p:cNvPr id="4" name="矩形 9"/>
            <p:cNvSpPr/>
            <p:nvPr/>
          </p:nvSpPr>
          <p:spPr>
            <a:xfrm>
              <a:off x="1134" y="1242"/>
              <a:ext cx="17085" cy="10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grpSp>
          <p:nvGrpSpPr>
            <p:cNvPr id="5" name="组合 42"/>
            <p:cNvGrpSpPr/>
            <p:nvPr/>
          </p:nvGrpSpPr>
          <p:grpSpPr>
            <a:xfrm>
              <a:off x="2150" y="1620"/>
              <a:ext cx="15052" cy="408"/>
              <a:chOff x="2174" y="1620"/>
              <a:chExt cx="15052" cy="408"/>
            </a:xfrm>
          </p:grpSpPr>
          <p:sp>
            <p:nvSpPr>
              <p:cNvPr id="6" name="椭圆 13"/>
              <p:cNvSpPr/>
              <p:nvPr/>
            </p:nvSpPr>
            <p:spPr>
              <a:xfrm>
                <a:off x="2174"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7" name="椭圆 14"/>
              <p:cNvSpPr/>
              <p:nvPr/>
            </p:nvSpPr>
            <p:spPr>
              <a:xfrm>
                <a:off x="3220"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8" name="椭圆 15"/>
              <p:cNvSpPr/>
              <p:nvPr/>
            </p:nvSpPr>
            <p:spPr>
              <a:xfrm>
                <a:off x="4266"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9" name="椭圆 16"/>
              <p:cNvSpPr/>
              <p:nvPr/>
            </p:nvSpPr>
            <p:spPr>
              <a:xfrm>
                <a:off x="5312"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10" name="椭圆 17"/>
              <p:cNvSpPr/>
              <p:nvPr/>
            </p:nvSpPr>
            <p:spPr>
              <a:xfrm>
                <a:off x="6358"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11" name="椭圆 18"/>
              <p:cNvSpPr/>
              <p:nvPr/>
            </p:nvSpPr>
            <p:spPr>
              <a:xfrm>
                <a:off x="7404"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12" name="椭圆 19"/>
              <p:cNvSpPr/>
              <p:nvPr/>
            </p:nvSpPr>
            <p:spPr>
              <a:xfrm>
                <a:off x="8450"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13" name="椭圆 20"/>
              <p:cNvSpPr/>
              <p:nvPr/>
            </p:nvSpPr>
            <p:spPr>
              <a:xfrm>
                <a:off x="9496"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14" name="椭圆 21"/>
              <p:cNvSpPr/>
              <p:nvPr/>
            </p:nvSpPr>
            <p:spPr>
              <a:xfrm>
                <a:off x="10542"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15" name="椭圆 22"/>
              <p:cNvSpPr/>
              <p:nvPr/>
            </p:nvSpPr>
            <p:spPr>
              <a:xfrm>
                <a:off x="11588"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16" name="椭圆 23"/>
              <p:cNvSpPr/>
              <p:nvPr/>
            </p:nvSpPr>
            <p:spPr>
              <a:xfrm>
                <a:off x="12634"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17" name="椭圆 24"/>
              <p:cNvSpPr/>
              <p:nvPr/>
            </p:nvSpPr>
            <p:spPr>
              <a:xfrm>
                <a:off x="13680"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18" name="椭圆 39"/>
              <p:cNvSpPr/>
              <p:nvPr/>
            </p:nvSpPr>
            <p:spPr>
              <a:xfrm>
                <a:off x="14726"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19" name="椭圆 40"/>
              <p:cNvSpPr/>
              <p:nvPr/>
            </p:nvSpPr>
            <p:spPr>
              <a:xfrm>
                <a:off x="15772"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20" name="椭圆 41"/>
              <p:cNvSpPr/>
              <p:nvPr/>
            </p:nvSpPr>
            <p:spPr>
              <a:xfrm>
                <a:off x="16818" y="1620"/>
                <a:ext cx="409" cy="409"/>
              </a:xfrm>
              <a:prstGeom prst="ellipse">
                <a:avLst/>
              </a:prstGeom>
              <a:solidFill>
                <a:srgbClr val="C7EAE2"/>
              </a:solidFill>
              <a:ln>
                <a:noFill/>
              </a:ln>
              <a:effectLst>
                <a:innerShdw blurRad="63500" dist="50800" dir="13500000">
                  <a:srgbClr val="83CEE9">
                    <a:alpha val="10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grpSp>
      </p:grpSp>
      <p:grpSp>
        <p:nvGrpSpPr>
          <p:cNvPr id="21" name="组合 91"/>
          <p:cNvGrpSpPr/>
          <p:nvPr/>
        </p:nvGrpSpPr>
        <p:grpSpPr>
          <a:xfrm>
            <a:off x="-635" y="3690620"/>
            <a:ext cx="12192350" cy="3167380"/>
            <a:chOff x="-1" y="6744"/>
            <a:chExt cx="15613" cy="4056"/>
          </a:xfrm>
        </p:grpSpPr>
        <p:pic>
          <p:nvPicPr>
            <p:cNvPr id="22" name="图片 92"/>
            <p:cNvPicPr>
              <a:picLocks noChangeAspect="1"/>
            </p:cNvPicPr>
            <p:nvPr/>
          </p:nvPicPr>
          <p:blipFill rotWithShape="1">
            <a:blip r:embed="rId2" cstate="screen"/>
            <a:srcRect r="23940"/>
            <a:stretch>
              <a:fillRect/>
            </a:stretch>
          </p:blipFill>
          <p:spPr>
            <a:xfrm>
              <a:off x="-1" y="6744"/>
              <a:ext cx="14261" cy="4056"/>
            </a:xfrm>
            <a:prstGeom prst="rect">
              <a:avLst/>
            </a:prstGeom>
          </p:spPr>
        </p:pic>
        <p:pic>
          <p:nvPicPr>
            <p:cNvPr id="23" name="图片 93"/>
            <p:cNvPicPr>
              <a:picLocks noChangeAspect="1"/>
            </p:cNvPicPr>
            <p:nvPr/>
          </p:nvPicPr>
          <p:blipFill rotWithShape="1">
            <a:blip r:embed="rId2" cstate="screen"/>
            <a:srcRect r="23940"/>
            <a:stretch>
              <a:fillRect/>
            </a:stretch>
          </p:blipFill>
          <p:spPr>
            <a:xfrm flipH="1">
              <a:off x="1351" y="6744"/>
              <a:ext cx="14261" cy="4056"/>
            </a:xfrm>
            <a:prstGeom prst="rect">
              <a:avLst/>
            </a:prstGeom>
          </p:spPr>
        </p:pic>
      </p:grpSp>
      <p:pic>
        <p:nvPicPr>
          <p:cNvPr id="24" name="Picture 23">
            <a:extLst>
              <a:ext uri="{FF2B5EF4-FFF2-40B4-BE49-F238E27FC236}">
                <a16:creationId xmlns:a16="http://schemas.microsoft.com/office/drawing/2014/main" id="{2F1670E0-2064-F9C2-CA4C-F4017F58CCB9}"/>
              </a:ext>
            </a:extLst>
          </p:cNvPr>
          <p:cNvPicPr>
            <a:picLocks noChangeAspect="1"/>
          </p:cNvPicPr>
          <p:nvPr/>
        </p:nvPicPr>
        <p:blipFill>
          <a:blip r:embed="rId3"/>
          <a:stretch>
            <a:fillRect/>
          </a:stretch>
        </p:blipFill>
        <p:spPr>
          <a:xfrm>
            <a:off x="1133850" y="2075685"/>
            <a:ext cx="9047248" cy="3438442"/>
          </a:xfrm>
          <a:prstGeom prst="rect">
            <a:avLst/>
          </a:prstGeom>
        </p:spPr>
      </p:pic>
      <p:grpSp>
        <p:nvGrpSpPr>
          <p:cNvPr id="25" name="组合 55"/>
          <p:cNvGrpSpPr/>
          <p:nvPr/>
        </p:nvGrpSpPr>
        <p:grpSpPr>
          <a:xfrm flipH="1">
            <a:off x="9189085" y="-1741805"/>
            <a:ext cx="3653790" cy="3722370"/>
            <a:chOff x="-1115" y="-2668"/>
            <a:chExt cx="5754" cy="5862"/>
          </a:xfrm>
          <a:solidFill>
            <a:srgbClr val="48A9CC"/>
          </a:solidFill>
        </p:grpSpPr>
        <p:sp>
          <p:nvSpPr>
            <p:cNvPr id="26" name="等腰三角形 56"/>
            <p:cNvSpPr/>
            <p:nvPr/>
          </p:nvSpPr>
          <p:spPr>
            <a:xfrm rot="11820000">
              <a:off x="110" y="2116"/>
              <a:ext cx="777" cy="949"/>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grpSp>
          <p:nvGrpSpPr>
            <p:cNvPr id="27" name="组合 57"/>
            <p:cNvGrpSpPr/>
            <p:nvPr/>
          </p:nvGrpSpPr>
          <p:grpSpPr>
            <a:xfrm>
              <a:off x="-1115" y="-2668"/>
              <a:ext cx="5755" cy="5862"/>
              <a:chOff x="-3487" y="-3690"/>
              <a:chExt cx="7948" cy="8096"/>
            </a:xfrm>
            <a:grpFill/>
          </p:grpSpPr>
          <p:grpSp>
            <p:nvGrpSpPr>
              <p:cNvPr id="28" name="组合 58"/>
              <p:cNvGrpSpPr/>
              <p:nvPr/>
            </p:nvGrpSpPr>
            <p:grpSpPr>
              <a:xfrm>
                <a:off x="-478" y="140"/>
                <a:ext cx="4939" cy="4266"/>
                <a:chOff x="-478" y="140"/>
                <a:chExt cx="4939" cy="4266"/>
              </a:xfrm>
              <a:grpFill/>
            </p:grpSpPr>
            <p:sp>
              <p:nvSpPr>
                <p:cNvPr id="30" name="等腰三角形 59"/>
                <p:cNvSpPr/>
                <p:nvPr/>
              </p:nvSpPr>
              <p:spPr>
                <a:xfrm rot="6420000">
                  <a:off x="3269" y="21"/>
                  <a:ext cx="1073" cy="1311"/>
                </a:xfrm>
                <a:prstGeom prst="triangl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31" name="等腰三角形 60"/>
                <p:cNvSpPr/>
                <p:nvPr/>
              </p:nvSpPr>
              <p:spPr>
                <a:xfrm rot="7200000">
                  <a:off x="2790" y="1190"/>
                  <a:ext cx="1073" cy="1311"/>
                </a:xfrm>
                <a:prstGeom prst="triangle">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32" name="等腰三角形 61"/>
                <p:cNvSpPr/>
                <p:nvPr/>
              </p:nvSpPr>
              <p:spPr>
                <a:xfrm rot="8460000">
                  <a:off x="1924" y="2152"/>
                  <a:ext cx="1073" cy="1311"/>
                </a:xfrm>
                <a:prstGeom prst="triangle">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33" name="等腰三角形 62"/>
                <p:cNvSpPr/>
                <p:nvPr/>
              </p:nvSpPr>
              <p:spPr>
                <a:xfrm rot="9540000">
                  <a:off x="839" y="2833"/>
                  <a:ext cx="1073" cy="131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sp>
              <p:nvSpPr>
                <p:cNvPr id="34" name="等腰三角形 63"/>
                <p:cNvSpPr/>
                <p:nvPr/>
              </p:nvSpPr>
              <p:spPr>
                <a:xfrm rot="10560000">
                  <a:off x="-478" y="3095"/>
                  <a:ext cx="1073" cy="1311"/>
                </a:xfrm>
                <a:prstGeom prs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cs"/>
                  </a:endParaRPr>
                </a:p>
              </p:txBody>
            </p:sp>
          </p:grpSp>
          <p:sp>
            <p:nvSpPr>
              <p:cNvPr id="29" name="弧形 64"/>
              <p:cNvSpPr/>
              <p:nvPr/>
            </p:nvSpPr>
            <p:spPr>
              <a:xfrm flipV="1">
                <a:off x="-3487" y="-3690"/>
                <a:ext cx="6797" cy="6828"/>
              </a:xfrm>
              <a:prstGeom prst="arc">
                <a:avLst>
                  <a:gd name="adj1" fmla="val 14021421"/>
                  <a:gd name="adj2" fmla="val 21340121"/>
                </a:avLst>
              </a:prstGeom>
              <a:noFill/>
              <a:ln w="38100">
                <a:solidFill>
                  <a:srgbClr val="634768"/>
                </a:solidFill>
              </a:ln>
              <a:extLst>
                <a:ext uri="{909E8E84-426E-40DD-AFC4-6F175D3DCCD1}">
                  <a14:hiddenFill xmlns:a14="http://schemas.microsoft.com/office/drawing/2010/main">
                    <a:grp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a:cs typeface="+mn-cs"/>
                </a:endParaRPr>
              </a:p>
            </p:txBody>
          </p:sp>
        </p:grpSp>
      </p:grpSp>
      <p:pic>
        <p:nvPicPr>
          <p:cNvPr id="35" name="图形" descr="5cbd2efc09b3b"/>
          <p:cNvPicPr>
            <a:picLocks noChangeAspect="1"/>
          </p:cNvPicPr>
          <p:nvPr/>
        </p:nvPicPr>
        <p:blipFill>
          <a:blip r:embed="rId4"/>
          <a:srcRect b="9620"/>
          <a:stretch>
            <a:fillRect/>
          </a:stretch>
        </p:blipFill>
        <p:spPr>
          <a:xfrm>
            <a:off x="29568" y="64900"/>
            <a:ext cx="1912654" cy="2592842"/>
          </a:xfrm>
          <a:prstGeom prst="rect">
            <a:avLst/>
          </a:prstGeom>
        </p:spPr>
      </p:pic>
    </p:spTree>
    <p:extLst>
      <p:ext uri="{BB962C8B-B14F-4D97-AF65-F5344CB8AC3E}">
        <p14:creationId xmlns:p14="http://schemas.microsoft.com/office/powerpoint/2010/main" val="2144359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0" y="0"/>
            <a:ext cx="12192635" cy="6866255"/>
            <a:chOff x="0" y="0"/>
            <a:chExt cx="19201" cy="10813"/>
          </a:xfrm>
        </p:grpSpPr>
        <p:pic>
          <p:nvPicPr>
            <p:cNvPr id="3" name="图形" descr="5ccee593e7ab4"/>
            <p:cNvPicPr>
              <a:picLocks noChangeAspect="1"/>
            </p:cNvPicPr>
            <p:nvPr>
              <p:custDataLst>
                <p:tags r:id="rId1"/>
              </p:custDataLst>
            </p:nvPr>
          </p:nvPicPr>
          <p:blipFill>
            <a:blip r:embed="rId5"/>
            <a:srcRect l="5472" t="28120" r="13171" b="26176"/>
            <a:stretch>
              <a:fillRect/>
            </a:stretch>
          </p:blipFill>
          <p:spPr>
            <a:xfrm>
              <a:off x="0" y="0"/>
              <a:ext cx="19201" cy="10800"/>
            </a:xfrm>
            <a:prstGeom prst="rect">
              <a:avLst/>
            </a:prstGeom>
          </p:spPr>
        </p:pic>
        <p:pic>
          <p:nvPicPr>
            <p:cNvPr id="4" name="图形" descr="5ccee593e7ab4-1"/>
            <p:cNvPicPr>
              <a:picLocks noChangeAspect="1"/>
            </p:cNvPicPr>
            <p:nvPr>
              <p:custDataLst>
                <p:tags r:id="rId2"/>
              </p:custDataLst>
            </p:nvPr>
          </p:nvPicPr>
          <p:blipFill>
            <a:blip r:embed="rId6"/>
            <a:srcRect r="75750" b="57414"/>
            <a:stretch>
              <a:fillRect/>
            </a:stretch>
          </p:blipFill>
          <p:spPr>
            <a:xfrm flipH="1">
              <a:off x="1465" y="390"/>
              <a:ext cx="4656" cy="4483"/>
            </a:xfrm>
            <a:prstGeom prst="rect">
              <a:avLst/>
            </a:prstGeom>
          </p:spPr>
        </p:pic>
        <p:grpSp>
          <p:nvGrpSpPr>
            <p:cNvPr id="5" name="组合 6"/>
            <p:cNvGrpSpPr/>
            <p:nvPr/>
          </p:nvGrpSpPr>
          <p:grpSpPr>
            <a:xfrm>
              <a:off x="3257" y="986"/>
              <a:ext cx="12886" cy="8877"/>
              <a:chOff x="2410" y="-450"/>
              <a:chExt cx="13936" cy="11010"/>
            </a:xfrm>
          </p:grpSpPr>
          <p:pic>
            <p:nvPicPr>
              <p:cNvPr id="10" name="图形" descr="5c8a35b8b500d-2"/>
              <p:cNvPicPr>
                <a:picLocks noChangeAspect="1"/>
              </p:cNvPicPr>
              <p:nvPr/>
            </p:nvPicPr>
            <p:blipFill>
              <a:blip r:embed="rId7"/>
              <a:stretch>
                <a:fillRect/>
              </a:stretch>
            </p:blipFill>
            <p:spPr>
              <a:xfrm>
                <a:off x="2612" y="-240"/>
                <a:ext cx="13735" cy="10800"/>
              </a:xfrm>
              <a:prstGeom prst="rect">
                <a:avLst/>
              </a:prstGeom>
            </p:spPr>
          </p:pic>
          <p:pic>
            <p:nvPicPr>
              <p:cNvPr id="11" name="图形" descr="5c8a35b8b500d"/>
              <p:cNvPicPr>
                <a:picLocks noChangeAspect="1"/>
              </p:cNvPicPr>
              <p:nvPr/>
            </p:nvPicPr>
            <p:blipFill>
              <a:blip r:embed="rId8"/>
              <a:stretch>
                <a:fillRect/>
              </a:stretch>
            </p:blipFill>
            <p:spPr>
              <a:xfrm>
                <a:off x="2410" y="-450"/>
                <a:ext cx="13719" cy="10800"/>
              </a:xfrm>
              <a:prstGeom prst="rect">
                <a:avLst/>
              </a:prstGeom>
              <a:effectLst/>
            </p:spPr>
          </p:pic>
        </p:grpSp>
        <p:pic>
          <p:nvPicPr>
            <p:cNvPr id="6" name="图形" descr="5cbd2efc09a0e"/>
            <p:cNvPicPr>
              <a:picLocks noChangeAspect="1"/>
            </p:cNvPicPr>
            <p:nvPr/>
          </p:nvPicPr>
          <p:blipFill>
            <a:blip r:embed="rId9"/>
            <a:srcRect t="4880" r="2994" b="6037"/>
            <a:stretch>
              <a:fillRect/>
            </a:stretch>
          </p:blipFill>
          <p:spPr>
            <a:xfrm>
              <a:off x="0" y="6929"/>
              <a:ext cx="5130" cy="3885"/>
            </a:xfrm>
            <a:prstGeom prst="rect">
              <a:avLst/>
            </a:prstGeom>
          </p:spPr>
        </p:pic>
        <p:pic>
          <p:nvPicPr>
            <p:cNvPr id="7" name="图形" descr="5b6073c69ac9c"/>
            <p:cNvPicPr>
              <a:picLocks noChangeAspect="1"/>
            </p:cNvPicPr>
            <p:nvPr/>
          </p:nvPicPr>
          <p:blipFill>
            <a:blip r:embed="rId10"/>
            <a:srcRect l="14063" t="11094" r="17969" b="20208"/>
            <a:stretch>
              <a:fillRect/>
            </a:stretch>
          </p:blipFill>
          <p:spPr>
            <a:xfrm>
              <a:off x="13981" y="5524"/>
              <a:ext cx="5220" cy="5276"/>
            </a:xfrm>
            <a:prstGeom prst="rect">
              <a:avLst/>
            </a:prstGeom>
          </p:spPr>
        </p:pic>
        <p:pic>
          <p:nvPicPr>
            <p:cNvPr id="8" name="图形" descr="5ce8f767eed3c"/>
            <p:cNvPicPr>
              <a:picLocks noChangeAspect="1"/>
            </p:cNvPicPr>
            <p:nvPr/>
          </p:nvPicPr>
          <p:blipFill>
            <a:blip r:embed="rId11"/>
            <a:srcRect l="79370" t="42150" b="36660"/>
            <a:stretch>
              <a:fillRect/>
            </a:stretch>
          </p:blipFill>
          <p:spPr>
            <a:xfrm>
              <a:off x="13381" y="920"/>
              <a:ext cx="5820" cy="2989"/>
            </a:xfrm>
            <a:prstGeom prst="rect">
              <a:avLst/>
            </a:prstGeom>
          </p:spPr>
        </p:pic>
        <p:pic>
          <p:nvPicPr>
            <p:cNvPr id="9" name="图形" descr="5ce8f767eed3c"/>
            <p:cNvPicPr>
              <a:picLocks noChangeAspect="1"/>
            </p:cNvPicPr>
            <p:nvPr>
              <p:custDataLst>
                <p:tags r:id="rId3"/>
              </p:custDataLst>
            </p:nvPr>
          </p:nvPicPr>
          <p:blipFill>
            <a:blip r:embed="rId11"/>
            <a:srcRect t="35004" r="83984" b="23742"/>
            <a:stretch>
              <a:fillRect/>
            </a:stretch>
          </p:blipFill>
          <p:spPr>
            <a:xfrm>
              <a:off x="0" y="3373"/>
              <a:ext cx="2097" cy="2701"/>
            </a:xfrm>
            <a:prstGeom prst="rect">
              <a:avLst/>
            </a:prstGeom>
          </p:spPr>
        </p:pic>
      </p:grpSp>
      <p:pic>
        <p:nvPicPr>
          <p:cNvPr id="13" name="Picture 12">
            <a:extLst>
              <a:ext uri="{FF2B5EF4-FFF2-40B4-BE49-F238E27FC236}">
                <a16:creationId xmlns:a16="http://schemas.microsoft.com/office/drawing/2014/main" id="{F1D56563-CC72-428C-E560-584D65FF9BBC}"/>
              </a:ext>
            </a:extLst>
          </p:cNvPr>
          <p:cNvPicPr>
            <a:picLocks noChangeAspect="1"/>
          </p:cNvPicPr>
          <p:nvPr/>
        </p:nvPicPr>
        <p:blipFill>
          <a:blip r:embed="rId12"/>
          <a:stretch>
            <a:fillRect/>
          </a:stretch>
        </p:blipFill>
        <p:spPr>
          <a:xfrm>
            <a:off x="2408555" y="1429055"/>
            <a:ext cx="7585340" cy="3131846"/>
          </a:xfrm>
          <a:prstGeom prst="rect">
            <a:avLst/>
          </a:prstGeom>
        </p:spPr>
      </p:pic>
    </p:spTree>
    <p:extLst>
      <p:ext uri="{BB962C8B-B14F-4D97-AF65-F5344CB8AC3E}">
        <p14:creationId xmlns:p14="http://schemas.microsoft.com/office/powerpoint/2010/main" val="1012083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667" r="11823"/>
          <a:stretch/>
        </p:blipFill>
        <p:spPr>
          <a:xfrm>
            <a:off x="522514" y="1646869"/>
            <a:ext cx="4528457" cy="4797474"/>
          </a:xfrm>
          <a:prstGeom prst="rect">
            <a:avLst/>
          </a:prstGeom>
        </p:spPr>
      </p:pic>
      <p:sp>
        <p:nvSpPr>
          <p:cNvPr id="3" name="TextBox 2"/>
          <p:cNvSpPr txBox="1"/>
          <p:nvPr/>
        </p:nvSpPr>
        <p:spPr>
          <a:xfrm>
            <a:off x="979715" y="435428"/>
            <a:ext cx="10363200" cy="830997"/>
          </a:xfrm>
          <a:prstGeom prst="rect">
            <a:avLst/>
          </a:prstGeom>
          <a:noFill/>
        </p:spPr>
        <p:txBody>
          <a:bodyPr wrap="square" rtlCol="0">
            <a:spAutoFit/>
          </a:bodyPr>
          <a:lstStyle/>
          <a:p>
            <a:r>
              <a:rPr lang="en-US" sz="4800" b="1">
                <a:solidFill>
                  <a:srgbClr val="0070C0"/>
                </a:solidFill>
                <a:latin typeface="Cambria" panose="02040503050406030204" pitchFamily="18" charset="0"/>
                <a:ea typeface="Cambria" panose="02040503050406030204" pitchFamily="18" charset="0"/>
              </a:rPr>
              <a:t>Em biết gì về nhà bác học Ê-đi-xơn?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010" y="1813392"/>
            <a:ext cx="4261037" cy="39150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29464EBE-5E07-3BBF-652D-3E3449BD7C27}"/>
              </a:ext>
            </a:extLst>
          </p:cNvPr>
          <p:cNvPicPr>
            <a:picLocks noChangeAspect="1"/>
          </p:cNvPicPr>
          <p:nvPr/>
        </p:nvPicPr>
        <p:blipFill>
          <a:blip r:embed="rId4"/>
          <a:stretch>
            <a:fillRect/>
          </a:stretch>
        </p:blipFill>
        <p:spPr>
          <a:xfrm>
            <a:off x="2277985" y="7353558"/>
            <a:ext cx="8606325" cy="2367538"/>
          </a:xfrm>
          <a:prstGeom prst="rect">
            <a:avLst/>
          </a:prstGeom>
        </p:spPr>
      </p:pic>
      <p:pic>
        <p:nvPicPr>
          <p:cNvPr id="6" name="Picture 5">
            <a:extLst>
              <a:ext uri="{FF2B5EF4-FFF2-40B4-BE49-F238E27FC236}">
                <a16:creationId xmlns:a16="http://schemas.microsoft.com/office/drawing/2014/main" id="{A041B519-3A9C-9FBA-C4C5-0832328ECE1A}"/>
              </a:ext>
            </a:extLst>
          </p:cNvPr>
          <p:cNvPicPr>
            <a:picLocks noChangeAspect="1"/>
          </p:cNvPicPr>
          <p:nvPr/>
        </p:nvPicPr>
        <p:blipFill>
          <a:blip r:embed="rId4"/>
          <a:stretch>
            <a:fillRect/>
          </a:stretch>
        </p:blipFill>
        <p:spPr>
          <a:xfrm>
            <a:off x="16514964" y="-3303640"/>
            <a:ext cx="3724740" cy="1024649"/>
          </a:xfrm>
          <a:prstGeom prst="rect">
            <a:avLst/>
          </a:prstGeom>
        </p:spPr>
      </p:pic>
      <p:pic>
        <p:nvPicPr>
          <p:cNvPr id="8" name="Picture 7">
            <a:extLst>
              <a:ext uri="{FF2B5EF4-FFF2-40B4-BE49-F238E27FC236}">
                <a16:creationId xmlns:a16="http://schemas.microsoft.com/office/drawing/2014/main" id="{ECE0504B-207D-DF7C-E770-62A404504F37}"/>
              </a:ext>
            </a:extLst>
          </p:cNvPr>
          <p:cNvPicPr>
            <a:picLocks noChangeAspect="1"/>
          </p:cNvPicPr>
          <p:nvPr/>
        </p:nvPicPr>
        <p:blipFill>
          <a:blip r:embed="rId4"/>
          <a:stretch>
            <a:fillRect/>
          </a:stretch>
        </p:blipFill>
        <p:spPr>
          <a:xfrm>
            <a:off x="-3418834" y="-229571"/>
            <a:ext cx="3105309" cy="2991992"/>
          </a:xfrm>
          <a:prstGeom prst="rect">
            <a:avLst/>
          </a:prstGeom>
        </p:spPr>
      </p:pic>
    </p:spTree>
    <p:extLst>
      <p:ext uri="{BB962C8B-B14F-4D97-AF65-F5344CB8AC3E}">
        <p14:creationId xmlns:p14="http://schemas.microsoft.com/office/powerpoint/2010/main" val="1127406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6">
            <a:extLst>
              <a:ext uri="{FF2B5EF4-FFF2-40B4-BE49-F238E27FC236}">
                <a16:creationId xmlns:a16="http://schemas.microsoft.com/office/drawing/2014/main" id="{E020AF5D-8B60-AFAB-EC5D-83B62373A753}"/>
              </a:ext>
            </a:extLst>
          </p:cNvPr>
          <p:cNvGrpSpPr/>
          <p:nvPr/>
        </p:nvGrpSpPr>
        <p:grpSpPr>
          <a:xfrm>
            <a:off x="1159544" y="549053"/>
            <a:ext cx="9640114" cy="652145"/>
            <a:chOff x="2728" y="8209"/>
            <a:chExt cx="8253" cy="1027"/>
          </a:xfrm>
        </p:grpSpPr>
        <p:sp>
          <p:nvSpPr>
            <p:cNvPr id="3" name="圆角矩形 108">
              <a:extLst>
                <a:ext uri="{FF2B5EF4-FFF2-40B4-BE49-F238E27FC236}">
                  <a16:creationId xmlns:a16="http://schemas.microsoft.com/office/drawing/2014/main" id="{694DE51E-7F6F-E43F-B4FB-18C49C434205}"/>
                </a:ext>
              </a:extLst>
            </p:cNvPr>
            <p:cNvSpPr/>
            <p:nvPr/>
          </p:nvSpPr>
          <p:spPr>
            <a:xfrm>
              <a:off x="2809" y="8219"/>
              <a:ext cx="8172" cy="1017"/>
            </a:xfrm>
            <a:prstGeom prst="roundRect">
              <a:avLst/>
            </a:prstGeom>
            <a:solidFill>
              <a:srgbClr val="48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4" name="文本框 110">
              <a:extLst>
                <a:ext uri="{FF2B5EF4-FFF2-40B4-BE49-F238E27FC236}">
                  <a16:creationId xmlns:a16="http://schemas.microsoft.com/office/drawing/2014/main" id="{ABA218D8-4382-6D5E-7900-8AC14F59532F}"/>
                </a:ext>
              </a:extLst>
            </p:cNvPr>
            <p:cNvSpPr txBox="1"/>
            <p:nvPr/>
          </p:nvSpPr>
          <p:spPr>
            <a:xfrm>
              <a:off x="2728" y="8209"/>
              <a:ext cx="8172" cy="921"/>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Tx/>
                <a:buAutoNum type="arabicPeriod"/>
                <a:tabLst/>
                <a:defRPr/>
              </a:pPr>
              <a:r>
                <a:rPr lang="en-US" altLang="zh-CN" sz="32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rPr>
                <a:t>Nghe </a:t>
              </a:r>
              <a:r>
                <a:rPr lang="en-US" altLang="zh-CN" sz="3200" b="1" dirty="0" err="1">
                  <a:solidFill>
                    <a:prstClr val="white"/>
                  </a:solidFill>
                  <a:latin typeface="Cambria" panose="02040503050406030204" pitchFamily="18" charset="0"/>
                  <a:ea typeface="Vogue-ExtraBold" panose="020B0500000000000000" pitchFamily="34" charset="0"/>
                  <a:cs typeface="Vogue-ExtraBold" panose="020B0500000000000000" pitchFamily="34" charset="0"/>
                </a:rPr>
                <a:t>kể</a:t>
              </a:r>
              <a:r>
                <a:rPr lang="en-US" altLang="zh-CN" sz="32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rPr>
                <a:t> </a:t>
              </a:r>
              <a:r>
                <a:rPr lang="en-US" altLang="zh-CN" sz="3200" b="1" dirty="0" err="1">
                  <a:solidFill>
                    <a:prstClr val="white"/>
                  </a:solidFill>
                  <a:latin typeface="Cambria" panose="02040503050406030204" pitchFamily="18" charset="0"/>
                  <a:ea typeface="Vogue-ExtraBold" panose="020B0500000000000000" pitchFamily="34" charset="0"/>
                  <a:cs typeface="Vogue-ExtraBold" panose="020B0500000000000000" pitchFamily="34" charset="0"/>
                </a:rPr>
                <a:t>chuyện</a:t>
              </a:r>
              <a:r>
                <a:rPr lang="en-US" altLang="zh-CN" sz="32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rPr>
                <a:t> </a:t>
              </a:r>
              <a:r>
                <a:rPr lang="en-US" altLang="zh-CN" sz="3200" b="1" dirty="0" err="1">
                  <a:solidFill>
                    <a:prstClr val="white"/>
                  </a:solidFill>
                  <a:latin typeface="Cambria" panose="02040503050406030204" pitchFamily="18" charset="0"/>
                  <a:ea typeface="Vogue-ExtraBold" panose="020B0500000000000000" pitchFamily="34" charset="0"/>
                  <a:cs typeface="Vogue-ExtraBold" panose="020B0500000000000000" pitchFamily="34" charset="0"/>
                </a:rPr>
                <a:t>và</a:t>
              </a:r>
              <a:r>
                <a:rPr lang="en-US" altLang="zh-CN" sz="32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rPr>
                <a:t> </a:t>
              </a:r>
              <a:r>
                <a:rPr lang="en-US" altLang="zh-CN" sz="3200" b="1" dirty="0" err="1">
                  <a:solidFill>
                    <a:prstClr val="white"/>
                  </a:solidFill>
                  <a:latin typeface="Cambria" panose="02040503050406030204" pitchFamily="18" charset="0"/>
                  <a:ea typeface="Vogue-ExtraBold" panose="020B0500000000000000" pitchFamily="34" charset="0"/>
                  <a:cs typeface="Vogue-ExtraBold" panose="020B0500000000000000" pitchFamily="34" charset="0"/>
                </a:rPr>
                <a:t>ghi</a:t>
              </a:r>
              <a:r>
                <a:rPr lang="en-US" altLang="zh-CN" sz="32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rPr>
                <a:t> </a:t>
              </a:r>
              <a:r>
                <a:rPr lang="en-US" altLang="zh-CN" sz="3200" b="1" dirty="0" err="1">
                  <a:solidFill>
                    <a:prstClr val="white"/>
                  </a:solidFill>
                  <a:latin typeface="Cambria" panose="02040503050406030204" pitchFamily="18" charset="0"/>
                  <a:ea typeface="Vogue-ExtraBold" panose="020B0500000000000000" pitchFamily="34" charset="0"/>
                  <a:cs typeface="Vogue-ExtraBold" panose="020B0500000000000000" pitchFamily="34" charset="0"/>
                </a:rPr>
                <a:t>lại</a:t>
              </a:r>
              <a:r>
                <a:rPr lang="en-US" altLang="zh-CN" sz="32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rPr>
                <a:t> </a:t>
              </a:r>
              <a:r>
                <a:rPr lang="en-US" altLang="zh-CN" sz="3200" b="1" err="1">
                  <a:solidFill>
                    <a:prstClr val="white"/>
                  </a:solidFill>
                  <a:latin typeface="Cambria" panose="02040503050406030204" pitchFamily="18" charset="0"/>
                  <a:ea typeface="Vogue-ExtraBold" panose="020B0500000000000000" pitchFamily="34" charset="0"/>
                  <a:cs typeface="Vogue-ExtraBold" panose="020B0500000000000000" pitchFamily="34" charset="0"/>
                </a:rPr>
                <a:t>những</a:t>
              </a:r>
              <a:r>
                <a:rPr lang="en-US" altLang="zh-CN" sz="3200" b="1">
                  <a:solidFill>
                    <a:prstClr val="white"/>
                  </a:solidFill>
                  <a:latin typeface="Cambria" panose="02040503050406030204" pitchFamily="18" charset="0"/>
                  <a:ea typeface="Vogue-ExtraBold" panose="020B0500000000000000" pitchFamily="34" charset="0"/>
                  <a:cs typeface="Vogue-ExtraBold" panose="020B0500000000000000" pitchFamily="34" charset="0"/>
                </a:rPr>
                <a:t> sự việc chính.</a:t>
              </a:r>
              <a:endParaRPr lang="en-US" altLang="zh-CN" sz="32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endParaRP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56" y="1748177"/>
            <a:ext cx="3004691" cy="2932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889" y="1858420"/>
            <a:ext cx="2878191" cy="28091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432" y="1858420"/>
            <a:ext cx="2867153" cy="280911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9428" y="1858420"/>
            <a:ext cx="2820580" cy="280911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9428" y="1871641"/>
            <a:ext cx="2820580" cy="2809114"/>
          </a:xfrm>
          <a:prstGeom prst="rect">
            <a:avLst/>
          </a:prstGeom>
        </p:spPr>
      </p:pic>
      <p:pic>
        <p:nvPicPr>
          <p:cNvPr id="10" name="Picture 9">
            <a:extLst>
              <a:ext uri="{FF2B5EF4-FFF2-40B4-BE49-F238E27FC236}">
                <a16:creationId xmlns:a16="http://schemas.microsoft.com/office/drawing/2014/main" id="{5067E5CD-F9F4-A786-C1A3-0DF7201656A4}"/>
              </a:ext>
            </a:extLst>
          </p:cNvPr>
          <p:cNvPicPr>
            <a:picLocks noChangeAspect="1"/>
          </p:cNvPicPr>
          <p:nvPr/>
        </p:nvPicPr>
        <p:blipFill>
          <a:blip r:embed="rId6"/>
          <a:stretch>
            <a:fillRect/>
          </a:stretch>
        </p:blipFill>
        <p:spPr>
          <a:xfrm>
            <a:off x="2277985" y="7353558"/>
            <a:ext cx="8606325" cy="2367538"/>
          </a:xfrm>
          <a:prstGeom prst="rect">
            <a:avLst/>
          </a:prstGeom>
        </p:spPr>
      </p:pic>
      <p:pic>
        <p:nvPicPr>
          <p:cNvPr id="11" name="Picture 10">
            <a:extLst>
              <a:ext uri="{FF2B5EF4-FFF2-40B4-BE49-F238E27FC236}">
                <a16:creationId xmlns:a16="http://schemas.microsoft.com/office/drawing/2014/main" id="{92D0428F-B4F6-D26A-E7F2-7C0F55D8FD64}"/>
              </a:ext>
            </a:extLst>
          </p:cNvPr>
          <p:cNvPicPr>
            <a:picLocks noChangeAspect="1"/>
          </p:cNvPicPr>
          <p:nvPr/>
        </p:nvPicPr>
        <p:blipFill>
          <a:blip r:embed="rId6"/>
          <a:stretch>
            <a:fillRect/>
          </a:stretch>
        </p:blipFill>
        <p:spPr>
          <a:xfrm>
            <a:off x="16514964" y="-3303640"/>
            <a:ext cx="3724740" cy="1024649"/>
          </a:xfrm>
          <a:prstGeom prst="rect">
            <a:avLst/>
          </a:prstGeom>
        </p:spPr>
      </p:pic>
      <p:pic>
        <p:nvPicPr>
          <p:cNvPr id="12" name="Picture 11">
            <a:extLst>
              <a:ext uri="{FF2B5EF4-FFF2-40B4-BE49-F238E27FC236}">
                <a16:creationId xmlns:a16="http://schemas.microsoft.com/office/drawing/2014/main" id="{CD4122A0-E90F-CBC6-B834-F0B66D4F74F4}"/>
              </a:ext>
            </a:extLst>
          </p:cNvPr>
          <p:cNvPicPr>
            <a:picLocks noChangeAspect="1"/>
          </p:cNvPicPr>
          <p:nvPr/>
        </p:nvPicPr>
        <p:blipFill>
          <a:blip r:embed="rId6"/>
          <a:stretch>
            <a:fillRect/>
          </a:stretch>
        </p:blipFill>
        <p:spPr>
          <a:xfrm>
            <a:off x="-3418834" y="-229571"/>
            <a:ext cx="3105309" cy="2991992"/>
          </a:xfrm>
          <a:prstGeom prst="rect">
            <a:avLst/>
          </a:prstGeom>
        </p:spPr>
      </p:pic>
    </p:spTree>
    <p:extLst>
      <p:ext uri="{BB962C8B-B14F-4D97-AF65-F5344CB8AC3E}">
        <p14:creationId xmlns:p14="http://schemas.microsoft.com/office/powerpoint/2010/main" val="1209012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0" y="0"/>
            <a:ext cx="12192635" cy="6866255"/>
            <a:chOff x="0" y="0"/>
            <a:chExt cx="19201" cy="10813"/>
          </a:xfrm>
        </p:grpSpPr>
        <p:pic>
          <p:nvPicPr>
            <p:cNvPr id="3" name="图形" descr="5ccee593e7ab4"/>
            <p:cNvPicPr>
              <a:picLocks noChangeAspect="1"/>
            </p:cNvPicPr>
            <p:nvPr>
              <p:custDataLst>
                <p:tags r:id="rId1"/>
              </p:custDataLst>
            </p:nvPr>
          </p:nvPicPr>
          <p:blipFill>
            <a:blip r:embed="rId5"/>
            <a:srcRect l="5472" t="28120" r="13171" b="26176"/>
            <a:stretch>
              <a:fillRect/>
            </a:stretch>
          </p:blipFill>
          <p:spPr>
            <a:xfrm>
              <a:off x="0" y="0"/>
              <a:ext cx="19201" cy="10800"/>
            </a:xfrm>
            <a:prstGeom prst="rect">
              <a:avLst/>
            </a:prstGeom>
          </p:spPr>
        </p:pic>
        <p:pic>
          <p:nvPicPr>
            <p:cNvPr id="4" name="图形" descr="5ccee593e7ab4-1"/>
            <p:cNvPicPr>
              <a:picLocks noChangeAspect="1"/>
            </p:cNvPicPr>
            <p:nvPr>
              <p:custDataLst>
                <p:tags r:id="rId2"/>
              </p:custDataLst>
            </p:nvPr>
          </p:nvPicPr>
          <p:blipFill>
            <a:blip r:embed="rId6"/>
            <a:srcRect r="75750" b="57414"/>
            <a:stretch>
              <a:fillRect/>
            </a:stretch>
          </p:blipFill>
          <p:spPr>
            <a:xfrm flipH="1">
              <a:off x="1465" y="390"/>
              <a:ext cx="4656" cy="4483"/>
            </a:xfrm>
            <a:prstGeom prst="rect">
              <a:avLst/>
            </a:prstGeom>
          </p:spPr>
        </p:pic>
        <p:grpSp>
          <p:nvGrpSpPr>
            <p:cNvPr id="5" name="组合 6"/>
            <p:cNvGrpSpPr/>
            <p:nvPr/>
          </p:nvGrpSpPr>
          <p:grpSpPr>
            <a:xfrm>
              <a:off x="3257" y="986"/>
              <a:ext cx="12886" cy="8877"/>
              <a:chOff x="2410" y="-450"/>
              <a:chExt cx="13936" cy="11010"/>
            </a:xfrm>
          </p:grpSpPr>
          <p:pic>
            <p:nvPicPr>
              <p:cNvPr id="10" name="图形" descr="5c8a35b8b500d-2"/>
              <p:cNvPicPr>
                <a:picLocks noChangeAspect="1"/>
              </p:cNvPicPr>
              <p:nvPr/>
            </p:nvPicPr>
            <p:blipFill>
              <a:blip r:embed="rId7"/>
              <a:stretch>
                <a:fillRect/>
              </a:stretch>
            </p:blipFill>
            <p:spPr>
              <a:xfrm>
                <a:off x="2612" y="-240"/>
                <a:ext cx="13735" cy="10800"/>
              </a:xfrm>
              <a:prstGeom prst="rect">
                <a:avLst/>
              </a:prstGeom>
            </p:spPr>
          </p:pic>
          <p:pic>
            <p:nvPicPr>
              <p:cNvPr id="11" name="图形" descr="5c8a35b8b500d"/>
              <p:cNvPicPr>
                <a:picLocks noChangeAspect="1"/>
              </p:cNvPicPr>
              <p:nvPr/>
            </p:nvPicPr>
            <p:blipFill>
              <a:blip r:embed="rId8"/>
              <a:stretch>
                <a:fillRect/>
              </a:stretch>
            </p:blipFill>
            <p:spPr>
              <a:xfrm>
                <a:off x="2410" y="-450"/>
                <a:ext cx="13719" cy="10800"/>
              </a:xfrm>
              <a:prstGeom prst="rect">
                <a:avLst/>
              </a:prstGeom>
              <a:effectLst/>
            </p:spPr>
          </p:pic>
        </p:grpSp>
        <p:pic>
          <p:nvPicPr>
            <p:cNvPr id="6" name="图形" descr="5cbd2efc09a0e"/>
            <p:cNvPicPr>
              <a:picLocks noChangeAspect="1"/>
            </p:cNvPicPr>
            <p:nvPr/>
          </p:nvPicPr>
          <p:blipFill>
            <a:blip r:embed="rId9"/>
            <a:srcRect t="4880" r="2994" b="6037"/>
            <a:stretch>
              <a:fillRect/>
            </a:stretch>
          </p:blipFill>
          <p:spPr>
            <a:xfrm>
              <a:off x="0" y="6929"/>
              <a:ext cx="5130" cy="3885"/>
            </a:xfrm>
            <a:prstGeom prst="rect">
              <a:avLst/>
            </a:prstGeom>
          </p:spPr>
        </p:pic>
        <p:pic>
          <p:nvPicPr>
            <p:cNvPr id="7" name="图形" descr="5b6073c69ac9c"/>
            <p:cNvPicPr>
              <a:picLocks noChangeAspect="1"/>
            </p:cNvPicPr>
            <p:nvPr/>
          </p:nvPicPr>
          <p:blipFill>
            <a:blip r:embed="rId10"/>
            <a:srcRect l="14063" t="11094" r="17969" b="20208"/>
            <a:stretch>
              <a:fillRect/>
            </a:stretch>
          </p:blipFill>
          <p:spPr>
            <a:xfrm>
              <a:off x="13981" y="5524"/>
              <a:ext cx="5220" cy="5276"/>
            </a:xfrm>
            <a:prstGeom prst="rect">
              <a:avLst/>
            </a:prstGeom>
          </p:spPr>
        </p:pic>
        <p:pic>
          <p:nvPicPr>
            <p:cNvPr id="8" name="图形" descr="5ce8f767eed3c"/>
            <p:cNvPicPr>
              <a:picLocks noChangeAspect="1"/>
            </p:cNvPicPr>
            <p:nvPr/>
          </p:nvPicPr>
          <p:blipFill>
            <a:blip r:embed="rId11"/>
            <a:srcRect l="79370" t="42150" b="36660"/>
            <a:stretch>
              <a:fillRect/>
            </a:stretch>
          </p:blipFill>
          <p:spPr>
            <a:xfrm>
              <a:off x="13381" y="920"/>
              <a:ext cx="5820" cy="2989"/>
            </a:xfrm>
            <a:prstGeom prst="rect">
              <a:avLst/>
            </a:prstGeom>
          </p:spPr>
        </p:pic>
        <p:pic>
          <p:nvPicPr>
            <p:cNvPr id="9" name="图形" descr="5ce8f767eed3c"/>
            <p:cNvPicPr>
              <a:picLocks noChangeAspect="1"/>
            </p:cNvPicPr>
            <p:nvPr>
              <p:custDataLst>
                <p:tags r:id="rId3"/>
              </p:custDataLst>
            </p:nvPr>
          </p:nvPicPr>
          <p:blipFill>
            <a:blip r:embed="rId11"/>
            <a:srcRect t="35004" r="83984" b="23742"/>
            <a:stretch>
              <a:fillRect/>
            </a:stretch>
          </p:blipFill>
          <p:spPr>
            <a:xfrm>
              <a:off x="0" y="3373"/>
              <a:ext cx="2097" cy="2701"/>
            </a:xfrm>
            <a:prstGeom prst="rect">
              <a:avLst/>
            </a:prstGeom>
          </p:spPr>
        </p:pic>
      </p:grpSp>
      <p:pic>
        <p:nvPicPr>
          <p:cNvPr id="14" name="Picture 13">
            <a:extLst>
              <a:ext uri="{FF2B5EF4-FFF2-40B4-BE49-F238E27FC236}">
                <a16:creationId xmlns:a16="http://schemas.microsoft.com/office/drawing/2014/main" id="{D053F16A-8430-51EB-4C96-D11C5E9B5EBF}"/>
              </a:ext>
            </a:extLst>
          </p:cNvPr>
          <p:cNvPicPr>
            <a:picLocks noChangeAspect="1"/>
          </p:cNvPicPr>
          <p:nvPr/>
        </p:nvPicPr>
        <p:blipFill>
          <a:blip r:embed="rId12"/>
          <a:stretch>
            <a:fillRect/>
          </a:stretch>
        </p:blipFill>
        <p:spPr>
          <a:xfrm>
            <a:off x="564952" y="2339541"/>
            <a:ext cx="11308289" cy="1617144"/>
          </a:xfrm>
          <a:prstGeom prst="rect">
            <a:avLst/>
          </a:prstGeom>
        </p:spPr>
      </p:pic>
    </p:spTree>
    <p:extLst>
      <p:ext uri="{BB962C8B-B14F-4D97-AF65-F5344CB8AC3E}">
        <p14:creationId xmlns:p14="http://schemas.microsoft.com/office/powerpoint/2010/main" val="726141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 y="1830063"/>
            <a:ext cx="3883959" cy="3790743"/>
          </a:xfrm>
          <a:prstGeom prst="rect">
            <a:avLst/>
          </a:prstGeom>
        </p:spPr>
      </p:pic>
      <p:grpSp>
        <p:nvGrpSpPr>
          <p:cNvPr id="3" name="组合 106">
            <a:extLst>
              <a:ext uri="{FF2B5EF4-FFF2-40B4-BE49-F238E27FC236}">
                <a16:creationId xmlns:a16="http://schemas.microsoft.com/office/drawing/2014/main" id="{E020AF5D-8B60-AFAB-EC5D-83B62373A753}"/>
              </a:ext>
            </a:extLst>
          </p:cNvPr>
          <p:cNvGrpSpPr/>
          <p:nvPr/>
        </p:nvGrpSpPr>
        <p:grpSpPr>
          <a:xfrm>
            <a:off x="3247653" y="357984"/>
            <a:ext cx="5432324" cy="652145"/>
            <a:chOff x="2728" y="8209"/>
            <a:chExt cx="8253" cy="1027"/>
          </a:xfrm>
        </p:grpSpPr>
        <p:sp>
          <p:nvSpPr>
            <p:cNvPr id="4" name="圆角矩形 108">
              <a:extLst>
                <a:ext uri="{FF2B5EF4-FFF2-40B4-BE49-F238E27FC236}">
                  <a16:creationId xmlns:a16="http://schemas.microsoft.com/office/drawing/2014/main" id="{694DE51E-7F6F-E43F-B4FB-18C49C434205}"/>
                </a:ext>
              </a:extLst>
            </p:cNvPr>
            <p:cNvSpPr/>
            <p:nvPr/>
          </p:nvSpPr>
          <p:spPr>
            <a:xfrm>
              <a:off x="2809" y="8219"/>
              <a:ext cx="8172" cy="1017"/>
            </a:xfrm>
            <a:prstGeom prst="roundRect">
              <a:avLst/>
            </a:prstGeom>
            <a:solidFill>
              <a:srgbClr val="48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 name="文本框 110">
              <a:extLst>
                <a:ext uri="{FF2B5EF4-FFF2-40B4-BE49-F238E27FC236}">
                  <a16:creationId xmlns:a16="http://schemas.microsoft.com/office/drawing/2014/main" id="{ABA218D8-4382-6D5E-7900-8AC14F59532F}"/>
                </a:ext>
              </a:extLst>
            </p:cNvPr>
            <p:cNvSpPr txBox="1"/>
            <p:nvPr/>
          </p:nvSpPr>
          <p:spPr>
            <a:xfrm>
              <a:off x="2728" y="8209"/>
              <a:ext cx="8172" cy="921"/>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altLang="zh-CN" sz="3200" b="1">
                  <a:solidFill>
                    <a:prstClr val="white"/>
                  </a:solidFill>
                  <a:latin typeface="Cambria" panose="02040503050406030204" pitchFamily="18" charset="0"/>
                  <a:ea typeface="Vogue-ExtraBold" panose="020B0500000000000000" pitchFamily="34" charset="0"/>
                  <a:cs typeface="Vogue-ExtraBold" panose="020B0500000000000000" pitchFamily="34" charset="0"/>
                </a:rPr>
                <a:t>NHÀ PHÁT MINH VÀ BÀ CỤ</a:t>
              </a:r>
              <a:endParaRPr lang="en-US" altLang="zh-CN" sz="32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endParaRPr>
            </a:p>
          </p:txBody>
        </p:sp>
      </p:grpSp>
      <p:sp>
        <p:nvSpPr>
          <p:cNvPr id="6" name="TextBox 5"/>
          <p:cNvSpPr txBox="1"/>
          <p:nvPr/>
        </p:nvSpPr>
        <p:spPr>
          <a:xfrm>
            <a:off x="4694831" y="1542197"/>
            <a:ext cx="6946710" cy="4524315"/>
          </a:xfrm>
          <a:prstGeom prst="rect">
            <a:avLst/>
          </a:prstGeom>
          <a:noFill/>
        </p:spPr>
        <p:txBody>
          <a:bodyPr wrap="square" rtlCol="0">
            <a:spAutoFit/>
          </a:bodyPr>
          <a:lstStyle/>
          <a:p>
            <a:pPr algn="just"/>
            <a:r>
              <a:rPr lang="vi-VN" sz="3600" b="1" dirty="0">
                <a:solidFill>
                  <a:schemeClr val="accent5">
                    <a:lumMod val="75000"/>
                  </a:schemeClr>
                </a:solidFill>
                <a:latin typeface="Cambria" panose="02040503050406030204" pitchFamily="18" charset="0"/>
                <a:ea typeface="Cambria" panose="02040503050406030204" pitchFamily="18" charset="0"/>
              </a:rPr>
              <a:t>1. Ê – đi- xơn là một nhà bác học nổi tiếng người Mĩ. Khi ông chế ra đèn điện, người từ khắp nơi ùn ùn kéo đến xem. Có một bà cụ phải đi bộ mười hai cây số. Đến nơi, cụ mỏi quá, ngồi xuống vệ đường bóp chân, đấm lưng thùm thụp.</a:t>
            </a:r>
            <a:endParaRPr lang="en-US" sz="3600" b="1" dirty="0">
              <a:solidFill>
                <a:schemeClr val="accent5">
                  <a:lumMod val="75000"/>
                </a:schemeClr>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561486B2-1C5F-BBD5-BDBD-8068C9C44CF4}"/>
              </a:ext>
            </a:extLst>
          </p:cNvPr>
          <p:cNvPicPr>
            <a:picLocks noChangeAspect="1"/>
          </p:cNvPicPr>
          <p:nvPr/>
        </p:nvPicPr>
        <p:blipFill>
          <a:blip r:embed="rId3"/>
          <a:stretch>
            <a:fillRect/>
          </a:stretch>
        </p:blipFill>
        <p:spPr>
          <a:xfrm>
            <a:off x="2277985" y="7324061"/>
            <a:ext cx="8606325" cy="2367538"/>
          </a:xfrm>
          <a:prstGeom prst="rect">
            <a:avLst/>
          </a:prstGeom>
        </p:spPr>
      </p:pic>
      <p:pic>
        <p:nvPicPr>
          <p:cNvPr id="8" name="Picture 7">
            <a:extLst>
              <a:ext uri="{FF2B5EF4-FFF2-40B4-BE49-F238E27FC236}">
                <a16:creationId xmlns:a16="http://schemas.microsoft.com/office/drawing/2014/main" id="{ABE59487-B9C7-4C4D-735A-AF645A46D682}"/>
              </a:ext>
            </a:extLst>
          </p:cNvPr>
          <p:cNvPicPr>
            <a:picLocks noChangeAspect="1"/>
          </p:cNvPicPr>
          <p:nvPr/>
        </p:nvPicPr>
        <p:blipFill>
          <a:blip r:embed="rId3"/>
          <a:stretch>
            <a:fillRect/>
          </a:stretch>
        </p:blipFill>
        <p:spPr>
          <a:xfrm>
            <a:off x="16514964" y="-3333137"/>
            <a:ext cx="3724740" cy="1024649"/>
          </a:xfrm>
          <a:prstGeom prst="rect">
            <a:avLst/>
          </a:prstGeom>
        </p:spPr>
      </p:pic>
      <p:pic>
        <p:nvPicPr>
          <p:cNvPr id="9" name="Picture 8">
            <a:extLst>
              <a:ext uri="{FF2B5EF4-FFF2-40B4-BE49-F238E27FC236}">
                <a16:creationId xmlns:a16="http://schemas.microsoft.com/office/drawing/2014/main" id="{A98A2894-F915-9E80-8027-44105E0A0471}"/>
              </a:ext>
            </a:extLst>
          </p:cNvPr>
          <p:cNvPicPr>
            <a:picLocks noChangeAspect="1"/>
          </p:cNvPicPr>
          <p:nvPr/>
        </p:nvPicPr>
        <p:blipFill>
          <a:blip r:embed="rId3"/>
          <a:stretch>
            <a:fillRect/>
          </a:stretch>
        </p:blipFill>
        <p:spPr>
          <a:xfrm>
            <a:off x="-3418834" y="-259068"/>
            <a:ext cx="3105309" cy="2991992"/>
          </a:xfrm>
          <a:prstGeom prst="rect">
            <a:avLst/>
          </a:prstGeom>
        </p:spPr>
      </p:pic>
    </p:spTree>
    <p:extLst>
      <p:ext uri="{BB962C8B-B14F-4D97-AF65-F5344CB8AC3E}">
        <p14:creationId xmlns:p14="http://schemas.microsoft.com/office/powerpoint/2010/main" val="1996767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06">
            <a:extLst>
              <a:ext uri="{FF2B5EF4-FFF2-40B4-BE49-F238E27FC236}">
                <a16:creationId xmlns:a16="http://schemas.microsoft.com/office/drawing/2014/main" id="{E020AF5D-8B60-AFAB-EC5D-83B62373A753}"/>
              </a:ext>
            </a:extLst>
          </p:cNvPr>
          <p:cNvGrpSpPr/>
          <p:nvPr/>
        </p:nvGrpSpPr>
        <p:grpSpPr>
          <a:xfrm>
            <a:off x="3247653" y="357984"/>
            <a:ext cx="5432324" cy="652145"/>
            <a:chOff x="2728" y="8209"/>
            <a:chExt cx="8253" cy="1027"/>
          </a:xfrm>
        </p:grpSpPr>
        <p:sp>
          <p:nvSpPr>
            <p:cNvPr id="4" name="圆角矩形 108">
              <a:extLst>
                <a:ext uri="{FF2B5EF4-FFF2-40B4-BE49-F238E27FC236}">
                  <a16:creationId xmlns:a16="http://schemas.microsoft.com/office/drawing/2014/main" id="{694DE51E-7F6F-E43F-B4FB-18C49C434205}"/>
                </a:ext>
              </a:extLst>
            </p:cNvPr>
            <p:cNvSpPr/>
            <p:nvPr/>
          </p:nvSpPr>
          <p:spPr>
            <a:xfrm>
              <a:off x="2809" y="8219"/>
              <a:ext cx="8172" cy="1017"/>
            </a:xfrm>
            <a:prstGeom prst="roundRect">
              <a:avLst/>
            </a:prstGeom>
            <a:solidFill>
              <a:srgbClr val="48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 name="文本框 110">
              <a:extLst>
                <a:ext uri="{FF2B5EF4-FFF2-40B4-BE49-F238E27FC236}">
                  <a16:creationId xmlns:a16="http://schemas.microsoft.com/office/drawing/2014/main" id="{ABA218D8-4382-6D5E-7900-8AC14F59532F}"/>
                </a:ext>
              </a:extLst>
            </p:cNvPr>
            <p:cNvSpPr txBox="1"/>
            <p:nvPr/>
          </p:nvSpPr>
          <p:spPr>
            <a:xfrm>
              <a:off x="2728" y="8209"/>
              <a:ext cx="8172" cy="921"/>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altLang="zh-CN" sz="3200" b="1">
                  <a:solidFill>
                    <a:prstClr val="white"/>
                  </a:solidFill>
                  <a:latin typeface="Cambria" panose="02040503050406030204" pitchFamily="18" charset="0"/>
                  <a:ea typeface="Vogue-ExtraBold" panose="020B0500000000000000" pitchFamily="34" charset="0"/>
                  <a:cs typeface="Vogue-ExtraBold" panose="020B0500000000000000" pitchFamily="34" charset="0"/>
                </a:rPr>
                <a:t>NHÀ PHÁT MINH VÀ BÀ CỤ</a:t>
              </a:r>
              <a:endParaRPr lang="en-US" altLang="zh-CN" sz="32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endParaRPr>
            </a:p>
          </p:txBody>
        </p:sp>
      </p:grpSp>
      <p:sp>
        <p:nvSpPr>
          <p:cNvPr id="6" name="TextBox 5"/>
          <p:cNvSpPr txBox="1"/>
          <p:nvPr/>
        </p:nvSpPr>
        <p:spPr>
          <a:xfrm>
            <a:off x="4221742" y="1193903"/>
            <a:ext cx="7583571" cy="5410712"/>
          </a:xfrm>
          <a:prstGeom prst="rect">
            <a:avLst/>
          </a:prstGeom>
          <a:noFill/>
        </p:spPr>
        <p:txBody>
          <a:bodyPr wrap="square" rtlCol="0">
            <a:spAutoFit/>
          </a:bodyPr>
          <a:lstStyle/>
          <a:p>
            <a:pPr algn="just">
              <a:lnSpc>
                <a:spcPct val="90000"/>
              </a:lnSpc>
            </a:pPr>
            <a:r>
              <a:rPr lang="vi-VN" sz="3200" b="1">
                <a:solidFill>
                  <a:schemeClr val="accent5">
                    <a:lumMod val="75000"/>
                  </a:schemeClr>
                </a:solidFill>
                <a:latin typeface="Cambria" panose="02040503050406030204" pitchFamily="18" charset="0"/>
                <a:ea typeface="Cambria" panose="02040503050406030204" pitchFamily="18" charset="0"/>
              </a:rPr>
              <a:t>2. Lúc ấy, Ê-đi-xơn chợt đi qua. Ông dừng lại hỏi chuyện. Bà cụ nói :</a:t>
            </a:r>
          </a:p>
          <a:p>
            <a:pPr algn="just">
              <a:lnSpc>
                <a:spcPct val="90000"/>
              </a:lnSpc>
            </a:pPr>
            <a:r>
              <a:rPr lang="vi-VN" sz="3200" b="1">
                <a:solidFill>
                  <a:schemeClr val="accent5">
                    <a:lumMod val="75000"/>
                  </a:schemeClr>
                </a:solidFill>
                <a:latin typeface="Cambria" panose="02040503050406030204" pitchFamily="18" charset="0"/>
                <a:ea typeface="Cambria" panose="02040503050406030204" pitchFamily="18" charset="0"/>
              </a:rPr>
              <a:t>- Già đã phải đi bộ gần ba giờ đồng hồ để được nhìn tận mắt cái đèn điện. Giá ông Ê – đi- xơn làm được cái xe chở người già đi nơi này nơi khác có phải may mắn cho già không?</a:t>
            </a:r>
          </a:p>
          <a:p>
            <a:pPr algn="just">
              <a:lnSpc>
                <a:spcPct val="90000"/>
              </a:lnSpc>
            </a:pPr>
            <a:r>
              <a:rPr lang="vi-VN" sz="3200" b="1">
                <a:solidFill>
                  <a:schemeClr val="accent5">
                    <a:lumMod val="75000"/>
                  </a:schemeClr>
                </a:solidFill>
                <a:latin typeface="Cambria" panose="02040503050406030204" pitchFamily="18" charset="0"/>
                <a:ea typeface="Cambria" panose="02040503050406030204" pitchFamily="18" charset="0"/>
              </a:rPr>
              <a:t>- Thưa cụ, tôi tưởng vẫn có xe ngựa chở khách chứ ?</a:t>
            </a:r>
          </a:p>
          <a:p>
            <a:pPr algn="just">
              <a:lnSpc>
                <a:spcPct val="90000"/>
              </a:lnSpc>
            </a:pPr>
            <a:r>
              <a:rPr lang="vi-VN" sz="3200" b="1">
                <a:solidFill>
                  <a:schemeClr val="accent5">
                    <a:lumMod val="75000"/>
                  </a:schemeClr>
                </a:solidFill>
                <a:latin typeface="Cambria" panose="02040503050406030204" pitchFamily="18" charset="0"/>
                <a:ea typeface="Cambria" panose="02040503050406030204" pitchFamily="18" charset="0"/>
              </a:rPr>
              <a:t>- Đi xe  đấy thì ốm mất. Già chỉ muốn có một thứ xe không cần ngựa kéo mà lại thật êm.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37" y="2743201"/>
            <a:ext cx="3803475" cy="3712191"/>
          </a:xfrm>
          <a:prstGeom prst="rect">
            <a:avLst/>
          </a:prstGeom>
        </p:spPr>
      </p:pic>
      <p:pic>
        <p:nvPicPr>
          <p:cNvPr id="2" name="Picture 1">
            <a:extLst>
              <a:ext uri="{FF2B5EF4-FFF2-40B4-BE49-F238E27FC236}">
                <a16:creationId xmlns:a16="http://schemas.microsoft.com/office/drawing/2014/main" id="{B108328A-A0FC-BC89-B6D6-920D35EBC500}"/>
              </a:ext>
            </a:extLst>
          </p:cNvPr>
          <p:cNvPicPr>
            <a:picLocks noChangeAspect="1"/>
          </p:cNvPicPr>
          <p:nvPr/>
        </p:nvPicPr>
        <p:blipFill>
          <a:blip r:embed="rId3"/>
          <a:stretch>
            <a:fillRect/>
          </a:stretch>
        </p:blipFill>
        <p:spPr>
          <a:xfrm>
            <a:off x="2277985" y="7353558"/>
            <a:ext cx="8606325" cy="2367538"/>
          </a:xfrm>
          <a:prstGeom prst="rect">
            <a:avLst/>
          </a:prstGeom>
        </p:spPr>
      </p:pic>
      <p:pic>
        <p:nvPicPr>
          <p:cNvPr id="8" name="Picture 7">
            <a:extLst>
              <a:ext uri="{FF2B5EF4-FFF2-40B4-BE49-F238E27FC236}">
                <a16:creationId xmlns:a16="http://schemas.microsoft.com/office/drawing/2014/main" id="{6C04FCB4-BBE2-4E87-82F1-9550221F2F5E}"/>
              </a:ext>
            </a:extLst>
          </p:cNvPr>
          <p:cNvPicPr>
            <a:picLocks noChangeAspect="1"/>
          </p:cNvPicPr>
          <p:nvPr/>
        </p:nvPicPr>
        <p:blipFill>
          <a:blip r:embed="rId3"/>
          <a:stretch>
            <a:fillRect/>
          </a:stretch>
        </p:blipFill>
        <p:spPr>
          <a:xfrm>
            <a:off x="16514964" y="-3303640"/>
            <a:ext cx="3724740" cy="1024649"/>
          </a:xfrm>
          <a:prstGeom prst="rect">
            <a:avLst/>
          </a:prstGeom>
        </p:spPr>
      </p:pic>
      <p:pic>
        <p:nvPicPr>
          <p:cNvPr id="9" name="Picture 8">
            <a:extLst>
              <a:ext uri="{FF2B5EF4-FFF2-40B4-BE49-F238E27FC236}">
                <a16:creationId xmlns:a16="http://schemas.microsoft.com/office/drawing/2014/main" id="{3D60D133-A9DE-44B6-26B6-1A5AB68A91DA}"/>
              </a:ext>
            </a:extLst>
          </p:cNvPr>
          <p:cNvPicPr>
            <a:picLocks noChangeAspect="1"/>
          </p:cNvPicPr>
          <p:nvPr/>
        </p:nvPicPr>
        <p:blipFill>
          <a:blip r:embed="rId3"/>
          <a:stretch>
            <a:fillRect/>
          </a:stretch>
        </p:blipFill>
        <p:spPr>
          <a:xfrm>
            <a:off x="-3418834" y="-229571"/>
            <a:ext cx="3105309" cy="2991992"/>
          </a:xfrm>
          <a:prstGeom prst="rect">
            <a:avLst/>
          </a:prstGeom>
        </p:spPr>
      </p:pic>
    </p:spTree>
    <p:extLst>
      <p:ext uri="{BB962C8B-B14F-4D97-AF65-F5344CB8AC3E}">
        <p14:creationId xmlns:p14="http://schemas.microsoft.com/office/powerpoint/2010/main" val="1220363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06">
            <a:extLst>
              <a:ext uri="{FF2B5EF4-FFF2-40B4-BE49-F238E27FC236}">
                <a16:creationId xmlns:a16="http://schemas.microsoft.com/office/drawing/2014/main" id="{E020AF5D-8B60-AFAB-EC5D-83B62373A753}"/>
              </a:ext>
            </a:extLst>
          </p:cNvPr>
          <p:cNvGrpSpPr/>
          <p:nvPr/>
        </p:nvGrpSpPr>
        <p:grpSpPr>
          <a:xfrm>
            <a:off x="3247653" y="357984"/>
            <a:ext cx="5432324" cy="652145"/>
            <a:chOff x="2728" y="8209"/>
            <a:chExt cx="8253" cy="1027"/>
          </a:xfrm>
        </p:grpSpPr>
        <p:sp>
          <p:nvSpPr>
            <p:cNvPr id="4" name="圆角矩形 108">
              <a:extLst>
                <a:ext uri="{FF2B5EF4-FFF2-40B4-BE49-F238E27FC236}">
                  <a16:creationId xmlns:a16="http://schemas.microsoft.com/office/drawing/2014/main" id="{694DE51E-7F6F-E43F-B4FB-18C49C434205}"/>
                </a:ext>
              </a:extLst>
            </p:cNvPr>
            <p:cNvSpPr/>
            <p:nvPr/>
          </p:nvSpPr>
          <p:spPr>
            <a:xfrm>
              <a:off x="2809" y="8219"/>
              <a:ext cx="8172" cy="1017"/>
            </a:xfrm>
            <a:prstGeom prst="roundRect">
              <a:avLst/>
            </a:prstGeom>
            <a:solidFill>
              <a:srgbClr val="48A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 name="文本框 110">
              <a:extLst>
                <a:ext uri="{FF2B5EF4-FFF2-40B4-BE49-F238E27FC236}">
                  <a16:creationId xmlns:a16="http://schemas.microsoft.com/office/drawing/2014/main" id="{ABA218D8-4382-6D5E-7900-8AC14F59532F}"/>
                </a:ext>
              </a:extLst>
            </p:cNvPr>
            <p:cNvSpPr txBox="1"/>
            <p:nvPr/>
          </p:nvSpPr>
          <p:spPr>
            <a:xfrm>
              <a:off x="2728" y="8209"/>
              <a:ext cx="8172" cy="921"/>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altLang="zh-CN" sz="3200" b="1">
                  <a:solidFill>
                    <a:prstClr val="white"/>
                  </a:solidFill>
                  <a:latin typeface="Cambria" panose="02040503050406030204" pitchFamily="18" charset="0"/>
                  <a:ea typeface="Vogue-ExtraBold" panose="020B0500000000000000" pitchFamily="34" charset="0"/>
                  <a:cs typeface="Vogue-ExtraBold" panose="020B0500000000000000" pitchFamily="34" charset="0"/>
                </a:rPr>
                <a:t>NHÀ PHÁT MINH VÀ BÀ CỤ</a:t>
              </a:r>
              <a:endParaRPr lang="en-US" altLang="zh-CN" sz="3200" b="1" dirty="0">
                <a:solidFill>
                  <a:prstClr val="white"/>
                </a:solidFill>
                <a:latin typeface="Cambria" panose="02040503050406030204" pitchFamily="18" charset="0"/>
                <a:ea typeface="Vogue-ExtraBold" panose="020B0500000000000000" pitchFamily="34" charset="0"/>
                <a:cs typeface="Vogue-ExtraBold" panose="020B0500000000000000" pitchFamily="34" charset="0"/>
              </a:endParaRPr>
            </a:p>
          </p:txBody>
        </p:sp>
      </p:grpSp>
      <p:sp>
        <p:nvSpPr>
          <p:cNvPr id="6" name="TextBox 5"/>
          <p:cNvSpPr txBox="1"/>
          <p:nvPr/>
        </p:nvSpPr>
        <p:spPr>
          <a:xfrm>
            <a:off x="4176216" y="1228301"/>
            <a:ext cx="7629098" cy="5410712"/>
          </a:xfrm>
          <a:prstGeom prst="rect">
            <a:avLst/>
          </a:prstGeom>
          <a:noFill/>
        </p:spPr>
        <p:txBody>
          <a:bodyPr wrap="square" rtlCol="0">
            <a:spAutoFit/>
          </a:bodyPr>
          <a:lstStyle/>
          <a:p>
            <a:pPr algn="just">
              <a:lnSpc>
                <a:spcPct val="90000"/>
              </a:lnSpc>
            </a:pPr>
            <a:r>
              <a:rPr lang="vi-VN" sz="3200" b="1">
                <a:solidFill>
                  <a:schemeClr val="accent5">
                    <a:lumMod val="75000"/>
                  </a:schemeClr>
                </a:solidFill>
                <a:latin typeface="Cambria" panose="02040503050406030204" pitchFamily="18" charset="0"/>
                <a:ea typeface="Cambria" panose="02040503050406030204" pitchFamily="18" charset="0"/>
              </a:rPr>
              <a:t>3. Nghe bà cụ nói vậy, bỗng một ý nghĩ lóe lên trong đầu Ê – đi- xơn. Ông reo lên:</a:t>
            </a:r>
          </a:p>
          <a:p>
            <a:pPr algn="just">
              <a:lnSpc>
                <a:spcPct val="90000"/>
              </a:lnSpc>
            </a:pPr>
            <a:r>
              <a:rPr lang="vi-VN" sz="3200" b="1">
                <a:solidFill>
                  <a:schemeClr val="accent5">
                    <a:lumMod val="75000"/>
                  </a:schemeClr>
                </a:solidFill>
                <a:latin typeface="Cambria" panose="02040503050406030204" pitchFamily="18" charset="0"/>
                <a:ea typeface="Cambria" panose="02040503050406030204" pitchFamily="18" charset="0"/>
              </a:rPr>
              <a:t>- Cụ ơi ! Tôi là Ê – đi- xơn đây. Nhờ cụ mà tôi nảy ra ý định làm một cái xe chạy bằng dòng điện đấy.</a:t>
            </a:r>
          </a:p>
          <a:p>
            <a:pPr algn="just">
              <a:lnSpc>
                <a:spcPct val="90000"/>
              </a:lnSpc>
            </a:pPr>
            <a:r>
              <a:rPr lang="vi-VN" sz="3200" b="1">
                <a:solidFill>
                  <a:schemeClr val="accent5">
                    <a:lumMod val="75000"/>
                  </a:schemeClr>
                </a:solidFill>
                <a:latin typeface="Cambria" panose="02040503050406030204" pitchFamily="18" charset="0"/>
                <a:ea typeface="Cambria" panose="02040503050406030204" pitchFamily="18" charset="0"/>
              </a:rPr>
              <a:t>Bà cụ vô cùng ngạc nhiên khi thấy nhà bác học cũng bình thường như mọi người khác. Lúc chia tay, Ê – đi- xơn bảo:</a:t>
            </a:r>
          </a:p>
          <a:p>
            <a:pPr algn="just">
              <a:lnSpc>
                <a:spcPct val="90000"/>
              </a:lnSpc>
            </a:pPr>
            <a:r>
              <a:rPr lang="vi-VN" sz="3200" b="1">
                <a:solidFill>
                  <a:schemeClr val="accent5">
                    <a:lumMod val="75000"/>
                  </a:schemeClr>
                </a:solidFill>
                <a:latin typeface="Cambria" panose="02040503050406030204" pitchFamily="18" charset="0"/>
                <a:ea typeface="Cambria" panose="02040503050406030204" pitchFamily="18" charset="0"/>
              </a:rPr>
              <a:t>- Tôi sẽ mời cụ đi chuyến xe điện đầu tiên.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99" y="1571817"/>
            <a:ext cx="3716867" cy="3641628"/>
          </a:xfrm>
          <a:prstGeom prst="rect">
            <a:avLst/>
          </a:prstGeom>
        </p:spPr>
      </p:pic>
      <p:pic>
        <p:nvPicPr>
          <p:cNvPr id="2" name="Picture 1">
            <a:extLst>
              <a:ext uri="{FF2B5EF4-FFF2-40B4-BE49-F238E27FC236}">
                <a16:creationId xmlns:a16="http://schemas.microsoft.com/office/drawing/2014/main" id="{65B5F6EC-2EEE-EF9E-23B1-F03E5F119A5A}"/>
              </a:ext>
            </a:extLst>
          </p:cNvPr>
          <p:cNvPicPr>
            <a:picLocks noChangeAspect="1"/>
          </p:cNvPicPr>
          <p:nvPr/>
        </p:nvPicPr>
        <p:blipFill>
          <a:blip r:embed="rId3"/>
          <a:stretch>
            <a:fillRect/>
          </a:stretch>
        </p:blipFill>
        <p:spPr>
          <a:xfrm>
            <a:off x="2277985" y="7353558"/>
            <a:ext cx="8606325" cy="2367538"/>
          </a:xfrm>
          <a:prstGeom prst="rect">
            <a:avLst/>
          </a:prstGeom>
        </p:spPr>
      </p:pic>
      <p:pic>
        <p:nvPicPr>
          <p:cNvPr id="7" name="Picture 6">
            <a:extLst>
              <a:ext uri="{FF2B5EF4-FFF2-40B4-BE49-F238E27FC236}">
                <a16:creationId xmlns:a16="http://schemas.microsoft.com/office/drawing/2014/main" id="{2C9B1527-B693-4BB1-32CB-CE67AE692BF3}"/>
              </a:ext>
            </a:extLst>
          </p:cNvPr>
          <p:cNvPicPr>
            <a:picLocks noChangeAspect="1"/>
          </p:cNvPicPr>
          <p:nvPr/>
        </p:nvPicPr>
        <p:blipFill>
          <a:blip r:embed="rId3"/>
          <a:stretch>
            <a:fillRect/>
          </a:stretch>
        </p:blipFill>
        <p:spPr>
          <a:xfrm>
            <a:off x="16514964" y="-3303640"/>
            <a:ext cx="3724740" cy="1024649"/>
          </a:xfrm>
          <a:prstGeom prst="rect">
            <a:avLst/>
          </a:prstGeom>
        </p:spPr>
      </p:pic>
      <p:pic>
        <p:nvPicPr>
          <p:cNvPr id="9" name="Picture 8">
            <a:extLst>
              <a:ext uri="{FF2B5EF4-FFF2-40B4-BE49-F238E27FC236}">
                <a16:creationId xmlns:a16="http://schemas.microsoft.com/office/drawing/2014/main" id="{0C256B77-FC50-CADD-5C8C-2699A4BF0482}"/>
              </a:ext>
            </a:extLst>
          </p:cNvPr>
          <p:cNvPicPr>
            <a:picLocks noChangeAspect="1"/>
          </p:cNvPicPr>
          <p:nvPr/>
        </p:nvPicPr>
        <p:blipFill>
          <a:blip r:embed="rId3"/>
          <a:stretch>
            <a:fillRect/>
          </a:stretch>
        </p:blipFill>
        <p:spPr>
          <a:xfrm>
            <a:off x="-3418834" y="-229571"/>
            <a:ext cx="3105309" cy="2991992"/>
          </a:xfrm>
          <a:prstGeom prst="rect">
            <a:avLst/>
          </a:prstGeom>
        </p:spPr>
      </p:pic>
    </p:spTree>
    <p:extLst>
      <p:ext uri="{BB962C8B-B14F-4D97-AF65-F5344CB8AC3E}">
        <p14:creationId xmlns:p14="http://schemas.microsoft.com/office/powerpoint/2010/main" val="2407827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643</Words>
  <Application>Microsoft Office PowerPoint</Application>
  <PresentationFormat>Widescreen</PresentationFormat>
  <Paragraphs>38</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微软雅黑</vt:lpstr>
      <vt:lpstr>#9Slide07 HoneyCream</vt:lpstr>
      <vt:lpstr>Arial</vt:lpstr>
      <vt:lpstr>Cambria</vt:lpstr>
      <vt:lpstr>SVN-Newton</vt:lpstr>
      <vt:lpstr>Times New Roman</vt:lpstr>
      <vt:lpstr>包图简圆体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29</cp:revision>
  <dcterms:created xsi:type="dcterms:W3CDTF">2023-10-10T15:03:25Z</dcterms:created>
  <dcterms:modified xsi:type="dcterms:W3CDTF">2024-11-29T06:11:13Z</dcterms:modified>
</cp:coreProperties>
</file>