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6" d="100"/>
          <a:sy n="46" d="100"/>
        </p:scale>
        <p:origin x="18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714FE-A350-5F32-E7ED-1A755B7D98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F6913E-4A11-51B2-7B4F-56FBB0D493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758A6D-6C05-E812-1382-274C22E76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250FC-BC71-45E1-A1C7-F39684F14B14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BF44F0-52CE-6A10-34AE-9FA0868724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ECCF41-361E-7D6B-25C4-FE79E6EDD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CA736-D551-4EC3-AEF4-06FE294777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760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A3E15-C765-A69D-11F7-AEBF087B2E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BDF52B-4A71-6F54-85F1-CA8DBD60B0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FB9DBD-E802-99FB-84E9-C85476FBA7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250FC-BC71-45E1-A1C7-F39684F14B14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CA74E7-3F14-2972-F6C0-022A4F3AC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79CF74-B262-8802-F98A-A9C982B84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CA736-D551-4EC3-AEF4-06FE294777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051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C102E54-1A6B-40DF-16B8-6175654967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C29702-51DB-7975-FEB0-774DB63AE9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AEB027-860E-8F9F-B060-AC2E28136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250FC-BC71-45E1-A1C7-F39684F14B14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4EA9C4-C9AA-EC9B-B4E8-88A1C3CC1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CB73A4-0F77-0A62-4A8A-837D3437F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CA736-D551-4EC3-AEF4-06FE294777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171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376F3-C7B4-E5DE-CC54-16D442841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2597EB-4D5D-5AAF-3631-64B40D19DA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A08724-1D08-6104-488C-EACAB29F4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250FC-BC71-45E1-A1C7-F39684F14B14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30FF69-2003-9D12-9D0E-584B78AB2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0FE29B-D58A-CAE1-BA75-69B95294C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CA736-D551-4EC3-AEF4-06FE294777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547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EB227-C18D-C6F1-3766-8762CB3F4E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1D8C50-6D2E-5F54-2156-61CA1BB825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739A45-A98C-FF10-052C-9BF351CA9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250FC-BC71-45E1-A1C7-F39684F14B14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8BDE3A-0725-C71E-4125-AEC52C732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967DDA-865E-271A-FE4E-E7E9CAE25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CA736-D551-4EC3-AEF4-06FE294777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517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197CB6-BD03-997F-CD9A-25B816E47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0CF241-8C4C-98E3-CC0B-C784CC8A8B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797A16-757A-7FB8-AB8E-5A67B7546F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23C76D-B760-7520-1BC3-577D1AFAD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250FC-BC71-45E1-A1C7-F39684F14B14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5B0CEA-D0C7-3B3B-6517-DF5A14601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709BB2-B642-EC6E-1FB4-C3B3EF016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CA736-D551-4EC3-AEF4-06FE294777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448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B9730-E6F1-62F6-C17A-D41E8E29B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1DC7C3-AAB7-2D14-9DD2-E8CDF65C61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5C7785-670A-8EC9-00D7-CF59AC89E1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31E82C-6BAC-41BD-8919-91417C6444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210E55-23C6-4D6F-0A26-E886FBFBC4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8DED558-D09F-1CD8-AADE-4DE491625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250FC-BC71-45E1-A1C7-F39684F14B14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580D62C-5A94-2D16-201F-7EAEF8610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8C7B47A-3618-52B7-F492-2DC4A646B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CA736-D551-4EC3-AEF4-06FE294777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545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0281D-EB8F-54DE-8474-E8CEC0E5E3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EDD9B0-9729-0432-CFBF-07D1F852B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250FC-BC71-45E1-A1C7-F39684F14B14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79879B-23FD-FA55-7478-C22EAD1DF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5FAE02-975C-66E8-3E3B-FBE384AAC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CA736-D551-4EC3-AEF4-06FE294777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754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A4F569-690D-6524-5E81-7CFEA5E53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250FC-BC71-45E1-A1C7-F39684F14B14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995D90-9D9D-C303-DC85-699831DAB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137129-87C0-A319-9BBE-FA93BA064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CA736-D551-4EC3-AEF4-06FE294777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75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D6A73D-F8E7-9D45-0E5D-7A2AA3299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2FC36B-3A77-FC7C-FDEA-EE11F185A9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1DF8F5-BA30-284F-777C-80455B8184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59685E-E4BE-CBDD-3E21-DDF42625C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250FC-BC71-45E1-A1C7-F39684F14B14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51128E-FF2C-2994-649A-3B3BDE490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CED321-7741-7300-BAB3-EEB60E497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CA736-D551-4EC3-AEF4-06FE294777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466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81310-E9F6-B22A-A42D-1C9EDC965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C4E01A-C462-0A06-F49C-D1D2F12A9D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152CFE-0FD4-8DB4-E53B-DF116A2940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1005AF-34B0-B160-BE40-C79DDBFD2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250FC-BC71-45E1-A1C7-F39684F14B14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A55169-57B7-B9F0-C939-4B3FA953C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906F6A-805E-3CAB-3C40-F54BFE1E5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CA736-D551-4EC3-AEF4-06FE294777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26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C466326-C3F3-5160-1017-B25128BBA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FE3A64-A550-9528-4175-57DEAAEFD0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553515-66A4-7EC0-6B68-5D7ACC73C1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A250FC-BC71-45E1-A1C7-F39684F14B14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891ED0-2B8A-08CA-885B-5E44FF24A3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3A8E93-D54E-2D43-4FD0-5B97508B33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CCA736-D551-4EC3-AEF4-06FE294777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709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>
            <a:extLst>
              <a:ext uri="{FF2B5EF4-FFF2-40B4-BE49-F238E27FC236}">
                <a16:creationId xmlns:a16="http://schemas.microsoft.com/office/drawing/2014/main" id="{05EC95D4-0E10-C9DC-33E3-56DE6280E3A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5" t="11013" r="47637" b="25191"/>
          <a:stretch/>
        </p:blipFill>
        <p:spPr>
          <a:xfrm>
            <a:off x="150998" y="3150270"/>
            <a:ext cx="4738996" cy="332345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CE0F674-B169-D38B-270F-2FC6D03A34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49" y="-20319"/>
            <a:ext cx="2409264" cy="240926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D2F96A2-0286-2488-6FA7-0A74560483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0496" y="-135214"/>
            <a:ext cx="10492125" cy="7614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0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A7F592A-F198-3AB4-3780-A071CA751C3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0" r="7795"/>
          <a:stretch/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3099F6B-FED1-38E0-C24F-98529814B2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9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32F9919-0F3C-9415-3168-AD01EE32BF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87" b="98246" l="0" r="97910">
                        <a14:foregroundMark x1="49562" y1="18219" x2="49562" y2="82321"/>
                        <a14:foregroundMark x1="53270" y1="33738" x2="55158" y2="40216"/>
                        <a14:foregroundMark x1="41807" y1="26721" x2="49225" y2="40891"/>
                        <a14:foregroundMark x1="44370" y1="41970" x2="39245" y2="46964"/>
                        <a14:foregroundMark x1="8092" y1="84480" x2="8092" y2="84480"/>
                        <a14:foregroundMark x1="33041" y1="86370" x2="33041" y2="86370"/>
                        <a14:foregroundMark x1="70802" y1="87045" x2="70802" y2="87045"/>
                        <a14:foregroundMark x1="57316" y1="78408" x2="57316" y2="78408"/>
                        <a14:foregroundMark x1="63722" y1="87719" x2="64869" y2="87045"/>
                        <a14:foregroundMark x1="56507" y1="73954" x2="57856" y2="78273"/>
                        <a14:foregroundMark x1="58125" y1="81646" x2="57114" y2="83401"/>
                        <a14:foregroundMark x1="91504" y1="80702" x2="92178" y2="83806"/>
                        <a14:foregroundMark x1="91167" y1="79622" x2="91167" y2="796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0653" y="3670684"/>
            <a:ext cx="7036104" cy="351568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B96F6C9-DB0C-363A-C44B-4A294E99581B}"/>
              </a:ext>
            </a:extLst>
          </p:cNvPr>
          <p:cNvSpPr txBox="1"/>
          <p:nvPr/>
        </p:nvSpPr>
        <p:spPr>
          <a:xfrm>
            <a:off x="3356147" y="1438416"/>
            <a:ext cx="273985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err="1">
                <a:latin typeface="#9Slide03 AmpleSoft Bold" panose="02000000000000000000" pitchFamily="2" charset="0"/>
              </a:rPr>
              <a:t>Dặn</a:t>
            </a:r>
            <a:r>
              <a:rPr lang="en-US" sz="6600" dirty="0">
                <a:latin typeface="#9Slide03 AmpleSoft Bold" panose="02000000000000000000" pitchFamily="2" charset="0"/>
              </a:rPr>
              <a:t> </a:t>
            </a:r>
            <a:r>
              <a:rPr lang="en-US" sz="6600" dirty="0" err="1">
                <a:latin typeface="#9Slide03 AmpleSoft Bold" panose="02000000000000000000" pitchFamily="2" charset="0"/>
              </a:rPr>
              <a:t>dò</a:t>
            </a:r>
            <a:endParaRPr lang="en-US" sz="6600" dirty="0">
              <a:latin typeface="#9Slide03 AmpleSoft Bold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078D0D-4F13-21F2-33B9-31CCA927DF8C}"/>
              </a:ext>
            </a:extLst>
          </p:cNvPr>
          <p:cNvSpPr txBox="1"/>
          <p:nvPr/>
        </p:nvSpPr>
        <p:spPr>
          <a:xfrm>
            <a:off x="814343" y="2551837"/>
            <a:ext cx="8322196" cy="1754326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altLang="zh-CN" sz="3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Tìm</a:t>
            </a:r>
            <a:r>
              <a:rPr lang="en-US" altLang="zh-CN" sz="3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3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thêm</a:t>
            </a:r>
            <a:r>
              <a:rPr lang="en-US" altLang="zh-CN" sz="3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3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sách</a:t>
            </a:r>
            <a:r>
              <a:rPr lang="en-US" altLang="zh-CN" sz="3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3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báo</a:t>
            </a:r>
            <a:r>
              <a:rPr lang="en-US" altLang="zh-CN" sz="3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3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nói</a:t>
            </a:r>
            <a:r>
              <a:rPr lang="en-US" altLang="zh-CN" sz="3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3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về</a:t>
            </a:r>
            <a:r>
              <a:rPr lang="en-US" altLang="zh-CN" sz="3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3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những</a:t>
            </a:r>
            <a:r>
              <a:rPr lang="en-US" altLang="zh-CN" sz="3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3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phát</a:t>
            </a:r>
            <a:r>
              <a:rPr lang="en-US" altLang="zh-CN" sz="3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minh </a:t>
            </a:r>
            <a:r>
              <a:rPr lang="en-US" altLang="zh-CN" sz="3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của</a:t>
            </a:r>
            <a:r>
              <a:rPr lang="en-US" altLang="zh-CN" sz="3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3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nhân</a:t>
            </a:r>
            <a:r>
              <a:rPr lang="en-US" altLang="zh-CN" sz="3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3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loại</a:t>
            </a:r>
            <a:endParaRPr lang="en-US" altLang="zh-CN" sz="3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3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Hoàn</a:t>
            </a:r>
            <a:r>
              <a:rPr lang="en-US" sz="3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thành</a:t>
            </a:r>
            <a:r>
              <a:rPr lang="en-US" sz="3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phiếu</a:t>
            </a:r>
            <a:r>
              <a:rPr lang="en-US" sz="3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Đọc</a:t>
            </a:r>
            <a:r>
              <a:rPr lang="en-US" sz="3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mở</a:t>
            </a:r>
            <a:r>
              <a:rPr lang="en-US" sz="3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rộng</a:t>
            </a:r>
            <a:r>
              <a:rPr lang="en-US" sz="3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93872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8C10121-B4FE-B695-0F0F-04644AE8D8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9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311D524-8D6F-1851-4B92-B0AD07750C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87" b="98246" l="0" r="97910">
                        <a14:foregroundMark x1="49562" y1="18219" x2="49562" y2="82321"/>
                        <a14:foregroundMark x1="53270" y1="33738" x2="55158" y2="40216"/>
                        <a14:foregroundMark x1="41807" y1="26721" x2="49225" y2="40891"/>
                        <a14:foregroundMark x1="44370" y1="41970" x2="39245" y2="46964"/>
                        <a14:foregroundMark x1="8092" y1="84480" x2="8092" y2="84480"/>
                        <a14:foregroundMark x1="33041" y1="86370" x2="33041" y2="86370"/>
                        <a14:foregroundMark x1="70802" y1="87045" x2="70802" y2="87045"/>
                        <a14:foregroundMark x1="57316" y1="78408" x2="57316" y2="78408"/>
                        <a14:foregroundMark x1="63722" y1="87719" x2="64869" y2="87045"/>
                        <a14:foregroundMark x1="56507" y1="73954" x2="57856" y2="78273"/>
                        <a14:foregroundMark x1="58125" y1="81646" x2="57114" y2="83401"/>
                        <a14:foregroundMark x1="91504" y1="80702" x2="92178" y2="83806"/>
                        <a14:foregroundMark x1="91167" y1="79622" x2="91167" y2="796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959" y="3429000"/>
            <a:ext cx="7519798" cy="375736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F30073E-63D2-21BA-F0DC-5154BFA058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255" y="1167188"/>
            <a:ext cx="8248603" cy="4523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979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nfographic] 25 phát minh vĩ đại đã thay đổi thế giới">
            <a:extLst>
              <a:ext uri="{FF2B5EF4-FFF2-40B4-BE49-F238E27FC236}">
                <a16:creationId xmlns:a16="http://schemas.microsoft.com/office/drawing/2014/main" id="{786C87D7-9415-4D28-1DA0-78D81B2C76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9290" y="3646358"/>
            <a:ext cx="4131719" cy="278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Albert Einstein Người Tái Phát Minh Ra Vũ Trụ">
            <a:extLst>
              <a:ext uri="{FF2B5EF4-FFF2-40B4-BE49-F238E27FC236}">
                <a16:creationId xmlns:a16="http://schemas.microsoft.com/office/drawing/2014/main" id="{5A2F473F-9F45-3253-8378-213164CBCA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0386" y="3646358"/>
            <a:ext cx="4370126" cy="278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组合 20">
            <a:extLst>
              <a:ext uri="{FF2B5EF4-FFF2-40B4-BE49-F238E27FC236}">
                <a16:creationId xmlns:a16="http://schemas.microsoft.com/office/drawing/2014/main" id="{089C21C7-14E7-1988-CEBB-53A32A2FC9E1}"/>
              </a:ext>
            </a:extLst>
          </p:cNvPr>
          <p:cNvGrpSpPr/>
          <p:nvPr/>
        </p:nvGrpSpPr>
        <p:grpSpPr>
          <a:xfrm>
            <a:off x="2941792" y="581512"/>
            <a:ext cx="6248505" cy="2335308"/>
            <a:chOff x="-1950844" y="1692646"/>
            <a:chExt cx="8272169" cy="2741715"/>
          </a:xfrm>
        </p:grpSpPr>
        <p:sp>
          <p:nvSpPr>
            <p:cNvPr id="5" name="思想气泡: 云 11">
              <a:extLst>
                <a:ext uri="{FF2B5EF4-FFF2-40B4-BE49-F238E27FC236}">
                  <a16:creationId xmlns:a16="http://schemas.microsoft.com/office/drawing/2014/main" id="{99A64882-4C63-81EB-7D8B-91B7683B06FC}"/>
                </a:ext>
              </a:extLst>
            </p:cNvPr>
            <p:cNvSpPr/>
            <p:nvPr/>
          </p:nvSpPr>
          <p:spPr>
            <a:xfrm>
              <a:off x="-1950844" y="1692646"/>
              <a:ext cx="8272169" cy="2741715"/>
            </a:xfrm>
            <a:prstGeom prst="wedgeRoundRectCallout">
              <a:avLst>
                <a:gd name="adj1" fmla="val -61770"/>
                <a:gd name="adj2" fmla="val 38422"/>
                <a:gd name="adj3" fmla="val 16667"/>
              </a:avLst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" name="文本框 15">
              <a:extLst>
                <a:ext uri="{FF2B5EF4-FFF2-40B4-BE49-F238E27FC236}">
                  <a16:creationId xmlns:a16="http://schemas.microsoft.com/office/drawing/2014/main" id="{232C5E30-F7BB-AAA3-07DD-796F7474D193}"/>
                </a:ext>
              </a:extLst>
            </p:cNvPr>
            <p:cNvSpPr txBox="1"/>
            <p:nvPr/>
          </p:nvSpPr>
          <p:spPr>
            <a:xfrm>
              <a:off x="-1205507" y="1925289"/>
              <a:ext cx="7118607" cy="22764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1" u="none" strike="noStrike" kern="1200" cap="none" normalizeH="0" baseline="0" noProof="0" dirty="0" err="1">
                  <a:ln>
                    <a:noFill/>
                  </a:ln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Open Sans" panose="020B0606030504020204" pitchFamily="34" charset="0"/>
                </a:rPr>
                <a:t>Hãy</a:t>
              </a:r>
              <a:r>
                <a:rPr kumimoji="0" lang="en-US" altLang="zh-CN" sz="4000" b="1" i="1" u="none" strike="noStrike" kern="1200" cap="none" normalizeH="0" noProof="0" dirty="0">
                  <a:ln>
                    <a:noFill/>
                  </a:ln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Open Sans" panose="020B0606030504020204" pitchFamily="34" charset="0"/>
                </a:rPr>
                <a:t> chia </a:t>
              </a:r>
              <a:r>
                <a:rPr kumimoji="0" lang="en-US" altLang="zh-CN" sz="4000" b="1" i="1" u="none" strike="noStrike" kern="1200" cap="none" normalizeH="0" noProof="0" dirty="0" err="1">
                  <a:ln>
                    <a:noFill/>
                  </a:ln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Open Sans" panose="020B0606030504020204" pitchFamily="34" charset="0"/>
                </a:rPr>
                <a:t>sẻ</a:t>
              </a:r>
              <a:r>
                <a:rPr kumimoji="0" lang="en-US" altLang="zh-CN" sz="4000" b="1" i="1" u="none" strike="noStrike" kern="1200" cap="none" normalizeH="0" noProof="0" dirty="0">
                  <a:ln>
                    <a:noFill/>
                  </a:ln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Open Sans" panose="020B0606030504020204" pitchFamily="34" charset="0"/>
                </a:rPr>
                <a:t> </a:t>
              </a:r>
              <a:r>
                <a:rPr kumimoji="0" lang="en-US" altLang="zh-CN" sz="4000" b="1" i="1" u="none" strike="noStrike" kern="1200" cap="none" normalizeH="0" noProof="0" dirty="0" err="1">
                  <a:ln>
                    <a:noFill/>
                  </a:ln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Open Sans" panose="020B0606030504020204" pitchFamily="34" charset="0"/>
                </a:rPr>
                <a:t>về</a:t>
              </a:r>
              <a:r>
                <a:rPr kumimoji="0" lang="en-US" altLang="zh-CN" sz="4000" b="1" i="1" u="none" strike="noStrike" kern="1200" cap="none" normalizeH="0" noProof="0" dirty="0">
                  <a:ln>
                    <a:noFill/>
                  </a:ln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Open Sans" panose="020B0606030504020204" pitchFamily="34" charset="0"/>
                </a:rPr>
                <a:t> </a:t>
              </a:r>
              <a:r>
                <a:rPr kumimoji="0" lang="en-US" altLang="zh-CN" sz="4000" b="1" i="1" u="none" strike="noStrike" kern="1200" cap="none" normalizeH="0" noProof="0" dirty="0" err="1">
                  <a:ln>
                    <a:noFill/>
                  </a:ln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Open Sans" panose="020B0606030504020204" pitchFamily="34" charset="0"/>
                </a:rPr>
                <a:t>những</a:t>
              </a:r>
              <a:r>
                <a:rPr kumimoji="0" lang="en-US" altLang="zh-CN" sz="4000" b="1" i="1" u="none" strike="noStrike" kern="1200" cap="none" normalizeH="0" noProof="0" dirty="0">
                  <a:ln>
                    <a:noFill/>
                  </a:ln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Open Sans" panose="020B0606030504020204" pitchFamily="34" charset="0"/>
                </a:rPr>
                <a:t> </a:t>
              </a:r>
              <a:r>
                <a:rPr kumimoji="0" lang="en-US" altLang="zh-CN" sz="4000" b="1" i="1" u="none" strike="noStrike" kern="1200" cap="none" normalizeH="0" noProof="0" dirty="0" err="1">
                  <a:ln>
                    <a:noFill/>
                  </a:ln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Open Sans" panose="020B0606030504020204" pitchFamily="34" charset="0"/>
                </a:rPr>
                <a:t>phát</a:t>
              </a:r>
              <a:r>
                <a:rPr kumimoji="0" lang="en-US" altLang="zh-CN" sz="4000" b="1" i="1" u="none" strike="noStrike" kern="1200" cap="none" normalizeH="0" noProof="0" dirty="0">
                  <a:ln>
                    <a:noFill/>
                  </a:ln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Open Sans" panose="020B0606030504020204" pitchFamily="34" charset="0"/>
                </a:rPr>
                <a:t> minh </a:t>
              </a:r>
              <a:r>
                <a:rPr kumimoji="0" lang="en-US" altLang="zh-CN" sz="4000" b="1" i="1" u="none" strike="noStrike" kern="1200" cap="none" normalizeH="0" noProof="0" dirty="0" err="1">
                  <a:ln>
                    <a:noFill/>
                  </a:ln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Open Sans" panose="020B0606030504020204" pitchFamily="34" charset="0"/>
                </a:rPr>
                <a:t>khoa</a:t>
              </a:r>
              <a:r>
                <a:rPr kumimoji="0" lang="en-US" altLang="zh-CN" sz="4000" b="1" i="1" u="none" strike="noStrike" kern="1200" cap="none" normalizeH="0" noProof="0" dirty="0">
                  <a:ln>
                    <a:noFill/>
                  </a:ln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Open Sans" panose="020B0606030504020204" pitchFamily="34" charset="0"/>
                </a:rPr>
                <a:t> </a:t>
              </a:r>
              <a:r>
                <a:rPr kumimoji="0" lang="en-US" altLang="zh-CN" sz="4000" b="1" i="1" u="none" strike="noStrike" kern="1200" cap="none" normalizeH="0" noProof="0" dirty="0" err="1">
                  <a:ln>
                    <a:noFill/>
                  </a:ln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Open Sans" panose="020B0606030504020204" pitchFamily="34" charset="0"/>
                </a:rPr>
                <a:t>học</a:t>
              </a:r>
              <a:r>
                <a:rPr kumimoji="0" lang="en-US" altLang="zh-CN" sz="4000" b="1" i="1" u="none" strike="noStrike" kern="1200" cap="none" normalizeH="0" noProof="0" dirty="0">
                  <a:ln>
                    <a:noFill/>
                  </a:ln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Open Sans" panose="020B0606030504020204" pitchFamily="34" charset="0"/>
                </a:rPr>
                <a:t> </a:t>
              </a:r>
              <a:r>
                <a:rPr kumimoji="0" lang="en-US" altLang="zh-CN" sz="4000" b="1" i="1" u="none" strike="noStrike" kern="1200" cap="none" normalizeH="0" noProof="0" dirty="0" err="1">
                  <a:ln>
                    <a:noFill/>
                  </a:ln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Open Sans" panose="020B0606030504020204" pitchFamily="34" charset="0"/>
                </a:rPr>
                <a:t>mà</a:t>
              </a:r>
              <a:r>
                <a:rPr kumimoji="0" lang="en-US" altLang="zh-CN" sz="4000" b="1" i="1" u="none" strike="noStrike" kern="1200" cap="none" normalizeH="0" noProof="0" dirty="0">
                  <a:ln>
                    <a:noFill/>
                  </a:ln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Open Sans" panose="020B0606030504020204" pitchFamily="34" charset="0"/>
                </a:rPr>
                <a:t> </a:t>
              </a:r>
              <a:r>
                <a:rPr kumimoji="0" lang="en-US" altLang="zh-CN" sz="4000" b="1" i="1" u="none" strike="noStrike" kern="1200" cap="none" normalizeH="0" noProof="0" dirty="0" err="1">
                  <a:ln>
                    <a:noFill/>
                  </a:ln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Open Sans" panose="020B0606030504020204" pitchFamily="34" charset="0"/>
                </a:rPr>
                <a:t>em</a:t>
              </a:r>
              <a:r>
                <a:rPr kumimoji="0" lang="en-US" altLang="zh-CN" sz="4000" b="1" i="1" u="none" strike="noStrike" kern="1200" cap="none" normalizeH="0" noProof="0" dirty="0">
                  <a:ln>
                    <a:noFill/>
                  </a:ln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Open Sans" panose="020B0606030504020204" pitchFamily="34" charset="0"/>
                </a:rPr>
                <a:t> </a:t>
              </a:r>
              <a:r>
                <a:rPr kumimoji="0" lang="en-US" altLang="zh-CN" sz="4000" b="1" i="1" u="none" strike="noStrike" kern="1200" cap="none" normalizeH="0" noProof="0" dirty="0" err="1">
                  <a:ln>
                    <a:noFill/>
                  </a:ln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Open Sans" panose="020B0606030504020204" pitchFamily="34" charset="0"/>
                </a:rPr>
                <a:t>biết</a:t>
              </a:r>
              <a:r>
                <a:rPr kumimoji="0" lang="en-US" altLang="zh-CN" sz="4000" b="1" i="1" u="none" strike="noStrike" kern="1200" cap="none" normalizeH="0" noProof="0" dirty="0">
                  <a:ln>
                    <a:noFill/>
                  </a:ln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Open Sans" panose="020B0606030504020204" pitchFamily="34" charset="0"/>
                </a:rPr>
                <a:t> </a:t>
              </a:r>
              <a:endParaRPr kumimoji="0" lang="zh-CN" altLang="en-US" sz="4000" b="1" i="0" u="none" strike="noStrike" kern="1200" cap="none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字魂95号-手刻宋" panose="00000500000000000000" pitchFamily="2" charset="-122"/>
                <a:cs typeface="Open Sans" panose="020B0606030504020204" pitchFamily="34" charset="0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E1CA2EE3-60CA-90FE-041B-C65984EBAA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130" b="100000" l="9985" r="98157">
                        <a14:foregroundMark x1="78495" y1="25847" x2="75115" y2="34581"/>
                        <a14:foregroundMark x1="82488" y1="17112" x2="82488" y2="17112"/>
                        <a14:foregroundMark x1="87865" y1="31551" x2="85100" y2="27451"/>
                        <a14:foregroundMark x1="86636" y1="23708" x2="84793" y2="23708"/>
                        <a14:foregroundMark x1="75269" y1="16934" x2="76498" y2="19430"/>
                        <a14:foregroundMark x1="68971" y1="19430" x2="70661" y2="21569"/>
                        <a14:foregroundMark x1="66667" y1="26916" x2="69739" y2="26381"/>
                        <a14:foregroundMark x1="79724" y1="35116" x2="80799" y2="3689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671331" y="2314056"/>
            <a:ext cx="4961050" cy="4275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455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>
            <a:extLst>
              <a:ext uri="{FF2B5EF4-FFF2-40B4-BE49-F238E27FC236}">
                <a16:creationId xmlns:a16="http://schemas.microsoft.com/office/drawing/2014/main" id="{3E0DD460-FD39-7026-BF39-757FC9362D5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5" t="11013" r="47637" b="25191"/>
          <a:stretch/>
        </p:blipFill>
        <p:spPr>
          <a:xfrm>
            <a:off x="551384" y="516260"/>
            <a:ext cx="924103" cy="648072"/>
          </a:xfrm>
          <a:prstGeom prst="rect">
            <a:avLst/>
          </a:prstGeom>
        </p:spPr>
      </p:pic>
      <p:grpSp>
        <p:nvGrpSpPr>
          <p:cNvPr id="3" name="组合 7">
            <a:extLst>
              <a:ext uri="{FF2B5EF4-FFF2-40B4-BE49-F238E27FC236}">
                <a16:creationId xmlns:a16="http://schemas.microsoft.com/office/drawing/2014/main" id="{483E0964-0559-6C1A-7DA1-C7623DAEEF8B}"/>
              </a:ext>
            </a:extLst>
          </p:cNvPr>
          <p:cNvGrpSpPr/>
          <p:nvPr/>
        </p:nvGrpSpPr>
        <p:grpSpPr>
          <a:xfrm>
            <a:off x="1205721" y="226185"/>
            <a:ext cx="10392873" cy="1333974"/>
            <a:chOff x="1617755" y="938933"/>
            <a:chExt cx="7222724" cy="1333974"/>
          </a:xfrm>
        </p:grpSpPr>
        <p:sp>
          <p:nvSpPr>
            <p:cNvPr id="4" name="文本框 5">
              <a:extLst>
                <a:ext uri="{FF2B5EF4-FFF2-40B4-BE49-F238E27FC236}">
                  <a16:creationId xmlns:a16="http://schemas.microsoft.com/office/drawing/2014/main" id="{D7864258-B2FD-1A91-1960-68B0508D38B6}"/>
                </a:ext>
              </a:extLst>
            </p:cNvPr>
            <p:cNvSpPr txBox="1"/>
            <p:nvPr/>
          </p:nvSpPr>
          <p:spPr>
            <a:xfrm>
              <a:off x="1617755" y="938933"/>
              <a:ext cx="75328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1.</a:t>
              </a:r>
              <a:endPara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uLnTx/>
                <a:uFillTx/>
                <a:latin typeface="Cambria" panose="02040503050406030204" pitchFamily="18" charset="0"/>
                <a:ea typeface="字魂59号-创粗黑" panose="00000500000000000000" pitchFamily="2" charset="-122"/>
              </a:endParaRPr>
            </a:p>
          </p:txBody>
        </p:sp>
        <p:sp>
          <p:nvSpPr>
            <p:cNvPr id="5" name="文本框 6">
              <a:extLst>
                <a:ext uri="{FF2B5EF4-FFF2-40B4-BE49-F238E27FC236}">
                  <a16:creationId xmlns:a16="http://schemas.microsoft.com/office/drawing/2014/main" id="{CF4FEC58-38A1-AC8C-CC68-C5FA7A736D4C}"/>
                </a:ext>
              </a:extLst>
            </p:cNvPr>
            <p:cNvSpPr txBox="1"/>
            <p:nvPr/>
          </p:nvSpPr>
          <p:spPr>
            <a:xfrm>
              <a:off x="2060819" y="949468"/>
              <a:ext cx="677966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4000" i="1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Đọc</a:t>
              </a:r>
              <a:r>
                <a:rPr lang="en-US" altLang="zh-CN" sz="4000" i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altLang="zh-CN" sz="4000" i="1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sách</a:t>
              </a:r>
              <a:r>
                <a:rPr lang="en-US" altLang="zh-CN" sz="4000" i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altLang="zh-CN" sz="4000" i="1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báo</a:t>
              </a:r>
              <a:r>
                <a:rPr lang="en-US" altLang="zh-CN" sz="4000" i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altLang="zh-CN" sz="4000" i="1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viết</a:t>
              </a:r>
              <a:r>
                <a:rPr lang="en-US" altLang="zh-CN" sz="4000" i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altLang="zh-CN" sz="4000" i="1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về</a:t>
              </a:r>
              <a:r>
                <a:rPr lang="en-US" altLang="zh-CN" sz="4000" i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altLang="zh-CN" sz="4000" i="1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các</a:t>
              </a:r>
              <a:r>
                <a:rPr lang="en-US" altLang="zh-CN" sz="4000" i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altLang="zh-CN" sz="4000" i="1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thông</a:t>
              </a:r>
              <a:r>
                <a:rPr lang="en-US" altLang="zh-CN" sz="4000" i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tin </a:t>
              </a:r>
              <a:r>
                <a:rPr lang="en-US" altLang="zh-CN" sz="4000" i="1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khoa</a:t>
              </a:r>
              <a:r>
                <a:rPr lang="en-US" altLang="zh-CN" sz="4000" i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altLang="zh-CN" sz="4000" i="1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học</a:t>
              </a:r>
              <a:r>
                <a:rPr lang="en-US" altLang="zh-CN" sz="4000" i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altLang="zh-CN" sz="4000" i="1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và</a:t>
              </a:r>
              <a:r>
                <a:rPr lang="en-US" altLang="zh-CN" sz="4000" i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altLang="zh-CN" sz="4000" i="1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công</a:t>
              </a:r>
              <a:r>
                <a:rPr lang="en-US" altLang="zh-CN" sz="4000" i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altLang="zh-CN" sz="4000" i="1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nghệ</a:t>
              </a:r>
              <a:r>
                <a:rPr lang="en-US" altLang="zh-CN" sz="4000" i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  <a:endParaRPr kumimoji="0" lang="zh-CN" altLang="en-US" sz="40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uLnTx/>
                <a:uFillTx/>
                <a:latin typeface="Cambria" panose="02040503050406030204" pitchFamily="18" charset="0"/>
                <a:ea typeface="字魂58号-创中黑" panose="00000500000000000000" pitchFamily="2" charset="-122"/>
              </a:endParaRPr>
            </a:p>
          </p:txBody>
        </p:sp>
      </p:grpSp>
      <p:sp>
        <p:nvSpPr>
          <p:cNvPr id="6" name="文本框 15">
            <a:extLst>
              <a:ext uri="{FF2B5EF4-FFF2-40B4-BE49-F238E27FC236}">
                <a16:creationId xmlns:a16="http://schemas.microsoft.com/office/drawing/2014/main" id="{E51FA5A8-23D7-A02B-53D7-E68132CEB82E}"/>
              </a:ext>
            </a:extLst>
          </p:cNvPr>
          <p:cNvSpPr txBox="1"/>
          <p:nvPr/>
        </p:nvSpPr>
        <p:spPr>
          <a:xfrm>
            <a:off x="2429652" y="1498259"/>
            <a:ext cx="9283927" cy="1815882"/>
          </a:xfrm>
          <a:prstGeom prst="rect">
            <a:avLst/>
          </a:prstGeom>
          <a:solidFill>
            <a:srgbClr val="F5ECEB"/>
          </a:solidFill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1" u="none" strike="noStrike" kern="1600" cap="none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Mười</a:t>
            </a:r>
            <a:r>
              <a:rPr kumimoji="0" lang="en-US" altLang="zh-CN" sz="2800" b="1" i="1" u="none" strike="noStrike" kern="1600" cap="none" normalizeH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1" i="1" u="none" strike="noStrike" kern="1600" cap="none" normalizeH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vạn</a:t>
            </a:r>
            <a:r>
              <a:rPr kumimoji="0" lang="en-US" altLang="zh-CN" sz="2800" b="1" i="1" u="none" strike="noStrike" kern="1600" cap="none" normalizeH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1" i="1" u="none" strike="noStrike" kern="1600" cap="none" normalizeH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kumimoji="0" lang="en-US" altLang="zh-CN" sz="2800" b="1" i="1" u="none" strike="noStrike" kern="1600" cap="none" normalizeH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1" i="1" u="none" strike="noStrike" kern="1600" cap="none" normalizeH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kumimoji="0" lang="en-US" altLang="zh-CN" sz="2800" b="1" i="1" u="none" strike="noStrike" kern="1600" cap="none" normalizeH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1" i="1" u="none" strike="noStrike" kern="1600" cap="none" normalizeH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vì</a:t>
            </a:r>
            <a:r>
              <a:rPr kumimoji="0" lang="en-US" altLang="zh-CN" sz="2800" b="1" i="1" u="none" strike="noStrike" kern="1600" cap="none" normalizeH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1" i="1" u="none" strike="noStrike" kern="1600" cap="none" normalizeH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sao</a:t>
            </a:r>
            <a:r>
              <a:rPr kumimoji="0" lang="en-US" altLang="zh-CN" sz="2800" b="1" i="1" u="none" strike="noStrike" kern="1600" cap="none" normalizeH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600" cap="none" normalizeH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kumimoji="0" lang="en-US" altLang="zh-CN" sz="2800" b="0" i="0" u="none" strike="noStrike" kern="1600" cap="none" normalizeH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600" cap="none" normalizeH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bộ</a:t>
            </a:r>
            <a:r>
              <a:rPr kumimoji="0" lang="en-US" altLang="zh-CN" sz="2800" b="0" i="0" u="none" strike="noStrike" kern="1600" cap="none" normalizeH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600" cap="none" normalizeH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sách</a:t>
            </a:r>
            <a:r>
              <a:rPr kumimoji="0" lang="en-US" altLang="zh-CN" sz="2800" b="0" i="0" u="none" strike="noStrike" kern="1600" cap="none" normalizeH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600" cap="none" normalizeH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gồm</a:t>
            </a:r>
            <a:r>
              <a:rPr kumimoji="0" lang="en-US" altLang="zh-CN" sz="2800" b="0" i="0" u="none" strike="noStrike" kern="1600" cap="none" normalizeH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12 </a:t>
            </a:r>
            <a:r>
              <a:rPr kumimoji="0" lang="en-US" altLang="zh-CN" sz="2800" b="0" i="0" u="none" strike="noStrike" kern="1600" cap="none" normalizeH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r>
              <a:rPr kumimoji="0" lang="en-US" altLang="zh-CN" sz="2800" b="0" i="0" u="none" strike="noStrike" kern="1600" cap="none" normalizeH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kumimoji="0" lang="en-US" altLang="zh-CN" sz="2800" b="0" i="0" u="none" strike="noStrike" kern="1600" cap="none" normalizeH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chứa</a:t>
            </a:r>
            <a:r>
              <a:rPr kumimoji="0" lang="en-US" altLang="zh-CN" sz="2800" b="0" i="0" u="none" strike="noStrike" kern="1600" cap="none" normalizeH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600" cap="none" normalizeH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đựng</a:t>
            </a:r>
            <a:r>
              <a:rPr kumimoji="0" lang="en-US" altLang="zh-CN" sz="2800" b="0" i="0" u="none" strike="noStrike" kern="1600" cap="none" normalizeH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600" cap="none" normalizeH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kumimoji="0" lang="en-US" altLang="zh-CN" sz="2800" b="0" i="0" u="none" strike="noStrike" kern="1600" cap="none" normalizeH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600" cap="none" normalizeH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khối</a:t>
            </a:r>
            <a:r>
              <a:rPr kumimoji="0" lang="en-US" altLang="zh-CN" sz="2800" b="0" i="0" u="none" strike="noStrike" kern="1600" cap="none" normalizeH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600" cap="none" normalizeH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lượng</a:t>
            </a:r>
            <a:r>
              <a:rPr kumimoji="0" lang="en-US" altLang="zh-CN" sz="2800" b="0" i="0" u="none" strike="noStrike" kern="1600" cap="none" normalizeH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600" cap="none" normalizeH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kiến</a:t>
            </a:r>
            <a:r>
              <a:rPr kumimoji="0" lang="en-US" altLang="zh-CN" sz="2800" b="0" i="0" u="none" strike="noStrike" kern="1600" cap="none" normalizeH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600" cap="none" normalizeH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thức</a:t>
            </a:r>
            <a:r>
              <a:rPr kumimoji="0" lang="en-US" altLang="zh-CN" sz="2800" b="0" i="0" u="none" strike="noStrike" kern="1600" cap="none" normalizeH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600" cap="none" normalizeH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khoa</a:t>
            </a:r>
            <a:r>
              <a:rPr kumimoji="0" lang="en-US" altLang="zh-CN" sz="2800" b="0" i="0" u="none" strike="noStrike" kern="1600" cap="none" normalizeH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600" cap="none" normalizeH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kumimoji="0" lang="en-US" altLang="zh-CN" sz="2800" b="0" i="0" u="none" strike="noStrike" kern="1600" cap="none" normalizeH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600" cap="none" normalizeH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r>
              <a:rPr kumimoji="0" lang="en-US" altLang="zh-CN" sz="2800" b="0" i="0" u="none" strike="noStrike" kern="1600" cap="none" normalizeH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600" cap="none" normalizeH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sộ</a:t>
            </a:r>
            <a:r>
              <a:rPr kumimoji="0" lang="en-US" altLang="zh-CN" sz="2800" b="0" i="0" u="none" strike="noStrike" kern="1600" cap="none" normalizeH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kumimoji="0" lang="en-US" altLang="zh-CN" sz="2800" b="0" i="0" u="none" strike="noStrike" kern="1600" cap="none" normalizeH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thuộc</a:t>
            </a:r>
            <a:r>
              <a:rPr kumimoji="0" lang="en-US" altLang="zh-CN" sz="2800" b="0" i="0" u="none" strike="noStrike" kern="1600" cap="none" normalizeH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600" cap="none" normalizeH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hầu</a:t>
            </a:r>
            <a:r>
              <a:rPr kumimoji="0" lang="en-US" altLang="zh-CN" sz="2800" b="0" i="0" u="none" strike="noStrike" kern="1600" cap="none" normalizeH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600" cap="none" normalizeH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hết</a:t>
            </a:r>
            <a:r>
              <a:rPr kumimoji="0" lang="en-US" altLang="zh-CN" sz="2800" b="0" i="0" u="none" strike="noStrike" kern="1600" cap="none" normalizeH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600" cap="none" normalizeH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kumimoji="0" lang="en-US" altLang="zh-CN" sz="2800" b="0" i="0" u="none" strike="noStrike" kern="1600" cap="none" normalizeH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600" cap="none" normalizeH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lĩnh</a:t>
            </a:r>
            <a:r>
              <a:rPr kumimoji="0" lang="en-US" altLang="zh-CN" sz="2800" b="0" i="0" u="none" strike="noStrike" kern="1600" cap="none" normalizeH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600" cap="none" normalizeH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vực</a:t>
            </a:r>
            <a:r>
              <a:rPr kumimoji="0" lang="en-US" altLang="zh-CN" sz="2800" b="0" i="0" u="none" strike="noStrike" kern="1600" cap="none" normalizeH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600" cap="none" normalizeH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khoa</a:t>
            </a:r>
            <a:r>
              <a:rPr kumimoji="0" lang="en-US" altLang="zh-CN" sz="2800" b="0" i="0" u="none" strike="noStrike" kern="1600" cap="none" normalizeH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600" cap="none" normalizeH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kumimoji="0" lang="en-US" altLang="zh-CN" sz="2800" b="0" i="0" u="none" strike="noStrike" kern="1600" cap="none" normalizeH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600" cap="none" normalizeH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kumimoji="0" lang="en-US" altLang="zh-CN" sz="2800" b="0" i="0" u="none" strike="noStrike" kern="1600" cap="none" normalizeH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600" cap="none" normalizeH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nhiên</a:t>
            </a:r>
            <a:r>
              <a:rPr kumimoji="0" lang="en-US" altLang="zh-CN" sz="2800" b="0" i="0" u="none" strike="noStrike" kern="1600" cap="none" normalizeH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600" cap="none" normalizeH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kumimoji="0" lang="en-US" altLang="zh-CN" sz="2800" b="0" i="0" u="none" strike="noStrike" kern="1600" cap="none" normalizeH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600" cap="none" normalizeH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khoa</a:t>
            </a:r>
            <a:r>
              <a:rPr kumimoji="0" lang="en-US" altLang="zh-CN" sz="2800" b="0" i="0" u="none" strike="noStrike" kern="1600" cap="none" normalizeH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600" cap="none" normalizeH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kumimoji="0" lang="en-US" altLang="zh-CN" sz="2800" b="0" i="0" u="none" strike="noStrike" kern="1600" cap="none" normalizeH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600" cap="none" normalizeH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xã</a:t>
            </a:r>
            <a:r>
              <a:rPr kumimoji="0" lang="en-US" altLang="zh-CN" sz="2800" b="0" i="0" u="none" strike="noStrike" kern="1600" cap="none" normalizeH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600" cap="none" normalizeH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hội</a:t>
            </a:r>
            <a:r>
              <a:rPr kumimoji="0" lang="en-US" altLang="zh-CN" sz="2800" b="0" i="0" u="none" strike="noStrike" kern="1600" cap="none" normalizeH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kumimoji="0" lang="en-US" altLang="zh-CN" sz="2800" b="0" i="0" u="none" strike="noStrike" kern="1600" cap="none" normalizeH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kumimoji="0" lang="en-US" altLang="zh-CN" sz="2800" b="0" i="0" u="none" strike="noStrike" kern="1600" cap="none" normalizeH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600" cap="none" normalizeH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trình</a:t>
            </a:r>
            <a:r>
              <a:rPr kumimoji="0" lang="en-US" altLang="zh-CN" sz="2800" b="0" i="0" u="none" strike="noStrike" kern="1600" cap="none" normalizeH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600" cap="none" normalizeH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bày</a:t>
            </a:r>
            <a:r>
              <a:rPr kumimoji="0" lang="en-US" altLang="zh-CN" sz="2800" b="0" i="0" u="none" strike="noStrike" kern="1600" cap="none" normalizeH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600" cap="none" normalizeH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kumimoji="0" lang="en-US" altLang="zh-CN" sz="2800" b="0" i="0" u="none" strike="noStrike" kern="1600" cap="none" normalizeH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600" cap="none" normalizeH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altLang="zh-CN" sz="2800" kern="1600" dirty="0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 </a:t>
            </a:r>
            <a:r>
              <a:rPr lang="en-US" altLang="zh-CN" sz="2800" kern="16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dễ</a:t>
            </a:r>
            <a:r>
              <a:rPr lang="en-US" altLang="zh-CN" sz="2800" kern="1600" dirty="0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kern="16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hiểu</a:t>
            </a:r>
            <a:r>
              <a:rPr lang="en-US" altLang="zh-CN" sz="2800" kern="1600" dirty="0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zh-CN" sz="2800" kern="16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sinh</a:t>
            </a:r>
            <a:r>
              <a:rPr lang="en-US" altLang="zh-CN" sz="2800" kern="1600" dirty="0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kern="16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altLang="zh-CN" sz="2800" kern="1600" dirty="0">
                <a:solidFill>
                  <a:prstClr val="black">
                    <a:lumMod val="75000"/>
                    <a:lumOff val="2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zh-CN" altLang="en-US" sz="2800" b="0" i="0" u="none" strike="noStrike" kern="1600" cap="none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字魂58号-创中黑" panose="00000500000000000000" pitchFamily="2" charset="-122"/>
            </a:endParaRPr>
          </a:p>
        </p:txBody>
      </p:sp>
      <p:sp>
        <p:nvSpPr>
          <p:cNvPr id="7" name="文本框 24">
            <a:extLst>
              <a:ext uri="{FF2B5EF4-FFF2-40B4-BE49-F238E27FC236}">
                <a16:creationId xmlns:a16="http://schemas.microsoft.com/office/drawing/2014/main" id="{2A0908D5-C16F-9EC1-7F50-1AC99D6F6107}"/>
              </a:ext>
            </a:extLst>
          </p:cNvPr>
          <p:cNvSpPr txBox="1"/>
          <p:nvPr/>
        </p:nvSpPr>
        <p:spPr>
          <a:xfrm>
            <a:off x="2437053" y="3310082"/>
            <a:ext cx="9301835" cy="1815882"/>
          </a:xfrm>
          <a:prstGeom prst="rect">
            <a:avLst/>
          </a:prstGeom>
          <a:solidFill>
            <a:srgbClr val="EFD0CC"/>
          </a:solidFill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600" cap="none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Cuốn</a:t>
            </a:r>
            <a:r>
              <a:rPr kumimoji="0" lang="en-US" altLang="zh-CN" sz="2800" b="0" i="0" u="none" strike="noStrike" kern="1600" cap="none" normalizeH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600" cap="none" normalizeH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truyện</a:t>
            </a:r>
            <a:r>
              <a:rPr kumimoji="0" lang="en-US" altLang="zh-CN" sz="2800" b="0" i="0" u="none" strike="noStrike" kern="1600" cap="none" normalizeH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600" cap="none" normalizeH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tranh</a:t>
            </a:r>
            <a:r>
              <a:rPr kumimoji="0" lang="en-US" altLang="zh-CN" sz="2800" b="0" i="0" u="none" strike="noStrike" kern="1600" cap="none" normalizeH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1" i="1" u="none" strike="noStrike" kern="1600" cap="none" normalizeH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kumimoji="0" lang="en-US" altLang="zh-CN" sz="2800" b="1" i="1" u="none" strike="noStrike" kern="1600" cap="none" normalizeH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1" i="1" u="none" strike="noStrike" kern="1600" cap="none" normalizeH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hiểu</a:t>
            </a:r>
            <a:r>
              <a:rPr kumimoji="0" lang="en-US" altLang="zh-CN" sz="2800" b="1" i="1" u="none" strike="noStrike" kern="1600" cap="none" normalizeH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1" i="1" u="none" strike="noStrike" kern="1600" cap="none" normalizeH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kumimoji="0" lang="en-US" altLang="zh-CN" sz="2800" b="1" i="1" u="none" strike="noStrike" kern="1600" cap="none" normalizeH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1" i="1" u="none" strike="noStrike" kern="1600" cap="none" normalizeH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kumimoji="0" lang="en-US" altLang="zh-CN" sz="2800" b="1" i="1" u="none" strike="noStrike" kern="1600" cap="none" normalizeH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1" i="1" u="none" strike="noStrike" kern="1600" cap="none" normalizeH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phát</a:t>
            </a:r>
            <a:r>
              <a:rPr kumimoji="0" lang="en-US" altLang="zh-CN" sz="2800" b="1" i="1" u="none" strike="noStrike" kern="1600" cap="none" normalizeH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minh </a:t>
            </a:r>
            <a:r>
              <a:rPr kumimoji="0" lang="en-US" altLang="zh-CN" sz="2800" b="0" u="none" strike="noStrike" kern="1600" cap="none" normalizeH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kể</a:t>
            </a:r>
            <a:r>
              <a:rPr kumimoji="0" lang="en-US" altLang="zh-CN" sz="2800" b="0" u="none" strike="noStrike" kern="1600" cap="none" normalizeH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u="none" strike="noStrike" kern="1600" cap="none" normalizeH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kumimoji="0" lang="en-US" altLang="zh-CN" sz="2800" b="0" u="none" strike="noStrike" kern="1600" cap="none" normalizeH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u="none" strike="noStrike" kern="1600" cap="none" normalizeH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kumimoji="0" lang="en-US" altLang="zh-CN" sz="2800" b="0" u="none" strike="noStrike" kern="1600" cap="none" normalizeH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u="none" strike="noStrike" kern="1600" cap="none" normalizeH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phát</a:t>
            </a:r>
            <a:r>
              <a:rPr kumimoji="0" lang="en-US" altLang="zh-CN" sz="2800" b="0" u="none" strike="noStrike" kern="1600" cap="none" normalizeH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minh</a:t>
            </a:r>
            <a:r>
              <a:rPr kumimoji="0" lang="en-US" altLang="zh-CN" sz="2800" b="0" i="1" u="none" strike="noStrike" kern="1600" cap="none" normalizeH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600" cap="none" normalizeH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đầy</a:t>
            </a:r>
            <a:r>
              <a:rPr kumimoji="0" lang="en-US" altLang="zh-CN" sz="2800" b="0" i="0" u="none" strike="noStrike" kern="1600" cap="none" normalizeH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600" cap="none" normalizeH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vui</a:t>
            </a:r>
            <a:r>
              <a:rPr kumimoji="0" lang="en-US" altLang="zh-CN" sz="2800" b="0" i="0" u="none" strike="noStrike" kern="1600" cap="none" normalizeH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600" cap="none" normalizeH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nhộn</a:t>
            </a:r>
            <a:r>
              <a:rPr kumimoji="0" lang="en-US" altLang="zh-CN" sz="2800" b="0" i="0" u="none" strike="noStrike" kern="1600" cap="none" normalizeH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kumimoji="0" lang="en-US" altLang="zh-CN" sz="2800" b="0" i="0" u="none" strike="noStrike" kern="1600" cap="none" normalizeH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giúp</a:t>
            </a:r>
            <a:r>
              <a:rPr kumimoji="0" lang="en-US" altLang="zh-CN" sz="2800" b="0" i="0" u="none" strike="noStrike" kern="1600" cap="none" normalizeH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600" cap="none" normalizeH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kumimoji="0" lang="en-US" altLang="zh-CN" sz="2800" b="0" i="0" u="none" strike="noStrike" kern="1600" cap="none" normalizeH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600" cap="none" normalizeH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kumimoji="0" lang="en-US" altLang="zh-CN" sz="2800" b="0" i="0" u="none" strike="noStrike" kern="1600" cap="none" normalizeH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600" cap="none" normalizeH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kumimoji="0" lang="en-US" altLang="zh-CN" sz="2800" b="0" i="0" u="none" strike="noStrike" kern="1600" cap="none" normalizeH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600" cap="none" normalizeH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thêm</a:t>
            </a:r>
            <a:r>
              <a:rPr kumimoji="0" lang="en-US" altLang="zh-CN" sz="2800" b="0" i="0" u="none" strike="noStrike" kern="1600" cap="none" normalizeH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600" cap="none" normalizeH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hiểu</a:t>
            </a:r>
            <a:r>
              <a:rPr kumimoji="0" lang="en-US" altLang="zh-CN" sz="2800" b="0" i="0" u="none" strike="noStrike" kern="1600" cap="none" normalizeH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600" cap="none" normalizeH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kumimoji="0" lang="en-US" altLang="zh-CN" sz="2800" b="0" i="0" u="none" strike="noStrike" kern="1600" cap="none" normalizeH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600" cap="none" normalizeH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kumimoji="0" lang="en-US" altLang="zh-CN" sz="2800" b="0" i="0" u="none" strike="noStrike" kern="1600" cap="none" normalizeH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600" cap="none" normalizeH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khoa</a:t>
            </a:r>
            <a:r>
              <a:rPr kumimoji="0" lang="en-US" altLang="zh-CN" sz="2800" b="0" i="0" u="none" strike="noStrike" kern="1600" cap="none" normalizeH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600" cap="none" normalizeH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kumimoji="0" lang="en-US" altLang="zh-CN" sz="2800" b="0" i="0" u="none" strike="noStrike" kern="1600" cap="none" normalizeH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kumimoji="0" lang="en-US" altLang="zh-CN" sz="2800" b="0" i="0" u="none" strike="noStrike" kern="1600" cap="none" normalizeH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kumimoji="0" lang="en-US" altLang="zh-CN" sz="2800" b="0" i="0" u="none" strike="noStrike" kern="1600" cap="none" normalizeH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600" cap="none" normalizeH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trân</a:t>
            </a:r>
            <a:r>
              <a:rPr kumimoji="0" lang="en-US" altLang="zh-CN" sz="2800" b="0" i="0" u="none" strike="noStrike" kern="1600" cap="none" normalizeH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600" cap="none" normalizeH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trọng</a:t>
            </a:r>
            <a:r>
              <a:rPr kumimoji="0" lang="en-US" altLang="zh-CN" sz="2800" b="0" i="0" u="none" strike="noStrike" kern="1600" cap="none" normalizeH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600" cap="none" normalizeH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kumimoji="0" lang="en-US" altLang="zh-CN" sz="2800" b="0" i="0" u="none" strike="noStrike" kern="1600" cap="none" normalizeH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600" cap="none" normalizeH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phẩm</a:t>
            </a:r>
            <a:r>
              <a:rPr kumimoji="0" lang="en-US" altLang="zh-CN" sz="2800" b="0" i="0" u="none" strike="noStrike" kern="1600" cap="none" normalizeH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600" cap="none" normalizeH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chất</a:t>
            </a:r>
            <a:r>
              <a:rPr kumimoji="0" lang="en-US" altLang="zh-CN" sz="2800" b="0" i="0" u="none" strike="noStrike" kern="1600" cap="none" normalizeH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600" cap="none" normalizeH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đáng</a:t>
            </a:r>
            <a:r>
              <a:rPr kumimoji="0" lang="en-US" altLang="zh-CN" sz="2800" b="0" i="0" u="none" strike="noStrike" kern="1600" cap="none" normalizeH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600" cap="none" normalizeH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quý</a:t>
            </a:r>
            <a:r>
              <a:rPr kumimoji="0" lang="en-US" altLang="zh-CN" sz="2800" b="0" i="0" u="none" strike="noStrike" kern="1600" cap="none" normalizeH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600" cap="none" normalizeH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kumimoji="0" lang="en-US" altLang="zh-CN" sz="2800" b="0" i="0" u="none" strike="noStrike" kern="1600" cap="none" normalizeH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600" cap="none" normalizeH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kumimoji="0" lang="en-US" altLang="zh-CN" sz="2800" b="0" i="0" u="none" strike="noStrike" kern="1600" cap="none" normalizeH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600" cap="none" normalizeH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kumimoji="0" lang="en-US" altLang="zh-CN" sz="2800" b="0" i="0" u="none" strike="noStrike" kern="1600" cap="none" normalizeH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600" cap="none" normalizeH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kumimoji="0" lang="en-US" altLang="zh-CN" sz="2800" b="0" i="0" u="none" strike="noStrike" kern="1600" cap="none" normalizeH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600" cap="none" normalizeH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công</a:t>
            </a:r>
            <a:r>
              <a:rPr kumimoji="0" lang="en-US" altLang="zh-CN" sz="2800" b="0" i="0" u="none" strike="noStrike" kern="1600" cap="none" normalizeH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600" cap="none" normalizeH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tác</a:t>
            </a:r>
            <a:r>
              <a:rPr kumimoji="0" lang="en-US" altLang="zh-CN" sz="2800" b="0" i="0" u="none" strike="noStrike" kern="1600" cap="none" normalizeH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600" cap="none" normalizeH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nghiên</a:t>
            </a:r>
            <a:r>
              <a:rPr kumimoji="0" lang="en-US" altLang="zh-CN" sz="2800" b="0" i="0" u="none" strike="noStrike" kern="1600" cap="none" normalizeH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600" cap="none" normalizeH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cứu</a:t>
            </a:r>
            <a:r>
              <a:rPr kumimoji="0" lang="en-US" altLang="zh-CN" sz="2800" b="0" i="0" u="none" strike="noStrike" kern="1600" cap="none" normalizeH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600" cap="none" normalizeH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khoa</a:t>
            </a:r>
            <a:r>
              <a:rPr kumimoji="0" lang="en-US" altLang="zh-CN" sz="2800" b="0" i="0" u="none" strike="noStrike" kern="1600" cap="none" normalizeH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600" cap="none" normalizeH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kumimoji="0" lang="en-US" altLang="zh-CN" sz="2800" b="0" i="0" u="none" strike="noStrike" kern="1600" cap="none" normalizeH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zh-CN" altLang="en-US" sz="2800" b="0" i="0" u="none" strike="noStrike" kern="1600" cap="none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字魂58号-创中黑" panose="00000500000000000000" pitchFamily="2" charset="-122"/>
            </a:endParaRPr>
          </a:p>
        </p:txBody>
      </p:sp>
      <p:sp>
        <p:nvSpPr>
          <p:cNvPr id="8" name="文本框 28">
            <a:extLst>
              <a:ext uri="{FF2B5EF4-FFF2-40B4-BE49-F238E27FC236}">
                <a16:creationId xmlns:a16="http://schemas.microsoft.com/office/drawing/2014/main" id="{CFA7AB96-C794-D100-4E0D-EE245CC3EFDD}"/>
              </a:ext>
            </a:extLst>
          </p:cNvPr>
          <p:cNvSpPr txBox="1"/>
          <p:nvPr/>
        </p:nvSpPr>
        <p:spPr>
          <a:xfrm>
            <a:off x="2437052" y="5101194"/>
            <a:ext cx="9161541" cy="1384995"/>
          </a:xfrm>
          <a:prstGeom prst="rect">
            <a:avLst/>
          </a:prstGeom>
          <a:solidFill>
            <a:srgbClr val="F39FC7"/>
          </a:solidFill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600" cap="none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Cuốn</a:t>
            </a:r>
            <a:r>
              <a:rPr kumimoji="0" lang="en-US" altLang="zh-CN" sz="2800" b="0" i="0" u="none" strike="noStrike" kern="1600" cap="none" normalizeH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600" cap="none" normalizeH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sách</a:t>
            </a:r>
            <a:r>
              <a:rPr kumimoji="0" lang="en-US" altLang="zh-CN" sz="2800" b="0" i="0" u="none" strike="noStrike" kern="1600" cap="none" normalizeH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1" i="1" u="none" strike="noStrike" kern="1600" cap="none" normalizeH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kumimoji="0" lang="en-US" altLang="zh-CN" sz="2800" b="1" i="1" u="none" strike="noStrike" kern="1600" cap="none" normalizeH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1" i="1" u="none" strike="noStrike" kern="1600" cap="none" normalizeH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trăm</a:t>
            </a:r>
            <a:r>
              <a:rPr kumimoji="0" lang="en-US" altLang="zh-CN" sz="2800" b="1" i="1" u="none" strike="noStrike" kern="1600" cap="none" normalizeH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1" i="1" u="none" strike="noStrike" kern="1600" cap="none" normalizeH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phát</a:t>
            </a:r>
            <a:r>
              <a:rPr kumimoji="0" lang="en-US" altLang="zh-CN" sz="2800" b="1" i="1" u="none" strike="noStrike" kern="1600" cap="none" normalizeH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minh </a:t>
            </a:r>
            <a:r>
              <a:rPr kumimoji="0" lang="en-US" altLang="zh-CN" sz="2800" b="1" i="1" u="none" strike="noStrike" kern="1600" cap="none" normalizeH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kumimoji="0" lang="en-US" altLang="zh-CN" sz="2800" b="1" i="1" u="none" strike="noStrike" kern="1600" cap="none" normalizeH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1" i="1" u="none" strike="noStrike" kern="1600" cap="none" normalizeH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nên</a:t>
            </a:r>
            <a:r>
              <a:rPr kumimoji="0" lang="en-US" altLang="zh-CN" sz="2800" b="1" i="1" u="none" strike="noStrike" kern="1600" cap="none" normalizeH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1" i="1" u="none" strike="noStrike" kern="1600" cap="none" normalizeH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lịch</a:t>
            </a:r>
            <a:r>
              <a:rPr kumimoji="0" lang="en-US" altLang="zh-CN" sz="2800" b="1" i="1" u="none" strike="noStrike" kern="1600" cap="none" normalizeH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1" i="1" u="none" strike="noStrike" kern="1600" cap="none" normalizeH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sử</a:t>
            </a:r>
            <a:r>
              <a:rPr kumimoji="0" lang="en-US" altLang="zh-CN" sz="2800" b="1" i="0" u="none" strike="noStrike" kern="1600" cap="none" normalizeH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600" cap="none" normalizeH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cung</a:t>
            </a:r>
            <a:r>
              <a:rPr kumimoji="0" lang="en-US" altLang="zh-CN" sz="2800" b="0" i="0" u="none" strike="noStrike" kern="1600" cap="none" normalizeH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600" cap="none" normalizeH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cấp</a:t>
            </a:r>
            <a:r>
              <a:rPr kumimoji="0" lang="en-US" altLang="zh-CN" sz="2800" b="0" i="0" u="none" strike="noStrike" kern="1600" cap="none" normalizeH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600" cap="none" normalizeH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kumimoji="0" lang="en-US" altLang="zh-CN" sz="2800" b="0" i="0" u="none" strike="noStrike" kern="1600" cap="none" normalizeH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600" cap="none" normalizeH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thông</a:t>
            </a:r>
            <a:r>
              <a:rPr kumimoji="0" lang="en-US" altLang="zh-CN" sz="2800" b="0" i="0" u="none" strike="noStrike" kern="1600" cap="none" normalizeH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tin </a:t>
            </a:r>
            <a:r>
              <a:rPr kumimoji="0" lang="en-US" altLang="zh-CN" sz="2800" b="0" i="0" u="none" strike="noStrike" kern="1600" cap="none" normalizeH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thú</a:t>
            </a:r>
            <a:r>
              <a:rPr kumimoji="0" lang="en-US" altLang="zh-CN" sz="2800" b="0" i="0" u="none" strike="noStrike" kern="1600" cap="none" normalizeH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600" cap="none" normalizeH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vị</a:t>
            </a:r>
            <a:r>
              <a:rPr kumimoji="0" lang="en-US" altLang="zh-CN" sz="2800" b="0" i="0" u="none" strike="noStrike" kern="1600" cap="none" normalizeH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600" cap="none" normalizeH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kumimoji="0" lang="en-US" altLang="zh-CN" sz="2800" b="0" i="0" u="none" strike="noStrike" kern="1600" cap="none" normalizeH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600" cap="none" normalizeH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sự</a:t>
            </a:r>
            <a:r>
              <a:rPr kumimoji="0" lang="en-US" altLang="zh-CN" sz="2800" b="0" i="0" u="none" strike="noStrike" kern="1600" cap="none" normalizeH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600" cap="none" normalizeH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ra</a:t>
            </a:r>
            <a:r>
              <a:rPr kumimoji="0" lang="en-US" altLang="zh-CN" sz="2800" b="0" i="0" u="none" strike="noStrike" kern="1600" cap="none" normalizeH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600" cap="none" normalizeH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đời</a:t>
            </a:r>
            <a:r>
              <a:rPr kumimoji="0" lang="en-US" altLang="zh-CN" sz="2800" b="0" i="0" u="none" strike="noStrike" kern="1600" cap="none" normalizeH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600" cap="none" normalizeH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kumimoji="0" lang="en-US" altLang="zh-CN" sz="2800" b="0" i="0" u="none" strike="noStrike" kern="1600" cap="none" normalizeH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600" cap="none" normalizeH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kumimoji="0" lang="en-US" altLang="zh-CN" sz="2800" b="0" i="0" u="none" strike="noStrike" kern="1600" cap="none" normalizeH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600" cap="none" normalizeH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loại</a:t>
            </a:r>
            <a:r>
              <a:rPr kumimoji="0" lang="en-US" altLang="zh-CN" sz="2800" b="0" i="0" u="none" strike="noStrike" kern="1600" cap="none" normalizeH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600" cap="none" normalizeH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kumimoji="0" lang="en-US" altLang="zh-CN" sz="2800" b="0" i="0" u="none" strike="noStrike" kern="1600" cap="none" normalizeH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600" cap="none" normalizeH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cụ</a:t>
            </a:r>
            <a:r>
              <a:rPr kumimoji="0" lang="en-US" altLang="zh-CN" sz="2800" b="0" i="0" u="none" strike="noStrike" kern="1600" cap="none" normalizeH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600" cap="none" normalizeH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kumimoji="0" lang="en-US" altLang="zh-CN" sz="2800" b="0" i="0" u="none" strike="noStrike" kern="1600" cap="none" normalizeH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600" cap="none" normalizeH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thiết</a:t>
            </a:r>
            <a:r>
              <a:rPr kumimoji="0" lang="en-US" altLang="zh-CN" sz="2800" b="0" i="0" u="none" strike="noStrike" kern="1600" cap="none" normalizeH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600" cap="none" normalizeH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bị</a:t>
            </a:r>
            <a:r>
              <a:rPr kumimoji="0" lang="en-US" altLang="zh-CN" sz="2800" b="0" i="0" u="none" strike="noStrike" kern="1600" cap="none" normalizeH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600" cap="none" normalizeH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hữu</a:t>
            </a:r>
            <a:r>
              <a:rPr kumimoji="0" lang="en-US" altLang="zh-CN" sz="2800" b="0" i="0" u="none" strike="noStrike" kern="1600" cap="none" normalizeH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600" cap="none" normalizeH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kumimoji="0" lang="en-US" altLang="zh-CN" sz="2800" b="0" i="0" u="none" strike="noStrike" kern="1600" cap="none" normalizeH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600" cap="none" normalizeH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kumimoji="0" lang="en-US" altLang="zh-CN" sz="2800" b="0" i="0" u="none" strike="noStrike" kern="1600" cap="none" normalizeH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600" cap="none" normalizeH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bóng</a:t>
            </a:r>
            <a:r>
              <a:rPr kumimoji="0" lang="en-US" altLang="zh-CN" sz="2800" b="0" i="0" u="none" strike="noStrike" kern="1600" cap="none" normalizeH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600" cap="none" normalizeH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điện</a:t>
            </a:r>
            <a:r>
              <a:rPr kumimoji="0" lang="en-US" altLang="zh-CN" sz="2800" b="0" i="0" u="none" strike="noStrike" kern="1600" cap="none" normalizeH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kumimoji="0" lang="en-US" altLang="zh-CN" sz="2800" b="0" i="0" u="none" strike="noStrike" kern="1600" cap="none" normalizeH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ti</a:t>
            </a:r>
            <a:r>
              <a:rPr kumimoji="0" lang="en-US" altLang="zh-CN" sz="2800" b="0" i="0" u="none" strike="noStrike" kern="1600" cap="none" normalizeH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vi, ô </a:t>
            </a:r>
            <a:r>
              <a:rPr kumimoji="0" lang="en-US" altLang="zh-CN" sz="2800" b="0" i="0" u="none" strike="noStrike" kern="1600" cap="none" normalizeH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tô</a:t>
            </a:r>
            <a:r>
              <a:rPr kumimoji="0" lang="en-US" altLang="zh-CN" sz="2800" b="0" i="0" u="none" strike="noStrike" kern="1600" cap="none" normalizeH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,…</a:t>
            </a:r>
            <a:endParaRPr kumimoji="0" lang="zh-CN" altLang="en-US" sz="2800" b="0" i="0" u="none" strike="noStrike" kern="1600" cap="none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字魂58号-创中黑" panose="00000500000000000000" pitchFamily="2" charset="-122"/>
            </a:endParaRPr>
          </a:p>
        </p:txBody>
      </p:sp>
      <p:pic>
        <p:nvPicPr>
          <p:cNvPr id="9" name="Picture 2" descr="10 vạn câu hỏi vì sao (dành cho thiếu nhi) - bìa mềm">
            <a:extLst>
              <a:ext uri="{FF2B5EF4-FFF2-40B4-BE49-F238E27FC236}">
                <a16:creationId xmlns:a16="http://schemas.microsoft.com/office/drawing/2014/main" id="{BF6BCE38-6004-ED8C-1FEF-FF1F3F6FEB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75069">
            <a:off x="767333" y="1588532"/>
            <a:ext cx="1319912" cy="1725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Sách Tìm Hiểu Về Các Phát Minh - FAHASA.COM">
            <a:extLst>
              <a:ext uri="{FF2B5EF4-FFF2-40B4-BE49-F238E27FC236}">
                <a16:creationId xmlns:a16="http://schemas.microsoft.com/office/drawing/2014/main" id="{007D3AB5-7469-6707-BD25-7AABFB980E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18" t="2026" r="16646" b="1974"/>
          <a:stretch/>
        </p:blipFill>
        <p:spPr bwMode="auto">
          <a:xfrm rot="722526">
            <a:off x="813844" y="3110401"/>
            <a:ext cx="1323284" cy="1900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100 phát minh làm nên lịch sử – Nhà xuất bản Kim Đồng">
            <a:extLst>
              <a:ext uri="{FF2B5EF4-FFF2-40B4-BE49-F238E27FC236}">
                <a16:creationId xmlns:a16="http://schemas.microsoft.com/office/drawing/2014/main" id="{8845EC60-E0E2-2FDE-9D8F-9467B911FC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67990">
            <a:off x="837188" y="4679118"/>
            <a:ext cx="1350578" cy="1788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3050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>
            <a:extLst>
              <a:ext uri="{FF2B5EF4-FFF2-40B4-BE49-F238E27FC236}">
                <a16:creationId xmlns:a16="http://schemas.microsoft.com/office/drawing/2014/main" id="{2D9CB994-8256-47C2-D038-DCDDE63DE89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5" t="11013" r="47637" b="25191"/>
          <a:stretch/>
        </p:blipFill>
        <p:spPr>
          <a:xfrm>
            <a:off x="551384" y="516260"/>
            <a:ext cx="924103" cy="648072"/>
          </a:xfrm>
          <a:prstGeom prst="rect">
            <a:avLst/>
          </a:prstGeom>
        </p:spPr>
      </p:pic>
      <p:sp>
        <p:nvSpPr>
          <p:cNvPr id="3" name="文本框 6">
            <a:extLst>
              <a:ext uri="{FF2B5EF4-FFF2-40B4-BE49-F238E27FC236}">
                <a16:creationId xmlns:a16="http://schemas.microsoft.com/office/drawing/2014/main" id="{5802C687-D83C-1EF0-F95E-CFAB40E20134}"/>
              </a:ext>
            </a:extLst>
          </p:cNvPr>
          <p:cNvSpPr txBox="1"/>
          <p:nvPr/>
        </p:nvSpPr>
        <p:spPr>
          <a:xfrm>
            <a:off x="354252" y="456446"/>
            <a:ext cx="97553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000" b="1" i="1" dirty="0">
                <a:solidFill>
                  <a:srgbClr val="04027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</a:t>
            </a:r>
            <a:r>
              <a:rPr lang="en-US" altLang="zh-CN" sz="4000" b="1" i="1" dirty="0" err="1">
                <a:solidFill>
                  <a:srgbClr val="04027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altLang="zh-CN" sz="4000" b="1" i="1" dirty="0">
                <a:solidFill>
                  <a:srgbClr val="04027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b="1" i="1" dirty="0" err="1">
                <a:solidFill>
                  <a:srgbClr val="04027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phiếu</a:t>
            </a:r>
            <a:r>
              <a:rPr lang="en-US" altLang="zh-CN" sz="4000" b="1" i="1" dirty="0">
                <a:solidFill>
                  <a:srgbClr val="04027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b="1" i="1" dirty="0" err="1">
                <a:solidFill>
                  <a:srgbClr val="04027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altLang="zh-CN" sz="4000" b="1" i="1" dirty="0">
                <a:solidFill>
                  <a:srgbClr val="04027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b="1" i="1" dirty="0" err="1">
                <a:solidFill>
                  <a:srgbClr val="04027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sách</a:t>
            </a:r>
            <a:r>
              <a:rPr lang="en-US" altLang="zh-CN" sz="4000" b="1" i="1" dirty="0">
                <a:solidFill>
                  <a:srgbClr val="04027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b="1" i="1" dirty="0" err="1">
                <a:solidFill>
                  <a:srgbClr val="04027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altLang="zh-CN" sz="4000" b="1" i="1" dirty="0">
                <a:solidFill>
                  <a:srgbClr val="04027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b="1" i="1" dirty="0" err="1">
                <a:solidFill>
                  <a:srgbClr val="04027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endParaRPr kumimoji="0" lang="zh-CN" altLang="en-US" sz="4000" b="1" i="1" u="none" strike="noStrike" kern="1200" cap="none" spc="0" normalizeH="0" baseline="0" noProof="0" dirty="0">
              <a:ln>
                <a:noFill/>
              </a:ln>
              <a:solidFill>
                <a:srgbClr val="04027D"/>
              </a:solidFill>
              <a:uLnTx/>
              <a:uFillTx/>
              <a:latin typeface="Cambria" panose="02040503050406030204" pitchFamily="18" charset="0"/>
              <a:ea typeface="字魂58号-创中黑" panose="00000500000000000000" pitchFamily="2" charset="-122"/>
            </a:endParaRPr>
          </a:p>
        </p:txBody>
      </p:sp>
      <p:graphicFrame>
        <p:nvGraphicFramePr>
          <p:cNvPr id="4" name="Table 9">
            <a:extLst>
              <a:ext uri="{FF2B5EF4-FFF2-40B4-BE49-F238E27FC236}">
                <a16:creationId xmlns:a16="http://schemas.microsoft.com/office/drawing/2014/main" id="{A2AC9143-FF98-A152-8EDA-29D3690F88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809532"/>
              </p:ext>
            </p:extLst>
          </p:nvPr>
        </p:nvGraphicFramePr>
        <p:xfrm>
          <a:off x="753036" y="1627017"/>
          <a:ext cx="11000799" cy="4108707"/>
        </p:xfrm>
        <a:graphic>
          <a:graphicData uri="http://schemas.openxmlformats.org/drawingml/2006/table">
            <a:tbl>
              <a:tblPr/>
              <a:tblGrid>
                <a:gridCol w="44351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987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66933">
                  <a:extLst>
                    <a:ext uri="{9D8B030D-6E8A-4147-A177-3AD203B41FA5}">
                      <a16:colId xmlns:a16="http://schemas.microsoft.com/office/drawing/2014/main" val="20843704"/>
                    </a:ext>
                  </a:extLst>
                </a:gridCol>
              </a:tblGrid>
              <a:tr h="0">
                <a:tc gridSpan="3">
                  <a:txBody>
                    <a:bodyPr/>
                    <a:lstStyle/>
                    <a:p>
                      <a:pPr algn="ctr">
                        <a:lnSpc>
                          <a:spcPts val="5040"/>
                        </a:lnSpc>
                        <a:defRPr/>
                      </a:pPr>
                      <a:r>
                        <a:rPr lang="en-US" sz="4000" b="1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Open Sans" panose="020B0606030504020204" pitchFamily="34" charset="0"/>
                        </a:rPr>
                        <a:t>PHIẾU</a:t>
                      </a:r>
                      <a:r>
                        <a:rPr lang="en-US" sz="4000" b="1" baseline="0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Open Sans" panose="020B0606030504020204" pitchFamily="34" charset="0"/>
                        </a:rPr>
                        <a:t> ĐỌC SÁCH</a:t>
                      </a:r>
                      <a:endParaRPr lang="en-US" sz="4000" b="1" dirty="0">
                        <a:solidFill>
                          <a:schemeClr val="bg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Open Sans" panose="020B0606030504020204" pitchFamily="34" charset="0"/>
                      </a:endParaRPr>
                    </a:p>
                  </a:txBody>
                  <a:tcPr marL="60960" marR="60960" marT="60960" marB="609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87A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ts val="5040"/>
                        </a:lnSpc>
                        <a:defRPr/>
                      </a:pPr>
                      <a:endParaRPr lang="en-US" sz="7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0960" marR="60960" marT="60960" marB="609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5040"/>
                        </a:lnSpc>
                        <a:defRPr/>
                      </a:pPr>
                      <a:endParaRPr lang="en-US" sz="280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0960" marR="60960" marT="60960" marB="609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22411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ts val="5040"/>
                        </a:lnSpc>
                        <a:defRPr/>
                      </a:pPr>
                      <a:r>
                        <a:rPr lang="en-US" sz="2800" dirty="0" err="1">
                          <a:solidFill>
                            <a:srgbClr val="262626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Open Sans" panose="020B0606030504020204" pitchFamily="34" charset="0"/>
                        </a:rPr>
                        <a:t>Tên</a:t>
                      </a:r>
                      <a:r>
                        <a:rPr lang="en-US" sz="2800" dirty="0">
                          <a:solidFill>
                            <a:srgbClr val="262626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262626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Open Sans" panose="020B0606030504020204" pitchFamily="34" charset="0"/>
                        </a:rPr>
                        <a:t>sách</a:t>
                      </a:r>
                      <a:r>
                        <a:rPr lang="en-US" sz="2800" baseline="0" dirty="0">
                          <a:solidFill>
                            <a:srgbClr val="262626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262626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Open Sans" panose="020B0606030504020204" pitchFamily="34" charset="0"/>
                        </a:rPr>
                        <a:t>báo</a:t>
                      </a:r>
                      <a:r>
                        <a:rPr lang="en-US" sz="2800" dirty="0">
                          <a:solidFill>
                            <a:srgbClr val="262626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Open Sans" panose="020B0606030504020204" pitchFamily="34" charset="0"/>
                        </a:rPr>
                        <a:t>:</a:t>
                      </a:r>
                      <a:endParaRPr lang="en-US" sz="2800" dirty="0">
                        <a:latin typeface="Cambria" panose="02040503050406030204" pitchFamily="18" charset="0"/>
                        <a:ea typeface="Cambria" panose="02040503050406030204" pitchFamily="18" charset="0"/>
                        <a:cs typeface="Open Sans" panose="020B0606030504020204" pitchFamily="34" charset="0"/>
                      </a:endParaRPr>
                    </a:p>
                  </a:txBody>
                  <a:tcPr marL="60960" marR="60960" marT="60960" marB="609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FFD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040"/>
                        </a:lnSpc>
                        <a:defRPr/>
                      </a:pPr>
                      <a:r>
                        <a:rPr lang="en-US" sz="2800" dirty="0" err="1">
                          <a:solidFill>
                            <a:srgbClr val="262626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Open Sans" panose="020B0606030504020204" pitchFamily="34" charset="0"/>
                        </a:rPr>
                        <a:t>Tác</a:t>
                      </a:r>
                      <a:r>
                        <a:rPr lang="en-US" sz="2800" dirty="0">
                          <a:solidFill>
                            <a:srgbClr val="262626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262626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Open Sans" panose="020B0606030504020204" pitchFamily="34" charset="0"/>
                        </a:rPr>
                        <a:t>giả</a:t>
                      </a:r>
                      <a:r>
                        <a:rPr lang="en-US" sz="2800" dirty="0">
                          <a:solidFill>
                            <a:srgbClr val="262626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Open Sans" panose="020B0606030504020204" pitchFamily="34" charset="0"/>
                        </a:rPr>
                        <a:t>:</a:t>
                      </a:r>
                      <a:endParaRPr lang="en-US" sz="2800" dirty="0">
                        <a:latin typeface="Cambria" panose="02040503050406030204" pitchFamily="18" charset="0"/>
                        <a:ea typeface="Cambria" panose="02040503050406030204" pitchFamily="18" charset="0"/>
                        <a:cs typeface="Open Sans" panose="020B0606030504020204" pitchFamily="34" charset="0"/>
                      </a:endParaRPr>
                    </a:p>
                  </a:txBody>
                  <a:tcPr marL="60960" marR="60960" marT="60960" marB="609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FFD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040"/>
                        </a:lnSpc>
                        <a:defRPr/>
                      </a:pPr>
                      <a:r>
                        <a:rPr lang="en-US" sz="2800" dirty="0" err="1">
                          <a:latin typeface="Cambria" panose="02040503050406030204" pitchFamily="18" charset="0"/>
                          <a:ea typeface="Cambria" panose="02040503050406030204" pitchFamily="18" charset="0"/>
                          <a:cs typeface="Open Sans" panose="020B0606030504020204" pitchFamily="34" charset="0"/>
                        </a:rPr>
                        <a:t>Ngày</a:t>
                      </a:r>
                      <a:r>
                        <a:rPr lang="en-US" sz="2800" baseline="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US" sz="2800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  <a:cs typeface="Open Sans" panose="020B0606030504020204" pitchFamily="34" charset="0"/>
                        </a:rPr>
                        <a:t>đọc</a:t>
                      </a:r>
                      <a:r>
                        <a:rPr lang="en-US" sz="2800" baseline="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Open Sans" panose="020B0606030504020204" pitchFamily="34" charset="0"/>
                        </a:rPr>
                        <a:t>:</a:t>
                      </a:r>
                      <a:endParaRPr lang="en-US" sz="2800" dirty="0">
                        <a:latin typeface="Cambria" panose="02040503050406030204" pitchFamily="18" charset="0"/>
                        <a:ea typeface="Cambria" panose="02040503050406030204" pitchFamily="18" charset="0"/>
                        <a:cs typeface="Open Sans" panose="020B0606030504020204" pitchFamily="34" charset="0"/>
                      </a:endParaRPr>
                    </a:p>
                  </a:txBody>
                  <a:tcPr marL="60960" marR="60960" marT="60960" marB="609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FF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pPr algn="l">
                        <a:lnSpc>
                          <a:spcPts val="5040"/>
                        </a:lnSpc>
                        <a:defRPr/>
                      </a:pPr>
                      <a:r>
                        <a:rPr lang="en-US" sz="2800" dirty="0" err="1">
                          <a:solidFill>
                            <a:srgbClr val="262626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Open Sans" panose="020B0606030504020204" pitchFamily="34" charset="0"/>
                        </a:rPr>
                        <a:t>Nội</a:t>
                      </a:r>
                      <a:r>
                        <a:rPr lang="en-US" sz="2800" baseline="0" dirty="0">
                          <a:solidFill>
                            <a:srgbClr val="262626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Open Sans" panose="020B0606030504020204" pitchFamily="34" charset="0"/>
                        </a:rPr>
                        <a:t> dung </a:t>
                      </a:r>
                      <a:r>
                        <a:rPr lang="en-US" sz="2800" baseline="0" dirty="0" err="1">
                          <a:solidFill>
                            <a:srgbClr val="262626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Open Sans" panose="020B0606030504020204" pitchFamily="34" charset="0"/>
                        </a:rPr>
                        <a:t>chính</a:t>
                      </a:r>
                      <a:r>
                        <a:rPr lang="en-US" sz="2800" baseline="0" dirty="0">
                          <a:solidFill>
                            <a:srgbClr val="262626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Open Sans" panose="020B0606030504020204" pitchFamily="34" charset="0"/>
                        </a:rPr>
                        <a:t>:</a:t>
                      </a:r>
                      <a:endParaRPr lang="en-US" sz="2800" dirty="0">
                        <a:latin typeface="Cambria" panose="02040503050406030204" pitchFamily="18" charset="0"/>
                        <a:ea typeface="Cambria" panose="02040503050406030204" pitchFamily="18" charset="0"/>
                        <a:cs typeface="Open Sans" panose="020B0606030504020204" pitchFamily="34" charset="0"/>
                      </a:endParaRPr>
                    </a:p>
                  </a:txBody>
                  <a:tcPr marL="60960" marR="60960" marT="60960" marB="609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FFD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ts val="5040"/>
                        </a:lnSpc>
                        <a:defRPr/>
                      </a:pPr>
                      <a:endParaRPr lang="en-US" sz="7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0960" marR="60960" marT="60960" marB="609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ts val="5040"/>
                        </a:lnSpc>
                        <a:defRPr/>
                      </a:pPr>
                      <a:endParaRPr lang="en-US" sz="7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0960" marR="60960" marT="60960" marB="609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pPr algn="l">
                        <a:lnSpc>
                          <a:spcPts val="5040"/>
                        </a:lnSpc>
                        <a:defRPr/>
                      </a:pPr>
                      <a:r>
                        <a:rPr lang="en-US" sz="2800" dirty="0" err="1">
                          <a:solidFill>
                            <a:srgbClr val="262626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Open Sans" panose="020B0606030504020204" pitchFamily="34" charset="0"/>
                        </a:rPr>
                        <a:t>Kiến</a:t>
                      </a:r>
                      <a:r>
                        <a:rPr lang="en-US" sz="2800" baseline="0" dirty="0">
                          <a:solidFill>
                            <a:srgbClr val="262626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262626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Open Sans" panose="020B0606030504020204" pitchFamily="34" charset="0"/>
                        </a:rPr>
                        <a:t>thức</a:t>
                      </a:r>
                      <a:r>
                        <a:rPr lang="en-US" sz="2800" baseline="0" dirty="0">
                          <a:solidFill>
                            <a:srgbClr val="262626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262626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Open Sans" panose="020B0606030504020204" pitchFamily="34" charset="0"/>
                        </a:rPr>
                        <a:t>hoặc</a:t>
                      </a:r>
                      <a:r>
                        <a:rPr lang="en-US" sz="2800" baseline="0" dirty="0">
                          <a:solidFill>
                            <a:srgbClr val="262626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262626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Open Sans" panose="020B0606030504020204" pitchFamily="34" charset="0"/>
                        </a:rPr>
                        <a:t>phát</a:t>
                      </a:r>
                      <a:r>
                        <a:rPr lang="en-US" sz="2800" baseline="0" dirty="0">
                          <a:solidFill>
                            <a:srgbClr val="262626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Open Sans" panose="020B0606030504020204" pitchFamily="34" charset="0"/>
                        </a:rPr>
                        <a:t> minh </a:t>
                      </a:r>
                      <a:r>
                        <a:rPr lang="en-US" sz="2800" baseline="0" dirty="0" err="1">
                          <a:solidFill>
                            <a:srgbClr val="262626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Open Sans" panose="020B0606030504020204" pitchFamily="34" charset="0"/>
                        </a:rPr>
                        <a:t>khoa</a:t>
                      </a:r>
                      <a:r>
                        <a:rPr lang="en-US" sz="2800" baseline="0" dirty="0">
                          <a:solidFill>
                            <a:srgbClr val="262626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262626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Open Sans" panose="020B0606030504020204" pitchFamily="34" charset="0"/>
                        </a:rPr>
                        <a:t>học</a:t>
                      </a:r>
                      <a:r>
                        <a:rPr lang="en-US" sz="2800" baseline="0" dirty="0">
                          <a:solidFill>
                            <a:srgbClr val="262626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262626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Open Sans" panose="020B0606030504020204" pitchFamily="34" charset="0"/>
                        </a:rPr>
                        <a:t>được</a:t>
                      </a:r>
                      <a:r>
                        <a:rPr lang="en-US" sz="2800" baseline="0" dirty="0">
                          <a:solidFill>
                            <a:srgbClr val="262626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262626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Open Sans" panose="020B0606030504020204" pitchFamily="34" charset="0"/>
                        </a:rPr>
                        <a:t>nói</a:t>
                      </a:r>
                      <a:r>
                        <a:rPr lang="en-US" sz="2800" baseline="0" dirty="0">
                          <a:solidFill>
                            <a:srgbClr val="262626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262626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Open Sans" panose="020B0606030504020204" pitchFamily="34" charset="0"/>
                        </a:rPr>
                        <a:t>tới</a:t>
                      </a:r>
                      <a:r>
                        <a:rPr lang="en-US" sz="2800" baseline="0" dirty="0">
                          <a:solidFill>
                            <a:srgbClr val="262626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Open Sans" panose="020B0606030504020204" pitchFamily="34" charset="0"/>
                        </a:rPr>
                        <a:t>:</a:t>
                      </a:r>
                      <a:endParaRPr lang="en-US" sz="2800" dirty="0">
                        <a:latin typeface="Cambria" panose="02040503050406030204" pitchFamily="18" charset="0"/>
                        <a:ea typeface="Cambria" panose="02040503050406030204" pitchFamily="18" charset="0"/>
                        <a:cs typeface="Open Sans" panose="020B0606030504020204" pitchFamily="34" charset="0"/>
                      </a:endParaRPr>
                    </a:p>
                  </a:txBody>
                  <a:tcPr marL="60960" marR="60960" marT="60960" marB="609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FFD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ts val="5040"/>
                        </a:lnSpc>
                        <a:defRPr/>
                      </a:pPr>
                      <a:endParaRPr lang="en-US" sz="7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0960" marR="60960" marT="60960" marB="609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ts val="5040"/>
                        </a:lnSpc>
                        <a:defRPr/>
                      </a:pPr>
                      <a:endParaRPr lang="en-US" sz="7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0960" marR="60960" marT="60960" marB="609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pPr algn="l">
                        <a:lnSpc>
                          <a:spcPts val="5040"/>
                        </a:lnSpc>
                        <a:defRPr/>
                      </a:pPr>
                      <a:r>
                        <a:rPr lang="en-US" sz="2800" dirty="0" err="1">
                          <a:solidFill>
                            <a:srgbClr val="262626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Open Sans" panose="020B0606030504020204" pitchFamily="34" charset="0"/>
                        </a:rPr>
                        <a:t>Thông</a:t>
                      </a:r>
                      <a:r>
                        <a:rPr lang="en-US" sz="2800" baseline="0" dirty="0">
                          <a:solidFill>
                            <a:srgbClr val="262626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Open Sans" panose="020B0606030504020204" pitchFamily="34" charset="0"/>
                        </a:rPr>
                        <a:t> tin </a:t>
                      </a:r>
                      <a:r>
                        <a:rPr lang="en-US" sz="2800" baseline="0" dirty="0" err="1">
                          <a:solidFill>
                            <a:srgbClr val="262626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Open Sans" panose="020B0606030504020204" pitchFamily="34" charset="0"/>
                        </a:rPr>
                        <a:t>bổ</a:t>
                      </a:r>
                      <a:r>
                        <a:rPr lang="en-US" sz="2800" baseline="0" dirty="0">
                          <a:solidFill>
                            <a:srgbClr val="262626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262626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Open Sans" panose="020B0606030504020204" pitchFamily="34" charset="0"/>
                        </a:rPr>
                        <a:t>ích</a:t>
                      </a:r>
                      <a:r>
                        <a:rPr lang="en-US" sz="2800" baseline="0" dirty="0">
                          <a:solidFill>
                            <a:srgbClr val="262626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262626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Open Sans" panose="020B0606030504020204" pitchFamily="34" charset="0"/>
                        </a:rPr>
                        <a:t>đối</a:t>
                      </a:r>
                      <a:r>
                        <a:rPr lang="en-US" sz="2800" baseline="0" dirty="0">
                          <a:solidFill>
                            <a:srgbClr val="262626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262626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Open Sans" panose="020B0606030504020204" pitchFamily="34" charset="0"/>
                        </a:rPr>
                        <a:t>với</a:t>
                      </a:r>
                      <a:r>
                        <a:rPr lang="en-US" sz="2800" baseline="0" dirty="0">
                          <a:solidFill>
                            <a:srgbClr val="262626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262626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Open Sans" panose="020B0606030504020204" pitchFamily="34" charset="0"/>
                        </a:rPr>
                        <a:t>em</a:t>
                      </a:r>
                      <a:r>
                        <a:rPr lang="en-US" sz="2800" baseline="0" dirty="0">
                          <a:solidFill>
                            <a:srgbClr val="262626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Open Sans" panose="020B0606030504020204" pitchFamily="34" charset="0"/>
                        </a:rPr>
                        <a:t>:</a:t>
                      </a:r>
                      <a:endParaRPr lang="en-US" sz="2800" dirty="0">
                        <a:latin typeface="Cambria" panose="02040503050406030204" pitchFamily="18" charset="0"/>
                        <a:ea typeface="Cambria" panose="02040503050406030204" pitchFamily="18" charset="0"/>
                        <a:cs typeface="Open Sans" panose="020B0606030504020204" pitchFamily="34" charset="0"/>
                      </a:endParaRPr>
                    </a:p>
                  </a:txBody>
                  <a:tcPr marL="60960" marR="60960" marT="60960" marB="609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FFD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ts val="5040"/>
                        </a:lnSpc>
                        <a:defRPr/>
                      </a:pPr>
                      <a:endParaRPr lang="en-US" sz="1100"/>
                    </a:p>
                  </a:txBody>
                  <a:tcPr marT="91440" marB="9144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4F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ts val="5040"/>
                        </a:lnSpc>
                        <a:defRPr/>
                      </a:pPr>
                      <a:endParaRPr lang="en-US" sz="7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0960" marR="60960" marT="60960" marB="609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pPr algn="l">
                        <a:lnSpc>
                          <a:spcPts val="5040"/>
                        </a:lnSpc>
                        <a:defRPr/>
                      </a:pPr>
                      <a:r>
                        <a:rPr lang="en-US" sz="2800" dirty="0" err="1">
                          <a:solidFill>
                            <a:srgbClr val="262626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Open Sans" panose="020B0606030504020204" pitchFamily="34" charset="0"/>
                        </a:rPr>
                        <a:t>Mức</a:t>
                      </a:r>
                      <a:r>
                        <a:rPr lang="en-US" sz="2800" dirty="0">
                          <a:solidFill>
                            <a:srgbClr val="262626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262626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Open Sans" panose="020B0606030504020204" pitchFamily="34" charset="0"/>
                        </a:rPr>
                        <a:t>độ</a:t>
                      </a:r>
                      <a:r>
                        <a:rPr lang="en-US" sz="2800" dirty="0">
                          <a:solidFill>
                            <a:srgbClr val="262626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262626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Open Sans" panose="020B0606030504020204" pitchFamily="34" charset="0"/>
                        </a:rPr>
                        <a:t>yêu</a:t>
                      </a:r>
                      <a:r>
                        <a:rPr lang="en-US" sz="2800" dirty="0">
                          <a:solidFill>
                            <a:srgbClr val="262626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262626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Open Sans" panose="020B0606030504020204" pitchFamily="34" charset="0"/>
                        </a:rPr>
                        <a:t>thích</a:t>
                      </a:r>
                      <a:r>
                        <a:rPr lang="en-US" sz="2800" dirty="0">
                          <a:solidFill>
                            <a:srgbClr val="262626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Open Sans" panose="020B0606030504020204" pitchFamily="34" charset="0"/>
                        </a:rPr>
                        <a:t>:</a:t>
                      </a:r>
                      <a:endParaRPr lang="en-US" sz="2800" dirty="0">
                        <a:latin typeface="Cambria" panose="02040503050406030204" pitchFamily="18" charset="0"/>
                        <a:ea typeface="Cambria" panose="02040503050406030204" pitchFamily="18" charset="0"/>
                        <a:cs typeface="Open Sans" panose="020B0606030504020204" pitchFamily="34" charset="0"/>
                      </a:endParaRPr>
                    </a:p>
                  </a:txBody>
                  <a:tcPr marL="60960" marR="60960" marT="60960" marB="609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FFD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ts val="5040"/>
                        </a:lnSpc>
                        <a:defRPr/>
                      </a:pPr>
                      <a:endParaRPr lang="en-US" sz="1100"/>
                    </a:p>
                  </a:txBody>
                  <a:tcPr marT="91440" marB="9144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4F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ts val="5040"/>
                        </a:lnSpc>
                        <a:defRPr/>
                      </a:pPr>
                      <a:endParaRPr lang="en-US" sz="7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0960" marR="60960" marT="60960" marB="609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20059549-73CC-3CB3-A7B8-57448E5A2697}"/>
              </a:ext>
            </a:extLst>
          </p:cNvPr>
          <p:cNvGrpSpPr/>
          <p:nvPr/>
        </p:nvGrpSpPr>
        <p:grpSpPr>
          <a:xfrm>
            <a:off x="3697064" y="5460994"/>
            <a:ext cx="2937282" cy="614881"/>
            <a:chOff x="5823678" y="5037015"/>
            <a:chExt cx="2937282" cy="614881"/>
          </a:xfrm>
        </p:grpSpPr>
        <p:sp>
          <p:nvSpPr>
            <p:cNvPr id="6" name="Freeform 10">
              <a:extLst>
                <a:ext uri="{FF2B5EF4-FFF2-40B4-BE49-F238E27FC236}">
                  <a16:creationId xmlns:a16="http://schemas.microsoft.com/office/drawing/2014/main" id="{BAE92E79-B930-1640-A28E-133AA63A259B}"/>
                </a:ext>
              </a:extLst>
            </p:cNvPr>
            <p:cNvSpPr/>
            <p:nvPr/>
          </p:nvSpPr>
          <p:spPr>
            <a:xfrm>
              <a:off x="5823678" y="5038710"/>
              <a:ext cx="639559" cy="613186"/>
            </a:xfrm>
            <a:custGeom>
              <a:avLst/>
              <a:gdLst/>
              <a:ahLst/>
              <a:cxnLst/>
              <a:rect l="l" t="t" r="r" b="b"/>
              <a:pathLst>
                <a:path w="959339" h="919779">
                  <a:moveTo>
                    <a:pt x="0" y="0"/>
                  </a:moveTo>
                  <a:lnTo>
                    <a:pt x="959338" y="0"/>
                  </a:lnTo>
                  <a:lnTo>
                    <a:pt x="959338" y="919779"/>
                  </a:lnTo>
                  <a:lnTo>
                    <a:pt x="0" y="9197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7" name="Freeform 11">
              <a:extLst>
                <a:ext uri="{FF2B5EF4-FFF2-40B4-BE49-F238E27FC236}">
                  <a16:creationId xmlns:a16="http://schemas.microsoft.com/office/drawing/2014/main" id="{44CDE56F-B667-215B-BE07-79BD55B446F1}"/>
                </a:ext>
              </a:extLst>
            </p:cNvPr>
            <p:cNvSpPr/>
            <p:nvPr/>
          </p:nvSpPr>
          <p:spPr>
            <a:xfrm>
              <a:off x="6398108" y="5038710"/>
              <a:ext cx="639559" cy="613186"/>
            </a:xfrm>
            <a:custGeom>
              <a:avLst/>
              <a:gdLst/>
              <a:ahLst/>
              <a:cxnLst/>
              <a:rect l="l" t="t" r="r" b="b"/>
              <a:pathLst>
                <a:path w="959338" h="919779">
                  <a:moveTo>
                    <a:pt x="0" y="0"/>
                  </a:moveTo>
                  <a:lnTo>
                    <a:pt x="959338" y="0"/>
                  </a:lnTo>
                  <a:lnTo>
                    <a:pt x="959338" y="919779"/>
                  </a:lnTo>
                  <a:lnTo>
                    <a:pt x="0" y="9197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8" name="Freeform 12">
              <a:extLst>
                <a:ext uri="{FF2B5EF4-FFF2-40B4-BE49-F238E27FC236}">
                  <a16:creationId xmlns:a16="http://schemas.microsoft.com/office/drawing/2014/main" id="{C950DA20-05FD-CDF1-7DFD-859882E83987}"/>
                </a:ext>
              </a:extLst>
            </p:cNvPr>
            <p:cNvSpPr/>
            <p:nvPr/>
          </p:nvSpPr>
          <p:spPr>
            <a:xfrm>
              <a:off x="6972539" y="5038710"/>
              <a:ext cx="639559" cy="613186"/>
            </a:xfrm>
            <a:custGeom>
              <a:avLst/>
              <a:gdLst/>
              <a:ahLst/>
              <a:cxnLst/>
              <a:rect l="l" t="t" r="r" b="b"/>
              <a:pathLst>
                <a:path w="959339" h="919779">
                  <a:moveTo>
                    <a:pt x="0" y="0"/>
                  </a:moveTo>
                  <a:lnTo>
                    <a:pt x="959339" y="0"/>
                  </a:lnTo>
                  <a:lnTo>
                    <a:pt x="959339" y="919779"/>
                  </a:lnTo>
                  <a:lnTo>
                    <a:pt x="0" y="9197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9" name="Freeform 13">
              <a:extLst>
                <a:ext uri="{FF2B5EF4-FFF2-40B4-BE49-F238E27FC236}">
                  <a16:creationId xmlns:a16="http://schemas.microsoft.com/office/drawing/2014/main" id="{527C1B58-C88F-B4B9-1B9C-D38DF528FC83}"/>
                </a:ext>
              </a:extLst>
            </p:cNvPr>
            <p:cNvSpPr/>
            <p:nvPr/>
          </p:nvSpPr>
          <p:spPr>
            <a:xfrm>
              <a:off x="7546971" y="5037015"/>
              <a:ext cx="639559" cy="613186"/>
            </a:xfrm>
            <a:custGeom>
              <a:avLst/>
              <a:gdLst/>
              <a:ahLst/>
              <a:cxnLst/>
              <a:rect l="l" t="t" r="r" b="b"/>
              <a:pathLst>
                <a:path w="959339" h="919779">
                  <a:moveTo>
                    <a:pt x="0" y="0"/>
                  </a:moveTo>
                  <a:lnTo>
                    <a:pt x="959339" y="0"/>
                  </a:lnTo>
                  <a:lnTo>
                    <a:pt x="959339" y="919780"/>
                  </a:lnTo>
                  <a:lnTo>
                    <a:pt x="0" y="9197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10" name="Freeform 14">
              <a:extLst>
                <a:ext uri="{FF2B5EF4-FFF2-40B4-BE49-F238E27FC236}">
                  <a16:creationId xmlns:a16="http://schemas.microsoft.com/office/drawing/2014/main" id="{C87CF918-18EB-EE8B-933C-4452FF273828}"/>
                </a:ext>
              </a:extLst>
            </p:cNvPr>
            <p:cNvSpPr/>
            <p:nvPr/>
          </p:nvSpPr>
          <p:spPr>
            <a:xfrm>
              <a:off x="8121401" y="5037015"/>
              <a:ext cx="639559" cy="613186"/>
            </a:xfrm>
            <a:custGeom>
              <a:avLst/>
              <a:gdLst/>
              <a:ahLst/>
              <a:cxnLst/>
              <a:rect l="l" t="t" r="r" b="b"/>
              <a:pathLst>
                <a:path w="959339" h="919779">
                  <a:moveTo>
                    <a:pt x="0" y="0"/>
                  </a:moveTo>
                  <a:lnTo>
                    <a:pt x="959339" y="0"/>
                  </a:lnTo>
                  <a:lnTo>
                    <a:pt x="959339" y="919780"/>
                  </a:lnTo>
                  <a:lnTo>
                    <a:pt x="0" y="9197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8206B700-9579-6F14-3F80-8CE00D4749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9259" r="8981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44841" y="2419808"/>
            <a:ext cx="766860" cy="54674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709F9D9-B89C-C48A-8D42-C437BBC662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9259" r="8981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30204" y="2419808"/>
            <a:ext cx="766860" cy="54674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9C63789-EFB5-8B14-2307-06B456AED8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9259" r="8981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01691" y="4033289"/>
            <a:ext cx="766860" cy="54674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7E89F22-0D9F-E75E-11E8-8D2003A217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9259" r="8981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26164" y="2419808"/>
            <a:ext cx="766860" cy="54674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3E13382-595C-66E9-1F0F-3A6068867F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9259" r="8981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13634" y="3271482"/>
            <a:ext cx="766860" cy="54674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909F8BD-3D1D-3895-6F1B-04CB1930AA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9259" r="8981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39209" y="4724937"/>
            <a:ext cx="766860" cy="546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293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95BBB00-270C-2178-3D67-17280035E9D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0" r="7795"/>
          <a:stretch/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00C6D16-DBAB-5C3E-A354-371F58498B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9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9551F29-5E65-C93B-6AD6-AC24B299DC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87" b="98246" l="0" r="97910">
                        <a14:foregroundMark x1="49562" y1="18219" x2="49562" y2="82321"/>
                        <a14:foregroundMark x1="53270" y1="33738" x2="55158" y2="40216"/>
                        <a14:foregroundMark x1="41807" y1="26721" x2="49225" y2="40891"/>
                        <a14:foregroundMark x1="44370" y1="41970" x2="39245" y2="46964"/>
                        <a14:foregroundMark x1="8092" y1="84480" x2="8092" y2="84480"/>
                        <a14:foregroundMark x1="33041" y1="86370" x2="33041" y2="86370"/>
                        <a14:foregroundMark x1="70802" y1="87045" x2="70802" y2="87045"/>
                        <a14:foregroundMark x1="57316" y1="78408" x2="57316" y2="78408"/>
                        <a14:foregroundMark x1="63722" y1="87719" x2="64869" y2="87045"/>
                        <a14:foregroundMark x1="56507" y1="73954" x2="57856" y2="78273"/>
                        <a14:foregroundMark x1="58125" y1="81646" x2="57114" y2="83401"/>
                        <a14:foregroundMark x1="91504" y1="80702" x2="92178" y2="83806"/>
                        <a14:foregroundMark x1="91167" y1="79622" x2="91167" y2="796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959" y="3429000"/>
            <a:ext cx="7519798" cy="37573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9AFE699-6333-CEA4-2515-7286BE1076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0390" y="922119"/>
            <a:ext cx="8529043" cy="406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233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8">
            <a:extLst>
              <a:ext uri="{FF2B5EF4-FFF2-40B4-BE49-F238E27FC236}">
                <a16:creationId xmlns:a16="http://schemas.microsoft.com/office/drawing/2014/main" id="{517CB53C-5A93-E414-BC2F-8CB71FB2E2F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98" t="26333" r="16270" b="19618"/>
          <a:stretch/>
        </p:blipFill>
        <p:spPr>
          <a:xfrm>
            <a:off x="0" y="3912576"/>
            <a:ext cx="4871677" cy="2760260"/>
          </a:xfrm>
          <a:prstGeom prst="rect">
            <a:avLst/>
          </a:prstGeom>
        </p:spPr>
      </p:pic>
      <p:grpSp>
        <p:nvGrpSpPr>
          <p:cNvPr id="3" name="组合 20">
            <a:extLst>
              <a:ext uri="{FF2B5EF4-FFF2-40B4-BE49-F238E27FC236}">
                <a16:creationId xmlns:a16="http://schemas.microsoft.com/office/drawing/2014/main" id="{4C9DE84D-BB4A-A2CF-E0EC-E6643D6175F2}"/>
              </a:ext>
            </a:extLst>
          </p:cNvPr>
          <p:cNvGrpSpPr/>
          <p:nvPr/>
        </p:nvGrpSpPr>
        <p:grpSpPr>
          <a:xfrm>
            <a:off x="658756" y="521752"/>
            <a:ext cx="7935056" cy="3390825"/>
            <a:chOff x="-1950843" y="1227360"/>
            <a:chExt cx="7935056" cy="3207001"/>
          </a:xfrm>
        </p:grpSpPr>
        <p:sp>
          <p:nvSpPr>
            <p:cNvPr id="4" name="思想气泡: 云 11">
              <a:extLst>
                <a:ext uri="{FF2B5EF4-FFF2-40B4-BE49-F238E27FC236}">
                  <a16:creationId xmlns:a16="http://schemas.microsoft.com/office/drawing/2014/main" id="{2AA2F888-6ABF-6838-C118-DA9FF7F2F3B9}"/>
                </a:ext>
              </a:extLst>
            </p:cNvPr>
            <p:cNvSpPr/>
            <p:nvPr/>
          </p:nvSpPr>
          <p:spPr>
            <a:xfrm>
              <a:off x="-1950843" y="1227360"/>
              <a:ext cx="7935056" cy="3207001"/>
            </a:xfrm>
            <a:prstGeom prst="cloudCallout">
              <a:avLst>
                <a:gd name="adj1" fmla="val 54788"/>
                <a:gd name="adj2" fmla="val 60005"/>
              </a:avLst>
            </a:prstGeom>
            <a:solidFill>
              <a:srgbClr val="F5ECE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5" name="文本框 15">
              <a:extLst>
                <a:ext uri="{FF2B5EF4-FFF2-40B4-BE49-F238E27FC236}">
                  <a16:creationId xmlns:a16="http://schemas.microsoft.com/office/drawing/2014/main" id="{6D61DA5A-7AB1-6030-32F4-42AAA99EB047}"/>
                </a:ext>
              </a:extLst>
            </p:cNvPr>
            <p:cNvSpPr txBox="1"/>
            <p:nvPr/>
          </p:nvSpPr>
          <p:spPr>
            <a:xfrm>
              <a:off x="-1055893" y="1676698"/>
              <a:ext cx="5995686" cy="21831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1" u="none" strike="noStrike" kern="1200" cap="none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Open Sans" panose="020B0606030504020204" pitchFamily="34" charset="0"/>
                </a:rPr>
                <a:t>3. </a:t>
              </a:r>
              <a:r>
                <a:rPr kumimoji="0" lang="en-US" altLang="zh-CN" sz="3600" b="1" i="0" u="none" strike="noStrike" kern="1200" cap="none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Open Sans" panose="020B0606030504020204" pitchFamily="34" charset="0"/>
                </a:rPr>
                <a:t>Trao</a:t>
              </a:r>
              <a:r>
                <a:rPr kumimoji="0" lang="en-US" altLang="zh-CN" sz="3600" b="1" i="0" u="none" strike="noStrike" kern="1200" cap="none" normalizeH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Open Sans" panose="020B0606030504020204" pitchFamily="34" charset="0"/>
                </a:rPr>
                <a:t> </a:t>
              </a:r>
              <a:r>
                <a:rPr kumimoji="0" lang="en-US" altLang="zh-CN" sz="3600" b="1" i="0" u="none" strike="noStrike" kern="1200" cap="none" normalizeH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Open Sans" panose="020B0606030504020204" pitchFamily="34" charset="0"/>
                </a:rPr>
                <a:t>đổi</a:t>
              </a:r>
              <a:r>
                <a:rPr kumimoji="0" lang="en-US" altLang="zh-CN" sz="3600" b="1" i="0" u="none" strike="noStrike" kern="1200" cap="none" normalizeH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Open Sans" panose="020B0606030504020204" pitchFamily="34" charset="0"/>
                </a:rPr>
                <a:t> </a:t>
              </a:r>
              <a:r>
                <a:rPr kumimoji="0" lang="en-US" altLang="zh-CN" sz="3600" b="1" i="0" u="none" strike="noStrike" kern="1200" cap="none" normalizeH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Open Sans" panose="020B0606030504020204" pitchFamily="34" charset="0"/>
                </a:rPr>
                <a:t>với</a:t>
              </a:r>
              <a:r>
                <a:rPr kumimoji="0" lang="en-US" altLang="zh-CN" sz="3600" b="1" i="0" u="none" strike="noStrike" kern="1200" cap="none" normalizeH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Open Sans" panose="020B0606030504020204" pitchFamily="34" charset="0"/>
                </a:rPr>
                <a:t> </a:t>
              </a:r>
              <a:r>
                <a:rPr kumimoji="0" lang="en-US" altLang="zh-CN" sz="3600" b="1" i="0" u="none" strike="noStrike" kern="1200" cap="none" normalizeH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Open Sans" panose="020B0606030504020204" pitchFamily="34" charset="0"/>
                </a:rPr>
                <a:t>bạn</a:t>
              </a:r>
              <a:r>
                <a:rPr kumimoji="0" lang="en-US" altLang="zh-CN" sz="3600" b="1" i="0" u="none" strike="noStrike" kern="1200" cap="none" normalizeH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Open Sans" panose="020B0606030504020204" pitchFamily="34" charset="0"/>
                </a:rPr>
                <a:t> </a:t>
              </a:r>
              <a:r>
                <a:rPr kumimoji="0" lang="en-US" altLang="zh-CN" sz="3600" b="1" i="0" u="none" strike="noStrike" kern="1200" cap="none" normalizeH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Open Sans" panose="020B0606030504020204" pitchFamily="34" charset="0"/>
                </a:rPr>
                <a:t>về</a:t>
              </a:r>
              <a:r>
                <a:rPr kumimoji="0" lang="en-US" altLang="zh-CN" sz="3600" b="1" i="0" u="none" strike="noStrike" kern="1200" cap="none" normalizeH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Open Sans" panose="020B0606030504020204" pitchFamily="34" charset="0"/>
                </a:rPr>
                <a:t> </a:t>
              </a:r>
              <a:r>
                <a:rPr kumimoji="0" lang="en-US" altLang="zh-CN" sz="3600" b="1" i="0" u="none" strike="noStrike" kern="1200" cap="none" normalizeH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Open Sans" panose="020B0606030504020204" pitchFamily="34" charset="0"/>
                </a:rPr>
                <a:t>những</a:t>
              </a:r>
              <a:r>
                <a:rPr kumimoji="0" lang="en-US" altLang="zh-CN" sz="3600" b="1" i="0" u="none" strike="noStrike" kern="1200" cap="none" normalizeH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Open Sans" panose="020B0606030504020204" pitchFamily="34" charset="0"/>
                </a:rPr>
                <a:t> </a:t>
              </a:r>
              <a:r>
                <a:rPr kumimoji="0" lang="en-US" altLang="zh-CN" sz="3600" b="1" i="0" u="none" strike="noStrike" kern="1200" cap="none" normalizeH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Open Sans" panose="020B0606030504020204" pitchFamily="34" charset="0"/>
                </a:rPr>
                <a:t>kiến</a:t>
              </a:r>
              <a:r>
                <a:rPr kumimoji="0" lang="en-US" altLang="zh-CN" sz="3600" b="1" i="0" u="none" strike="noStrike" kern="1200" cap="none" normalizeH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Open Sans" panose="020B0606030504020204" pitchFamily="34" charset="0"/>
                </a:rPr>
                <a:t> </a:t>
              </a:r>
              <a:r>
                <a:rPr kumimoji="0" lang="en-US" altLang="zh-CN" sz="3600" b="1" i="0" u="none" strike="noStrike" kern="1200" cap="none" normalizeH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Open Sans" panose="020B0606030504020204" pitchFamily="34" charset="0"/>
                </a:rPr>
                <a:t>thức</a:t>
              </a:r>
              <a:r>
                <a:rPr kumimoji="0" lang="en-US" altLang="zh-CN" sz="3600" b="1" i="0" u="none" strike="noStrike" kern="1200" cap="none" normalizeH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Open Sans" panose="020B0606030504020204" pitchFamily="34" charset="0"/>
                </a:rPr>
                <a:t> </a:t>
              </a:r>
              <a:r>
                <a:rPr kumimoji="0" lang="en-US" altLang="zh-CN" sz="3600" b="1" i="0" u="none" strike="noStrike" kern="1200" cap="none" normalizeH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Open Sans" panose="020B0606030504020204" pitchFamily="34" charset="0"/>
                </a:rPr>
                <a:t>hoặc</a:t>
              </a:r>
              <a:r>
                <a:rPr kumimoji="0" lang="en-US" altLang="zh-CN" sz="3600" b="1" i="0" u="none" strike="noStrike" kern="1200" cap="none" normalizeH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Open Sans" panose="020B0606030504020204" pitchFamily="34" charset="0"/>
                </a:rPr>
                <a:t> </a:t>
              </a:r>
              <a:r>
                <a:rPr kumimoji="0" lang="en-US" altLang="zh-CN" sz="3600" b="1" i="0" u="none" strike="noStrike" kern="1200" cap="none" normalizeH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Open Sans" panose="020B0606030504020204" pitchFamily="34" charset="0"/>
                </a:rPr>
                <a:t>phát</a:t>
              </a:r>
              <a:r>
                <a:rPr kumimoji="0" lang="en-US" altLang="zh-CN" sz="3600" b="1" i="0" u="none" strike="noStrike" kern="1200" cap="none" normalizeH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Open Sans" panose="020B0606030504020204" pitchFamily="34" charset="0"/>
                </a:rPr>
                <a:t> minh </a:t>
              </a:r>
              <a:r>
                <a:rPr kumimoji="0" lang="en-US" altLang="zh-CN" sz="3600" b="1" i="0" u="none" strike="noStrike" kern="1200" cap="none" normalizeH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Open Sans" panose="020B0606030504020204" pitchFamily="34" charset="0"/>
                </a:rPr>
                <a:t>khoa</a:t>
              </a:r>
              <a:r>
                <a:rPr kumimoji="0" lang="en-US" altLang="zh-CN" sz="3600" b="1" i="0" u="none" strike="noStrike" kern="1200" cap="none" normalizeH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Open Sans" panose="020B0606030504020204" pitchFamily="34" charset="0"/>
                </a:rPr>
                <a:t> </a:t>
              </a:r>
              <a:r>
                <a:rPr kumimoji="0" lang="en-US" altLang="zh-CN" sz="3600" b="1" i="0" u="none" strike="noStrike" kern="1200" cap="none" normalizeH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Open Sans" panose="020B0606030504020204" pitchFamily="34" charset="0"/>
                </a:rPr>
                <a:t>học</a:t>
              </a:r>
              <a:r>
                <a:rPr kumimoji="0" lang="en-US" altLang="zh-CN" sz="3600" b="1" i="0" u="none" strike="noStrike" kern="1200" cap="none" normalizeH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Open Sans" panose="020B0606030504020204" pitchFamily="34" charset="0"/>
                </a:rPr>
                <a:t> </a:t>
              </a:r>
              <a:r>
                <a:rPr kumimoji="0" lang="en-US" altLang="zh-CN" sz="3600" b="1" i="0" u="none" strike="noStrike" kern="1200" cap="none" normalizeH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Open Sans" panose="020B0606030504020204" pitchFamily="34" charset="0"/>
                </a:rPr>
                <a:t>trong</a:t>
              </a:r>
              <a:r>
                <a:rPr kumimoji="0" lang="en-US" altLang="zh-CN" sz="3600" b="1" i="0" u="none" strike="noStrike" kern="1200" cap="none" normalizeH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Open Sans" panose="020B0606030504020204" pitchFamily="34" charset="0"/>
                </a:rPr>
                <a:t> </a:t>
              </a:r>
              <a:r>
                <a:rPr kumimoji="0" lang="en-US" altLang="zh-CN" sz="3600" b="1" i="0" u="none" strike="noStrike" kern="1200" cap="none" normalizeH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Open Sans" panose="020B0606030504020204" pitchFamily="34" charset="0"/>
                </a:rPr>
                <a:t>sách</a:t>
              </a:r>
              <a:r>
                <a:rPr kumimoji="0" lang="en-US" altLang="zh-CN" sz="3600" b="1" i="0" u="none" strike="noStrike" kern="1200" cap="none" normalizeH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Open Sans" panose="020B0606030504020204" pitchFamily="34" charset="0"/>
                </a:rPr>
                <a:t> </a:t>
              </a:r>
              <a:r>
                <a:rPr kumimoji="0" lang="en-US" altLang="zh-CN" sz="3600" b="1" i="0" u="none" strike="noStrike" kern="1200" cap="none" normalizeH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Open Sans" panose="020B0606030504020204" pitchFamily="34" charset="0"/>
                </a:rPr>
                <a:t>báo</a:t>
              </a:r>
              <a:r>
                <a:rPr kumimoji="0" lang="en-US" altLang="zh-CN" sz="3600" b="1" i="0" u="none" strike="noStrike" kern="1200" cap="none" normalizeH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Open Sans" panose="020B0606030504020204" pitchFamily="34" charset="0"/>
                </a:rPr>
                <a:t> </a:t>
              </a:r>
              <a:r>
                <a:rPr kumimoji="0" lang="en-US" altLang="zh-CN" sz="3600" b="1" i="0" u="none" strike="noStrike" kern="1200" cap="none" normalizeH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Open Sans" panose="020B0606030504020204" pitchFamily="34" charset="0"/>
                </a:rPr>
                <a:t>mà</a:t>
              </a:r>
              <a:r>
                <a:rPr kumimoji="0" lang="en-US" altLang="zh-CN" sz="3600" b="1" i="0" u="none" strike="noStrike" kern="1200" cap="none" normalizeH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Open Sans" panose="020B0606030504020204" pitchFamily="34" charset="0"/>
                </a:rPr>
                <a:t> </a:t>
              </a:r>
              <a:r>
                <a:rPr kumimoji="0" lang="en-US" altLang="zh-CN" sz="3600" b="1" i="0" u="none" strike="noStrike" kern="1200" cap="none" normalizeH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Open Sans" panose="020B0606030504020204" pitchFamily="34" charset="0"/>
                </a:rPr>
                <a:t>em</a:t>
              </a:r>
              <a:r>
                <a:rPr kumimoji="0" lang="en-US" altLang="zh-CN" sz="3600" b="1" i="0" u="none" strike="noStrike" kern="1200" cap="none" normalizeH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Open Sans" panose="020B0606030504020204" pitchFamily="34" charset="0"/>
                </a:rPr>
                <a:t> </a:t>
              </a:r>
              <a:r>
                <a:rPr kumimoji="0" lang="en-US" altLang="zh-CN" sz="3600" b="1" i="0" u="none" strike="noStrike" kern="1200" cap="none" normalizeH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Open Sans" panose="020B0606030504020204" pitchFamily="34" charset="0"/>
                </a:rPr>
                <a:t>đã</a:t>
              </a:r>
              <a:r>
                <a:rPr kumimoji="0" lang="en-US" altLang="zh-CN" sz="3600" b="1" i="0" u="none" strike="noStrike" kern="1200" cap="none" normalizeH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Open Sans" panose="020B0606030504020204" pitchFamily="34" charset="0"/>
                </a:rPr>
                <a:t> </a:t>
              </a:r>
              <a:r>
                <a:rPr kumimoji="0" lang="en-US" altLang="zh-CN" sz="3600" b="1" i="0" u="none" strike="noStrike" kern="1200" cap="none" normalizeH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Open Sans" panose="020B0606030504020204" pitchFamily="34" charset="0"/>
                </a:rPr>
                <a:t>đọc</a:t>
              </a:r>
              <a:endParaRPr kumimoji="0" lang="zh-CN" altLang="en-US" sz="3600" b="1" i="0" u="none" strike="noStrike" kern="1200" cap="none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字魂95号-手刻宋" panose="00000500000000000000" pitchFamily="2" charset="-122"/>
                <a:cs typeface="Open Sans" panose="020B0606030504020204" pitchFamily="34" charset="0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9D7036E7-C0E5-F564-8AE7-F5349F3A99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3616" y="2644718"/>
            <a:ext cx="4487045" cy="448704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2F42E06-0937-4797-72BE-F140E5307B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44342" y="894632"/>
            <a:ext cx="3737172" cy="1511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869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F221CA5-16CE-E74D-EBB9-79307980004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0" r="7795"/>
          <a:stretch/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86B2662-B852-D50C-A5BC-398730179A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9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2566AC7-CFDA-2EA9-BB31-CCE1701043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87" b="98246" l="0" r="97910">
                        <a14:foregroundMark x1="49562" y1="18219" x2="49562" y2="82321"/>
                        <a14:foregroundMark x1="53270" y1="33738" x2="55158" y2="40216"/>
                        <a14:foregroundMark x1="41807" y1="26721" x2="49225" y2="40891"/>
                        <a14:foregroundMark x1="44370" y1="41970" x2="39245" y2="46964"/>
                        <a14:foregroundMark x1="8092" y1="84480" x2="8092" y2="84480"/>
                        <a14:foregroundMark x1="33041" y1="86370" x2="33041" y2="86370"/>
                        <a14:foregroundMark x1="70802" y1="87045" x2="70802" y2="87045"/>
                        <a14:foregroundMark x1="57316" y1="78408" x2="57316" y2="78408"/>
                        <a14:foregroundMark x1="63722" y1="87719" x2="64869" y2="87045"/>
                        <a14:foregroundMark x1="56507" y1="73954" x2="57856" y2="78273"/>
                        <a14:foregroundMark x1="58125" y1="81646" x2="57114" y2="83401"/>
                        <a14:foregroundMark x1="91504" y1="80702" x2="92178" y2="83806"/>
                        <a14:foregroundMark x1="91167" y1="79622" x2="91167" y2="796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959" y="3429000"/>
            <a:ext cx="7519798" cy="37573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2B3C9AC-FB64-82AA-3FC2-540802F83E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8562" y="1139932"/>
            <a:ext cx="9077731" cy="4182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659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8">
            <a:extLst>
              <a:ext uri="{FF2B5EF4-FFF2-40B4-BE49-F238E27FC236}">
                <a16:creationId xmlns:a16="http://schemas.microsoft.com/office/drawing/2014/main" id="{8EAE22BA-AEF3-17E9-98D2-25A917166A8A}"/>
              </a:ext>
            </a:extLst>
          </p:cNvPr>
          <p:cNvSpPr txBox="1"/>
          <p:nvPr/>
        </p:nvSpPr>
        <p:spPr>
          <a:xfrm>
            <a:off x="1040386" y="599291"/>
            <a:ext cx="7820833" cy="3371136"/>
          </a:xfrm>
          <a:prstGeom prst="wedgeRoundRectCallout">
            <a:avLst>
              <a:gd name="adj1" fmla="val 47542"/>
              <a:gd name="adj2" fmla="val 87319"/>
              <a:gd name="adj3" fmla="val 16667"/>
            </a:avLst>
          </a:prstGeom>
          <a:solidFill>
            <a:srgbClr val="F5ECEB"/>
          </a:solidFill>
          <a:ln w="76200">
            <a:solidFill>
              <a:schemeClr val="tx2">
                <a:lumMod val="40000"/>
                <a:lumOff val="60000"/>
              </a:schemeClr>
            </a:solidFill>
            <a:prstDash val="solid"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0" i="0" u="none" strike="noStrike" kern="1200" cap="none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Chia </a:t>
            </a:r>
            <a:r>
              <a:rPr kumimoji="0" lang="en-US" altLang="zh-CN" sz="4800" b="0" i="0" u="none" strike="noStrike" kern="1200" cap="none" normalizeH="0" baseline="0" noProof="0" dirty="0" err="1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sẻ</a:t>
            </a:r>
            <a:r>
              <a:rPr kumimoji="0" lang="en-US" altLang="zh-CN" sz="4800" b="0" i="0" u="none" strike="noStrike" kern="1200" cap="none" normalizeH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 </a:t>
            </a:r>
            <a:r>
              <a:rPr kumimoji="0" lang="en-US" altLang="zh-CN" sz="4800" b="0" i="0" u="none" strike="noStrike" kern="1200" cap="none" normalizeH="0" noProof="0" dirty="0" err="1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với</a:t>
            </a:r>
            <a:r>
              <a:rPr kumimoji="0" lang="en-US" altLang="zh-CN" sz="4800" b="0" i="0" u="none" strike="noStrike" kern="1200" cap="none" normalizeH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 </a:t>
            </a:r>
            <a:r>
              <a:rPr kumimoji="0" lang="en-US" altLang="zh-CN" sz="4800" b="0" i="0" u="none" strike="noStrike" kern="1200" cap="none" normalizeH="0" noProof="0" dirty="0" err="1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người</a:t>
            </a:r>
            <a:r>
              <a:rPr kumimoji="0" lang="en-US" altLang="zh-CN" sz="4800" b="0" i="0" u="none" strike="noStrike" kern="1200" cap="none" normalizeH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 </a:t>
            </a:r>
            <a:r>
              <a:rPr kumimoji="0" lang="en-US" altLang="zh-CN" sz="4800" b="0" i="0" u="none" strike="noStrike" kern="1200" cap="none" normalizeH="0" noProof="0" dirty="0" err="1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thân</a:t>
            </a:r>
            <a:r>
              <a:rPr kumimoji="0" lang="en-US" altLang="zh-CN" sz="4800" b="0" i="0" u="none" strike="noStrike" kern="1200" cap="none" normalizeH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 </a:t>
            </a:r>
            <a:r>
              <a:rPr kumimoji="0" lang="en-US" altLang="zh-CN" sz="4800" b="0" i="0" u="none" strike="noStrike" kern="1200" cap="none" normalizeH="0" noProof="0" dirty="0" err="1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về</a:t>
            </a:r>
            <a:r>
              <a:rPr kumimoji="0" lang="en-US" altLang="zh-CN" sz="4800" b="0" i="0" u="none" strike="noStrike" kern="1200" cap="none" normalizeH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 </a:t>
            </a:r>
            <a:r>
              <a:rPr kumimoji="0" lang="en-US" altLang="zh-CN" sz="4800" b="0" i="0" u="none" strike="noStrike" kern="1200" cap="none" normalizeH="0" noProof="0" dirty="0" err="1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những</a:t>
            </a:r>
            <a:r>
              <a:rPr kumimoji="0" lang="en-US" altLang="zh-CN" sz="4800" b="0" i="0" u="none" strike="noStrike" kern="1200" cap="none" normalizeH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 </a:t>
            </a:r>
            <a:r>
              <a:rPr kumimoji="0" lang="en-US" altLang="zh-CN" sz="4800" b="0" i="0" u="none" strike="noStrike" kern="1200" cap="none" normalizeH="0" noProof="0" dirty="0" err="1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thông</a:t>
            </a:r>
            <a:r>
              <a:rPr kumimoji="0" lang="en-US" altLang="zh-CN" sz="4800" b="0" i="0" u="none" strike="noStrike" kern="1200" cap="none" normalizeH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 </a:t>
            </a:r>
            <a:r>
              <a:rPr kumimoji="0" lang="en-US" altLang="zh-CN" sz="4800" b="0" i="0" u="none" strike="noStrike" kern="1200" cap="none" normalizeH="0" noProof="0" dirty="0" err="1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ti</a:t>
            </a:r>
            <a:r>
              <a:rPr lang="en-US" altLang="zh-CN" sz="4800" dirty="0"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n </a:t>
            </a:r>
            <a:r>
              <a:rPr lang="en-US" altLang="zh-CN" sz="4800" dirty="0" err="1"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bổ</a:t>
            </a:r>
            <a:r>
              <a:rPr lang="en-US" altLang="zh-CN" sz="4800" dirty="0"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 </a:t>
            </a:r>
            <a:r>
              <a:rPr lang="en-US" altLang="zh-CN" sz="4800" dirty="0" err="1"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ích</a:t>
            </a:r>
            <a:r>
              <a:rPr lang="en-US" altLang="zh-CN" sz="4800" dirty="0"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 </a:t>
            </a:r>
            <a:r>
              <a:rPr lang="en-US" altLang="zh-CN" sz="4800" dirty="0" err="1"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trong</a:t>
            </a:r>
            <a:r>
              <a:rPr lang="en-US" altLang="zh-CN" sz="4800" dirty="0"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 </a:t>
            </a:r>
            <a:r>
              <a:rPr lang="en-US" altLang="zh-CN" sz="4800" dirty="0" err="1"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sách</a:t>
            </a:r>
            <a:r>
              <a:rPr lang="en-US" altLang="zh-CN" sz="4800" dirty="0"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 </a:t>
            </a:r>
            <a:r>
              <a:rPr lang="en-US" altLang="zh-CN" sz="4800" dirty="0" err="1"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báo</a:t>
            </a:r>
            <a:r>
              <a:rPr lang="en-US" altLang="zh-CN" sz="4800" dirty="0"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 </a:t>
            </a:r>
            <a:r>
              <a:rPr lang="en-US" altLang="zh-CN" sz="4800" dirty="0" err="1"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em</a:t>
            </a:r>
            <a:r>
              <a:rPr lang="en-US" altLang="zh-CN" sz="4800" dirty="0"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 </a:t>
            </a:r>
            <a:r>
              <a:rPr lang="en-US" altLang="zh-CN" sz="4800" dirty="0" err="1"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và</a:t>
            </a:r>
            <a:r>
              <a:rPr lang="en-US" altLang="zh-CN" sz="4800" dirty="0"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 </a:t>
            </a:r>
            <a:r>
              <a:rPr lang="en-US" altLang="zh-CN" sz="4800" dirty="0" err="1"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các</a:t>
            </a:r>
            <a:r>
              <a:rPr lang="en-US" altLang="zh-CN" sz="4800" dirty="0"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 </a:t>
            </a:r>
            <a:r>
              <a:rPr lang="en-US" altLang="zh-CN" sz="4800" dirty="0" err="1"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bạn</a:t>
            </a:r>
            <a:r>
              <a:rPr lang="en-US" altLang="zh-CN" sz="4800" dirty="0"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 </a:t>
            </a:r>
            <a:r>
              <a:rPr lang="en-US" altLang="zh-CN" sz="4800" dirty="0" err="1"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đã</a:t>
            </a:r>
            <a:r>
              <a:rPr lang="en-US" altLang="zh-CN" sz="4800" dirty="0"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 </a:t>
            </a:r>
            <a:r>
              <a:rPr lang="en-US" altLang="zh-CN" sz="4800" dirty="0" err="1"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đọc</a:t>
            </a:r>
            <a:endParaRPr kumimoji="0" lang="zh-CN" altLang="en-US" sz="4800" b="0" i="1" u="none" strike="noStrike" kern="1200" cap="none" normalizeH="0" baseline="0" noProof="0" dirty="0">
              <a:ln>
                <a:noFill/>
              </a:ln>
              <a:effectLst/>
              <a:uLnTx/>
              <a:uFillTx/>
              <a:latin typeface="Cambria" panose="02040503050406030204" pitchFamily="18" charset="0"/>
              <a:ea typeface="字魂95号-手刻宋" panose="00000500000000000000" pitchFamily="2" charset="-122"/>
              <a:cs typeface="Open Sans" panose="020B0606030504020204" pitchFamily="34" charset="0"/>
            </a:endParaRPr>
          </a:p>
        </p:txBody>
      </p:sp>
      <p:pic>
        <p:nvPicPr>
          <p:cNvPr id="3" name="Picture 2" descr="family reading clipart - Clip Art Library">
            <a:extLst>
              <a:ext uri="{FF2B5EF4-FFF2-40B4-BE49-F238E27FC236}">
                <a16:creationId xmlns:a16="http://schemas.microsoft.com/office/drawing/2014/main" id="{05D45C04-83E1-9E06-8185-200299281D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55" b="100000" l="0" r="96522">
                        <a14:foregroundMark x1="32065" y1="35958" x2="46304" y2="40423"/>
                        <a14:foregroundMark x1="59783" y1="40541" x2="46957" y2="42186"/>
                        <a14:foregroundMark x1="65761" y1="40188" x2="48804" y2="412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0851" y="2488557"/>
            <a:ext cx="4561703" cy="421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图片 8">
            <a:extLst>
              <a:ext uri="{FF2B5EF4-FFF2-40B4-BE49-F238E27FC236}">
                <a16:creationId xmlns:a16="http://schemas.microsoft.com/office/drawing/2014/main" id="{842E68FB-C833-AD95-70A4-56AB4011F57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08" t="9734" r="14455" b="18848"/>
          <a:stretch/>
        </p:blipFill>
        <p:spPr>
          <a:xfrm>
            <a:off x="105091" y="3765376"/>
            <a:ext cx="3054797" cy="2942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175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281</Words>
  <Application>Microsoft Office PowerPoint</Application>
  <PresentationFormat>Widescreen</PresentationFormat>
  <Paragraphs>20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#9Slide03 AmpleSoft Bold</vt:lpstr>
      <vt:lpstr>Arial</vt:lpstr>
      <vt:lpstr>Calibri</vt:lpstr>
      <vt:lpstr>Calibri Light</vt:lpstr>
      <vt:lpstr>Cambria</vt:lpstr>
      <vt:lpstr>Open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Administrator</dc:creator>
  <cp:lastModifiedBy>Administrator</cp:lastModifiedBy>
  <cp:revision>1</cp:revision>
  <dcterms:created xsi:type="dcterms:W3CDTF">2024-11-22T05:18:05Z</dcterms:created>
  <dcterms:modified xsi:type="dcterms:W3CDTF">2024-11-22T05:21:15Z</dcterms:modified>
</cp:coreProperties>
</file>