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7738" r:id="rId2"/>
    <p:sldId id="411" r:id="rId3"/>
    <p:sldId id="430" r:id="rId4"/>
    <p:sldId id="431" r:id="rId5"/>
    <p:sldId id="433" r:id="rId6"/>
    <p:sldId id="434" r:id="rId7"/>
    <p:sldId id="435" r:id="rId8"/>
    <p:sldId id="439" r:id="rId9"/>
  </p:sldIdLst>
  <p:sldSz cx="12192000" cy="6858000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DengXian" panose="02010600030101010101" pitchFamily="2" charset="-122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tags" Target="../tags/tag1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284480" y="439808"/>
            <a:ext cx="11621770" cy="5940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727840" y="2063115"/>
            <a:ext cx="6735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từ</a:t>
            </a: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Genica Pro" panose="00000900000000000000" charset="0"/>
                <a:cs typeface="SVN-Genica Pro" panose="00000900000000000000" charset="0"/>
              </a:rPr>
              <a:t>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438470" y="3263444"/>
            <a:ext cx="63987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6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327</Words>
  <Application>Microsoft Office PowerPoint</Application>
  <PresentationFormat>Widescreen</PresentationFormat>
  <Paragraphs>31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SVN-Genica Pro</vt:lpstr>
      <vt:lpstr>Calibri</vt:lpstr>
      <vt:lpstr>包图简圆体</vt:lpstr>
      <vt:lpstr>思源黑体 CN Bold</vt:lpstr>
      <vt:lpstr>Calibri Light</vt:lpstr>
      <vt:lpstr>Cambria</vt:lpstr>
      <vt:lpstr>Times New Roman</vt:lpstr>
      <vt:lpstr>DengXian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Administrator</cp:lastModifiedBy>
  <cp:revision>27</cp:revision>
  <dcterms:created xsi:type="dcterms:W3CDTF">2023-06-29T12:54:31Z</dcterms:created>
  <dcterms:modified xsi:type="dcterms:W3CDTF">2024-10-25T06:26:39Z</dcterms:modified>
</cp:coreProperties>
</file>