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83" autoAdjust="0"/>
    <p:restoredTop sz="94660"/>
  </p:normalViewPr>
  <p:slideViewPr>
    <p:cSldViewPr snapToGrid="0">
      <p:cViewPr>
        <p:scale>
          <a:sx n="50" d="100"/>
          <a:sy n="50" d="100"/>
        </p:scale>
        <p:origin x="546"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377760-E889-4701-99DD-2B346FE9CE2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342653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77760-E889-4701-99DD-2B346FE9CE2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328045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77760-E889-4701-99DD-2B346FE9CE2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1336204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5415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6131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5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06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426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430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9254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88494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77760-E889-4701-99DD-2B346FE9CE2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1126574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17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425616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377760-E889-4701-99DD-2B346FE9CE2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6755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377760-E889-4701-99DD-2B346FE9CE25}"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241086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377760-E889-4701-99DD-2B346FE9CE25}"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58346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377760-E889-4701-99DD-2B346FE9CE25}"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54818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377760-E889-4701-99DD-2B346FE9CE25}"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261495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377760-E889-4701-99DD-2B346FE9CE25}"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67737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377760-E889-4701-99DD-2B346FE9CE25}"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274050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77760-E889-4701-99DD-2B346FE9CE25}"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3A2AA-3C1B-405E-92CB-960A6409FA40}" type="slidenum">
              <a:rPr lang="en-US" smtClean="0"/>
              <a:t>‹#›</a:t>
            </a:fld>
            <a:endParaRPr lang="en-US"/>
          </a:p>
        </p:txBody>
      </p:sp>
    </p:spTree>
    <p:extLst>
      <p:ext uri="{BB962C8B-B14F-4D97-AF65-F5344CB8AC3E}">
        <p14:creationId xmlns:p14="http://schemas.microsoft.com/office/powerpoint/2010/main" val="353846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686" r:id="rId13"/>
    <p:sldLayoutId id="2147483663" r:id="rId14"/>
    <p:sldLayoutId id="2147483665" r:id="rId15"/>
    <p:sldLayoutId id="2147483666" r:id="rId16"/>
    <p:sldLayoutId id="2147483667" r:id="rId17"/>
    <p:sldLayoutId id="2147483669" r:id="rId18"/>
    <p:sldLayoutId id="2147483670" r:id="rId19"/>
    <p:sldLayoutId id="2147483671" r:id="rId20"/>
    <p:sldLayoutId id="21474836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图片 5" descr="33"/>
          <p:cNvPicPr>
            <a:picLocks noChangeAspect="1"/>
          </p:cNvPicPr>
          <p:nvPr/>
        </p:nvPicPr>
        <p:blipFill>
          <a:blip r:embed="rId3"/>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6"/>
          <a:stretch>
            <a:fillRect/>
          </a:stretch>
        </p:blipFill>
        <p:spPr>
          <a:xfrm>
            <a:off x="8058785" y="3086735"/>
            <a:ext cx="2461895" cy="3693795"/>
          </a:xfrm>
          <a:prstGeom prst="rect">
            <a:avLst/>
          </a:prstGeom>
        </p:spPr>
      </p:pic>
      <p:pic>
        <p:nvPicPr>
          <p:cNvPr id="13" name="Picture 12"/>
          <p:cNvPicPr>
            <a:picLocks noChangeAspect="1"/>
          </p:cNvPicPr>
          <p:nvPr/>
        </p:nvPicPr>
        <p:blipFill>
          <a:blip r:embed="rId7"/>
          <a:stretch>
            <a:fillRect/>
          </a:stretch>
        </p:blipFill>
        <p:spPr>
          <a:xfrm>
            <a:off x="1282242" y="1199628"/>
            <a:ext cx="8007490" cy="2664401"/>
          </a:xfrm>
          <a:prstGeom prst="rect">
            <a:avLst/>
          </a:prstGeom>
        </p:spPr>
      </p:pic>
      <p:pic>
        <p:nvPicPr>
          <p:cNvPr id="33" name="Picture 32">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83333" y="-181613"/>
            <a:ext cx="1523956" cy="1508868"/>
          </a:xfrm>
          <a:prstGeom prst="rect">
            <a:avLst/>
          </a:prstGeom>
        </p:spPr>
      </p:pic>
      <p:pic>
        <p:nvPicPr>
          <p:cNvPr id="2" name="Picture 1"/>
          <p:cNvPicPr>
            <a:picLocks noChangeAspect="1"/>
          </p:cNvPicPr>
          <p:nvPr/>
        </p:nvPicPr>
        <p:blipFill>
          <a:blip r:embed="rId9"/>
          <a:stretch>
            <a:fillRect/>
          </a:stretch>
        </p:blipFill>
        <p:spPr>
          <a:xfrm>
            <a:off x="3295332" y="338300"/>
            <a:ext cx="3822523" cy="1072989"/>
          </a:xfrm>
          <a:prstGeom prst="rect">
            <a:avLst/>
          </a:prstGeom>
        </p:spPr>
      </p:pic>
    </p:spTree>
    <p:extLst>
      <p:ext uri="{BB962C8B-B14F-4D97-AF65-F5344CB8AC3E}">
        <p14:creationId xmlns:p14="http://schemas.microsoft.com/office/powerpoint/2010/main" val="12334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21" name="任意多边形: 形状 30"/>
          <p:cNvSpPr/>
          <p:nvPr/>
        </p:nvSpPr>
        <p:spPr>
          <a:xfrm rot="16200000">
            <a:off x="5027225" y="-548034"/>
            <a:ext cx="1321882"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3" name="Picture 2"/>
          <p:cNvPicPr>
            <a:picLocks noChangeAspect="1"/>
          </p:cNvPicPr>
          <p:nvPr/>
        </p:nvPicPr>
        <p:blipFill>
          <a:blip r:embed="rId6"/>
          <a:stretch>
            <a:fillRect/>
          </a:stretch>
        </p:blipFill>
        <p:spPr>
          <a:xfrm>
            <a:off x="1804987" y="420491"/>
            <a:ext cx="7139035" cy="2200847"/>
          </a:xfrm>
          <a:prstGeom prst="rect">
            <a:avLst/>
          </a:prstGeom>
        </p:spPr>
      </p:pic>
      <p:sp>
        <p:nvSpPr>
          <p:cNvPr id="6" name="Rectangle 5"/>
          <p:cNvSpPr/>
          <p:nvPr/>
        </p:nvSpPr>
        <p:spPr>
          <a:xfrm>
            <a:off x="2842849" y="2316969"/>
            <a:ext cx="6362555" cy="8925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Nói với người thân những trải nghiệm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thú vị mà các bạn ở lớp đã chia sẻ. </a:t>
            </a:r>
            <a:endPar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2" name="任意多边形: 形状 30"/>
          <p:cNvSpPr/>
          <p:nvPr/>
        </p:nvSpPr>
        <p:spPr>
          <a:xfrm rot="16200000">
            <a:off x="6063383" y="1026263"/>
            <a:ext cx="2654106" cy="8106838"/>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23" name="Rectangle 22"/>
          <p:cNvSpPr/>
          <p:nvPr/>
        </p:nvSpPr>
        <p:spPr>
          <a:xfrm>
            <a:off x="3692265" y="3942297"/>
            <a:ext cx="7833880" cy="20928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Tìm đọc bài thơ, bài văn viết về những trải nghiệm trong cuộc sống giúp ta khôn lớn, trưởng thành.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 –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mẹ vắng nhà</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của Trần Đăng Khoa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đồng dao lấm láp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Kao Sơn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đồi mở mắt và mơ</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của Văn Thành Lê</a:t>
            </a:r>
          </a:p>
        </p:txBody>
      </p:sp>
    </p:spTree>
    <p:extLst>
      <p:ext uri="{BB962C8B-B14F-4D97-AF65-F5344CB8AC3E}">
        <p14:creationId xmlns:p14="http://schemas.microsoft.com/office/powerpoint/2010/main" val="39875938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6" name="图片 5"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8" name="图片 7" descr="31"/>
          <p:cNvPicPr>
            <a:picLocks noChangeAspect="1"/>
          </p:cNvPicPr>
          <p:nvPr/>
        </p:nvPicPr>
        <p:blipFill>
          <a:blip r:embed="rId7"/>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8"/>
          <a:stretch>
            <a:fillRect/>
          </a:stretch>
        </p:blipFill>
        <p:spPr>
          <a:xfrm>
            <a:off x="8058785" y="3086735"/>
            <a:ext cx="2461895" cy="3693795"/>
          </a:xfrm>
          <a:prstGeom prst="rect">
            <a:avLst/>
          </a:prstGeom>
        </p:spPr>
      </p:pic>
      <p:pic>
        <p:nvPicPr>
          <p:cNvPr id="19" name="图片 3" descr="35"/>
          <p:cNvPicPr>
            <a:picLocks noChangeAspect="1"/>
          </p:cNvPicPr>
          <p:nvPr/>
        </p:nvPicPr>
        <p:blipFill>
          <a:blip r:embed="rId3"/>
          <a:stretch>
            <a:fillRect/>
          </a:stretch>
        </p:blipFill>
        <p:spPr>
          <a:xfrm>
            <a:off x="6956" y="150812"/>
            <a:ext cx="12182475" cy="5796915"/>
          </a:xfrm>
          <a:prstGeom prst="rect">
            <a:avLst/>
          </a:prstGeom>
        </p:spPr>
      </p:pic>
      <p:pic>
        <p:nvPicPr>
          <p:cNvPr id="13" name="Picture 12"/>
          <p:cNvPicPr>
            <a:picLocks noChangeAspect="1"/>
          </p:cNvPicPr>
          <p:nvPr/>
        </p:nvPicPr>
        <p:blipFill>
          <a:blip r:embed="rId9"/>
          <a:stretch>
            <a:fillRect/>
          </a:stretch>
        </p:blipFill>
        <p:spPr>
          <a:xfrm>
            <a:off x="1647129" y="1349688"/>
            <a:ext cx="7973583" cy="2548259"/>
          </a:xfrm>
          <a:prstGeom prst="rect">
            <a:avLst/>
          </a:prstGeom>
        </p:spPr>
      </p:pic>
    </p:spTree>
    <p:extLst>
      <p:ext uri="{BB962C8B-B14F-4D97-AF65-F5344CB8AC3E}">
        <p14:creationId xmlns:p14="http://schemas.microsoft.com/office/powerpoint/2010/main" val="10723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2" name="图片 1"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10" name="图片 9" descr="31"/>
          <p:cNvPicPr>
            <a:picLocks noChangeAspect="1"/>
          </p:cNvPicPr>
          <p:nvPr/>
        </p:nvPicPr>
        <p:blipFill>
          <a:blip r:embed="rId6"/>
          <a:stretch>
            <a:fillRect/>
          </a:stretch>
        </p:blipFill>
        <p:spPr>
          <a:xfrm>
            <a:off x="1793875" y="4431665"/>
            <a:ext cx="2658110" cy="2426335"/>
          </a:xfrm>
          <a:prstGeom prst="rect">
            <a:avLst/>
          </a:prstGeom>
        </p:spPr>
      </p:pic>
      <p:pic>
        <p:nvPicPr>
          <p:cNvPr id="3" name="Picture 2"/>
          <p:cNvPicPr>
            <a:picLocks noChangeAspect="1"/>
          </p:cNvPicPr>
          <p:nvPr/>
        </p:nvPicPr>
        <p:blipFill>
          <a:blip r:embed="rId7"/>
          <a:stretch>
            <a:fillRect/>
          </a:stretch>
        </p:blipFill>
        <p:spPr>
          <a:xfrm>
            <a:off x="2444817" y="1726631"/>
            <a:ext cx="9598960" cy="1953929"/>
          </a:xfrm>
          <a:prstGeom prst="rect">
            <a:avLst/>
          </a:prstGeom>
        </p:spPr>
      </p:pic>
    </p:spTree>
    <p:extLst>
      <p:ext uri="{BB962C8B-B14F-4D97-AF65-F5344CB8AC3E}">
        <p14:creationId xmlns:p14="http://schemas.microsoft.com/office/powerpoint/2010/main" val="8026283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ận Động Khởi Động (Chicken Dance) - Bùi Khá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7432" y="471056"/>
            <a:ext cx="10352935" cy="5823526"/>
          </a:xfrm>
          <a:prstGeom prst="rect">
            <a:avLst/>
          </a:prstGeom>
        </p:spPr>
      </p:pic>
    </p:spTree>
    <p:extLst>
      <p:ext uri="{BB962C8B-B14F-4D97-AF65-F5344CB8AC3E}">
        <p14:creationId xmlns:p14="http://schemas.microsoft.com/office/powerpoint/2010/main" val="873091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106"/>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9" name="Picture 8"/>
          <p:cNvPicPr>
            <a:picLocks noChangeAspect="1"/>
          </p:cNvPicPr>
          <p:nvPr/>
        </p:nvPicPr>
        <p:blipFill rotWithShape="1">
          <a:blip r:embed="rId8"/>
          <a:srcRect b="58921"/>
          <a:stretch/>
        </p:blipFill>
        <p:spPr>
          <a:xfrm>
            <a:off x="-1873852" y="1979716"/>
            <a:ext cx="13921037" cy="2427397"/>
          </a:xfrm>
          <a:prstGeom prst="rect">
            <a:avLst/>
          </a:prstGeom>
        </p:spPr>
      </p:pic>
    </p:spTree>
    <p:extLst>
      <p:ext uri="{BB962C8B-B14F-4D97-AF65-F5344CB8AC3E}">
        <p14:creationId xmlns:p14="http://schemas.microsoft.com/office/powerpoint/2010/main" val="6178715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41745" y="0"/>
            <a:ext cx="12534030" cy="6858000"/>
            <a:chOff x="0" y="0"/>
            <a:chExt cx="19200" cy="10800"/>
          </a:xfrm>
        </p:grpSpPr>
        <p:pic>
          <p:nvPicPr>
            <p:cNvPr id="6" name="图片 5" descr="34"/>
            <p:cNvPicPr>
              <a:picLocks noChangeAspect="1"/>
            </p:cNvPicPr>
            <p:nvPr/>
          </p:nvPicPr>
          <p:blipFill>
            <a:blip r:embed="rId3"/>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6666"/>
          <a:stretch/>
        </p:blipFill>
        <p:spPr>
          <a:xfrm>
            <a:off x="8663432" y="2877559"/>
            <a:ext cx="2977739" cy="277922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637"/>
          <a:stretch/>
        </p:blipFill>
        <p:spPr>
          <a:xfrm>
            <a:off x="286262" y="2710634"/>
            <a:ext cx="4411860" cy="28384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818" y="3084370"/>
            <a:ext cx="3699582" cy="2231298"/>
          </a:xfrm>
          <a:prstGeom prst="rect">
            <a:avLst/>
          </a:prstGeom>
        </p:spPr>
      </p:pic>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1000539" y="5532727"/>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Tham gia câu lạc bộ</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4940092" y="5542152"/>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Tham quan viện bảo tàng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479400" y="5703722"/>
            <a:ext cx="3620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 biển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00615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230909" y="-19396"/>
            <a:ext cx="12534030" cy="6858000"/>
            <a:chOff x="0" y="0"/>
            <a:chExt cx="19200" cy="10800"/>
          </a:xfrm>
        </p:grpSpPr>
        <p:pic>
          <p:nvPicPr>
            <p:cNvPr id="6" name="图片 5" descr="34"/>
            <p:cNvPicPr>
              <a:picLocks noChangeAspect="1"/>
            </p:cNvPicPr>
            <p:nvPr/>
          </p:nvPicPr>
          <p:blipFill>
            <a:blip r:embed="rId3"/>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2322440" y="5627039"/>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Đan len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5952886" y="5786385"/>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Trải nghiệm làm gốm</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070" t="8280" r="4865" b="7954"/>
          <a:stretch/>
        </p:blipFill>
        <p:spPr>
          <a:xfrm>
            <a:off x="1636298" y="3002024"/>
            <a:ext cx="3427235" cy="260449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8174" t="14805" r="6844" b="10842"/>
          <a:stretch/>
        </p:blipFill>
        <p:spPr>
          <a:xfrm>
            <a:off x="5556587" y="2913843"/>
            <a:ext cx="3932706" cy="2872542"/>
          </a:xfrm>
          <a:prstGeom prst="rect">
            <a:avLst/>
          </a:prstGeom>
        </p:spPr>
      </p:pic>
    </p:spTree>
    <p:extLst>
      <p:ext uri="{BB962C8B-B14F-4D97-AF65-F5344CB8AC3E}">
        <p14:creationId xmlns:p14="http://schemas.microsoft.com/office/powerpoint/2010/main" val="1126539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形 3" descr="C:\Users\Am'be'r\Desktop\千库网_手绘致青春毕业生_元素编号12874323.png千库网_手绘致青春毕业生_元素编号12874323"/>
          <p:cNvPicPr>
            <a:picLocks noChangeAspect="1"/>
          </p:cNvPicPr>
          <p:nvPr/>
        </p:nvPicPr>
        <p:blipFill>
          <a:blip r:embed="rId5"/>
          <a:srcRect/>
          <a:stretch>
            <a:fillRect/>
          </a:stretch>
        </p:blipFill>
        <p:spPr>
          <a:xfrm>
            <a:off x="-227532" y="2594147"/>
            <a:ext cx="3788410" cy="3789045"/>
          </a:xfrm>
          <a:prstGeom prst="rect">
            <a:avLst/>
          </a:prstGeom>
        </p:spPr>
      </p:pic>
      <p:sp>
        <p:nvSpPr>
          <p:cNvPr id="5" name="Rectangle 4"/>
          <p:cNvSpPr/>
          <p:nvPr/>
        </p:nvSpPr>
        <p:spPr>
          <a:xfrm>
            <a:off x="2428879" y="922404"/>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928584" y="-3007727"/>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7" name="Rectangle 6"/>
          <p:cNvSpPr/>
          <p:nvPr/>
        </p:nvSpPr>
        <p:spPr>
          <a:xfrm>
            <a:off x="2775868" y="3185760"/>
            <a:ext cx="8755264" cy="29546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Dựa vào </a:t>
            </a: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dàn ý đã lập ở hoạt động Viết</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hãy thuật lại hoạt động trải nghiệm theo yêu cầu.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Khi nói, cần thể hiện cảm xúc của mình qua giọng nói, cử chỉ, điệu bộ,... để người nghe cảm nhận được hoạt động trải nghiệm đó thực sự đáng nhớ đối với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Để làm bật nội dung của hoạt động trải nghiệm em đã tham gia, có thể kết hợp sử dụng tranh ảnh, sơ đồ, đồ vật,...</a:t>
            </a:r>
            <a:r>
              <a:rPr kumimoji="0" lang="vi-VN" sz="1800" b="0" i="0" u="none" strike="noStrike" kern="1200" cap="none" spc="0" normalizeH="0" baseline="0" noProof="0" dirty="0">
                <a:ln>
                  <a:noFill/>
                </a:ln>
                <a:solidFill>
                  <a:srgbClr val="000000"/>
                </a:solidFill>
                <a:effectLst/>
                <a:uLnTx/>
                <a:uFillTx/>
                <a:latin typeface="OpenSans"/>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
        <p:nvSpPr>
          <p:cNvPr id="9" name="TextBox 8"/>
          <p:cNvSpPr txBox="1"/>
          <p:nvPr/>
        </p:nvSpPr>
        <p:spPr>
          <a:xfrm>
            <a:off x="5593542" y="2576069"/>
            <a:ext cx="17641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763544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grpSp>
        <p:nvGrpSpPr>
          <p:cNvPr id="3" name="Group 2"/>
          <p:cNvGrpSpPr/>
          <p:nvPr/>
        </p:nvGrpSpPr>
        <p:grpSpPr>
          <a:xfrm>
            <a:off x="3489117" y="3272407"/>
            <a:ext cx="5581731" cy="3716305"/>
            <a:chOff x="2620437" y="1941519"/>
            <a:chExt cx="6785966" cy="5039949"/>
          </a:xfrm>
        </p:grpSpPr>
        <p:pic>
          <p:nvPicPr>
            <p:cNvPr id="12" name="Picture 11">
              <a:extLst>
                <a:ext uri="{FF2B5EF4-FFF2-40B4-BE49-F238E27FC236}">
                  <a16:creationId xmlns:a16="http://schemas.microsoft.com/office/drawing/2014/main" id="{4C236A29-BDB1-9AE8-A2ED-171B09B26720}"/>
                </a:ext>
              </a:extLst>
            </p:cNvPr>
            <p:cNvPicPr>
              <a:picLocks noChangeAspect="1"/>
            </p:cNvPicPr>
            <p:nvPr/>
          </p:nvPicPr>
          <p:blipFill rotWithShape="1">
            <a:blip r:embed="rId5"/>
            <a:srcRect r="57164"/>
            <a:stretch/>
          </p:blipFill>
          <p:spPr>
            <a:xfrm>
              <a:off x="2620437" y="1941519"/>
              <a:ext cx="3841060" cy="5039949"/>
            </a:xfrm>
            <a:prstGeom prst="rect">
              <a:avLst/>
            </a:prstGeom>
          </p:spPr>
        </p:pic>
        <p:pic>
          <p:nvPicPr>
            <p:cNvPr id="13" name="Picture 12">
              <a:extLst>
                <a:ext uri="{FF2B5EF4-FFF2-40B4-BE49-F238E27FC236}">
                  <a16:creationId xmlns:a16="http://schemas.microsoft.com/office/drawing/2014/main" id="{F3982F99-2B72-6355-3301-8FEE155BFAD7}"/>
                </a:ext>
              </a:extLst>
            </p:cNvPr>
            <p:cNvPicPr>
              <a:picLocks noChangeAspect="1"/>
            </p:cNvPicPr>
            <p:nvPr/>
          </p:nvPicPr>
          <p:blipFill rotWithShape="1">
            <a:blip r:embed="rId5"/>
            <a:srcRect l="54148" t="519" r="3016" b="-519"/>
            <a:stretch/>
          </p:blipFill>
          <p:spPr>
            <a:xfrm>
              <a:off x="6001407" y="1941519"/>
              <a:ext cx="3404996" cy="5039949"/>
            </a:xfrm>
            <a:prstGeom prst="rect">
              <a:avLst/>
            </a:prstGeom>
          </p:spPr>
        </p:pic>
      </p:grpSp>
      <p:pic>
        <p:nvPicPr>
          <p:cNvPr id="10" name="Picture 9"/>
          <p:cNvPicPr>
            <a:picLocks noChangeAspect="1"/>
          </p:cNvPicPr>
          <p:nvPr/>
        </p:nvPicPr>
        <p:blipFill>
          <a:blip r:embed="rId6"/>
          <a:stretch>
            <a:fillRect/>
          </a:stretch>
        </p:blipFill>
        <p:spPr>
          <a:xfrm>
            <a:off x="1997418" y="51397"/>
            <a:ext cx="8187638" cy="2225233"/>
          </a:xfrm>
          <a:prstGeom prst="rect">
            <a:avLst/>
          </a:prstGeom>
        </p:spPr>
      </p:pic>
      <p:sp>
        <p:nvSpPr>
          <p:cNvPr id="24" name="Rectangle 23"/>
          <p:cNvSpPr/>
          <p:nvPr/>
        </p:nvSpPr>
        <p:spPr>
          <a:xfrm>
            <a:off x="1746334" y="1039930"/>
            <a:ext cx="943032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bạn cùng bàn hãy nói cho nhau nghe về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trải nghiệm của bản thân nhé!</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5" name="Title 1">
            <a:extLst>
              <a:ext uri="{FF2B5EF4-FFF2-40B4-BE49-F238E27FC236}">
                <a16:creationId xmlns:a16="http://schemas.microsoft.com/office/drawing/2014/main" id="{6AA5128D-EAF5-483C-871A-4BFED87FD86D}"/>
              </a:ext>
            </a:extLst>
          </p:cNvPr>
          <p:cNvSpPr txBox="1">
            <a:spLocks/>
          </p:cNvSpPr>
          <p:nvPr/>
        </p:nvSpPr>
        <p:spPr>
          <a:xfrm>
            <a:off x="9701315" y="576562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407957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65966" y="141812"/>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3" name="Picture 2"/>
          <p:cNvPicPr>
            <a:picLocks noChangeAspect="1"/>
          </p:cNvPicPr>
          <p:nvPr/>
        </p:nvPicPr>
        <p:blipFill>
          <a:blip r:embed="rId8"/>
          <a:stretch>
            <a:fillRect/>
          </a:stretch>
        </p:blipFill>
        <p:spPr>
          <a:xfrm>
            <a:off x="1294707" y="14840"/>
            <a:ext cx="8425581" cy="2497220"/>
          </a:xfrm>
          <a:prstGeom prst="rect">
            <a:avLst/>
          </a:prstGeom>
        </p:spPr>
      </p:pic>
      <p:sp>
        <p:nvSpPr>
          <p:cNvPr id="16" name="任意多边形: 形状 30"/>
          <p:cNvSpPr/>
          <p:nvPr/>
        </p:nvSpPr>
        <p:spPr>
          <a:xfrm rot="16200000">
            <a:off x="6576477" y="681728"/>
            <a:ext cx="3432688"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6" name="TextBox 5"/>
          <p:cNvSpPr txBox="1"/>
          <p:nvPr/>
        </p:nvSpPr>
        <p:spPr>
          <a:xfrm>
            <a:off x="5331655" y="2430074"/>
            <a:ext cx="6084490" cy="3616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Hoạt động được giới thiệu rõ thời gian, địa điểm, những người tham gia,...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Nội dung các hoạt động được thuật lại theo đúng trình tự.</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Suy nghĩ, tình cảm, cảm xúc của người nói được thể hiện qua lời nói, giọng nói, cử chỉ, điệu bộ,...</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Tree>
    <p:extLst>
      <p:ext uri="{BB962C8B-B14F-4D97-AF65-F5344CB8AC3E}">
        <p14:creationId xmlns:p14="http://schemas.microsoft.com/office/powerpoint/2010/main" val="8081408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TotalTime>
  <Words>380</Words>
  <Application>Microsoft Office PowerPoint</Application>
  <PresentationFormat>Widescreen</PresentationFormat>
  <Paragraphs>33</Paragraphs>
  <Slides>11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等线</vt:lpstr>
      <vt:lpstr>#9Slide07 HoneyCream</vt:lpstr>
      <vt:lpstr>Arial</vt:lpstr>
      <vt:lpstr>Calibri</vt:lpstr>
      <vt:lpstr>Calibri Light</vt:lpstr>
      <vt:lpstr>Cambria</vt:lpstr>
      <vt:lpstr>OpenSans</vt:lpstr>
      <vt:lpstr>字魂105号-简雅黑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4</cp:revision>
  <dcterms:created xsi:type="dcterms:W3CDTF">2023-08-27T03:31:10Z</dcterms:created>
  <dcterms:modified xsi:type="dcterms:W3CDTF">2024-10-10T06:45:43Z</dcterms:modified>
</cp:coreProperties>
</file>