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1" r:id="rId3"/>
    <p:sldId id="282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custShowLst>
    <p:custShow name="Custom Show 1" id="0">
      <p:sldLst/>
    </p:custShow>
    <p:custShow name="Custom Show 2" id="1">
      <p:sldLst/>
    </p:custShow>
    <p:custShow name="Custom Show 3" id="2">
      <p:sldLst/>
    </p:custShow>
    <p:custShow name="Custom Show 4" id="3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62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B3415-DF9B-4B8A-8320-07F694502FF7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6C2AE-94AE-4F23-B9EB-48178FA070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C2AE-94AE-4F23-B9EB-48178FA070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9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2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1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2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0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86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2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2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0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4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3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6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3C22-9375-4C3C-888F-AB6F62E965D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E730-9260-4BA8-A93B-09D4ABA0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4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3C22-9375-4C3C-888F-AB6F62E965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E730-9260-4BA8-A93B-09D4ABA0AB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667000" y="479540"/>
            <a:ext cx="3442312" cy="101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KĨ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THUẬT - 5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1511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1514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5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6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7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1510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436" y="1297780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026636" y="1743026"/>
            <a:ext cx="5832092" cy="1297807"/>
          </a:xfrm>
          <a:prstGeom prst="rect">
            <a:avLst/>
          </a:prstGeom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6600" b="1" dirty="0" smtClean="0"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 smtClean="0"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ben</a:t>
            </a:r>
            <a:endParaRPr lang="en-US" sz="6600" b="1" dirty="0">
              <a:solidFill>
                <a:srgbClr val="FF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Káº¿t quáº£ hÃ¬nh áº£nh cho xe ben kÄ© thuáº­t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34" y="3431653"/>
            <a:ext cx="655916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998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* Các bư­ớc lắp khác: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84775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gía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236220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Mối ghép giữa thùng xe và giá đỡ không nên lắp chặt. Vì thùng xe cần được nâng lên hạ xuống.</a:t>
            </a:r>
          </a:p>
        </p:txBody>
      </p:sp>
      <p:pic>
        <p:nvPicPr>
          <p:cNvPr id="6146" name="Picture 2" descr="Káº¿t quáº£ hÃ¬nh áº£nh cho icon há»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" y="1828800"/>
            <a:ext cx="391715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2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362200"/>
            <a:ext cx="506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áº¿t quáº£ hÃ¬nh áº£nh cho xe ben kÄ© thuáº­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9279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4549"/>
            <a:ext cx="32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đư­ơc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ben,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087" y="1981200"/>
            <a:ext cx="3270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656161"/>
            <a:ext cx="8218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cabin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cabin.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17780" r="12174" b="50525"/>
          <a:stretch/>
        </p:blipFill>
        <p:spPr>
          <a:xfrm>
            <a:off x="0" y="4572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6483168_2045310162195240_509993874245025792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2" y="485128"/>
            <a:ext cx="8833338" cy="401067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51375"/>
            <a:ext cx="5586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* Lắp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khung sàn và các giá đỡ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7269" y="5095964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170" y="5095964"/>
            <a:ext cx="8663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100" y="5032303"/>
            <a:ext cx="8657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fr-FR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69" y="511953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30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 bin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46460875_715038055562018_6577238408001748992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774"/>
            <a:ext cx="8534400" cy="447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9968" y="5105400"/>
            <a:ext cx="8423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đư­ợc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bin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(SGK/51),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968" y="5276671"/>
            <a:ext cx="8423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6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2" y="43934"/>
            <a:ext cx="7112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* Lắp hệ thống giá đỡ trục bánh xe sau </a:t>
            </a:r>
          </a:p>
        </p:txBody>
      </p:sp>
      <p:pic>
        <p:nvPicPr>
          <p:cNvPr id="3074" name="Picture 2" descr="46474675_1084630755052344_7503351447145152512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28709"/>
            <a:ext cx="8991601" cy="51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598" y="5791200"/>
            <a:ext cx="87630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đư­ợc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734" y="6089834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723" y="0"/>
            <a:ext cx="6163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* Lắp trục bánh xe trư­ớc và cabin</a:t>
            </a:r>
          </a:p>
        </p:txBody>
      </p:sp>
      <p:pic>
        <p:nvPicPr>
          <p:cNvPr id="4098" name="Picture 2" descr="46506238_185535452393194_5706310244003479552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7190"/>
            <a:ext cx="6648816" cy="27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46482968_333866924059462_498477370841864601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3716"/>
            <a:ext cx="4724400" cy="353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276600"/>
            <a:ext cx="365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bin,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U.Tiếp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6454540_369803913588735_7557583659889328128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8600"/>
            <a:ext cx="813993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56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gía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385</Words>
  <Application>Microsoft Office PowerPoint</Application>
  <PresentationFormat>On-screen Show (4:3)</PresentationFormat>
  <Paragraphs>25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  <vt:lpstr>Custom Show 3</vt:lpstr>
      <vt:lpstr>Custom Show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65</cp:revision>
  <dcterms:created xsi:type="dcterms:W3CDTF">2018-11-20T07:01:31Z</dcterms:created>
  <dcterms:modified xsi:type="dcterms:W3CDTF">2024-02-23T10:21:43Z</dcterms:modified>
</cp:coreProperties>
</file>