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9" r:id="rId2"/>
    <p:sldId id="263" r:id="rId3"/>
    <p:sldId id="257" r:id="rId4"/>
    <p:sldId id="261" r:id="rId5"/>
    <p:sldId id="260" r:id="rId6"/>
    <p:sldId id="266" r:id="rId7"/>
    <p:sldId id="267" r:id="rId8"/>
    <p:sldId id="268" r:id="rId9"/>
    <p:sldId id="264" r:id="rId10"/>
    <p:sldId id="286" r:id="rId11"/>
    <p:sldId id="285" r:id="rId12"/>
    <p:sldId id="262" r:id="rId13"/>
    <p:sldId id="28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130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4D8BD-037E-4C1C-9BFA-3501E8C34330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CDDB-24F7-49E4-81C2-9F3510FCC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có được tình bạn đẹp các em hãy đến với bài học ngày hôm nay –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 đề 2 – Tiết 2: Kế hoạch hoạt động “Cùng làm nên kỉ niệm”.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1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6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2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6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3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5132A48-DAE8-1F23-EE90-380B45EFCE7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1348" y="77087"/>
            <a:ext cx="1668544" cy="166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3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9538E94D-E7ED-EF95-75A9-FCAF14978D4F}"/>
              </a:ext>
            </a:extLst>
          </p:cNvPr>
          <p:cNvSpPr/>
          <p:nvPr/>
        </p:nvSpPr>
        <p:spPr>
          <a:xfrm>
            <a:off x="4429761" y="1981200"/>
            <a:ext cx="4419600" cy="4259580"/>
          </a:xfrm>
          <a:custGeom>
            <a:avLst/>
            <a:gdLst/>
            <a:ahLst/>
            <a:cxnLst/>
            <a:rect l="l" t="t" r="r" b="b"/>
            <a:pathLst>
              <a:path w="8583677" h="8229600">
                <a:moveTo>
                  <a:pt x="0" y="0"/>
                </a:moveTo>
                <a:lnTo>
                  <a:pt x="8583677" y="0"/>
                </a:lnTo>
                <a:lnTo>
                  <a:pt x="85836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矩形: 圆角 33">
            <a:extLst>
              <a:ext uri="{FF2B5EF4-FFF2-40B4-BE49-F238E27FC236}">
                <a16:creationId xmlns:a16="http://schemas.microsoft.com/office/drawing/2014/main" xmlns="" id="{F57AE0D6-1C64-7008-AA60-8135E296DF2B}"/>
              </a:ext>
            </a:extLst>
          </p:cNvPr>
          <p:cNvSpPr/>
          <p:nvPr/>
        </p:nvSpPr>
        <p:spPr>
          <a:xfrm>
            <a:off x="950387" y="0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Bỏ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phiếu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bình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bản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khả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nhất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sp>
        <p:nvSpPr>
          <p:cNvPr id="6" name="Oval 5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xmlns="" id="{196E4E3F-EDAF-0AB5-58BF-F1168746AD14}"/>
              </a:ext>
            </a:extLst>
          </p:cNvPr>
          <p:cNvSpPr/>
          <p:nvPr/>
        </p:nvSpPr>
        <p:spPr>
          <a:xfrm>
            <a:off x="828467" y="7854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Các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lại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thảo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luận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phân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công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cụ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thể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từng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thành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A6C64FF-3FFB-48DD-AE41-EC1185EBCDF5}"/>
              </a:ext>
            </a:extLst>
          </p:cNvPr>
          <p:cNvGrpSpPr/>
          <p:nvPr/>
        </p:nvGrpSpPr>
        <p:grpSpPr>
          <a:xfrm>
            <a:off x="2382678" y="2408944"/>
            <a:ext cx="7807802" cy="3861874"/>
            <a:chOff x="4638198" y="458224"/>
            <a:chExt cx="7145383" cy="3415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CB1A807-83B4-8FE3-483F-348B461AF1DA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xmlns="" id="{49042BA2-0F53-2EE4-13E9-C24D37C0EEF6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xmlns="" id="{FA5E3ECF-B2B8-1261-F30F-49E5579AA331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27873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Ngày giờ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Hoạt động của từng tổ (nhóm).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Phương tiện, trang phục khi thực hiện.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Phân công ban truyền thông ghi lại hình ảnh, câu chuyện, đoạn phim.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1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33">
            <a:extLst>
              <a:ext uri="{FF2B5EF4-FFF2-40B4-BE49-F238E27FC236}">
                <a16:creationId xmlns:a16="http://schemas.microsoft.com/office/drawing/2014/main" xmlns="" id="{D4CD51D2-D0A8-6C46-F93E-EAB35605EA35}"/>
              </a:ext>
            </a:extLst>
          </p:cNvPr>
          <p:cNvSpPr/>
          <p:nvPr/>
        </p:nvSpPr>
        <p:spPr>
          <a:xfrm>
            <a:off x="991027" y="596702"/>
            <a:ext cx="10440785" cy="1783946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Về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nhà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: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Chuẩn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bị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đồ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dùng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việc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thực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hiện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40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”. 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xmlns="" id="{4F6A2CCE-14D0-E422-D6B3-CE49BF823A8B}"/>
              </a:ext>
            </a:extLst>
          </p:cNvPr>
          <p:cNvSpPr/>
          <p:nvPr/>
        </p:nvSpPr>
        <p:spPr>
          <a:xfrm>
            <a:off x="3843000" y="302189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LYRIC Mong Ước Kỉ Niệm Xưa  Tam Ca 3A  Video Lyric HD_720pFH">
            <a:hlinkClick r:id="" action="ppaction://media"/>
            <a:extLst>
              <a:ext uri="{FF2B5EF4-FFF2-40B4-BE49-F238E27FC236}">
                <a16:creationId xmlns:a16="http://schemas.microsoft.com/office/drawing/2014/main" xmlns="" id="{A932F087-AC42-534A-8C5A-2E0091CE8B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b="53723"/>
          <a:stretch/>
        </p:blipFill>
        <p:spPr>
          <a:xfrm rot="182133">
            <a:off x="2723733" y="1153631"/>
            <a:ext cx="7754784" cy="1847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F46C49-26BA-2973-A945-5270EA3F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0475" y="2543175"/>
            <a:ext cx="8666155" cy="218434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321" y="704484"/>
            <a:ext cx="5932885" cy="452565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324" t="8756" r="31490" b="43689"/>
          <a:stretch/>
        </p:blipFill>
        <p:spPr>
          <a:xfrm rot="1556911">
            <a:off x="4236074" y="97406"/>
            <a:ext cx="3500138" cy="2366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EE1E92-C9AF-2D17-92D7-FA33024FEB68}"/>
              </a:ext>
            </a:extLst>
          </p:cNvPr>
          <p:cNvSpPr txBox="1"/>
          <p:nvPr/>
        </p:nvSpPr>
        <p:spPr>
          <a:xfrm>
            <a:off x="2560320" y="2113280"/>
            <a:ext cx="7437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Lập kế hoạch “Cùng làm nên kỉ niệm”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33">
            <a:extLst>
              <a:ext uri="{FF2B5EF4-FFF2-40B4-BE49-F238E27FC236}">
                <a16:creationId xmlns:a16="http://schemas.microsoft.com/office/drawing/2014/main" xmlns="" id="{196E4E3F-EDAF-0AB5-58BF-F1168746AD14}"/>
              </a:ext>
            </a:extLst>
          </p:cNvPr>
          <p:cNvSpPr/>
          <p:nvPr/>
        </p:nvSpPr>
        <p:spPr>
          <a:xfrm>
            <a:off x="668581" y="268909"/>
            <a:ext cx="10440785" cy="1432165"/>
          </a:xfrm>
          <a:custGeom>
            <a:avLst/>
            <a:gdLst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  <a:gd name="connsiteX0" fmla="*/ 0 w 8599714"/>
              <a:gd name="connsiteY0" fmla="*/ 722100 h 4332514"/>
              <a:gd name="connsiteX1" fmla="*/ 722100 w 8599714"/>
              <a:gd name="connsiteY1" fmla="*/ 0 h 4332514"/>
              <a:gd name="connsiteX2" fmla="*/ 7877614 w 8599714"/>
              <a:gd name="connsiteY2" fmla="*/ 0 h 4332514"/>
              <a:gd name="connsiteX3" fmla="*/ 8599714 w 8599714"/>
              <a:gd name="connsiteY3" fmla="*/ 722100 h 4332514"/>
              <a:gd name="connsiteX4" fmla="*/ 8599714 w 8599714"/>
              <a:gd name="connsiteY4" fmla="*/ 3610414 h 4332514"/>
              <a:gd name="connsiteX5" fmla="*/ 7877614 w 8599714"/>
              <a:gd name="connsiteY5" fmla="*/ 4332514 h 4332514"/>
              <a:gd name="connsiteX6" fmla="*/ 722100 w 8599714"/>
              <a:gd name="connsiteY6" fmla="*/ 4332514 h 4332514"/>
              <a:gd name="connsiteX7" fmla="*/ 0 w 8599714"/>
              <a:gd name="connsiteY7" fmla="*/ 3610414 h 4332514"/>
              <a:gd name="connsiteX8" fmla="*/ 0 w 8599714"/>
              <a:gd name="connsiteY8" fmla="*/ 722100 h 433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9714" h="4332514">
                <a:moveTo>
                  <a:pt x="0" y="722100"/>
                </a:moveTo>
                <a:cubicBezTo>
                  <a:pt x="0" y="323295"/>
                  <a:pt x="323295" y="0"/>
                  <a:pt x="722100" y="0"/>
                </a:cubicBezTo>
                <a:cubicBezTo>
                  <a:pt x="3150813" y="468086"/>
                  <a:pt x="4632472" y="261257"/>
                  <a:pt x="7877614" y="0"/>
                </a:cubicBezTo>
                <a:cubicBezTo>
                  <a:pt x="8276419" y="0"/>
                  <a:pt x="8599714" y="323295"/>
                  <a:pt x="8599714" y="722100"/>
                </a:cubicBezTo>
                <a:cubicBezTo>
                  <a:pt x="8360228" y="2729900"/>
                  <a:pt x="8599714" y="2647643"/>
                  <a:pt x="8599714" y="3610414"/>
                </a:cubicBezTo>
                <a:cubicBezTo>
                  <a:pt x="8599714" y="4009219"/>
                  <a:pt x="8276419" y="4332514"/>
                  <a:pt x="7877614" y="4332514"/>
                </a:cubicBezTo>
                <a:cubicBezTo>
                  <a:pt x="5492443" y="4332514"/>
                  <a:pt x="3727757" y="3984171"/>
                  <a:pt x="722100" y="4332514"/>
                </a:cubicBezTo>
                <a:cubicBezTo>
                  <a:pt x="323295" y="4332514"/>
                  <a:pt x="0" y="4009219"/>
                  <a:pt x="0" y="3610414"/>
                </a:cubicBezTo>
                <a:cubicBezTo>
                  <a:pt x="0" y="2647643"/>
                  <a:pt x="119743" y="2446871"/>
                  <a:pt x="0" y="722100"/>
                </a:cubicBezTo>
                <a:close/>
              </a:path>
            </a:pathLst>
          </a:custGeom>
          <a:solidFill>
            <a:srgbClr val="C8E597">
              <a:alpha val="95000"/>
            </a:srgbClr>
          </a:solidFill>
          <a:ln w="28575">
            <a:solidFill>
              <a:srgbClr val="72A0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Lập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kế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hoạch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cho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hoạt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động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“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Cùng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làm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nên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kỉ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niệm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”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mà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tổ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đã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chọn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阿里巴巴普惠体" panose="00020600040101010101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阿里巴巴普惠体" panose="00020600040101010101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95ECAE1-F178-BFE5-D437-4A7CAB968BE6}"/>
              </a:ext>
            </a:extLst>
          </p:cNvPr>
          <p:cNvGrpSpPr/>
          <p:nvPr/>
        </p:nvGrpSpPr>
        <p:grpSpPr>
          <a:xfrm>
            <a:off x="2382678" y="2408944"/>
            <a:ext cx="7807802" cy="4337296"/>
            <a:chOff x="4638198" y="458224"/>
            <a:chExt cx="7145383" cy="38359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7D9ABD9E-08AB-EA13-79BC-F6E055F76AC9}"/>
                </a:ext>
              </a:extLst>
            </p:cNvPr>
            <p:cNvGrpSpPr/>
            <p:nvPr/>
          </p:nvGrpSpPr>
          <p:grpSpPr>
            <a:xfrm>
              <a:off x="4638198" y="458224"/>
              <a:ext cx="7145383" cy="3415476"/>
              <a:chOff x="0" y="0"/>
              <a:chExt cx="9454516" cy="4572992"/>
            </a:xfrm>
          </p:grpSpPr>
          <p:sp>
            <p:nvSpPr>
              <p:cNvPr id="5" name="Freeform 3">
                <a:extLst>
                  <a:ext uri="{FF2B5EF4-FFF2-40B4-BE49-F238E27FC236}">
                    <a16:creationId xmlns:a16="http://schemas.microsoft.com/office/drawing/2014/main" xmlns="" id="{1A690971-3743-EA8A-2A45-96775ADD04C5}"/>
                  </a:ext>
                </a:extLst>
              </p:cNvPr>
              <p:cNvSpPr/>
              <p:nvPr/>
            </p:nvSpPr>
            <p:spPr>
              <a:xfrm>
                <a:off x="0" y="0"/>
                <a:ext cx="9454516" cy="4572992"/>
              </a:xfrm>
              <a:custGeom>
                <a:avLst/>
                <a:gdLst/>
                <a:ahLst/>
                <a:cxnLst/>
                <a:rect l="l" t="t" r="r" b="b"/>
                <a:pathLst>
                  <a:path w="9454516" h="4572992">
                    <a:moveTo>
                      <a:pt x="0" y="0"/>
                    </a:moveTo>
                    <a:lnTo>
                      <a:pt x="0" y="4043402"/>
                    </a:lnTo>
                    <a:lnTo>
                      <a:pt x="1088390" y="4043402"/>
                    </a:lnTo>
                    <a:lnTo>
                      <a:pt x="1305560" y="4572992"/>
                    </a:lnTo>
                    <a:lnTo>
                      <a:pt x="1524000" y="4043402"/>
                    </a:lnTo>
                    <a:lnTo>
                      <a:pt x="9454516" y="4043402"/>
                    </a:lnTo>
                    <a:lnTo>
                      <a:pt x="94545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6CE"/>
              </a:solidFill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endParaRPr lang="en-US"/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xmlns="" id="{EBC07167-18C1-8354-CBDA-DA74E3D4840F}"/>
                </a:ext>
              </a:extLst>
            </p:cNvPr>
            <p:cNvSpPr txBox="1"/>
            <p:nvPr/>
          </p:nvSpPr>
          <p:spPr>
            <a:xfrm>
              <a:off x="4874153" y="519708"/>
              <a:ext cx="6673411" cy="37744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</a:t>
              </a:r>
            </a:p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cụ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F20D343-4D3E-1BEF-EE95-21E2DE11E601}"/>
              </a:ext>
            </a:extLst>
          </p:cNvPr>
          <p:cNvGrpSpPr/>
          <p:nvPr/>
        </p:nvGrpSpPr>
        <p:grpSpPr>
          <a:xfrm>
            <a:off x="4464595" y="132688"/>
            <a:ext cx="2799805" cy="944272"/>
            <a:chOff x="932650" y="2524306"/>
            <a:chExt cx="8528147" cy="3065176"/>
          </a:xfrm>
        </p:grpSpPr>
        <p:grpSp>
          <p:nvGrpSpPr>
            <p:cNvPr id="3" name="Group 6">
              <a:extLst>
                <a:ext uri="{FF2B5EF4-FFF2-40B4-BE49-F238E27FC236}">
                  <a16:creationId xmlns:a16="http://schemas.microsoft.com/office/drawing/2014/main" xmlns="" id="{D53043CD-E9CF-D8A3-A402-2254A1A24E9B}"/>
                </a:ext>
              </a:extLst>
            </p:cNvPr>
            <p:cNvGrpSpPr/>
            <p:nvPr/>
          </p:nvGrpSpPr>
          <p:grpSpPr>
            <a:xfrm>
              <a:off x="932650" y="2524306"/>
              <a:ext cx="8528147" cy="3065176"/>
              <a:chOff x="-32491" y="-14381"/>
              <a:chExt cx="2884830" cy="1036862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xmlns="" id="{B47CA6D8-BF7D-C44C-6B18-5B8B541CEC30}"/>
                  </a:ext>
                </a:extLst>
              </p:cNvPr>
              <p:cNvSpPr/>
              <p:nvPr/>
            </p:nvSpPr>
            <p:spPr>
              <a:xfrm>
                <a:off x="-32491" y="-14381"/>
                <a:ext cx="2884830" cy="1036862"/>
              </a:xfrm>
              <a:custGeom>
                <a:avLst/>
                <a:gdLst>
                  <a:gd name="connsiteX0" fmla="*/ 2691733 w 2816193"/>
                  <a:gd name="connsiteY0" fmla="*/ 676662 h 676662"/>
                  <a:gd name="connsiteX1" fmla="*/ 124460 w 2816193"/>
                  <a:gd name="connsiteY1" fmla="*/ 676662 h 676662"/>
                  <a:gd name="connsiteX2" fmla="*/ 0 w 2816193"/>
                  <a:gd name="connsiteY2" fmla="*/ 552202 h 676662"/>
                  <a:gd name="connsiteX3" fmla="*/ 0 w 2816193"/>
                  <a:gd name="connsiteY3" fmla="*/ 124661 h 676662"/>
                  <a:gd name="connsiteX4" fmla="*/ 124460 w 2816193"/>
                  <a:gd name="connsiteY4" fmla="*/ 201 h 676662"/>
                  <a:gd name="connsiteX5" fmla="*/ 1501871 w 2816193"/>
                  <a:gd name="connsiteY5" fmla="*/ 26433 h 676662"/>
                  <a:gd name="connsiteX6" fmla="*/ 2691733 w 2816193"/>
                  <a:gd name="connsiteY6" fmla="*/ 201 h 676662"/>
                  <a:gd name="connsiteX7" fmla="*/ 2816193 w 2816193"/>
                  <a:gd name="connsiteY7" fmla="*/ 124661 h 676662"/>
                  <a:gd name="connsiteX8" fmla="*/ 2816193 w 2816193"/>
                  <a:gd name="connsiteY8" fmla="*/ 552202 h 676662"/>
                  <a:gd name="connsiteX9" fmla="*/ 2691733 w 2816193"/>
                  <a:gd name="connsiteY9" fmla="*/ 676662 h 676662"/>
                  <a:gd name="connsiteX0" fmla="*/ 2691733 w 2816193"/>
                  <a:gd name="connsiteY0" fmla="*/ 676662 h 676690"/>
                  <a:gd name="connsiteX1" fmla="*/ 1840925 w 2816193"/>
                  <a:gd name="connsiteY1" fmla="*/ 644766 h 676690"/>
                  <a:gd name="connsiteX2" fmla="*/ 124460 w 2816193"/>
                  <a:gd name="connsiteY2" fmla="*/ 676662 h 676690"/>
                  <a:gd name="connsiteX3" fmla="*/ 0 w 2816193"/>
                  <a:gd name="connsiteY3" fmla="*/ 552202 h 676690"/>
                  <a:gd name="connsiteX4" fmla="*/ 0 w 2816193"/>
                  <a:gd name="connsiteY4" fmla="*/ 124661 h 676690"/>
                  <a:gd name="connsiteX5" fmla="*/ 124460 w 2816193"/>
                  <a:gd name="connsiteY5" fmla="*/ 201 h 676690"/>
                  <a:gd name="connsiteX6" fmla="*/ 1501871 w 2816193"/>
                  <a:gd name="connsiteY6" fmla="*/ 26433 h 676690"/>
                  <a:gd name="connsiteX7" fmla="*/ 2691733 w 2816193"/>
                  <a:gd name="connsiteY7" fmla="*/ 201 h 676690"/>
                  <a:gd name="connsiteX8" fmla="*/ 2816193 w 2816193"/>
                  <a:gd name="connsiteY8" fmla="*/ 124661 h 676690"/>
                  <a:gd name="connsiteX9" fmla="*/ 2816193 w 2816193"/>
                  <a:gd name="connsiteY9" fmla="*/ 552202 h 676690"/>
                  <a:gd name="connsiteX10" fmla="*/ 2691733 w 2816193"/>
                  <a:gd name="connsiteY10" fmla="*/ 676662 h 676690"/>
                  <a:gd name="connsiteX0" fmla="*/ 2691733 w 2852339"/>
                  <a:gd name="connsiteY0" fmla="*/ 676662 h 676690"/>
                  <a:gd name="connsiteX1" fmla="*/ 1840925 w 2852339"/>
                  <a:gd name="connsiteY1" fmla="*/ 644766 h 676690"/>
                  <a:gd name="connsiteX2" fmla="*/ 124460 w 2852339"/>
                  <a:gd name="connsiteY2" fmla="*/ 676662 h 676690"/>
                  <a:gd name="connsiteX3" fmla="*/ 0 w 2852339"/>
                  <a:gd name="connsiteY3" fmla="*/ 552202 h 676690"/>
                  <a:gd name="connsiteX4" fmla="*/ 0 w 2852339"/>
                  <a:gd name="connsiteY4" fmla="*/ 124661 h 676690"/>
                  <a:gd name="connsiteX5" fmla="*/ 124460 w 2852339"/>
                  <a:gd name="connsiteY5" fmla="*/ 201 h 676690"/>
                  <a:gd name="connsiteX6" fmla="*/ 1501871 w 2852339"/>
                  <a:gd name="connsiteY6" fmla="*/ 26433 h 676690"/>
                  <a:gd name="connsiteX7" fmla="*/ 2691733 w 2852339"/>
                  <a:gd name="connsiteY7" fmla="*/ 201 h 676690"/>
                  <a:gd name="connsiteX8" fmla="*/ 2816193 w 2852339"/>
                  <a:gd name="connsiteY8" fmla="*/ 124661 h 676690"/>
                  <a:gd name="connsiteX9" fmla="*/ 2852339 w 2852339"/>
                  <a:gd name="connsiteY9" fmla="*/ 297321 h 676690"/>
                  <a:gd name="connsiteX10" fmla="*/ 2816193 w 2852339"/>
                  <a:gd name="connsiteY10" fmla="*/ 552202 h 676690"/>
                  <a:gd name="connsiteX11" fmla="*/ 2691733 w 2852339"/>
                  <a:gd name="connsiteY11" fmla="*/ 676662 h 676690"/>
                  <a:gd name="connsiteX0" fmla="*/ 2724224 w 2884830"/>
                  <a:gd name="connsiteY0" fmla="*/ 676662 h 676690"/>
                  <a:gd name="connsiteX1" fmla="*/ 1873416 w 2884830"/>
                  <a:gd name="connsiteY1" fmla="*/ 644766 h 676690"/>
                  <a:gd name="connsiteX2" fmla="*/ 156951 w 2884830"/>
                  <a:gd name="connsiteY2" fmla="*/ 676662 h 676690"/>
                  <a:gd name="connsiteX3" fmla="*/ 32491 w 2884830"/>
                  <a:gd name="connsiteY3" fmla="*/ 552202 h 676690"/>
                  <a:gd name="connsiteX4" fmla="*/ 0 w 2884830"/>
                  <a:gd name="connsiteY4" fmla="*/ 332654 h 676690"/>
                  <a:gd name="connsiteX5" fmla="*/ 32491 w 2884830"/>
                  <a:gd name="connsiteY5" fmla="*/ 124661 h 676690"/>
                  <a:gd name="connsiteX6" fmla="*/ 156951 w 2884830"/>
                  <a:gd name="connsiteY6" fmla="*/ 201 h 676690"/>
                  <a:gd name="connsiteX7" fmla="*/ 1534362 w 2884830"/>
                  <a:gd name="connsiteY7" fmla="*/ 26433 h 676690"/>
                  <a:gd name="connsiteX8" fmla="*/ 2724224 w 2884830"/>
                  <a:gd name="connsiteY8" fmla="*/ 201 h 676690"/>
                  <a:gd name="connsiteX9" fmla="*/ 2848684 w 2884830"/>
                  <a:gd name="connsiteY9" fmla="*/ 124661 h 676690"/>
                  <a:gd name="connsiteX10" fmla="*/ 2884830 w 2884830"/>
                  <a:gd name="connsiteY10" fmla="*/ 297321 h 676690"/>
                  <a:gd name="connsiteX11" fmla="*/ 2848684 w 2884830"/>
                  <a:gd name="connsiteY11" fmla="*/ 552202 h 676690"/>
                  <a:gd name="connsiteX12" fmla="*/ 2724224 w 2884830"/>
                  <a:gd name="connsiteY12" fmla="*/ 676662 h 676690"/>
                  <a:gd name="connsiteX0" fmla="*/ 2724224 w 2884830"/>
                  <a:gd name="connsiteY0" fmla="*/ 689603 h 689631"/>
                  <a:gd name="connsiteX1" fmla="*/ 1873416 w 2884830"/>
                  <a:gd name="connsiteY1" fmla="*/ 657707 h 689631"/>
                  <a:gd name="connsiteX2" fmla="*/ 156951 w 2884830"/>
                  <a:gd name="connsiteY2" fmla="*/ 689603 h 689631"/>
                  <a:gd name="connsiteX3" fmla="*/ 32491 w 2884830"/>
                  <a:gd name="connsiteY3" fmla="*/ 565143 h 689631"/>
                  <a:gd name="connsiteX4" fmla="*/ 0 w 2884830"/>
                  <a:gd name="connsiteY4" fmla="*/ 345595 h 689631"/>
                  <a:gd name="connsiteX5" fmla="*/ 32491 w 2884830"/>
                  <a:gd name="connsiteY5" fmla="*/ 137602 h 689631"/>
                  <a:gd name="connsiteX6" fmla="*/ 156951 w 2884830"/>
                  <a:gd name="connsiteY6" fmla="*/ 13142 h 689631"/>
                  <a:gd name="connsiteX7" fmla="*/ 718334 w 2884830"/>
                  <a:gd name="connsiteY7" fmla="*/ 4040 h 689631"/>
                  <a:gd name="connsiteX8" fmla="*/ 1534362 w 2884830"/>
                  <a:gd name="connsiteY8" fmla="*/ 39374 h 689631"/>
                  <a:gd name="connsiteX9" fmla="*/ 2724224 w 2884830"/>
                  <a:gd name="connsiteY9" fmla="*/ 13142 h 689631"/>
                  <a:gd name="connsiteX10" fmla="*/ 2848684 w 2884830"/>
                  <a:gd name="connsiteY10" fmla="*/ 137602 h 689631"/>
                  <a:gd name="connsiteX11" fmla="*/ 2884830 w 2884830"/>
                  <a:gd name="connsiteY11" fmla="*/ 310262 h 689631"/>
                  <a:gd name="connsiteX12" fmla="*/ 2848684 w 2884830"/>
                  <a:gd name="connsiteY12" fmla="*/ 565143 h 689631"/>
                  <a:gd name="connsiteX13" fmla="*/ 2724224 w 2884830"/>
                  <a:gd name="connsiteY13" fmla="*/ 689603 h 689631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56951 w 2884830"/>
                  <a:gd name="connsiteY3" fmla="*/ 689603 h 691418"/>
                  <a:gd name="connsiteX4" fmla="*/ 32491 w 2884830"/>
                  <a:gd name="connsiteY4" fmla="*/ 565143 h 691418"/>
                  <a:gd name="connsiteX5" fmla="*/ 0 w 2884830"/>
                  <a:gd name="connsiteY5" fmla="*/ 345595 h 691418"/>
                  <a:gd name="connsiteX6" fmla="*/ 32491 w 2884830"/>
                  <a:gd name="connsiteY6" fmla="*/ 137602 h 691418"/>
                  <a:gd name="connsiteX7" fmla="*/ 156951 w 2884830"/>
                  <a:gd name="connsiteY7" fmla="*/ 13142 h 691418"/>
                  <a:gd name="connsiteX8" fmla="*/ 718334 w 2884830"/>
                  <a:gd name="connsiteY8" fmla="*/ 4040 h 691418"/>
                  <a:gd name="connsiteX9" fmla="*/ 1534362 w 2884830"/>
                  <a:gd name="connsiteY9" fmla="*/ 39374 h 691418"/>
                  <a:gd name="connsiteX10" fmla="*/ 2724224 w 2884830"/>
                  <a:gd name="connsiteY10" fmla="*/ 13142 h 691418"/>
                  <a:gd name="connsiteX11" fmla="*/ 2848684 w 2884830"/>
                  <a:gd name="connsiteY11" fmla="*/ 137602 h 691418"/>
                  <a:gd name="connsiteX12" fmla="*/ 2884830 w 2884830"/>
                  <a:gd name="connsiteY12" fmla="*/ 310262 h 691418"/>
                  <a:gd name="connsiteX13" fmla="*/ 2848684 w 2884830"/>
                  <a:gd name="connsiteY13" fmla="*/ 565143 h 691418"/>
                  <a:gd name="connsiteX14" fmla="*/ 2724224 w 2884830"/>
                  <a:gd name="connsiteY14" fmla="*/ 689603 h 691418"/>
                  <a:gd name="connsiteX0" fmla="*/ 2724224 w 2884830"/>
                  <a:gd name="connsiteY0" fmla="*/ 689603 h 691418"/>
                  <a:gd name="connsiteX1" fmla="*/ 2149256 w 2884830"/>
                  <a:gd name="connsiteY1" fmla="*/ 622373 h 691418"/>
                  <a:gd name="connsiteX2" fmla="*/ 1873416 w 2884830"/>
                  <a:gd name="connsiteY2" fmla="*/ 657707 h 691418"/>
                  <a:gd name="connsiteX3" fmla="*/ 1350468 w 2884830"/>
                  <a:gd name="connsiteY3" fmla="*/ 645928 h 691418"/>
                  <a:gd name="connsiteX4" fmla="*/ 156951 w 2884830"/>
                  <a:gd name="connsiteY4" fmla="*/ 689603 h 691418"/>
                  <a:gd name="connsiteX5" fmla="*/ 32491 w 2884830"/>
                  <a:gd name="connsiteY5" fmla="*/ 565143 h 691418"/>
                  <a:gd name="connsiteX6" fmla="*/ 0 w 2884830"/>
                  <a:gd name="connsiteY6" fmla="*/ 345595 h 691418"/>
                  <a:gd name="connsiteX7" fmla="*/ 32491 w 2884830"/>
                  <a:gd name="connsiteY7" fmla="*/ 137602 h 691418"/>
                  <a:gd name="connsiteX8" fmla="*/ 156951 w 2884830"/>
                  <a:gd name="connsiteY8" fmla="*/ 13142 h 691418"/>
                  <a:gd name="connsiteX9" fmla="*/ 718334 w 2884830"/>
                  <a:gd name="connsiteY9" fmla="*/ 4040 h 691418"/>
                  <a:gd name="connsiteX10" fmla="*/ 1534362 w 2884830"/>
                  <a:gd name="connsiteY10" fmla="*/ 39374 h 691418"/>
                  <a:gd name="connsiteX11" fmla="*/ 2724224 w 2884830"/>
                  <a:gd name="connsiteY11" fmla="*/ 13142 h 691418"/>
                  <a:gd name="connsiteX12" fmla="*/ 2848684 w 2884830"/>
                  <a:gd name="connsiteY12" fmla="*/ 137602 h 691418"/>
                  <a:gd name="connsiteX13" fmla="*/ 2884830 w 2884830"/>
                  <a:gd name="connsiteY13" fmla="*/ 310262 h 691418"/>
                  <a:gd name="connsiteX14" fmla="*/ 2848684 w 2884830"/>
                  <a:gd name="connsiteY14" fmla="*/ 565143 h 691418"/>
                  <a:gd name="connsiteX15" fmla="*/ 2724224 w 2884830"/>
                  <a:gd name="connsiteY15" fmla="*/ 689603 h 69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4830" h="691418">
                    <a:moveTo>
                      <a:pt x="2724224" y="689603"/>
                    </a:moveTo>
                    <a:cubicBezTo>
                      <a:pt x="2607653" y="704049"/>
                      <a:pt x="2291057" y="627689"/>
                      <a:pt x="2149256" y="622373"/>
                    </a:cubicBezTo>
                    <a:cubicBezTo>
                      <a:pt x="2007455" y="617057"/>
                      <a:pt x="2006547" y="650837"/>
                      <a:pt x="1873416" y="657707"/>
                    </a:cubicBezTo>
                    <a:cubicBezTo>
                      <a:pt x="1699100" y="659670"/>
                      <a:pt x="1524784" y="643965"/>
                      <a:pt x="1350468" y="645928"/>
                    </a:cubicBezTo>
                    <a:lnTo>
                      <a:pt x="156951" y="689603"/>
                    </a:lnTo>
                    <a:cubicBezTo>
                      <a:pt x="88371" y="689603"/>
                      <a:pt x="32491" y="633723"/>
                      <a:pt x="32491" y="565143"/>
                    </a:cubicBezTo>
                    <a:cubicBezTo>
                      <a:pt x="31238" y="491960"/>
                      <a:pt x="1253" y="418778"/>
                      <a:pt x="0" y="345595"/>
                    </a:cubicBezTo>
                    <a:lnTo>
                      <a:pt x="32491" y="137602"/>
                    </a:lnTo>
                    <a:cubicBezTo>
                      <a:pt x="32491" y="69022"/>
                      <a:pt x="88371" y="13142"/>
                      <a:pt x="156951" y="13142"/>
                    </a:cubicBezTo>
                    <a:cubicBezTo>
                      <a:pt x="271258" y="-5192"/>
                      <a:pt x="488766" y="-332"/>
                      <a:pt x="718334" y="4040"/>
                    </a:cubicBezTo>
                    <a:cubicBezTo>
                      <a:pt x="947903" y="8412"/>
                      <a:pt x="1200047" y="41783"/>
                      <a:pt x="1534362" y="39374"/>
                    </a:cubicBezTo>
                    <a:cubicBezTo>
                      <a:pt x="1963547" y="42408"/>
                      <a:pt x="2295039" y="10108"/>
                      <a:pt x="2724224" y="13142"/>
                    </a:cubicBezTo>
                    <a:cubicBezTo>
                      <a:pt x="2792804" y="13142"/>
                      <a:pt x="2848684" y="69022"/>
                      <a:pt x="2848684" y="137602"/>
                    </a:cubicBezTo>
                    <a:cubicBezTo>
                      <a:pt x="2849239" y="195155"/>
                      <a:pt x="2884275" y="252709"/>
                      <a:pt x="2884830" y="310262"/>
                    </a:cubicBezTo>
                    <a:lnTo>
                      <a:pt x="2848684" y="565143"/>
                    </a:lnTo>
                    <a:cubicBezTo>
                      <a:pt x="2848684" y="633723"/>
                      <a:pt x="2792804" y="689603"/>
                      <a:pt x="2724224" y="689603"/>
                    </a:cubicBezTo>
                    <a:close/>
                  </a:path>
                </a:pathLst>
              </a:custGeom>
              <a:solidFill>
                <a:srgbClr val="FACCC9"/>
              </a:solidFill>
            </p:spPr>
            <p:txBody>
              <a:bodyPr/>
              <a:lstStyle/>
              <a:p>
                <a:pPr algn="ctr"/>
                <a:endParaRPr lang="en-US" sz="16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xmlns="" id="{8F83C732-B4C7-E84E-D98D-6D8250C1E67D}"/>
                </a:ext>
              </a:extLst>
            </p:cNvPr>
            <p:cNvSpPr txBox="1"/>
            <p:nvPr/>
          </p:nvSpPr>
          <p:spPr>
            <a:xfrm>
              <a:off x="1225244" y="2801560"/>
              <a:ext cx="7885372" cy="15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endPara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BD678D-3FEE-B7EB-8ADD-4E6C88B9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156" y="1168400"/>
            <a:ext cx="7944681" cy="545052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/>
          <p:nvPr/>
        </p:nvSpPr>
        <p:spPr>
          <a:xfrm>
            <a:off x="143690" y="3448615"/>
            <a:ext cx="4245429" cy="3409385"/>
          </a:xfrm>
          <a:custGeom>
            <a:avLst/>
            <a:gdLst/>
            <a:ahLst/>
            <a:cxnLst/>
            <a:rect l="l" t="t" r="r" b="b"/>
            <a:pathLst>
              <a:path w="5050073" h="3920119">
                <a:moveTo>
                  <a:pt x="0" y="0"/>
                </a:moveTo>
                <a:lnTo>
                  <a:pt x="5050073" y="0"/>
                </a:lnTo>
                <a:lnTo>
                  <a:pt x="5050073" y="3920119"/>
                </a:lnTo>
                <a:lnTo>
                  <a:pt x="0" y="3920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77" y="484906"/>
            <a:ext cx="7966828" cy="3960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xmlns="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xmlns="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xmlns="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xmlns="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xmlns="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xmlns="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xmlns="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17562">
            <a:off x="4211198" y="-45690"/>
            <a:ext cx="4109060" cy="2755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D788F90-E8C1-0268-C414-7770D7CC1054}"/>
              </a:ext>
            </a:extLst>
          </p:cNvPr>
          <p:cNvSpPr txBox="1"/>
          <p:nvPr/>
        </p:nvSpPr>
        <p:spPr>
          <a:xfrm>
            <a:off x="2529840" y="1910080"/>
            <a:ext cx="7254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Bình chọn bản kế hoạch khả thi để thực hiện vào tiết Sinh hoạt lớp.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958492" y="-39054"/>
            <a:ext cx="1709899" cy="19259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7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210</Words>
  <Application>Microsoft Office PowerPoint</Application>
  <PresentationFormat>Widescreen</PresentationFormat>
  <Paragraphs>16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SimSun</vt:lpstr>
      <vt:lpstr>SimSun</vt:lpstr>
      <vt:lpstr>Arial</vt:lpstr>
      <vt:lpstr>Calibri</vt:lpstr>
      <vt:lpstr>Cambria</vt:lpstr>
      <vt:lpstr>Times New Roman</vt:lpstr>
      <vt:lpstr>等线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50</cp:revision>
  <dcterms:created xsi:type="dcterms:W3CDTF">2024-01-13T10:44:00Z</dcterms:created>
  <dcterms:modified xsi:type="dcterms:W3CDTF">2024-11-01T09:33:21Z</dcterms:modified>
</cp:coreProperties>
</file>