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715" r:id="rId3"/>
    <p:sldMasterId id="2147483736" r:id="rId4"/>
  </p:sldMasterIdLst>
  <p:notesMasterIdLst>
    <p:notesMasterId r:id="rId22"/>
  </p:notesMasterIdLst>
  <p:sldIdLst>
    <p:sldId id="293" r:id="rId5"/>
    <p:sldId id="2007577297" r:id="rId6"/>
    <p:sldId id="263" r:id="rId7"/>
    <p:sldId id="438" r:id="rId8"/>
    <p:sldId id="266" r:id="rId9"/>
    <p:sldId id="314" r:id="rId10"/>
    <p:sldId id="2007577291" r:id="rId11"/>
    <p:sldId id="2007577292" r:id="rId12"/>
    <p:sldId id="2007577293" r:id="rId13"/>
    <p:sldId id="435" r:id="rId14"/>
    <p:sldId id="2007577300" r:id="rId15"/>
    <p:sldId id="2007577301" r:id="rId16"/>
    <p:sldId id="2007577296" r:id="rId17"/>
    <p:sldId id="2007577298" r:id="rId18"/>
    <p:sldId id="291" r:id="rId19"/>
    <p:sldId id="2007577299" r:id="rId20"/>
    <p:sldId id="29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33"/>
    <a:srgbClr val="0099FF"/>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98" autoAdjust="0"/>
    <p:restoredTop sz="94660"/>
  </p:normalViewPr>
  <p:slideViewPr>
    <p:cSldViewPr snapToGrid="0">
      <p:cViewPr>
        <p:scale>
          <a:sx n="25" d="100"/>
          <a:sy n="25" d="100"/>
        </p:scale>
        <p:origin x="1530" y="10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637CC3-57BC-4524-9734-93A4D21017DA}" type="datetimeFigureOut">
              <a:rPr lang="en-US" smtClean="0"/>
              <a:t>9/27/2024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90BDEE-0513-4E68-8383-7912ACCB8B30}" type="slidenum">
              <a:rPr lang="en-US" smtClean="0"/>
              <a:t>‹#›</a:t>
            </a:fld>
            <a:endParaRPr lang="en-US"/>
          </a:p>
        </p:txBody>
      </p:sp>
    </p:spTree>
    <p:extLst>
      <p:ext uri="{BB962C8B-B14F-4D97-AF65-F5344CB8AC3E}">
        <p14:creationId xmlns:p14="http://schemas.microsoft.com/office/powerpoint/2010/main" val="14103189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a:lnSpc>
                <a:spcPct val="150000"/>
              </a:lnSpc>
              <a:spcBef>
                <a:spcPts val="240"/>
              </a:spcBef>
              <a:spcAft>
                <a:spcPts val="240"/>
              </a:spcAft>
            </a:pPr>
            <a:r>
              <a:rPr lang="vi-VN" sz="1800" i="1">
                <a:effectLst/>
                <a:latin typeface="Calibri" panose="020F0502020204030204" pitchFamily="34" charset="0"/>
                <a:ea typeface="Calibri" panose="020F0502020204030204" pitchFamily="34" charset="0"/>
                <a:cs typeface="Times New Roman" panose="02020603050405020304" pitchFamily="18" charset="0"/>
              </a:rPr>
              <a:t>Ở bài học trước, chúng ta đã cùng nhau tìm hiểu về cách viết bài văn kể chuyện sáng tạo rồi hôm nay chúng ta cùng nhau tìm hiểu các viết báo cáo công việc nhé.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287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GV cung cấp</a:t>
            </a:r>
            <a:r>
              <a:rPr lang="en-US" sz="1200" b="0" i="0" kern="1200" baseline="0" smtClean="0">
                <a:solidFill>
                  <a:schemeClr val="tx1"/>
                </a:solidFill>
                <a:effectLst/>
                <a:latin typeface="+mn-lt"/>
                <a:ea typeface="+mn-ea"/>
                <a:cs typeface="+mn-cs"/>
              </a:rPr>
              <a:t> khái niệm: </a:t>
            </a:r>
            <a:r>
              <a:rPr lang="vi-VN" sz="1200" b="1" i="0" kern="1200" smtClean="0">
                <a:solidFill>
                  <a:schemeClr val="tx1"/>
                </a:solidFill>
                <a:effectLst/>
                <a:latin typeface="+mn-lt"/>
                <a:ea typeface="+mn-ea"/>
                <a:cs typeface="+mn-cs"/>
              </a:rPr>
              <a:t>Báo cáo công việc</a:t>
            </a:r>
            <a:r>
              <a:rPr lang="vi-VN" sz="1200" b="0" i="0" kern="1200" smtClean="0">
                <a:solidFill>
                  <a:schemeClr val="tx1"/>
                </a:solidFill>
                <a:effectLst/>
                <a:latin typeface="+mn-lt"/>
                <a:ea typeface="+mn-ea"/>
                <a:cs typeface="+mn-cs"/>
              </a:rPr>
              <a:t>: Đây là loại báo cáo được sử dụng để tổng hợp kết quả thực hiện công việc của một cá nhân, một nhóm hoặc một tổ chức. Báo cáo công việc thường được báo cáo theo định kỳ (hàng ngày, hàng tuần, hàng tháng, hàng quý, hàng năm) hoặc đột xuất.</a:t>
            </a:r>
            <a:endParaRPr lang="vi-VN" sz="1200" b="0" i="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0F90BDEE-0513-4E68-8383-7912ACCB8B30}" type="slidenum">
              <a:rPr lang="en-US" smtClean="0"/>
              <a:t>5</a:t>
            </a:fld>
            <a:endParaRPr lang="en-US"/>
          </a:p>
        </p:txBody>
      </p:sp>
    </p:spTree>
    <p:extLst>
      <p:ext uri="{BB962C8B-B14F-4D97-AF65-F5344CB8AC3E}">
        <p14:creationId xmlns:p14="http://schemas.microsoft.com/office/powerpoint/2010/main" val="2024640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1"/>
        <p:cNvGrpSpPr/>
        <p:nvPr/>
      </p:nvGrpSpPr>
      <p:grpSpPr>
        <a:xfrm>
          <a:off x="0" y="0"/>
          <a:ext cx="0" cy="0"/>
          <a:chOff x="0" y="0"/>
          <a:chExt cx="0" cy="0"/>
        </a:xfrm>
      </p:grpSpPr>
      <p:sp>
        <p:nvSpPr>
          <p:cNvPr id="4012" name="Google Shape;4012;ga2992c976c_7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3" name="Google Shape;4013;ga2992c976c_7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784666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nhiều loại báo cáo. Đây là cấu trúc chung của 1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8</a:t>
            </a:fld>
            <a:endParaRPr lang="en-US"/>
          </a:p>
        </p:txBody>
      </p:sp>
    </p:spTree>
    <p:extLst>
      <p:ext uri="{BB962C8B-B14F-4D97-AF65-F5344CB8AC3E}">
        <p14:creationId xmlns:p14="http://schemas.microsoft.com/office/powerpoint/2010/main" val="1012771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vi-VN" sz="1200" b="0" i="0" kern="1200" smtClean="0">
                <a:solidFill>
                  <a:schemeClr val="tx1"/>
                </a:solidFill>
                <a:effectLst/>
                <a:latin typeface="+mn-lt"/>
                <a:ea typeface="+mn-ea"/>
                <a:cs typeface="+mn-cs"/>
              </a:rPr>
              <a:t>Mục đích của báo cáo sẽ quyết định nội dung và cách trình bày của báo cáo.</a:t>
            </a:r>
            <a:endParaRPr lang="en-US" sz="1200" b="0" i="0" kern="1200" smtClean="0">
              <a:solidFill>
                <a:schemeClr val="tx1"/>
              </a:solidFill>
              <a:effectLst/>
              <a:latin typeface="+mn-lt"/>
              <a:ea typeface="+mn-ea"/>
              <a:cs typeface="+mn-cs"/>
            </a:endParaRPr>
          </a:p>
          <a:p>
            <a:pPr marL="228600" indent="-228600">
              <a:buAutoNum type="arabicPeriod"/>
            </a:pPr>
            <a:r>
              <a:rPr lang="en-US" sz="1200" b="0" i="0" kern="1200" smtClean="0">
                <a:solidFill>
                  <a:schemeClr val="tx1"/>
                </a:solidFill>
                <a:effectLst/>
                <a:latin typeface="+mn-lt"/>
                <a:ea typeface="+mn-ea"/>
                <a:cs typeface="+mn-cs"/>
              </a:rPr>
              <a:t> </a:t>
            </a:r>
            <a:r>
              <a:rPr lang="vi-VN" sz="1200" b="0" i="0" kern="1200" smtClean="0">
                <a:solidFill>
                  <a:schemeClr val="tx1"/>
                </a:solidFill>
                <a:effectLst/>
                <a:latin typeface="+mn-lt"/>
                <a:ea typeface="+mn-ea"/>
                <a:cs typeface="+mn-cs"/>
              </a:rPr>
              <a:t>Việc nghiên cứu và thu thập thông tin kỹ lưỡng sẽ giúp có được cơ sở </a:t>
            </a:r>
            <a:r>
              <a:rPr lang="en-US" sz="1200" b="0" i="0" kern="1200" smtClean="0">
                <a:solidFill>
                  <a:schemeClr val="tx1"/>
                </a:solidFill>
                <a:effectLst/>
                <a:latin typeface="+mn-lt"/>
                <a:ea typeface="+mn-ea"/>
                <a:cs typeface="+mn-cs"/>
              </a:rPr>
              <a:t>chắc</a:t>
            </a:r>
            <a:r>
              <a:rPr lang="vi-VN" sz="1200" b="0" i="0" kern="1200" smtClean="0">
                <a:solidFill>
                  <a:schemeClr val="tx1"/>
                </a:solidFill>
                <a:effectLst/>
                <a:latin typeface="+mn-lt"/>
                <a:ea typeface="+mn-ea"/>
                <a:cs typeface="+mn-cs"/>
              </a:rPr>
              <a:t> chắ</a:t>
            </a:r>
            <a:r>
              <a:rPr lang="en-US" sz="1200" b="0" i="0" kern="1200" smtClean="0">
                <a:solidFill>
                  <a:schemeClr val="tx1"/>
                </a:solidFill>
                <a:effectLst/>
                <a:latin typeface="+mn-lt"/>
                <a:ea typeface="+mn-ea"/>
                <a:cs typeface="+mn-cs"/>
              </a:rPr>
              <a:t>n</a:t>
            </a:r>
            <a:r>
              <a:rPr lang="vi-VN" sz="1200" b="0" i="0" kern="1200" smtClean="0">
                <a:solidFill>
                  <a:schemeClr val="tx1"/>
                </a:solidFill>
                <a:effectLst/>
                <a:latin typeface="+mn-lt"/>
                <a:ea typeface="+mn-ea"/>
                <a:cs typeface="+mn-cs"/>
              </a:rPr>
              <a:t> để viết báo cáo.</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10</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smtClean="0">
                <a:solidFill>
                  <a:schemeClr val="tx1"/>
                </a:solidFill>
                <a:effectLst/>
                <a:latin typeface="+mn-lt"/>
                <a:ea typeface="+mn-ea"/>
                <a:cs typeface="+mn-cs"/>
              </a:rPr>
              <a:t>Quốc hiệu là tên chính thức của một quốc gia,</a:t>
            </a:r>
            <a:r>
              <a:rPr lang="en-US" sz="1200" b="0" i="0" kern="1200" baseline="0" smtClean="0">
                <a:solidFill>
                  <a:schemeClr val="tx1"/>
                </a:solidFill>
                <a:effectLst/>
                <a:latin typeface="+mn-lt"/>
                <a:ea typeface="+mn-ea"/>
                <a:cs typeface="+mn-cs"/>
              </a:rPr>
              <a:t> đại diện cho quốc gia và thể hiện sự chính thức của văn bản, cần được viết in hoa. Tiêu ngữ viết ở căn giữa, viết hoa chữ cái đầu từ, giữa 2 từ có dấu gạch nối </a:t>
            </a: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11</a:t>
            </a:fld>
            <a:endParaRPr lang="en-US"/>
          </a:p>
        </p:txBody>
      </p:sp>
    </p:spTree>
    <p:extLst>
      <p:ext uri="{BB962C8B-B14F-4D97-AF65-F5344CB8AC3E}">
        <p14:creationId xmlns:p14="http://schemas.microsoft.com/office/powerpoint/2010/main" val="1473022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endParaRPr lang="en-US"/>
          </a:p>
        </p:txBody>
      </p:sp>
      <p:sp>
        <p:nvSpPr>
          <p:cNvPr id="4" name="Slide Number Placeholder 3"/>
          <p:cNvSpPr>
            <a:spLocks noGrp="1"/>
          </p:cNvSpPr>
          <p:nvPr>
            <p:ph type="sldNum" sz="quarter" idx="10"/>
          </p:nvPr>
        </p:nvSpPr>
        <p:spPr/>
        <p:txBody>
          <a:bodyPr/>
          <a:lstStyle/>
          <a:p>
            <a:fld id="{0F90BDEE-0513-4E68-8383-7912ACCB8B30}" type="slidenum">
              <a:rPr lang="en-US" smtClean="0"/>
              <a:t>12</a:t>
            </a:fld>
            <a:endParaRPr lang="en-US"/>
          </a:p>
        </p:txBody>
      </p:sp>
    </p:spTree>
    <p:extLst>
      <p:ext uri="{BB962C8B-B14F-4D97-AF65-F5344CB8AC3E}">
        <p14:creationId xmlns:p14="http://schemas.microsoft.com/office/powerpoint/2010/main" val="312581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4E6812-C3FA-4C34-8115-6EA8F1E8670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804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2.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37.svg"/><Relationship Id="rId7" Type="http://schemas.openxmlformats.org/officeDocument/2006/relationships/image" Target="../media/image9.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9.svg"/><Relationship Id="rId4" Type="http://schemas.openxmlformats.org/officeDocument/2006/relationships/image" Target="../media/image30.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2.svg"/><Relationship Id="rId7" Type="http://schemas.openxmlformats.org/officeDocument/2006/relationships/image" Target="../media/image20.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23.png"/><Relationship Id="rId5" Type="http://schemas.openxmlformats.org/officeDocument/2006/relationships/image" Target="../media/image3.sv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5" Type="http://schemas.openxmlformats.org/officeDocument/2006/relationships/image" Target="../media/image46.svg"/><Relationship Id="rId4" Type="http://schemas.openxmlformats.org/officeDocument/2006/relationships/image" Target="../media/image34.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 Id="rId9" Type="http://schemas.openxmlformats.org/officeDocument/2006/relationships/image" Target="../media/image35.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2.xml"/><Relationship Id="rId6" Type="http://schemas.openxmlformats.org/officeDocument/2006/relationships/image" Target="../media/image35.png"/><Relationship Id="rId5" Type="http://schemas.openxmlformats.org/officeDocument/2006/relationships/image" Target="../media/image9.png"/><Relationship Id="rId4" Type="http://schemas.openxmlformats.org/officeDocument/2006/relationships/image" Target="../media/image28.png"/></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2.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sv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5.svg"/><Relationship Id="rId7" Type="http://schemas.openxmlformats.org/officeDocument/2006/relationships/image" Target="../media/image15.png"/><Relationship Id="rId2" Type="http://schemas.openxmlformats.org/officeDocument/2006/relationships/image" Target="../media/image12.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7.svg"/><Relationship Id="rId4" Type="http://schemas.openxmlformats.org/officeDocument/2006/relationships/image" Target="../media/image13.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svg"/><Relationship Id="rId7"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22.svg"/><Relationship Id="rId4" Type="http://schemas.openxmlformats.org/officeDocument/2006/relationships/image" Target="../media/image17.png"/></Relationships>
</file>

<file path=ppt/slideLayouts/_rels/slideLayout3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2.sv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15.svg"/><Relationship Id="rId4" Type="http://schemas.openxmlformats.org/officeDocument/2006/relationships/image" Target="../media/image1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19.png"/><Relationship Id="rId5" Type="http://schemas.openxmlformats.org/officeDocument/2006/relationships/image" Target="../media/image5.png"/><Relationship Id="rId4" Type="http://schemas.openxmlformats.org/officeDocument/2006/relationships/image" Target="../media/image2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Master" Target="../slideMasters/slideMaster3.xml"/><Relationship Id="rId6" Type="http://schemas.openxmlformats.org/officeDocument/2006/relationships/image" Target="../media/image16.png"/><Relationship Id="rId5" Type="http://schemas.openxmlformats.org/officeDocument/2006/relationships/image" Target="../media/image24.png"/><Relationship Id="rId4" Type="http://schemas.openxmlformats.org/officeDocument/2006/relationships/image" Target="../media/image2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7" Type="http://schemas.openxmlformats.org/officeDocument/2006/relationships/image" Target="../media/image5.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8.png"/><Relationship Id="rId5" Type="http://schemas.openxmlformats.org/officeDocument/2006/relationships/image" Target="../media/image34.svg"/><Relationship Id="rId4" Type="http://schemas.openxmlformats.org/officeDocument/2006/relationships/image" Target="../media/image27.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39.svg"/><Relationship Id="rId4" Type="http://schemas.openxmlformats.org/officeDocument/2006/relationships/image" Target="../media/image30.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9.svg"/><Relationship Id="rId7" Type="http://schemas.openxmlformats.org/officeDocument/2006/relationships/image" Target="../media/image16.pn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2.svg"/><Relationship Id="rId4" Type="http://schemas.openxmlformats.org/officeDocument/2006/relationships/image" Target="../media/image26.png"/><Relationship Id="rId9" Type="http://schemas.openxmlformats.org/officeDocument/2006/relationships/image" Target="../media/image8.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29.pn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31.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2.svg"/><Relationship Id="rId7" Type="http://schemas.openxmlformats.org/officeDocument/2006/relationships/image" Target="../media/image2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15.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4.svg"/><Relationship Id="rId7" Type="http://schemas.openxmlformats.org/officeDocument/2006/relationships/image" Target="../media/image3.png"/><Relationship Id="rId2" Type="http://schemas.openxmlformats.org/officeDocument/2006/relationships/image" Target="../media/image3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46.svg"/><Relationship Id="rId4" Type="http://schemas.openxmlformats.org/officeDocument/2006/relationships/image" Target="../media/image34.pn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6.svg"/><Relationship Id="rId7" Type="http://schemas.openxmlformats.org/officeDocument/2006/relationships/image" Target="../media/image22.png"/><Relationship Id="rId2" Type="http://schemas.openxmlformats.org/officeDocument/2006/relationships/image" Target="../media/image34.png"/><Relationship Id="rId1" Type="http://schemas.openxmlformats.org/officeDocument/2006/relationships/slideMaster" Target="../slideMasters/slideMaster3.xml"/><Relationship Id="rId6" Type="http://schemas.openxmlformats.org/officeDocument/2006/relationships/image" Target="../media/image21.png"/><Relationship Id="rId5" Type="http://schemas.openxmlformats.org/officeDocument/2006/relationships/image" Target="../media/image42.svg"/><Relationship Id="rId4" Type="http://schemas.openxmlformats.org/officeDocument/2006/relationships/image" Target="../media/image32.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3.png"/><Relationship Id="rId1" Type="http://schemas.openxmlformats.org/officeDocument/2006/relationships/slideMaster" Target="../slideMasters/slideMaster3.xml"/><Relationship Id="rId5" Type="http://schemas.openxmlformats.org/officeDocument/2006/relationships/image" Target="../media/image9.png"/><Relationship Id="rId4" Type="http://schemas.openxmlformats.org/officeDocument/2006/relationships/image" Target="../media/image2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2.svg"/><Relationship Id="rId7" Type="http://schemas.openxmlformats.org/officeDocument/2006/relationships/image" Target="../media/image3.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10.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svg"/><Relationship Id="rId7"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21.png"/><Relationship Id="rId4" Type="http://schemas.openxmlformats.org/officeDocument/2006/relationships/image" Target="../media/image2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37.svg"/><Relationship Id="rId7"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39.svg"/><Relationship Id="rId10" Type="http://schemas.openxmlformats.org/officeDocument/2006/relationships/image" Target="../media/image11.png"/><Relationship Id="rId4" Type="http://schemas.openxmlformats.org/officeDocument/2006/relationships/image" Target="../media/image30.png"/><Relationship Id="rId9" Type="http://schemas.openxmlformats.org/officeDocument/2006/relationships/image" Target="../media/image7.pn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37.svg"/><Relationship Id="rId7"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Master" Target="../slideMasters/slideMaster3.xml"/><Relationship Id="rId6" Type="http://schemas.openxmlformats.org/officeDocument/2006/relationships/image" Target="../media/image18.png"/><Relationship Id="rId5" Type="http://schemas.openxmlformats.org/officeDocument/2006/relationships/image" Target="../media/image39.sv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4.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a:prstGeom prst="rect">
            <a:avLst/>
          </a:prstGeo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8397221"/>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67919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770570"/>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4_PPTMON slide">
    <p:bg>
      <p:bgPr>
        <a:solidFill>
          <a:srgbClr val="FFDEB9"/>
        </a:solidFill>
        <a:effectLst/>
      </p:bgPr>
    </p:bg>
    <p:spTree>
      <p:nvGrpSpPr>
        <p:cNvPr id="1" name=""/>
        <p:cNvGrpSpPr/>
        <p:nvPr/>
      </p:nvGrpSpPr>
      <p:grpSpPr>
        <a:xfrm>
          <a:off x="0" y="0"/>
          <a:ext cx="0" cy="0"/>
          <a:chOff x="0" y="0"/>
          <a:chExt cx="0" cy="0"/>
        </a:xfrm>
      </p:grpSpPr>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5265" t="79862"/>
          <a:stretch/>
        </p:blipFill>
        <p:spPr>
          <a:xfrm flipV="1">
            <a:off x="-1" y="4803494"/>
            <a:ext cx="9051403" cy="2054506"/>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683542">
            <a:off x="10913990" y="4020986"/>
            <a:ext cx="1535425" cy="2630487"/>
          </a:xfrm>
          <a:prstGeom prst="rect">
            <a:avLst/>
          </a:prstGeom>
        </p:spPr>
      </p:pic>
    </p:spTree>
    <p:extLst>
      <p:ext uri="{BB962C8B-B14F-4D97-AF65-F5344CB8AC3E}">
        <p14:creationId xmlns:p14="http://schemas.microsoft.com/office/powerpoint/2010/main" val="30965698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8_PPTMON slide">
    <p:bg>
      <p:bgPr>
        <a:solidFill>
          <a:srgbClr val="FF7B1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064062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xmlns="" id="{DE943090-166D-4EE1-90C5-FF44532EB11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xmlns=""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xmlns=""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xmlns=""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xmlns=""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xmlns=""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xmlns=""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xmlns=""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xmlns=""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xmlns=""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xmlns=""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82274679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xmlns=""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xmlns=""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xmlns=""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7193338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xmlns=""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xmlns=""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xmlns=""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00007691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xmlns=""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xmlns=""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xmlns=""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42842644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xmlns=""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xmlns=""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xmlns=""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xmlns=""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xmlns=""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xmlns=""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xmlns=""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9166347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05E3EB6D-C110-41E2-99D4-0AAC197E1C8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xmlns="" id="{E3656C86-3BDE-47DC-9744-F195B414E1A8}"/>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xmlns=""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xmlns=""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xmlns=""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253439980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hasCustomPrompt="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82023172"/>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xmlns=""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xmlns=""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456520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pic>
        <p:nvPicPr>
          <p:cNvPr id="43" name="그림 42">
            <a:extLst>
              <a:ext uri="{FF2B5EF4-FFF2-40B4-BE49-F238E27FC236}">
                <a16:creationId xmlns:a16="http://schemas.microsoft.com/office/drawing/2014/main" xmlns="" id="{0434BFEF-9A6D-4ACA-B211-0E5864E14D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10335669" y="248424"/>
            <a:ext cx="1527631" cy="826168"/>
          </a:xfrm>
          <a:prstGeom prst="rect">
            <a:avLst/>
          </a:prstGeom>
        </p:spPr>
      </p:pic>
      <p:pic>
        <p:nvPicPr>
          <p:cNvPr id="53" name="그림 52">
            <a:extLst>
              <a:ext uri="{FF2B5EF4-FFF2-40B4-BE49-F238E27FC236}">
                <a16:creationId xmlns:a16="http://schemas.microsoft.com/office/drawing/2014/main" xmlns="" id="{7954A290-EFDC-4D93-81C8-2421B9EE7F2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45107">
            <a:off x="-15307" y="5660539"/>
            <a:ext cx="1593880" cy="946975"/>
          </a:xfrm>
          <a:prstGeom prst="rect">
            <a:avLst/>
          </a:prstGeom>
        </p:spPr>
      </p:pic>
      <p:pic>
        <p:nvPicPr>
          <p:cNvPr id="60" name="그림 59">
            <a:extLst>
              <a:ext uri="{FF2B5EF4-FFF2-40B4-BE49-F238E27FC236}">
                <a16:creationId xmlns:a16="http://schemas.microsoft.com/office/drawing/2014/main" xmlns="" id="{45F51591-7153-44C5-BB70-B7C97A1A68C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903384">
            <a:off x="9675021" y="5522947"/>
            <a:ext cx="2579826" cy="1512043"/>
          </a:xfrm>
          <a:prstGeom prst="rect">
            <a:avLst/>
          </a:prstGeom>
        </p:spPr>
      </p:pic>
    </p:spTree>
    <p:extLst>
      <p:ext uri="{BB962C8B-B14F-4D97-AF65-F5344CB8AC3E}">
        <p14:creationId xmlns:p14="http://schemas.microsoft.com/office/powerpoint/2010/main" val="428134523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xmlns=""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xmlns=""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xmlns=""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xmlns=""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14626111"/>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xmlns=""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xmlns=""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06442596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V="1">
            <a:off x="0" y="5476925"/>
            <a:ext cx="7998262" cy="1381075"/>
          </a:xfrm>
          <a:prstGeom prst="rect">
            <a:avLst/>
          </a:prstGeom>
        </p:spPr>
      </p:pic>
      <p:pic>
        <p:nvPicPr>
          <p:cNvPr id="17" name="그림 16">
            <a:extLst>
              <a:ext uri="{FF2B5EF4-FFF2-40B4-BE49-F238E27FC236}">
                <a16:creationId xmlns:a16="http://schemas.microsoft.com/office/drawing/2014/main" xmlns="" id="{0F70B2D4-FD82-4209-909E-B5EC3285F0C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xmlns="" id="{298FC43E-3F14-409B-9D84-0B3268F050BF}"/>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xmlns="" id="{1348ED8C-6728-4BAB-B4F5-BB35C7FE0A8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
        <p:nvSpPr>
          <p:cNvPr id="11"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59212769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91939423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xmlns=""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xmlns=""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xmlns=""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pic>
        <p:nvPicPr>
          <p:cNvPr id="15" name="Picture 14">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6"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8572245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xmlns=""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xmlns=""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xmlns=""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pic>
        <p:nvPicPr>
          <p:cNvPr id="9" name="Picture 8">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t="39325"/>
          <a:stretch/>
        </p:blipFill>
        <p:spPr>
          <a:xfrm>
            <a:off x="-2050397" y="-625845"/>
            <a:ext cx="2375937" cy="2451470"/>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47516137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xmlns=""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xmlns=""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xmlns=""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xmlns=""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
        <p:nvSpPr>
          <p:cNvPr id="12"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7317011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xmlns=""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xmlns=""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xmlns=""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xmlns=""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xmlns=""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2992501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54589762"/>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xmlns=""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xmlns=""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xmlns=""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xmlns=""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xmlns=""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68253567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xmlns=""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xmlns=""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xmlns=""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xmlns=""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xmlns=""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xmlns=""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xmlns=""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
        <p:nvSpPr>
          <p:cNvPr id="15"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373284143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322595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26043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PTMON title">
    <p:spTree>
      <p:nvGrpSpPr>
        <p:cNvPr id="1" name=""/>
        <p:cNvGrpSpPr/>
        <p:nvPr/>
      </p:nvGrpSpPr>
      <p:grpSpPr>
        <a:xfrm>
          <a:off x="0" y="0"/>
          <a:ext cx="0" cy="0"/>
          <a:chOff x="0" y="0"/>
          <a:chExt cx="0" cy="0"/>
        </a:xfrm>
      </p:grpSpPr>
      <p:pic>
        <p:nvPicPr>
          <p:cNvPr id="25" name="그래픽 24">
            <a:extLst>
              <a:ext uri="{FF2B5EF4-FFF2-40B4-BE49-F238E27FC236}">
                <a16:creationId xmlns:a16="http://schemas.microsoft.com/office/drawing/2014/main" xmlns="" id="{DE943090-166D-4EE1-90C5-FF44532EB114}"/>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32000" b="32571"/>
          <a:stretch/>
        </p:blipFill>
        <p:spPr>
          <a:xfrm>
            <a:off x="6348921" y="603115"/>
            <a:ext cx="5843079" cy="6254885"/>
          </a:xfrm>
          <a:prstGeom prst="rect">
            <a:avLst/>
          </a:prstGeom>
        </p:spPr>
      </p:pic>
      <p:pic>
        <p:nvPicPr>
          <p:cNvPr id="17" name="그림 16">
            <a:extLst>
              <a:ext uri="{FF2B5EF4-FFF2-40B4-BE49-F238E27FC236}">
                <a16:creationId xmlns:a16="http://schemas.microsoft.com/office/drawing/2014/main" xmlns="" id="{BB126D6D-FF22-465E-AED5-A37A683BC0E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947375">
            <a:off x="6918359" y="793220"/>
            <a:ext cx="1967993" cy="498818"/>
          </a:xfrm>
          <a:prstGeom prst="rect">
            <a:avLst/>
          </a:prstGeom>
        </p:spPr>
      </p:pic>
      <p:pic>
        <p:nvPicPr>
          <p:cNvPr id="18" name="그림 17">
            <a:extLst>
              <a:ext uri="{FF2B5EF4-FFF2-40B4-BE49-F238E27FC236}">
                <a16:creationId xmlns:a16="http://schemas.microsoft.com/office/drawing/2014/main" xmlns="" id="{FCA05B1B-563A-402A-BBF1-CDE192B0F5A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516502">
            <a:off x="521761" y="5840700"/>
            <a:ext cx="960935" cy="519689"/>
          </a:xfrm>
          <a:prstGeom prst="rect">
            <a:avLst/>
          </a:prstGeom>
        </p:spPr>
      </p:pic>
      <p:pic>
        <p:nvPicPr>
          <p:cNvPr id="21" name="그림 20">
            <a:extLst>
              <a:ext uri="{FF2B5EF4-FFF2-40B4-BE49-F238E27FC236}">
                <a16:creationId xmlns:a16="http://schemas.microsoft.com/office/drawing/2014/main" xmlns="" id="{97D9254F-3FF9-499C-AB40-B194B8D8370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9573538">
            <a:off x="6476591" y="5029858"/>
            <a:ext cx="1149620" cy="1465279"/>
          </a:xfrm>
          <a:prstGeom prst="rect">
            <a:avLst/>
          </a:prstGeom>
        </p:spPr>
      </p:pic>
      <p:pic>
        <p:nvPicPr>
          <p:cNvPr id="22" name="그림 21">
            <a:extLst>
              <a:ext uri="{FF2B5EF4-FFF2-40B4-BE49-F238E27FC236}">
                <a16:creationId xmlns:a16="http://schemas.microsoft.com/office/drawing/2014/main" xmlns="" id="{BC776EF3-41A3-44C5-9041-A45449C40D9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10596030" y="4282216"/>
            <a:ext cx="1535425" cy="2630487"/>
          </a:xfrm>
          <a:prstGeom prst="rect">
            <a:avLst/>
          </a:prstGeom>
        </p:spPr>
      </p:pic>
      <p:pic>
        <p:nvPicPr>
          <p:cNvPr id="24" name="그림 23">
            <a:extLst>
              <a:ext uri="{FF2B5EF4-FFF2-40B4-BE49-F238E27FC236}">
                <a16:creationId xmlns:a16="http://schemas.microsoft.com/office/drawing/2014/main" xmlns="" id="{E5B81DD6-D7F3-4E3D-A0D4-B6F7A6885C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709715">
            <a:off x="10341714" y="170280"/>
            <a:ext cx="1313295" cy="1691306"/>
          </a:xfrm>
          <a:prstGeom prst="rect">
            <a:avLst/>
          </a:prstGeom>
        </p:spPr>
      </p:pic>
      <p:pic>
        <p:nvPicPr>
          <p:cNvPr id="36" name="그림 35">
            <a:extLst>
              <a:ext uri="{FF2B5EF4-FFF2-40B4-BE49-F238E27FC236}">
                <a16:creationId xmlns:a16="http://schemas.microsoft.com/office/drawing/2014/main" xmlns="" id="{460EBB8E-6135-481D-89F2-F034E835FD3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945107">
            <a:off x="430321" y="637930"/>
            <a:ext cx="1143812" cy="679575"/>
          </a:xfrm>
          <a:prstGeom prst="rect">
            <a:avLst/>
          </a:prstGeom>
        </p:spPr>
      </p:pic>
      <p:pic>
        <p:nvPicPr>
          <p:cNvPr id="39" name="그림 38">
            <a:extLst>
              <a:ext uri="{FF2B5EF4-FFF2-40B4-BE49-F238E27FC236}">
                <a16:creationId xmlns:a16="http://schemas.microsoft.com/office/drawing/2014/main" xmlns="" id="{9FD81863-A212-43EE-BFF3-60644C87E4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9028550" y="436480"/>
            <a:ext cx="685875" cy="1438000"/>
          </a:xfrm>
          <a:prstGeom prst="rect">
            <a:avLst/>
          </a:prstGeom>
        </p:spPr>
      </p:pic>
      <p:pic>
        <p:nvPicPr>
          <p:cNvPr id="40" name="그림 39">
            <a:extLst>
              <a:ext uri="{FF2B5EF4-FFF2-40B4-BE49-F238E27FC236}">
                <a16:creationId xmlns:a16="http://schemas.microsoft.com/office/drawing/2014/main" xmlns="" id="{144A78FD-0E9A-4636-9CF6-99E883C8408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4155030" y="6108970"/>
            <a:ext cx="1085054" cy="564462"/>
          </a:xfrm>
          <a:prstGeom prst="rect">
            <a:avLst/>
          </a:prstGeom>
        </p:spPr>
      </p:pic>
      <p:pic>
        <p:nvPicPr>
          <p:cNvPr id="41" name="그림 40">
            <a:extLst>
              <a:ext uri="{FF2B5EF4-FFF2-40B4-BE49-F238E27FC236}">
                <a16:creationId xmlns:a16="http://schemas.microsoft.com/office/drawing/2014/main" xmlns="" id="{D2885705-57C6-4258-B226-CE7EA0D2C36E}"/>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436878" y="-281622"/>
            <a:ext cx="1480669" cy="879713"/>
          </a:xfrm>
          <a:prstGeom prst="rect">
            <a:avLst/>
          </a:prstGeom>
        </p:spPr>
      </p:pic>
      <p:sp>
        <p:nvSpPr>
          <p:cNvPr id="28" name="그림 개체 틀 12">
            <a:extLst>
              <a:ext uri="{FF2B5EF4-FFF2-40B4-BE49-F238E27FC236}">
                <a16:creationId xmlns:a16="http://schemas.microsoft.com/office/drawing/2014/main" xmlns="" id="{E3A0CB55-9A70-426F-A48B-F3F4E9A50CCB}"/>
              </a:ext>
            </a:extLst>
          </p:cNvPr>
          <p:cNvSpPr>
            <a:spLocks noGrp="1"/>
          </p:cNvSpPr>
          <p:nvPr>
            <p:ph type="pic" sz="quarter" idx="14" hasCustomPrompt="1"/>
          </p:nvPr>
        </p:nvSpPr>
        <p:spPr>
          <a:xfrm>
            <a:off x="7125607" y="1428751"/>
            <a:ext cx="4000509" cy="4000498"/>
          </a:xfrm>
          <a:prstGeom prst="ellipse">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marL="0" marR="0" indent="0" algn="r" defTabSz="914400" rtl="0" eaLnBrk="1" fontAlgn="auto" latinLnBrk="1"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1" hangingPunct="1">
              <a:lnSpc>
                <a:spcPct val="90000"/>
              </a:lnSpc>
              <a:spcBef>
                <a:spcPts val="1000"/>
              </a:spcBef>
              <a:spcAft>
                <a:spcPts val="0"/>
              </a:spcAft>
              <a:buClrTx/>
              <a:buSzTx/>
              <a:buFont typeface="Arial" panose="020B0604020202020204" pitchFamily="34" charset="0"/>
              <a:buNone/>
              <a:tabLst/>
              <a:defRPr/>
            </a:pPr>
            <a:r>
              <a:rPr lang="en-US" altLang="ko-KR" dirty="0"/>
              <a:t>Click icon to add picture</a:t>
            </a:r>
            <a:endParaRPr lang="ko-KR" altLang="en-US" dirty="0"/>
          </a:p>
        </p:txBody>
      </p:sp>
    </p:spTree>
    <p:extLst>
      <p:ext uri="{BB962C8B-B14F-4D97-AF65-F5344CB8AC3E}">
        <p14:creationId xmlns:p14="http://schemas.microsoft.com/office/powerpoint/2010/main" val="206421109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PTMON slide">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a:off x="0"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H="1">
            <a:off x="4193738" y="0"/>
            <a:ext cx="7998262" cy="1381075"/>
          </a:xfrm>
          <a:prstGeom prst="rect">
            <a:avLst/>
          </a:prstGeom>
        </p:spPr>
      </p:pic>
      <p:pic>
        <p:nvPicPr>
          <p:cNvPr id="16" name="그림 15">
            <a:extLst>
              <a:ext uri="{FF2B5EF4-FFF2-40B4-BE49-F238E27FC236}">
                <a16:creationId xmlns:a16="http://schemas.microsoft.com/office/drawing/2014/main" xmlns="" id="{654F8090-8A7D-4482-A46E-2ABBA096C092}"/>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316456">
            <a:off x="-67504" y="5984998"/>
            <a:ext cx="2322622" cy="674184"/>
          </a:xfrm>
          <a:prstGeom prst="rect">
            <a:avLst/>
          </a:prstGeom>
        </p:spPr>
      </p:pic>
      <p:pic>
        <p:nvPicPr>
          <p:cNvPr id="19" name="그림 18">
            <a:extLst>
              <a:ext uri="{FF2B5EF4-FFF2-40B4-BE49-F238E27FC236}">
                <a16:creationId xmlns:a16="http://schemas.microsoft.com/office/drawing/2014/main" xmlns="" id="{D46CC49C-4E71-4E6D-AF68-AAE27E18E49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32359" y="5817426"/>
            <a:ext cx="1383442" cy="1009328"/>
          </a:xfrm>
          <a:prstGeom prst="rect">
            <a:avLst/>
          </a:prstGeom>
        </p:spPr>
      </p:pic>
      <p:pic>
        <p:nvPicPr>
          <p:cNvPr id="24" name="그림 23">
            <a:extLst>
              <a:ext uri="{FF2B5EF4-FFF2-40B4-BE49-F238E27FC236}">
                <a16:creationId xmlns:a16="http://schemas.microsoft.com/office/drawing/2014/main" xmlns="" id="{E29BE2C3-526B-4B86-9632-F0009FB0E81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206956" y="410813"/>
            <a:ext cx="1605571" cy="720948"/>
          </a:xfrm>
          <a:prstGeom prst="rect">
            <a:avLst/>
          </a:prstGeom>
        </p:spPr>
      </p:pic>
      <p:sp>
        <p:nvSpPr>
          <p:cNvPr id="10" name="Title 1">
            <a:extLst>
              <a:ext uri="{FF2B5EF4-FFF2-40B4-BE49-F238E27FC236}">
                <a16:creationId xmlns:a16="http://schemas.microsoft.com/office/drawing/2014/main" xmlns="" id="{7A218C26-69B7-499C-B190-96851A78FEC6}"/>
              </a:ext>
            </a:extLst>
          </p:cNvPr>
          <p:cNvSpPr txBox="1">
            <a:spLocks/>
          </p:cNvSpPr>
          <p:nvPr userDrawn="1"/>
        </p:nvSpPr>
        <p:spPr>
          <a:xfrm>
            <a:off x="-570117" y="6053559"/>
            <a:ext cx="2186247" cy="80444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1"/>
                </a:solidFill>
                <a:latin typeface="#9Slide07 HoneyCream" pitchFamily="2" charset="0"/>
              </a:rPr>
              <a:t>Măng</a:t>
            </a:r>
            <a:r>
              <a:rPr lang="en-US" sz="1800" b="0" dirty="0">
                <a:solidFill>
                  <a:schemeClr val="tx1"/>
                </a:solidFill>
                <a:latin typeface="#9Slide07 HoneyCream" pitchFamily="2" charset="0"/>
              </a:rPr>
              <a:t> Non</a:t>
            </a:r>
          </a:p>
        </p:txBody>
      </p:sp>
    </p:spTree>
    <p:extLst>
      <p:ext uri="{BB962C8B-B14F-4D97-AF65-F5344CB8AC3E}">
        <p14:creationId xmlns:p14="http://schemas.microsoft.com/office/powerpoint/2010/main" val="135429609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flipH="1" flipV="1">
            <a:off x="-1" y="-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a:off x="7237237" y="3175001"/>
            <a:ext cx="4954763" cy="3683000"/>
          </a:xfrm>
          <a:prstGeom prst="rect">
            <a:avLst/>
          </a:prstGeom>
        </p:spPr>
      </p:pic>
      <p:pic>
        <p:nvPicPr>
          <p:cNvPr id="12" name="그림 11">
            <a:extLst>
              <a:ext uri="{FF2B5EF4-FFF2-40B4-BE49-F238E27FC236}">
                <a16:creationId xmlns:a16="http://schemas.microsoft.com/office/drawing/2014/main" xmlns="" id="{D22EF182-12ED-4C90-B9E2-FFC299C02F4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3206" y="291999"/>
            <a:ext cx="1730277" cy="1013225"/>
          </a:xfrm>
          <a:prstGeom prst="rect">
            <a:avLst/>
          </a:prstGeom>
        </p:spPr>
      </p:pic>
      <p:pic>
        <p:nvPicPr>
          <p:cNvPr id="18" name="그림 17">
            <a:extLst>
              <a:ext uri="{FF2B5EF4-FFF2-40B4-BE49-F238E27FC236}">
                <a16:creationId xmlns:a16="http://schemas.microsoft.com/office/drawing/2014/main" xmlns="" id="{5A56C016-9815-4318-829A-270B255255D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0483466">
            <a:off x="10682100" y="4378359"/>
            <a:ext cx="1397882" cy="767587"/>
          </a:xfrm>
          <a:prstGeom prst="rect">
            <a:avLst/>
          </a:prstGeom>
        </p:spPr>
      </p:pic>
      <p:pic>
        <p:nvPicPr>
          <p:cNvPr id="22" name="그림 21">
            <a:extLst>
              <a:ext uri="{FF2B5EF4-FFF2-40B4-BE49-F238E27FC236}">
                <a16:creationId xmlns:a16="http://schemas.microsoft.com/office/drawing/2014/main" xmlns="" id="{4A906EAF-D8F0-45E2-A59C-5D754DDD3C3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9611423" y="5649487"/>
            <a:ext cx="2400563" cy="1137929"/>
          </a:xfrm>
          <a:prstGeom prst="rect">
            <a:avLst/>
          </a:prstGeom>
        </p:spPr>
      </p:pic>
    </p:spTree>
    <p:extLst>
      <p:ext uri="{BB962C8B-B14F-4D97-AF65-F5344CB8AC3E}">
        <p14:creationId xmlns:p14="http://schemas.microsoft.com/office/powerpoint/2010/main" val="189953071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_PPTMON slide">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V="1">
            <a:off x="5971892"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a:off x="0" y="3840521"/>
            <a:ext cx="5441494" cy="3017479"/>
          </a:xfrm>
          <a:prstGeom prst="rect">
            <a:avLst/>
          </a:prstGeom>
        </p:spPr>
      </p:pic>
      <p:pic>
        <p:nvPicPr>
          <p:cNvPr id="12" name="그림 11">
            <a:extLst>
              <a:ext uri="{FF2B5EF4-FFF2-40B4-BE49-F238E27FC236}">
                <a16:creationId xmlns:a16="http://schemas.microsoft.com/office/drawing/2014/main" xmlns="" id="{9CC6926C-D0EC-4DF5-8120-452258FB7C9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91719" y="6108970"/>
            <a:ext cx="1391898" cy="749030"/>
          </a:xfrm>
          <a:prstGeom prst="rect">
            <a:avLst/>
          </a:prstGeom>
        </p:spPr>
      </p:pic>
      <p:pic>
        <p:nvPicPr>
          <p:cNvPr id="19" name="그림 18">
            <a:extLst>
              <a:ext uri="{FF2B5EF4-FFF2-40B4-BE49-F238E27FC236}">
                <a16:creationId xmlns:a16="http://schemas.microsoft.com/office/drawing/2014/main" xmlns="" id="{A8831D01-7A8D-4482-B82C-6A4114A1D2B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583617" y="5501035"/>
            <a:ext cx="1617263" cy="1215870"/>
          </a:xfrm>
          <a:prstGeom prst="rect">
            <a:avLst/>
          </a:prstGeom>
        </p:spPr>
      </p:pic>
      <p:pic>
        <p:nvPicPr>
          <p:cNvPr id="20" name="그림 19">
            <a:extLst>
              <a:ext uri="{FF2B5EF4-FFF2-40B4-BE49-F238E27FC236}">
                <a16:creationId xmlns:a16="http://schemas.microsoft.com/office/drawing/2014/main" xmlns="" id="{9E548276-BF20-4C0A-8620-3B461E409EE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565560" y="156148"/>
            <a:ext cx="1500352" cy="1488661"/>
          </a:xfrm>
          <a:prstGeom prst="rect">
            <a:avLst/>
          </a:prstGeom>
        </p:spPr>
      </p:pic>
    </p:spTree>
    <p:extLst>
      <p:ext uri="{BB962C8B-B14F-4D97-AF65-F5344CB8AC3E}">
        <p14:creationId xmlns:p14="http://schemas.microsoft.com/office/powerpoint/2010/main" val="900970730"/>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flipH="1" flipV="1">
            <a:off x="-1" y="-1"/>
            <a:ext cx="3320684" cy="4673600"/>
          </a:xfrm>
          <a:prstGeom prst="rect">
            <a:avLst/>
          </a:prstGeom>
        </p:spPr>
      </p:pic>
      <p:pic>
        <p:nvPicPr>
          <p:cNvPr id="16" name="그림 15">
            <a:extLst>
              <a:ext uri="{FF2B5EF4-FFF2-40B4-BE49-F238E27FC236}">
                <a16:creationId xmlns:a16="http://schemas.microsoft.com/office/drawing/2014/main" xmlns="" id="{7A2EEF4F-0E96-48BD-9CC5-F2BB6ED29AB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51425">
            <a:off x="-76831" y="6078716"/>
            <a:ext cx="2310932" cy="424775"/>
          </a:xfrm>
          <a:prstGeom prst="rect">
            <a:avLst/>
          </a:prstGeom>
        </p:spPr>
      </p:pic>
      <p:pic>
        <p:nvPicPr>
          <p:cNvPr id="21" name="그림 20">
            <a:extLst>
              <a:ext uri="{FF2B5EF4-FFF2-40B4-BE49-F238E27FC236}">
                <a16:creationId xmlns:a16="http://schemas.microsoft.com/office/drawing/2014/main" xmlns="" id="{C71B4392-DCC4-4ED3-96AC-518A85ACE4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2947375">
            <a:off x="1206949" y="786476"/>
            <a:ext cx="1967993" cy="498818"/>
          </a:xfrm>
          <a:prstGeom prst="rect">
            <a:avLst/>
          </a:prstGeom>
        </p:spPr>
      </p:pic>
      <p:pic>
        <p:nvPicPr>
          <p:cNvPr id="29" name="그림 28">
            <a:extLst>
              <a:ext uri="{FF2B5EF4-FFF2-40B4-BE49-F238E27FC236}">
                <a16:creationId xmlns:a16="http://schemas.microsoft.com/office/drawing/2014/main" xmlns="" id="{6F036AC0-F847-4793-9E44-C19414759D3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0483466">
            <a:off x="10519072" y="206508"/>
            <a:ext cx="1220323" cy="670088"/>
          </a:xfrm>
          <a:prstGeom prst="rect">
            <a:avLst/>
          </a:prstGeom>
        </p:spPr>
      </p:pic>
      <p:pic>
        <p:nvPicPr>
          <p:cNvPr id="37" name="그림 36">
            <a:extLst>
              <a:ext uri="{FF2B5EF4-FFF2-40B4-BE49-F238E27FC236}">
                <a16:creationId xmlns:a16="http://schemas.microsoft.com/office/drawing/2014/main" xmlns="" id="{6517309C-3786-4763-BDF0-5E5D3E13375B}"/>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37312" y="5761001"/>
            <a:ext cx="1445793" cy="752124"/>
          </a:xfrm>
          <a:prstGeom prst="rect">
            <a:avLst/>
          </a:prstGeom>
        </p:spPr>
      </p:pic>
      <p:sp>
        <p:nvSpPr>
          <p:cNvPr id="10" name="그림 개체 틀 17">
            <a:extLst>
              <a:ext uri="{FF2B5EF4-FFF2-40B4-BE49-F238E27FC236}">
                <a16:creationId xmlns:a16="http://schemas.microsoft.com/office/drawing/2014/main" xmlns="" id="{4CFB4CF8-CDA7-4AF7-AB19-928ECF44AF92}"/>
              </a:ext>
            </a:extLst>
          </p:cNvPr>
          <p:cNvSpPr>
            <a:spLocks noGrp="1"/>
          </p:cNvSpPr>
          <p:nvPr>
            <p:ph type="pic" sz="quarter" idx="11" hasCustomPrompt="1"/>
          </p:nvPr>
        </p:nvSpPr>
        <p:spPr>
          <a:xfrm>
            <a:off x="11031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17">
            <a:extLst>
              <a:ext uri="{FF2B5EF4-FFF2-40B4-BE49-F238E27FC236}">
                <a16:creationId xmlns:a16="http://schemas.microsoft.com/office/drawing/2014/main" xmlns="" id="{B5A91FB7-85DA-47D0-8B06-EB4E241A830D}"/>
              </a:ext>
            </a:extLst>
          </p:cNvPr>
          <p:cNvSpPr>
            <a:spLocks noGrp="1"/>
          </p:cNvSpPr>
          <p:nvPr>
            <p:ph type="pic" sz="quarter" idx="15" hasCustomPrompt="1"/>
          </p:nvPr>
        </p:nvSpPr>
        <p:spPr>
          <a:xfrm>
            <a:off x="6246630" y="1155123"/>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2" name="그림 개체 틀 17">
            <a:extLst>
              <a:ext uri="{FF2B5EF4-FFF2-40B4-BE49-F238E27FC236}">
                <a16:creationId xmlns:a16="http://schemas.microsoft.com/office/drawing/2014/main" xmlns="" id="{5840E7CC-F2A4-4973-B115-E6243D185D94}"/>
              </a:ext>
            </a:extLst>
          </p:cNvPr>
          <p:cNvSpPr>
            <a:spLocks noGrp="1"/>
          </p:cNvSpPr>
          <p:nvPr>
            <p:ph type="pic" sz="quarter" idx="16" hasCustomPrompt="1"/>
          </p:nvPr>
        </p:nvSpPr>
        <p:spPr>
          <a:xfrm>
            <a:off x="11031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3" name="그림 개체 틀 17">
            <a:extLst>
              <a:ext uri="{FF2B5EF4-FFF2-40B4-BE49-F238E27FC236}">
                <a16:creationId xmlns:a16="http://schemas.microsoft.com/office/drawing/2014/main" xmlns="" id="{957CF400-A8FD-49B4-9BDC-166AC28A0999}"/>
              </a:ext>
            </a:extLst>
          </p:cNvPr>
          <p:cNvSpPr>
            <a:spLocks noGrp="1"/>
          </p:cNvSpPr>
          <p:nvPr>
            <p:ph type="pic" sz="quarter" idx="17" hasCustomPrompt="1"/>
          </p:nvPr>
        </p:nvSpPr>
        <p:spPr>
          <a:xfrm>
            <a:off x="6246630" y="3726667"/>
            <a:ext cx="1976212" cy="1976210"/>
          </a:xfrm>
          <a:prstGeom prst="roundRect">
            <a:avLst>
              <a:gd name="adj" fmla="val 5465"/>
            </a:avLst>
          </a:prstGeom>
          <a:pattFill prst="pct10">
            <a:fgClr>
              <a:schemeClr val="bg1">
                <a:lumMod val="75000"/>
              </a:schemeClr>
            </a:fgClr>
            <a:bgClr>
              <a:schemeClr val="bg1">
                <a:lumMod val="95000"/>
              </a:schemeClr>
            </a:bgClr>
          </a:pattFill>
          <a:effectLst>
            <a:outerShdw dist="190500" dir="2700000" algn="tl" rotWithShape="0">
              <a:srgbClr val="D637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Tree>
    <p:extLst>
      <p:ext uri="{BB962C8B-B14F-4D97-AF65-F5344CB8AC3E}">
        <p14:creationId xmlns:p14="http://schemas.microsoft.com/office/powerpoint/2010/main" val="324649970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05E3EB6D-C110-41E2-99D4-0AAC197E1C8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9862"/>
          <a:stretch/>
        </p:blipFill>
        <p:spPr>
          <a:xfrm flipH="1">
            <a:off x="3462867" y="0"/>
            <a:ext cx="5266266" cy="861462"/>
          </a:xfrm>
          <a:prstGeom prst="rect">
            <a:avLst/>
          </a:prstGeom>
        </p:spPr>
      </p:pic>
      <p:pic>
        <p:nvPicPr>
          <p:cNvPr id="5" name="그래픽 4">
            <a:extLst>
              <a:ext uri="{FF2B5EF4-FFF2-40B4-BE49-F238E27FC236}">
                <a16:creationId xmlns:a16="http://schemas.microsoft.com/office/drawing/2014/main" xmlns="" id="{E3656C86-3BDE-47DC-9744-F195B414E1A8}"/>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t="79862"/>
          <a:stretch/>
        </p:blipFill>
        <p:spPr>
          <a:xfrm flipV="1">
            <a:off x="1874619" y="5476925"/>
            <a:ext cx="8442762" cy="1381075"/>
          </a:xfrm>
          <a:prstGeom prst="rect">
            <a:avLst/>
          </a:prstGeom>
        </p:spPr>
      </p:pic>
      <p:pic>
        <p:nvPicPr>
          <p:cNvPr id="11" name="그림 10">
            <a:extLst>
              <a:ext uri="{FF2B5EF4-FFF2-40B4-BE49-F238E27FC236}">
                <a16:creationId xmlns:a16="http://schemas.microsoft.com/office/drawing/2014/main" xmlns="" id="{03A33277-A190-4493-9505-9169441C25C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76367" y="287937"/>
            <a:ext cx="1854980" cy="1328883"/>
          </a:xfrm>
          <a:prstGeom prst="rect">
            <a:avLst/>
          </a:prstGeom>
        </p:spPr>
      </p:pic>
      <p:pic>
        <p:nvPicPr>
          <p:cNvPr id="12" name="그림 11">
            <a:extLst>
              <a:ext uri="{FF2B5EF4-FFF2-40B4-BE49-F238E27FC236}">
                <a16:creationId xmlns:a16="http://schemas.microsoft.com/office/drawing/2014/main" xmlns="" id="{75CD4BE4-BDBA-4D25-ACE2-EF0B784DE6A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751425">
            <a:off x="260096" y="6293085"/>
            <a:ext cx="2310932" cy="424775"/>
          </a:xfrm>
          <a:prstGeom prst="rect">
            <a:avLst/>
          </a:prstGeom>
        </p:spPr>
      </p:pic>
      <p:pic>
        <p:nvPicPr>
          <p:cNvPr id="14" name="그림 13">
            <a:extLst>
              <a:ext uri="{FF2B5EF4-FFF2-40B4-BE49-F238E27FC236}">
                <a16:creationId xmlns:a16="http://schemas.microsoft.com/office/drawing/2014/main" xmlns="" id="{2F205ABC-9A3D-40FA-9862-4F91A213096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21563">
            <a:off x="10391872" y="5818088"/>
            <a:ext cx="1605571" cy="720948"/>
          </a:xfrm>
          <a:prstGeom prst="rect">
            <a:avLst/>
          </a:prstGeom>
        </p:spPr>
      </p:pic>
    </p:spTree>
    <p:extLst>
      <p:ext uri="{BB962C8B-B14F-4D97-AF65-F5344CB8AC3E}">
        <p14:creationId xmlns:p14="http://schemas.microsoft.com/office/powerpoint/2010/main" val="91394664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6419052"/>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6_PPTMON slide">
    <p:bg>
      <p:bgPr>
        <a:solidFill>
          <a:srgbClr val="FF7B1D"/>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a:off x="6920264" y="377190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a:off x="0" y="0"/>
            <a:ext cx="7998262" cy="1381075"/>
          </a:xfrm>
          <a:prstGeom prst="rect">
            <a:avLst/>
          </a:prstGeom>
        </p:spPr>
      </p:pic>
      <p:sp>
        <p:nvSpPr>
          <p:cNvPr id="9" name="그림 개체 틀 12">
            <a:extLst>
              <a:ext uri="{FF2B5EF4-FFF2-40B4-BE49-F238E27FC236}">
                <a16:creationId xmlns:a16="http://schemas.microsoft.com/office/drawing/2014/main" xmlns="" id="{089BB3C9-9425-4934-8523-5A03ABE52AA9}"/>
              </a:ext>
            </a:extLst>
          </p:cNvPr>
          <p:cNvSpPr>
            <a:spLocks noGrp="1"/>
          </p:cNvSpPr>
          <p:nvPr>
            <p:ph type="pic" sz="quarter" idx="14" hasCustomPrompt="1"/>
          </p:nvPr>
        </p:nvSpPr>
        <p:spPr>
          <a:xfrm>
            <a:off x="515893" y="689690"/>
            <a:ext cx="4441037" cy="5478620"/>
          </a:xfrm>
          <a:prstGeom prst="roundRect">
            <a:avLst>
              <a:gd name="adj" fmla="val 2501"/>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A612B4AE-6F13-4A5B-8B6B-239931929A8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903384">
            <a:off x="4480873" y="5356869"/>
            <a:ext cx="2175460" cy="1275043"/>
          </a:xfrm>
          <a:prstGeom prst="rect">
            <a:avLst/>
          </a:prstGeom>
        </p:spPr>
      </p:pic>
      <p:pic>
        <p:nvPicPr>
          <p:cNvPr id="14" name="그림 13">
            <a:extLst>
              <a:ext uri="{FF2B5EF4-FFF2-40B4-BE49-F238E27FC236}">
                <a16:creationId xmlns:a16="http://schemas.microsoft.com/office/drawing/2014/main" xmlns="" id="{FA7468E8-ED1A-4DD0-9C7A-D042F3921B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340941" y="591257"/>
            <a:ext cx="1967993" cy="498818"/>
          </a:xfrm>
          <a:prstGeom prst="rect">
            <a:avLst/>
          </a:prstGeom>
        </p:spPr>
      </p:pic>
    </p:spTree>
    <p:extLst>
      <p:ext uri="{BB962C8B-B14F-4D97-AF65-F5344CB8AC3E}">
        <p14:creationId xmlns:p14="http://schemas.microsoft.com/office/powerpoint/2010/main" val="1009331943"/>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spTree>
    <p:extLst>
      <p:ext uri="{BB962C8B-B14F-4D97-AF65-F5344CB8AC3E}">
        <p14:creationId xmlns:p14="http://schemas.microsoft.com/office/powerpoint/2010/main" val="552804286"/>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8_PPTMON slide">
    <p:bg>
      <p:bgPr>
        <a:solidFill>
          <a:srgbClr val="FF7B1D"/>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3" name="그림 12">
            <a:extLst>
              <a:ext uri="{FF2B5EF4-FFF2-40B4-BE49-F238E27FC236}">
                <a16:creationId xmlns:a16="http://schemas.microsoft.com/office/drawing/2014/main" xmlns="" id="{672BC76A-2520-40AE-9F7A-1915DC7FD7F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a:off x="-199871" y="5350844"/>
            <a:ext cx="1730277" cy="1013225"/>
          </a:xfrm>
          <a:prstGeom prst="rect">
            <a:avLst/>
          </a:prstGeom>
        </p:spPr>
      </p:pic>
      <p:pic>
        <p:nvPicPr>
          <p:cNvPr id="16" name="그림 15">
            <a:extLst>
              <a:ext uri="{FF2B5EF4-FFF2-40B4-BE49-F238E27FC236}">
                <a16:creationId xmlns:a16="http://schemas.microsoft.com/office/drawing/2014/main" xmlns="" id="{C2737663-F1E1-4656-B9AD-FC80A1D6D4FD}"/>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9878437" flipH="1">
            <a:off x="213140" y="669709"/>
            <a:ext cx="1605571" cy="720948"/>
          </a:xfrm>
          <a:prstGeom prst="rect">
            <a:avLst/>
          </a:prstGeom>
        </p:spPr>
      </p:pic>
      <p:pic>
        <p:nvPicPr>
          <p:cNvPr id="18" name="그림 17">
            <a:extLst>
              <a:ext uri="{FF2B5EF4-FFF2-40B4-BE49-F238E27FC236}">
                <a16:creationId xmlns:a16="http://schemas.microsoft.com/office/drawing/2014/main" xmlns="" id="{BCA6CFF0-C3E5-4598-9EA0-8BBAD54B2A4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293728" y="822213"/>
            <a:ext cx="2322622" cy="674184"/>
          </a:xfrm>
          <a:prstGeom prst="rect">
            <a:avLst/>
          </a:prstGeom>
        </p:spPr>
      </p:pic>
      <p:pic>
        <p:nvPicPr>
          <p:cNvPr id="22" name="그림 21">
            <a:extLst>
              <a:ext uri="{FF2B5EF4-FFF2-40B4-BE49-F238E27FC236}">
                <a16:creationId xmlns:a16="http://schemas.microsoft.com/office/drawing/2014/main" xmlns="" id="{206FA646-AF09-4059-9997-0067870DC030}"/>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709715">
            <a:off x="10291853" y="4878798"/>
            <a:ext cx="1313295" cy="1691306"/>
          </a:xfrm>
          <a:prstGeom prst="rect">
            <a:avLst/>
          </a:prstGeom>
        </p:spPr>
      </p:pic>
    </p:spTree>
    <p:extLst>
      <p:ext uri="{BB962C8B-B14F-4D97-AF65-F5344CB8AC3E}">
        <p14:creationId xmlns:p14="http://schemas.microsoft.com/office/powerpoint/2010/main" val="1235307964"/>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_PPTMON slide">
    <p:bg>
      <p:bgPr>
        <a:solidFill>
          <a:srgbClr val="FF7B1D"/>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rot="16200000" flipV="1">
            <a:off x="676459" y="-676457"/>
            <a:ext cx="3320684" cy="4673600"/>
          </a:xfrm>
          <a:prstGeom prst="rect">
            <a:avLst/>
          </a:prstGeom>
        </p:spPr>
      </p:pic>
      <p:sp>
        <p:nvSpPr>
          <p:cNvPr id="9" name="그림 개체 틀 4">
            <a:extLst>
              <a:ext uri="{FF2B5EF4-FFF2-40B4-BE49-F238E27FC236}">
                <a16:creationId xmlns:a16="http://schemas.microsoft.com/office/drawing/2014/main" xmlns="" id="{2F700D79-D0E3-4DF4-9727-DDDC2B2C9354}"/>
              </a:ext>
            </a:extLst>
          </p:cNvPr>
          <p:cNvSpPr>
            <a:spLocks noGrp="1"/>
          </p:cNvSpPr>
          <p:nvPr>
            <p:ph type="pic" sz="quarter" idx="11" hasCustomPrompt="1"/>
          </p:nvPr>
        </p:nvSpPr>
        <p:spPr>
          <a:xfrm>
            <a:off x="698502" y="698501"/>
            <a:ext cx="10794996" cy="2935509"/>
          </a:xfrm>
          <a:prstGeom prst="roundRect">
            <a:avLst>
              <a:gd name="adj" fmla="val 3879"/>
            </a:avLst>
          </a:prstGeom>
          <a:pattFill prst="pct10">
            <a:fgClr>
              <a:schemeClr val="bg1">
                <a:lumMod val="75000"/>
              </a:schemeClr>
            </a:fgClr>
            <a:bgClr>
              <a:schemeClr val="bg1">
                <a:lumMod val="95000"/>
              </a:schemeClr>
            </a:bgClr>
          </a:pattFill>
          <a:effectLst>
            <a:outerShdw dist="190500" dir="2700000" algn="tl" rotWithShape="0">
              <a:srgbClr val="922600"/>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F1DD9630-7CE0-4719-BA02-F0E3F202FDA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369444">
            <a:off x="-304364" y="5695754"/>
            <a:ext cx="1699099" cy="927490"/>
          </a:xfrm>
          <a:prstGeom prst="rect">
            <a:avLst/>
          </a:prstGeom>
        </p:spPr>
      </p:pic>
      <p:pic>
        <p:nvPicPr>
          <p:cNvPr id="20" name="그림 19">
            <a:extLst>
              <a:ext uri="{FF2B5EF4-FFF2-40B4-BE49-F238E27FC236}">
                <a16:creationId xmlns:a16="http://schemas.microsoft.com/office/drawing/2014/main" xmlns="" id="{908B0387-89EC-458F-9A79-D821141CCB9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506125" y="3277866"/>
            <a:ext cx="685875" cy="1438000"/>
          </a:xfrm>
          <a:prstGeom prst="rect">
            <a:avLst/>
          </a:prstGeom>
        </p:spPr>
      </p:pic>
    </p:spTree>
    <p:extLst>
      <p:ext uri="{BB962C8B-B14F-4D97-AF65-F5344CB8AC3E}">
        <p14:creationId xmlns:p14="http://schemas.microsoft.com/office/powerpoint/2010/main" val="365979661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V="1">
            <a:off x="0" y="5476925"/>
            <a:ext cx="7998262" cy="1381075"/>
          </a:xfrm>
          <a:prstGeom prst="rect">
            <a:avLst/>
          </a:prstGeom>
        </p:spPr>
      </p:pic>
      <p:pic>
        <p:nvPicPr>
          <p:cNvPr id="15" name="그림 14">
            <a:extLst>
              <a:ext uri="{FF2B5EF4-FFF2-40B4-BE49-F238E27FC236}">
                <a16:creationId xmlns:a16="http://schemas.microsoft.com/office/drawing/2014/main" xmlns="" id="{717D7F4D-1423-4913-AC5B-484887B9CB5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633216" y="5546977"/>
            <a:ext cx="1383442" cy="1009328"/>
          </a:xfrm>
          <a:prstGeom prst="rect">
            <a:avLst/>
          </a:prstGeom>
        </p:spPr>
      </p:pic>
      <p:pic>
        <p:nvPicPr>
          <p:cNvPr id="17" name="그림 16">
            <a:extLst>
              <a:ext uri="{FF2B5EF4-FFF2-40B4-BE49-F238E27FC236}">
                <a16:creationId xmlns:a16="http://schemas.microsoft.com/office/drawing/2014/main" xmlns="" id="{0F70B2D4-FD82-4209-909E-B5EC3285F0C7}"/>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308169" y="5423131"/>
            <a:ext cx="1500352" cy="1488661"/>
          </a:xfrm>
          <a:prstGeom prst="rect">
            <a:avLst/>
          </a:prstGeom>
        </p:spPr>
      </p:pic>
      <p:pic>
        <p:nvPicPr>
          <p:cNvPr id="18" name="그림 17">
            <a:extLst>
              <a:ext uri="{FF2B5EF4-FFF2-40B4-BE49-F238E27FC236}">
                <a16:creationId xmlns:a16="http://schemas.microsoft.com/office/drawing/2014/main" xmlns="" id="{298FC43E-3F14-409B-9D84-0B3268F050B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020250">
            <a:off x="-719876" y="401593"/>
            <a:ext cx="2400563" cy="1137929"/>
          </a:xfrm>
          <a:prstGeom prst="rect">
            <a:avLst/>
          </a:prstGeom>
        </p:spPr>
      </p:pic>
      <p:pic>
        <p:nvPicPr>
          <p:cNvPr id="20" name="그림 19">
            <a:extLst>
              <a:ext uri="{FF2B5EF4-FFF2-40B4-BE49-F238E27FC236}">
                <a16:creationId xmlns:a16="http://schemas.microsoft.com/office/drawing/2014/main" xmlns="" id="{1348ED8C-6728-4BAB-B4F5-BB35C7FE0A8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18156701">
            <a:off x="10317444" y="143083"/>
            <a:ext cx="1593880" cy="946975"/>
          </a:xfrm>
          <a:prstGeom prst="rect">
            <a:avLst/>
          </a:prstGeom>
        </p:spPr>
      </p:pic>
    </p:spTree>
    <p:extLst>
      <p:ext uri="{BB962C8B-B14F-4D97-AF65-F5344CB8AC3E}">
        <p14:creationId xmlns:p14="http://schemas.microsoft.com/office/powerpoint/2010/main" val="166578214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1_PPTMON slide">
    <p:bg>
      <p:bgPr>
        <a:solidFill>
          <a:srgbClr val="FFDEB9"/>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16200000" flipH="1">
            <a:off x="8638568"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flipV="1">
            <a:off x="-1" y="1"/>
            <a:ext cx="4954763" cy="3683000"/>
          </a:xfrm>
          <a:prstGeom prst="rect">
            <a:avLst/>
          </a:prstGeom>
        </p:spPr>
      </p:pic>
      <p:sp>
        <p:nvSpPr>
          <p:cNvPr id="26" name="그림 개체 틀 2">
            <a:extLst>
              <a:ext uri="{FF2B5EF4-FFF2-40B4-BE49-F238E27FC236}">
                <a16:creationId xmlns:a16="http://schemas.microsoft.com/office/drawing/2014/main" xmlns="" id="{2F0E01A2-5DD7-4C07-8FCA-D60DDE5A36CC}"/>
              </a:ext>
            </a:extLst>
          </p:cNvPr>
          <p:cNvSpPr>
            <a:spLocks noGrp="1"/>
          </p:cNvSpPr>
          <p:nvPr>
            <p:ph type="pic" sz="quarter" idx="13" hasCustomPrompt="1"/>
          </p:nvPr>
        </p:nvSpPr>
        <p:spPr>
          <a:xfrm>
            <a:off x="5586529" y="1729473"/>
            <a:ext cx="4065962" cy="4068286"/>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27" name="그림 개체 틀 10">
            <a:extLst>
              <a:ext uri="{FF2B5EF4-FFF2-40B4-BE49-F238E27FC236}">
                <a16:creationId xmlns:a16="http://schemas.microsoft.com/office/drawing/2014/main" xmlns="" id="{3943C1C2-BA3E-4B8F-A8E1-04B59471FA86}"/>
              </a:ext>
            </a:extLst>
          </p:cNvPr>
          <p:cNvSpPr>
            <a:spLocks noGrp="1"/>
          </p:cNvSpPr>
          <p:nvPr>
            <p:ph type="pic" sz="quarter" idx="14" hasCustomPrompt="1"/>
          </p:nvPr>
        </p:nvSpPr>
        <p:spPr>
          <a:xfrm>
            <a:off x="10159020" y="1729473"/>
            <a:ext cx="2032981" cy="4068286"/>
          </a:xfrm>
          <a:custGeom>
            <a:avLst/>
            <a:gdLst>
              <a:gd name="connsiteX0" fmla="*/ 2032981 w 2032981"/>
              <a:gd name="connsiteY0" fmla="*/ 0 h 4068286"/>
              <a:gd name="connsiteX1" fmla="*/ 2032981 w 2032981"/>
              <a:gd name="connsiteY1" fmla="*/ 4068286 h 4068286"/>
              <a:gd name="connsiteX2" fmla="*/ 0 w 2032981"/>
              <a:gd name="connsiteY2" fmla="*/ 2034143 h 4068286"/>
              <a:gd name="connsiteX3" fmla="*/ 2032981 w 2032981"/>
              <a:gd name="connsiteY3" fmla="*/ 0 h 4068286"/>
            </a:gdLst>
            <a:ahLst/>
            <a:cxnLst>
              <a:cxn ang="0">
                <a:pos x="connsiteX0" y="connsiteY0"/>
              </a:cxn>
              <a:cxn ang="0">
                <a:pos x="connsiteX1" y="connsiteY1"/>
              </a:cxn>
              <a:cxn ang="0">
                <a:pos x="connsiteX2" y="connsiteY2"/>
              </a:cxn>
              <a:cxn ang="0">
                <a:pos x="connsiteX3" y="connsiteY3"/>
              </a:cxn>
            </a:cxnLst>
            <a:rect l="l" t="t" r="r" b="b"/>
            <a:pathLst>
              <a:path w="2032981" h="4068286">
                <a:moveTo>
                  <a:pt x="2032981" y="0"/>
                </a:moveTo>
                <a:lnTo>
                  <a:pt x="2032981" y="4068286"/>
                </a:lnTo>
                <a:cubicBezTo>
                  <a:pt x="910197" y="4068286"/>
                  <a:pt x="0" y="3157569"/>
                  <a:pt x="0" y="2034143"/>
                </a:cubicBezTo>
                <a:cubicBezTo>
                  <a:pt x="0" y="910717"/>
                  <a:pt x="910197" y="0"/>
                  <a:pt x="2032981" y="0"/>
                </a:cubicBezTo>
                <a:close/>
              </a:path>
            </a:pathLst>
          </a:custGeom>
          <a:pattFill prst="pct10">
            <a:fgClr>
              <a:schemeClr val="bg1">
                <a:lumMod val="75000"/>
              </a:schemeClr>
            </a:fgClr>
            <a:bgClr>
              <a:schemeClr val="bg1">
                <a:lumMod val="95000"/>
              </a:schemeClr>
            </a:bgClr>
          </a:pattFill>
        </p:spPr>
        <p:txBody>
          <a:bodyPr wrap="square" tIns="720000" anchor="ctr" anchorCtr="1">
            <a:noAutofit/>
          </a:bodyPr>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4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1" name="그림 10">
            <a:extLst>
              <a:ext uri="{FF2B5EF4-FFF2-40B4-BE49-F238E27FC236}">
                <a16:creationId xmlns:a16="http://schemas.microsoft.com/office/drawing/2014/main" xmlns="" id="{CC63A953-109E-4FD7-AE52-4173AE564D3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597380">
            <a:off x="10232418" y="501969"/>
            <a:ext cx="1149620" cy="1465279"/>
          </a:xfrm>
          <a:prstGeom prst="rect">
            <a:avLst/>
          </a:prstGeom>
        </p:spPr>
      </p:pic>
      <p:pic>
        <p:nvPicPr>
          <p:cNvPr id="12" name="그림 11">
            <a:extLst>
              <a:ext uri="{FF2B5EF4-FFF2-40B4-BE49-F238E27FC236}">
                <a16:creationId xmlns:a16="http://schemas.microsoft.com/office/drawing/2014/main" xmlns="" id="{71DE02D2-2DF7-451D-B894-19CBF0BA555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629066" y="-80636"/>
            <a:ext cx="1535425" cy="2630487"/>
          </a:xfrm>
          <a:prstGeom prst="rect">
            <a:avLst/>
          </a:prstGeom>
        </p:spPr>
      </p:pic>
      <p:pic>
        <p:nvPicPr>
          <p:cNvPr id="14" name="그림 13">
            <a:extLst>
              <a:ext uri="{FF2B5EF4-FFF2-40B4-BE49-F238E27FC236}">
                <a16:creationId xmlns:a16="http://schemas.microsoft.com/office/drawing/2014/main" xmlns="" id="{C0996AD1-4DE1-4D4B-B519-164FE42378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427023" y="5797759"/>
            <a:ext cx="2384974" cy="685875"/>
          </a:xfrm>
          <a:prstGeom prst="rect">
            <a:avLst/>
          </a:prstGeom>
        </p:spPr>
      </p:pic>
    </p:spTree>
    <p:extLst>
      <p:ext uri="{BB962C8B-B14F-4D97-AF65-F5344CB8AC3E}">
        <p14:creationId xmlns:p14="http://schemas.microsoft.com/office/powerpoint/2010/main" val="267541439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2_PPTMON slide">
    <p:bg>
      <p:bgPr>
        <a:solidFill>
          <a:srgbClr val="FFDEB9"/>
        </a:solidFill>
        <a:effectLst/>
      </p:bgPr>
    </p:bg>
    <p:spTree>
      <p:nvGrpSpPr>
        <p:cNvPr id="1" name=""/>
        <p:cNvGrpSpPr/>
        <p:nvPr/>
      </p:nvGrpSpPr>
      <p:grpSpPr>
        <a:xfrm>
          <a:off x="0" y="0"/>
          <a:ext cx="0" cy="0"/>
          <a:chOff x="0" y="0"/>
          <a:chExt cx="0" cy="0"/>
        </a:xfrm>
      </p:grpSpPr>
      <p:pic>
        <p:nvPicPr>
          <p:cNvPr id="6" name="그래픽 5">
            <a:extLst>
              <a:ext uri="{FF2B5EF4-FFF2-40B4-BE49-F238E27FC236}">
                <a16:creationId xmlns:a16="http://schemas.microsoft.com/office/drawing/2014/main" xmlns="" id="{9EF59277-09DA-4323-B7B1-D098E4BEBCE6}"/>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7349" b="50855"/>
          <a:stretch/>
        </p:blipFill>
        <p:spPr>
          <a:xfrm flipH="1" flipV="1">
            <a:off x="0" y="0"/>
            <a:ext cx="6220108" cy="3370347"/>
          </a:xfrm>
          <a:prstGeom prst="rect">
            <a:avLst/>
          </a:prstGeom>
        </p:spPr>
      </p:pic>
      <p:pic>
        <p:nvPicPr>
          <p:cNvPr id="10" name="그래픽 9">
            <a:extLst>
              <a:ext uri="{FF2B5EF4-FFF2-40B4-BE49-F238E27FC236}">
                <a16:creationId xmlns:a16="http://schemas.microsoft.com/office/drawing/2014/main" xmlns="" id="{31705E41-12C7-4B03-B707-6115CC12DAD1}"/>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30497" r="1" b="56001"/>
          <a:stretch/>
        </p:blipFill>
        <p:spPr>
          <a:xfrm flipH="1">
            <a:off x="6750506" y="3840521"/>
            <a:ext cx="5441494" cy="3017479"/>
          </a:xfrm>
          <a:prstGeom prst="rect">
            <a:avLst/>
          </a:prstGeom>
        </p:spPr>
      </p:pic>
      <p:sp>
        <p:nvSpPr>
          <p:cNvPr id="9" name="그림 개체 틀 4">
            <a:extLst>
              <a:ext uri="{FF2B5EF4-FFF2-40B4-BE49-F238E27FC236}">
                <a16:creationId xmlns:a16="http://schemas.microsoft.com/office/drawing/2014/main" xmlns="" id="{98DD410C-B90D-4423-9244-DD9866F11B28}"/>
              </a:ext>
            </a:extLst>
          </p:cNvPr>
          <p:cNvSpPr>
            <a:spLocks noGrp="1"/>
          </p:cNvSpPr>
          <p:nvPr>
            <p:ph type="pic" sz="quarter" idx="13" hasCustomPrompt="1"/>
          </p:nvPr>
        </p:nvSpPr>
        <p:spPr>
          <a:xfrm>
            <a:off x="965371"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sp>
        <p:nvSpPr>
          <p:cNvPr id="11" name="그림 개체 틀 4">
            <a:extLst>
              <a:ext uri="{FF2B5EF4-FFF2-40B4-BE49-F238E27FC236}">
                <a16:creationId xmlns:a16="http://schemas.microsoft.com/office/drawing/2014/main" xmlns="" id="{7DBA6060-264E-4942-BD12-C56CF40DAF5F}"/>
              </a:ext>
            </a:extLst>
          </p:cNvPr>
          <p:cNvSpPr>
            <a:spLocks noGrp="1"/>
          </p:cNvSpPr>
          <p:nvPr>
            <p:ph type="pic" sz="quarter" idx="14" hasCustomPrompt="1"/>
          </p:nvPr>
        </p:nvSpPr>
        <p:spPr>
          <a:xfrm>
            <a:off x="4690764" y="1106905"/>
            <a:ext cx="3066260" cy="4644190"/>
          </a:xfrm>
          <a:prstGeom prst="roundRect">
            <a:avLst>
              <a:gd name="adj" fmla="val 3566"/>
            </a:avLst>
          </a:prstGeom>
          <a:pattFill prst="pct10">
            <a:fgClr>
              <a:schemeClr val="bg1">
                <a:lumMod val="75000"/>
              </a:schemeClr>
            </a:fgClr>
            <a:bgClr>
              <a:schemeClr val="bg1">
                <a:lumMod val="95000"/>
              </a:schemeClr>
            </a:bgClr>
          </a:pattFill>
          <a:effectLst>
            <a:outerShdw dist="190500" dir="2700000" algn="tl" rotWithShape="0">
              <a:srgbClr val="FF7B1D"/>
            </a:outerShdw>
          </a:effectLst>
        </p:spPr>
        <p:txBody>
          <a:bodyPr tIns="828000" anchor="ctr" anchorCtr="1"/>
          <a:lstStyle>
            <a:lvl1pPr>
              <a:defRPr lang="ko-KR" altLang="en-US" sz="1600" dirty="0"/>
            </a:lvl1pPr>
          </a:lstStyle>
          <a:p>
            <a:pPr marL="0" marR="0" lvl="0" indent="0" fontAlgn="auto">
              <a:spcAft>
                <a:spcPts val="0"/>
              </a:spcAft>
              <a:buClrTx/>
              <a:buSzTx/>
              <a:buNone/>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3CFB9059-A2C9-417E-9A28-B16A7E5D95C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674" y="5868157"/>
            <a:ext cx="1839393" cy="989843"/>
          </a:xfrm>
          <a:prstGeom prst="rect">
            <a:avLst/>
          </a:prstGeom>
        </p:spPr>
      </p:pic>
      <p:pic>
        <p:nvPicPr>
          <p:cNvPr id="13" name="그림 12">
            <a:extLst>
              <a:ext uri="{FF2B5EF4-FFF2-40B4-BE49-F238E27FC236}">
                <a16:creationId xmlns:a16="http://schemas.microsoft.com/office/drawing/2014/main" xmlns="" id="{40364CD6-E75C-4B3A-A326-F761DA793E5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752849" y="5696613"/>
            <a:ext cx="1617263" cy="1215870"/>
          </a:xfrm>
          <a:prstGeom prst="rect">
            <a:avLst/>
          </a:prstGeom>
        </p:spPr>
      </p:pic>
      <p:pic>
        <p:nvPicPr>
          <p:cNvPr id="14" name="그림 13">
            <a:extLst>
              <a:ext uri="{FF2B5EF4-FFF2-40B4-BE49-F238E27FC236}">
                <a16:creationId xmlns:a16="http://schemas.microsoft.com/office/drawing/2014/main" xmlns="" id="{09D0B49E-4F16-4F9A-B514-5DC7F022134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19100">
            <a:off x="10881044" y="-120942"/>
            <a:ext cx="1605571" cy="720948"/>
          </a:xfrm>
          <a:prstGeom prst="rect">
            <a:avLst/>
          </a:prstGeom>
        </p:spPr>
      </p:pic>
    </p:spTree>
    <p:extLst>
      <p:ext uri="{BB962C8B-B14F-4D97-AF65-F5344CB8AC3E}">
        <p14:creationId xmlns:p14="http://schemas.microsoft.com/office/powerpoint/2010/main" val="31392768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3_PPTMON slide">
    <p:bg>
      <p:bgPr>
        <a:solidFill>
          <a:srgbClr val="FFDEB9"/>
        </a:solidFill>
        <a:effectLst/>
      </p:bgPr>
    </p:bg>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rot="5400000" flipH="1" flipV="1">
            <a:off x="8916426" y="-9477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rot="5400000">
            <a:off x="676458" y="2860858"/>
            <a:ext cx="3320684" cy="4673600"/>
          </a:xfrm>
          <a:prstGeom prst="rect">
            <a:avLst/>
          </a:prstGeom>
        </p:spPr>
      </p:pic>
      <p:pic>
        <p:nvPicPr>
          <p:cNvPr id="26" name="그림 25">
            <a:extLst>
              <a:ext uri="{FF2B5EF4-FFF2-40B4-BE49-F238E27FC236}">
                <a16:creationId xmlns:a16="http://schemas.microsoft.com/office/drawing/2014/main" xmlns="" id="{38887833-CF35-4AC4-841A-D91F1AFDFF49}"/>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7903384">
            <a:off x="9830539" y="5377808"/>
            <a:ext cx="2579826" cy="1512043"/>
          </a:xfrm>
          <a:prstGeom prst="rect">
            <a:avLst/>
          </a:prstGeom>
        </p:spPr>
      </p:pic>
      <p:pic>
        <p:nvPicPr>
          <p:cNvPr id="32" name="그림 31">
            <a:extLst>
              <a:ext uri="{FF2B5EF4-FFF2-40B4-BE49-F238E27FC236}">
                <a16:creationId xmlns:a16="http://schemas.microsoft.com/office/drawing/2014/main" xmlns="" id="{EEADBAEE-D79F-4E91-B2F1-749D4DDB7FF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945107">
            <a:off x="140890" y="5688392"/>
            <a:ext cx="1593880" cy="946975"/>
          </a:xfrm>
          <a:prstGeom prst="rect">
            <a:avLst/>
          </a:prstGeom>
        </p:spPr>
      </p:pic>
      <p:pic>
        <p:nvPicPr>
          <p:cNvPr id="37" name="그림 36">
            <a:extLst>
              <a:ext uri="{FF2B5EF4-FFF2-40B4-BE49-F238E27FC236}">
                <a16:creationId xmlns:a16="http://schemas.microsoft.com/office/drawing/2014/main" xmlns="" id="{90C91E96-9A66-4E5C-89F3-F2ECED47B78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rot="18156701">
            <a:off x="10566802" y="442654"/>
            <a:ext cx="1593880" cy="946975"/>
          </a:xfrm>
          <a:prstGeom prst="rect">
            <a:avLst/>
          </a:prstGeom>
        </p:spPr>
      </p:pic>
    </p:spTree>
    <p:extLst>
      <p:ext uri="{BB962C8B-B14F-4D97-AF65-F5344CB8AC3E}">
        <p14:creationId xmlns:p14="http://schemas.microsoft.com/office/powerpoint/2010/main" val="113697673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4_PPTMON slide">
    <p:bg>
      <p:bgPr>
        <a:solidFill>
          <a:srgbClr val="FFDEB9"/>
        </a:solidFill>
        <a:effectLst/>
      </p:bgPr>
    </p:bg>
    <p:spTree>
      <p:nvGrpSpPr>
        <p:cNvPr id="1" name=""/>
        <p:cNvGrpSpPr/>
        <p:nvPr/>
      </p:nvGrpSpPr>
      <p:grpSpPr>
        <a:xfrm>
          <a:off x="0" y="0"/>
          <a:ext cx="0" cy="0"/>
          <a:chOff x="0" y="0"/>
          <a:chExt cx="0" cy="0"/>
        </a:xfrm>
      </p:grpSpPr>
      <p:pic>
        <p:nvPicPr>
          <p:cNvPr id="26" name="그래픽 25">
            <a:extLst>
              <a:ext uri="{FF2B5EF4-FFF2-40B4-BE49-F238E27FC236}">
                <a16:creationId xmlns:a16="http://schemas.microsoft.com/office/drawing/2014/main" xmlns="" id="{9C8FE8CA-C89B-401E-A7FC-F8A90514F947}"/>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23127" b="48625"/>
          <a:stretch/>
        </p:blipFill>
        <p:spPr>
          <a:xfrm flipH="1" flipV="1">
            <a:off x="6920264" y="0"/>
            <a:ext cx="5271736" cy="3086100"/>
          </a:xfrm>
          <a:prstGeom prst="rect">
            <a:avLst/>
          </a:prstGeom>
        </p:spPr>
      </p:pic>
      <p:pic>
        <p:nvPicPr>
          <p:cNvPr id="32" name="그래픽 31">
            <a:extLst>
              <a:ext uri="{FF2B5EF4-FFF2-40B4-BE49-F238E27FC236}">
                <a16:creationId xmlns:a16="http://schemas.microsoft.com/office/drawing/2014/main" xmlns="" id="{D7A8229E-A42A-46C8-97F6-AD26C7552A2E}"/>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l="5265" t="79862"/>
          <a:stretch/>
        </p:blipFill>
        <p:spPr>
          <a:xfrm flipV="1">
            <a:off x="0" y="5476925"/>
            <a:ext cx="7998262" cy="1381075"/>
          </a:xfrm>
          <a:prstGeom prst="rect">
            <a:avLst/>
          </a:prstGeom>
        </p:spPr>
      </p:pic>
      <p:sp>
        <p:nvSpPr>
          <p:cNvPr id="6" name="그림 개체 틀 11">
            <a:extLst>
              <a:ext uri="{FF2B5EF4-FFF2-40B4-BE49-F238E27FC236}">
                <a16:creationId xmlns:a16="http://schemas.microsoft.com/office/drawing/2014/main" xmlns="" id="{2B1F6704-853F-4673-87B1-DF603C69226E}"/>
              </a:ext>
            </a:extLst>
          </p:cNvPr>
          <p:cNvSpPr>
            <a:spLocks noGrp="1"/>
          </p:cNvSpPr>
          <p:nvPr>
            <p:ph type="pic" sz="quarter" idx="10" hasCustomPrompt="1"/>
          </p:nvPr>
        </p:nvSpPr>
        <p:spPr>
          <a:xfrm>
            <a:off x="2048152" y="748842"/>
            <a:ext cx="2422446" cy="5256000"/>
          </a:xfrm>
          <a:prstGeom prst="roundRect">
            <a:avLst>
              <a:gd name="adj" fmla="val 14137"/>
            </a:avLst>
          </a:prstGeom>
          <a:pattFill prst="pct10">
            <a:fgClr>
              <a:schemeClr val="bg1">
                <a:lumMod val="75000"/>
              </a:schemeClr>
            </a:fgClr>
            <a:bgClr>
              <a:schemeClr val="bg1"/>
            </a:bgClr>
          </a:pattFill>
        </p:spPr>
        <p:txBody>
          <a:bodyPr tIns="1152000" anchor="ctr" anchorCtr="1"/>
          <a:lstStyle>
            <a:lvl1pPr marL="228600" marR="0" indent="-228600" algn="ctr" defTabSz="914400" rtl="0" eaLnBrk="1" fontAlgn="auto" latinLnBrk="1" hangingPunct="1">
              <a:lnSpc>
                <a:spcPct val="90000"/>
              </a:lnSpc>
              <a:spcBef>
                <a:spcPts val="1000"/>
              </a:spcBef>
              <a:spcAft>
                <a:spcPts val="0"/>
              </a:spcAft>
              <a:buClrTx/>
              <a:buSzTx/>
              <a:buFont typeface="Arial" panose="020B0604020202020204" pitchFamily="34" charset="0"/>
              <a:buChar char="•"/>
              <a:tabLst/>
              <a:defRPr sz="16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pic>
        <p:nvPicPr>
          <p:cNvPr id="19" name="그림 18">
            <a:extLst>
              <a:ext uri="{FF2B5EF4-FFF2-40B4-BE49-F238E27FC236}">
                <a16:creationId xmlns:a16="http://schemas.microsoft.com/office/drawing/2014/main" xmlns="" id="{B72601E9-95D5-4B50-8B04-AD8F3D52D17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516502">
            <a:off x="34516" y="5640205"/>
            <a:ext cx="1527631" cy="826168"/>
          </a:xfrm>
          <a:prstGeom prst="rect">
            <a:avLst/>
          </a:prstGeom>
        </p:spPr>
      </p:pic>
      <p:pic>
        <p:nvPicPr>
          <p:cNvPr id="23" name="그림 22">
            <a:extLst>
              <a:ext uri="{FF2B5EF4-FFF2-40B4-BE49-F238E27FC236}">
                <a16:creationId xmlns:a16="http://schemas.microsoft.com/office/drawing/2014/main" xmlns="" id="{8B08C937-B742-4086-9481-EE1463696C6E}"/>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683542">
            <a:off x="4940946" y="4682657"/>
            <a:ext cx="1535425" cy="2630487"/>
          </a:xfrm>
          <a:prstGeom prst="rect">
            <a:avLst/>
          </a:prstGeom>
        </p:spPr>
      </p:pic>
      <p:pic>
        <p:nvPicPr>
          <p:cNvPr id="25" name="그림 24">
            <a:extLst>
              <a:ext uri="{FF2B5EF4-FFF2-40B4-BE49-F238E27FC236}">
                <a16:creationId xmlns:a16="http://schemas.microsoft.com/office/drawing/2014/main" xmlns="" id="{03A2299E-0F89-45DC-8596-A2ED1DC3BD08}"/>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33" name="그림 32">
            <a:extLst>
              <a:ext uri="{FF2B5EF4-FFF2-40B4-BE49-F238E27FC236}">
                <a16:creationId xmlns:a16="http://schemas.microsoft.com/office/drawing/2014/main" xmlns="" id="{D6187F1E-3FDC-44DB-837F-F600360A41D8}"/>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spTree>
    <p:extLst>
      <p:ext uri="{BB962C8B-B14F-4D97-AF65-F5344CB8AC3E}">
        <p14:creationId xmlns:p14="http://schemas.microsoft.com/office/powerpoint/2010/main" val="346666054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5_PPTMON slide">
    <p:spTree>
      <p:nvGrpSpPr>
        <p:cNvPr id="1" name=""/>
        <p:cNvGrpSpPr/>
        <p:nvPr/>
      </p:nvGrpSpPr>
      <p:grpSpPr>
        <a:xfrm>
          <a:off x="0" y="0"/>
          <a:ext cx="0" cy="0"/>
          <a:chOff x="0" y="0"/>
          <a:chExt cx="0" cy="0"/>
        </a:xfrm>
      </p:grpSpPr>
      <p:pic>
        <p:nvPicPr>
          <p:cNvPr id="4" name="그래픽 3">
            <a:extLst>
              <a:ext uri="{FF2B5EF4-FFF2-40B4-BE49-F238E27FC236}">
                <a16:creationId xmlns:a16="http://schemas.microsoft.com/office/drawing/2014/main" xmlns="" id="{5CA7298B-514A-441F-80F6-1F868A9EA7EB}"/>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r="27478" b="28818"/>
          <a:stretch/>
        </p:blipFill>
        <p:spPr>
          <a:xfrm>
            <a:off x="9011199" y="3487653"/>
            <a:ext cx="3180801" cy="3370347"/>
          </a:xfrm>
          <a:prstGeom prst="rect">
            <a:avLst/>
          </a:prstGeom>
        </p:spPr>
      </p:pic>
      <p:pic>
        <p:nvPicPr>
          <p:cNvPr id="6" name="그래픽 5">
            <a:extLst>
              <a:ext uri="{FF2B5EF4-FFF2-40B4-BE49-F238E27FC236}">
                <a16:creationId xmlns:a16="http://schemas.microsoft.com/office/drawing/2014/main" xmlns="" id="{8BE66843-5CC2-49C1-95A4-18FB2A128BF0}"/>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28818"/>
          <a:stretch/>
        </p:blipFill>
        <p:spPr>
          <a:xfrm flipH="1" flipV="1">
            <a:off x="-1" y="-1"/>
            <a:ext cx="3320684" cy="4673600"/>
          </a:xfrm>
          <a:prstGeom prst="rect">
            <a:avLst/>
          </a:prstGeom>
        </p:spPr>
      </p:pic>
      <p:sp>
        <p:nvSpPr>
          <p:cNvPr id="9" name="그림 개체 틀 5">
            <a:extLst>
              <a:ext uri="{FF2B5EF4-FFF2-40B4-BE49-F238E27FC236}">
                <a16:creationId xmlns:a16="http://schemas.microsoft.com/office/drawing/2014/main" xmlns="" id="{83E222B6-8BD4-4430-A18A-A5A1C9979069}"/>
              </a:ext>
            </a:extLst>
          </p:cNvPr>
          <p:cNvSpPr>
            <a:spLocks noGrp="1"/>
          </p:cNvSpPr>
          <p:nvPr>
            <p:ph type="pic" sz="quarter" idx="10" hasCustomPrompt="1"/>
          </p:nvPr>
        </p:nvSpPr>
        <p:spPr>
          <a:xfrm>
            <a:off x="1388257" y="715953"/>
            <a:ext cx="3997870" cy="5332422"/>
          </a:xfrm>
          <a:prstGeom prst="roundRect">
            <a:avLst>
              <a:gd name="adj" fmla="val 1370"/>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3" name="그림 12">
            <a:extLst>
              <a:ext uri="{FF2B5EF4-FFF2-40B4-BE49-F238E27FC236}">
                <a16:creationId xmlns:a16="http://schemas.microsoft.com/office/drawing/2014/main" xmlns="" id="{5293BA48-350C-4920-9344-B38737AFB9A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20341717">
            <a:off x="10034565" y="344886"/>
            <a:ext cx="1854980" cy="1328883"/>
          </a:xfrm>
          <a:prstGeom prst="rect">
            <a:avLst/>
          </a:prstGeom>
        </p:spPr>
      </p:pic>
      <p:pic>
        <p:nvPicPr>
          <p:cNvPr id="15" name="그림 14">
            <a:extLst>
              <a:ext uri="{FF2B5EF4-FFF2-40B4-BE49-F238E27FC236}">
                <a16:creationId xmlns:a16="http://schemas.microsoft.com/office/drawing/2014/main" xmlns="" id="{BE751149-2B4A-457B-8903-D9E1094EFCA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75017" y="5620983"/>
            <a:ext cx="1839393" cy="989843"/>
          </a:xfrm>
          <a:prstGeom prst="rect">
            <a:avLst/>
          </a:prstGeom>
        </p:spPr>
      </p:pic>
      <p:pic>
        <p:nvPicPr>
          <p:cNvPr id="22" name="그림 21">
            <a:extLst>
              <a:ext uri="{FF2B5EF4-FFF2-40B4-BE49-F238E27FC236}">
                <a16:creationId xmlns:a16="http://schemas.microsoft.com/office/drawing/2014/main" xmlns="" id="{90145731-9AB3-4BC5-8445-9E2ED673A3FC}"/>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709715">
            <a:off x="-174250" y="5046173"/>
            <a:ext cx="1313295" cy="1691306"/>
          </a:xfrm>
          <a:prstGeom prst="rect">
            <a:avLst/>
          </a:prstGeom>
        </p:spPr>
      </p:pic>
      <p:pic>
        <p:nvPicPr>
          <p:cNvPr id="23" name="그림 22">
            <a:extLst>
              <a:ext uri="{FF2B5EF4-FFF2-40B4-BE49-F238E27FC236}">
                <a16:creationId xmlns:a16="http://schemas.microsoft.com/office/drawing/2014/main" xmlns="" id="{CBE33180-3090-4557-9DDF-11C13AC4314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74805" y="0"/>
            <a:ext cx="1383442" cy="1009328"/>
          </a:xfrm>
          <a:prstGeom prst="rect">
            <a:avLst/>
          </a:prstGeom>
        </p:spPr>
      </p:pic>
      <p:pic>
        <p:nvPicPr>
          <p:cNvPr id="28" name="그림 27">
            <a:extLst>
              <a:ext uri="{FF2B5EF4-FFF2-40B4-BE49-F238E27FC236}">
                <a16:creationId xmlns:a16="http://schemas.microsoft.com/office/drawing/2014/main" xmlns="" id="{97E1F9AD-379D-4DE9-8062-A31F1EBE4D33}"/>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088510" y="5172826"/>
            <a:ext cx="685875" cy="1438000"/>
          </a:xfrm>
          <a:prstGeom prst="rect">
            <a:avLst/>
          </a:prstGeom>
        </p:spPr>
      </p:pic>
    </p:spTree>
    <p:extLst>
      <p:ext uri="{BB962C8B-B14F-4D97-AF65-F5344CB8AC3E}">
        <p14:creationId xmlns:p14="http://schemas.microsoft.com/office/powerpoint/2010/main" val="2398051465"/>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7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8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461112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6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flipH="1" flipV="1">
            <a:off x="8638568" y="-365731"/>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H="1">
            <a:off x="-1" y="3175001"/>
            <a:ext cx="4954763" cy="3683000"/>
          </a:xfrm>
          <a:prstGeom prst="rect">
            <a:avLst/>
          </a:prstGeom>
        </p:spPr>
      </p:pic>
      <p:sp>
        <p:nvSpPr>
          <p:cNvPr id="6" name="그림 개체 틀 8">
            <a:extLst>
              <a:ext uri="{FF2B5EF4-FFF2-40B4-BE49-F238E27FC236}">
                <a16:creationId xmlns:a16="http://schemas.microsoft.com/office/drawing/2014/main" xmlns="" id="{E998CEC6-83EB-41A0-A5EE-0DF27423327B}"/>
              </a:ext>
            </a:extLst>
          </p:cNvPr>
          <p:cNvSpPr>
            <a:spLocks noGrp="1"/>
          </p:cNvSpPr>
          <p:nvPr>
            <p:ph type="pic" sz="quarter" idx="10" hasCustomPrompt="1"/>
          </p:nvPr>
        </p:nvSpPr>
        <p:spPr>
          <a:xfrm>
            <a:off x="1796206" y="1325444"/>
            <a:ext cx="5209432" cy="3222744"/>
          </a:xfrm>
          <a:prstGeom prst="rect">
            <a:avLst/>
          </a:prstGeom>
          <a:pattFill prst="pct10">
            <a:fgClr>
              <a:schemeClr val="bg1">
                <a:lumMod val="75000"/>
              </a:schemeClr>
            </a:fgClr>
            <a:bgClr>
              <a:schemeClr val="bg1"/>
            </a:bgClr>
          </a:pattFill>
        </p:spPr>
        <p:txBody>
          <a:bodyPr tIns="1152000" anchor="ctr" anchorCtr="1"/>
          <a:lstStyle>
            <a:lvl1pPr>
              <a:defRPr lang="ko-KR" altLang="en-US" sz="1600" dirty="0"/>
            </a:lvl1pPr>
          </a:lstStyle>
          <a:p>
            <a:pPr marR="0" lvl="0" fontAlgn="auto">
              <a:spcAft>
                <a:spcPts val="0"/>
              </a:spcAft>
              <a:buClrTx/>
              <a:buSzTx/>
              <a:tabLst/>
            </a:pPr>
            <a:r>
              <a:rPr lang="en-US" altLang="ko-KR" dirty="0"/>
              <a:t>Click icon to add picture</a:t>
            </a:r>
            <a:endParaRPr lang="ko-KR" altLang="en-US" dirty="0"/>
          </a:p>
        </p:txBody>
      </p:sp>
      <p:pic>
        <p:nvPicPr>
          <p:cNvPr id="12" name="그림 11">
            <a:extLst>
              <a:ext uri="{FF2B5EF4-FFF2-40B4-BE49-F238E27FC236}">
                <a16:creationId xmlns:a16="http://schemas.microsoft.com/office/drawing/2014/main" xmlns="" id="{7D1C05B0-CC11-4104-81ED-00B29011907F}"/>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751425">
            <a:off x="10089294" y="6010433"/>
            <a:ext cx="2310932" cy="424775"/>
          </a:xfrm>
          <a:prstGeom prst="rect">
            <a:avLst/>
          </a:prstGeom>
        </p:spPr>
      </p:pic>
      <p:pic>
        <p:nvPicPr>
          <p:cNvPr id="14" name="그림 13">
            <a:extLst>
              <a:ext uri="{FF2B5EF4-FFF2-40B4-BE49-F238E27FC236}">
                <a16:creationId xmlns:a16="http://schemas.microsoft.com/office/drawing/2014/main" xmlns="" id="{69762573-FCEC-40F7-9442-B05FC473EF14}"/>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369444">
            <a:off x="7338232" y="4341533"/>
            <a:ext cx="1699099" cy="927490"/>
          </a:xfrm>
          <a:prstGeom prst="rect">
            <a:avLst/>
          </a:prstGeom>
        </p:spPr>
      </p:pic>
      <p:pic>
        <p:nvPicPr>
          <p:cNvPr id="18" name="그림 17">
            <a:extLst>
              <a:ext uri="{FF2B5EF4-FFF2-40B4-BE49-F238E27FC236}">
                <a16:creationId xmlns:a16="http://schemas.microsoft.com/office/drawing/2014/main" xmlns="" id="{0000ABB3-6931-4F70-945D-1CA4666DF0D9}"/>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1721563">
            <a:off x="74492" y="669708"/>
            <a:ext cx="1605571" cy="720948"/>
          </a:xfrm>
          <a:prstGeom prst="rect">
            <a:avLst/>
          </a:prstGeom>
        </p:spPr>
      </p:pic>
      <p:pic>
        <p:nvPicPr>
          <p:cNvPr id="20" name="그림 19">
            <a:extLst>
              <a:ext uri="{FF2B5EF4-FFF2-40B4-BE49-F238E27FC236}">
                <a16:creationId xmlns:a16="http://schemas.microsoft.com/office/drawing/2014/main" xmlns="" id="{A54B974C-3F78-4F54-913E-AB74FDAEAEB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rot="2307566">
            <a:off x="10874125" y="221227"/>
            <a:ext cx="1149620" cy="1465279"/>
          </a:xfrm>
          <a:prstGeom prst="rect">
            <a:avLst/>
          </a:prstGeom>
        </p:spPr>
      </p:pic>
      <p:pic>
        <p:nvPicPr>
          <p:cNvPr id="28" name="그림 27">
            <a:extLst>
              <a:ext uri="{FF2B5EF4-FFF2-40B4-BE49-F238E27FC236}">
                <a16:creationId xmlns:a16="http://schemas.microsoft.com/office/drawing/2014/main" xmlns="" id="{B5A9201D-72B6-4095-AA51-0D5F6B36D67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310277" y="278058"/>
            <a:ext cx="1445793" cy="752124"/>
          </a:xfrm>
          <a:prstGeom prst="rect">
            <a:avLst/>
          </a:prstGeom>
        </p:spPr>
      </p:pic>
    </p:spTree>
    <p:extLst>
      <p:ext uri="{BB962C8B-B14F-4D97-AF65-F5344CB8AC3E}">
        <p14:creationId xmlns:p14="http://schemas.microsoft.com/office/powerpoint/2010/main" val="873979657"/>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7_PPTMON slide">
    <p:bg>
      <p:bgPr>
        <a:solidFill>
          <a:srgbClr val="FF7B1D"/>
        </a:solidFill>
        <a:effectLst/>
      </p:bgPr>
    </p:bg>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xmlns="" id="{1C0287A5-E555-4442-A4BC-B29E4797C9A5}"/>
              </a:ext>
            </a:extLst>
          </p:cNvPr>
          <p:cNvPicPr>
            <a:picLocks noChangeAspect="1"/>
          </p:cNvPicPr>
          <p:nvPr userDrawn="1"/>
        </p:nvPicPr>
        <p:blipFill rotWithShape="1">
          <a:blip r:embed="rId2">
            <a:extLst>
              <a:ext uri="{96DAC541-7B7A-43D3-8B79-37D633B846F1}">
                <asvg:svgBlip xmlns="" xmlns:asvg="http://schemas.microsoft.com/office/drawing/2016/SVG/main" r:embed="rId3"/>
              </a:ext>
            </a:extLst>
          </a:blip>
          <a:srcRect l="1" r="45401" b="37818"/>
          <a:stretch/>
        </p:blipFill>
        <p:spPr>
          <a:xfrm rot="5400000">
            <a:off x="365730" y="3304570"/>
            <a:ext cx="3187700" cy="3919163"/>
          </a:xfrm>
          <a:prstGeom prst="rect">
            <a:avLst/>
          </a:prstGeom>
        </p:spPr>
      </p:pic>
      <p:pic>
        <p:nvPicPr>
          <p:cNvPr id="17" name="그래픽 16">
            <a:extLst>
              <a:ext uri="{FF2B5EF4-FFF2-40B4-BE49-F238E27FC236}">
                <a16:creationId xmlns:a16="http://schemas.microsoft.com/office/drawing/2014/main" xmlns="" id="{0F9256B0-833F-48C1-B788-63CFA2D44BDC}"/>
              </a:ext>
            </a:extLst>
          </p:cNvPr>
          <p:cNvPicPr>
            <a:picLocks noChangeAspect="1"/>
          </p:cNvPicPr>
          <p:nvPr userDrawn="1"/>
        </p:nvPicPr>
        <p:blipFill rotWithShape="1">
          <a:blip r:embed="rId4">
            <a:extLst>
              <a:ext uri="{96DAC541-7B7A-43D3-8B79-37D633B846F1}">
                <asvg:svgBlip xmlns="" xmlns:asvg="http://schemas.microsoft.com/office/drawing/2016/SVG/main" r:embed="rId5"/>
              </a:ext>
            </a:extLst>
          </a:blip>
          <a:srcRect r="32462" b="50855"/>
          <a:stretch/>
        </p:blipFill>
        <p:spPr>
          <a:xfrm flipV="1">
            <a:off x="7237236" y="1"/>
            <a:ext cx="4954763" cy="3683000"/>
          </a:xfrm>
          <a:prstGeom prst="rect">
            <a:avLst/>
          </a:prstGeom>
        </p:spPr>
      </p:pic>
      <p:sp>
        <p:nvSpPr>
          <p:cNvPr id="10" name="그림 개체 틀 4">
            <a:extLst>
              <a:ext uri="{FF2B5EF4-FFF2-40B4-BE49-F238E27FC236}">
                <a16:creationId xmlns:a16="http://schemas.microsoft.com/office/drawing/2014/main" xmlns="" id="{4424DAAE-32D3-4C2B-9F83-942A46F9DE3B}"/>
              </a:ext>
            </a:extLst>
          </p:cNvPr>
          <p:cNvSpPr>
            <a:spLocks noGrp="1"/>
          </p:cNvSpPr>
          <p:nvPr>
            <p:ph type="pic" sz="quarter" idx="13" hasCustomPrompt="1"/>
          </p:nvPr>
        </p:nvSpPr>
        <p:spPr>
          <a:xfrm>
            <a:off x="698501" y="698500"/>
            <a:ext cx="4064000" cy="5461000"/>
          </a:xfrm>
          <a:prstGeom prst="roundRect">
            <a:avLst>
              <a:gd name="adj" fmla="val 2456"/>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pic>
        <p:nvPicPr>
          <p:cNvPr id="9" name="그림 8">
            <a:extLst>
              <a:ext uri="{FF2B5EF4-FFF2-40B4-BE49-F238E27FC236}">
                <a16:creationId xmlns:a16="http://schemas.microsoft.com/office/drawing/2014/main" xmlns="" id="{C244D11F-64E5-4BEE-B3DF-097805504A81}"/>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1840240" flipH="1" flipV="1">
            <a:off x="-210969" y="-454956"/>
            <a:ext cx="1730277" cy="1013225"/>
          </a:xfrm>
          <a:prstGeom prst="rect">
            <a:avLst/>
          </a:prstGeom>
        </p:spPr>
      </p:pic>
      <p:pic>
        <p:nvPicPr>
          <p:cNvPr id="11" name="그림 10">
            <a:extLst>
              <a:ext uri="{FF2B5EF4-FFF2-40B4-BE49-F238E27FC236}">
                <a16:creationId xmlns:a16="http://schemas.microsoft.com/office/drawing/2014/main" xmlns="" id="{85661315-56F7-46D3-B3C4-DD908F11AB23}"/>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2947375">
            <a:off x="9322751" y="6629247"/>
            <a:ext cx="1967993" cy="498818"/>
          </a:xfrm>
          <a:prstGeom prst="rect">
            <a:avLst/>
          </a:prstGeom>
        </p:spPr>
      </p:pic>
      <p:pic>
        <p:nvPicPr>
          <p:cNvPr id="13" name="그림 12">
            <a:extLst>
              <a:ext uri="{FF2B5EF4-FFF2-40B4-BE49-F238E27FC236}">
                <a16:creationId xmlns:a16="http://schemas.microsoft.com/office/drawing/2014/main" xmlns="" id="{74208BB9-656D-48E8-B8F1-1A5708E031C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rot="2316456">
            <a:off x="10938383" y="591618"/>
            <a:ext cx="2322622" cy="674184"/>
          </a:xfrm>
          <a:prstGeom prst="rect">
            <a:avLst/>
          </a:prstGeom>
        </p:spPr>
      </p:pic>
      <p:pic>
        <p:nvPicPr>
          <p:cNvPr id="20" name="그림 19">
            <a:extLst>
              <a:ext uri="{FF2B5EF4-FFF2-40B4-BE49-F238E27FC236}">
                <a16:creationId xmlns:a16="http://schemas.microsoft.com/office/drawing/2014/main" xmlns="" id="{1851B69F-31CF-4F8B-94B8-7D21D5B993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4578770" y="266717"/>
            <a:ext cx="1445793" cy="752124"/>
          </a:xfrm>
          <a:prstGeom prst="rect">
            <a:avLst/>
          </a:prstGeom>
        </p:spPr>
      </p:pic>
      <p:pic>
        <p:nvPicPr>
          <p:cNvPr id="21" name="그림 20">
            <a:extLst>
              <a:ext uri="{FF2B5EF4-FFF2-40B4-BE49-F238E27FC236}">
                <a16:creationId xmlns:a16="http://schemas.microsoft.com/office/drawing/2014/main" xmlns="" id="{F867D461-EB51-4311-861E-663F829AEC15}"/>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rot="20419100">
            <a:off x="4066894" y="6220731"/>
            <a:ext cx="1605571" cy="720948"/>
          </a:xfrm>
          <a:prstGeom prst="rect">
            <a:avLst/>
          </a:prstGeom>
        </p:spPr>
      </p:pic>
      <p:pic>
        <p:nvPicPr>
          <p:cNvPr id="22" name="그림 21">
            <a:extLst>
              <a:ext uri="{FF2B5EF4-FFF2-40B4-BE49-F238E27FC236}">
                <a16:creationId xmlns:a16="http://schemas.microsoft.com/office/drawing/2014/main" xmlns="" id="{08AEA330-0FFB-45C8-9DF2-DC6AA8E76909}"/>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rot="18652625" flipH="1">
            <a:off x="10885574" y="5960095"/>
            <a:ext cx="1967993" cy="498818"/>
          </a:xfrm>
          <a:prstGeom prst="rect">
            <a:avLst/>
          </a:prstGeom>
        </p:spPr>
      </p:pic>
      <p:sp>
        <p:nvSpPr>
          <p:cNvPr id="12" name="그림 개체 틀 4">
            <a:extLst>
              <a:ext uri="{FF2B5EF4-FFF2-40B4-BE49-F238E27FC236}">
                <a16:creationId xmlns:a16="http://schemas.microsoft.com/office/drawing/2014/main" xmlns="" id="{339D3E2E-5859-490F-9AD4-3738AFA342FE}"/>
              </a:ext>
            </a:extLst>
          </p:cNvPr>
          <p:cNvSpPr>
            <a:spLocks noGrp="1"/>
          </p:cNvSpPr>
          <p:nvPr>
            <p:ph type="pic" sz="quarter" idx="14" hasCustomPrompt="1"/>
          </p:nvPr>
        </p:nvSpPr>
        <p:spPr>
          <a:xfrm>
            <a:off x="10172699" y="698500"/>
            <a:ext cx="1320801" cy="5461000"/>
          </a:xfrm>
          <a:prstGeom prst="roundRect">
            <a:avLst>
              <a:gd name="adj" fmla="val 6465"/>
            </a:avLst>
          </a:prstGeom>
          <a:pattFill prst="pct10">
            <a:fgClr>
              <a:schemeClr val="bg1">
                <a:lumMod val="75000"/>
              </a:schemeClr>
            </a:fgClr>
            <a:bgClr>
              <a:schemeClr val="bg1">
                <a:lumMod val="95000"/>
              </a:schemeClr>
            </a:bgClr>
          </a:pattFill>
        </p:spPr>
        <p:txBody>
          <a:bodyPr tIns="828000" anchor="ctr" anchorCtr="1"/>
          <a:lstStyle>
            <a:lvl1pPr marL="0" indent="0">
              <a:buNone/>
              <a:defRPr sz="1400"/>
            </a:lvl1pPr>
          </a:lstStyle>
          <a:p>
            <a:r>
              <a:rPr lang="en-US" altLang="ko-KR" dirty="0"/>
              <a:t>Click icon to add picture</a:t>
            </a:r>
            <a:endParaRPr lang="ko-KR" altLang="en-US" dirty="0"/>
          </a:p>
        </p:txBody>
      </p:sp>
    </p:spTree>
    <p:extLst>
      <p:ext uri="{BB962C8B-B14F-4D97-AF65-F5344CB8AC3E}">
        <p14:creationId xmlns:p14="http://schemas.microsoft.com/office/powerpoint/2010/main" val="3545336599"/>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3179778"/>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PTMON custom">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2989582"/>
      </p:ext>
    </p:extLst>
  </p:cSld>
  <p:clrMapOvr>
    <a:masterClrMapping/>
  </p:clrMapOvr>
  <p:transition spd="slow">
    <p:fade/>
  </p:transition>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9437507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32720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477204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138069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2997396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25308342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4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42094223"/>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30394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2731547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841590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82637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14521556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 xmlns:ahyp="http://schemas.microsoft.com/office/drawing/2018/hyperlinkcolor"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 xmlns:ahyp="http://schemas.microsoft.com/office/drawing/2018/hyperlinkcolor"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 xmlns:ahyp="http://schemas.microsoft.com/office/drawing/2018/hyperlinkcolor"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37372413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809220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9569013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135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2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3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8036681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64660221"/>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a:xfrm>
            <a:off x="609600" y="6356351"/>
            <a:ext cx="284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DBCAF7-9117-4B83-9BFA-3103DBC85BC2}" type="datetimeFigureOut">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27/09/2024</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5 Marcador de pie de página"/>
          <p:cNvSpPr>
            <a:spLocks noGrp="1"/>
          </p:cNvSpPr>
          <p:nvPr>
            <p:ph type="ftr" sz="quarter" idx="11"/>
          </p:nvPr>
        </p:nvSpPr>
        <p:spPr>
          <a:xfrm>
            <a:off x="4165600" y="6356351"/>
            <a:ext cx="3860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6 Marcador de número de diapositiva"/>
          <p:cNvSpPr>
            <a:spLocks noGrp="1"/>
          </p:cNvSpPr>
          <p:nvPr>
            <p:ph type="sldNum" sz="quarter" idx="12"/>
          </p:nvPr>
        </p:nvSpPr>
        <p:spPr>
          <a:xfrm>
            <a:off x="8737600" y="6356351"/>
            <a:ext cx="28448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754805E-6734-4F87-9870-BCD68E2B8570}" type="slidenum">
              <a:rPr kumimoji="0" lang="es-E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s-E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63704769"/>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theme" Target="../theme/theme2.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theme" Target="../theme/theme3.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6" Type="http://schemas.openxmlformats.org/officeDocument/2006/relationships/theme" Target="../theme/theme4.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slideLayout" Target="../slideLayouts/slideLayout6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802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4" r:id="rId13"/>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418441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B45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5468520"/>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Lst>
  <p:transition spd="slow">
    <p:fade/>
  </p:transition>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05754142"/>
      </p:ext>
    </p:extLst>
  </p:cSld>
  <p:clrMap bg1="lt1" tx1="dk1" bg2="dk2" tx2="lt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10" Type="http://schemas.openxmlformats.org/officeDocument/2006/relationships/image" Target="../media/image43.png"/><Relationship Id="rId4" Type="http://schemas.openxmlformats.org/officeDocument/2006/relationships/image" Target="../media/image39.png"/><Relationship Id="rId9" Type="http://schemas.openxmlformats.org/officeDocument/2006/relationships/image" Target="../media/image42.png"/></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svg"/></Relationships>
</file>

<file path=ppt/slides/_rels/slide1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svg"/></Relationships>
</file>

<file path=ppt/slides/_rels/slide1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26.png"/><Relationship Id="rId7" Type="http://schemas.openxmlformats.org/officeDocument/2006/relationships/image" Target="../media/image39.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30.png"/><Relationship Id="rId5"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67.png"/><Relationship Id="rId12" Type="http://schemas.openxmlformats.org/officeDocument/2006/relationships/image" Target="../media/image7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69.png"/><Relationship Id="rId4" Type="http://schemas.openxmlformats.org/officeDocument/2006/relationships/image" Target="../media/image26.png"/><Relationship Id="rId9" Type="http://schemas.openxmlformats.org/officeDocument/2006/relationships/image" Target="../media/image85.svg"/></Relationships>
</file>

<file path=ppt/slides/_rels/slide14.xml.rels><?xml version="1.0" encoding="UTF-8" standalone="yes"?>
<Relationships xmlns="http://schemas.openxmlformats.org/package/2006/relationships"><Relationship Id="rId13" Type="http://schemas.openxmlformats.org/officeDocument/2006/relationships/image" Target="../media/image89.svg"/><Relationship Id="rId3" Type="http://schemas.openxmlformats.org/officeDocument/2006/relationships/image" Target="../media/image39.svg"/><Relationship Id="rId7" Type="http://schemas.openxmlformats.org/officeDocument/2006/relationships/image" Target="../media/image68.png"/><Relationship Id="rId12" Type="http://schemas.openxmlformats.org/officeDocument/2006/relationships/image" Target="../media/image70.png"/><Relationship Id="rId2"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66.png"/><Relationship Id="rId11" Type="http://schemas.openxmlformats.org/officeDocument/2006/relationships/image" Target="../media/image87.svg"/><Relationship Id="rId5" Type="http://schemas.openxmlformats.org/officeDocument/2006/relationships/image" Target="../media/image32.svg"/><Relationship Id="rId10" Type="http://schemas.openxmlformats.org/officeDocument/2006/relationships/image" Target="../media/image69.png"/><Relationship Id="rId4" Type="http://schemas.openxmlformats.org/officeDocument/2006/relationships/image" Target="../media/image26.png"/><Relationship Id="rId9" Type="http://schemas.openxmlformats.org/officeDocument/2006/relationships/image" Target="../media/image85.sv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7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41.xml"/><Relationship Id="rId4" Type="http://schemas.microsoft.com/office/2007/relationships/hdphoto" Target="../media/hdphoto5.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5.jpg"/><Relationship Id="rId7" Type="http://schemas.openxmlformats.org/officeDocument/2006/relationships/image" Target="../media/image61.svg"/><Relationship Id="rId12" Type="http://schemas.openxmlformats.org/officeDocument/2006/relationships/image" Target="../media/image52.png"/><Relationship Id="rId17" Type="http://schemas.openxmlformats.org/officeDocument/2006/relationships/image" Target="../media/image56.png"/><Relationship Id="rId2" Type="http://schemas.openxmlformats.org/officeDocument/2006/relationships/notesSlide" Target="../notesSlides/notesSlide1.xml"/><Relationship Id="rId16" Type="http://schemas.openxmlformats.org/officeDocument/2006/relationships/image" Target="../media/image55.png"/><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1.png"/><Relationship Id="rId5" Type="http://schemas.openxmlformats.org/officeDocument/2006/relationships/image" Target="../media/image59.svg"/><Relationship Id="rId15" Type="http://schemas.openxmlformats.org/officeDocument/2006/relationships/image" Target="../media/image69.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49.png"/><Relationship Id="rId14" Type="http://schemas.openxmlformats.org/officeDocument/2006/relationships/image" Target="../media/image54.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37.png"/><Relationship Id="rId1" Type="http://schemas.openxmlformats.org/officeDocument/2006/relationships/slideLayout" Target="../slideLayouts/slideLayout25.xml"/><Relationship Id="rId6" Type="http://schemas.openxmlformats.org/officeDocument/2006/relationships/image" Target="../media/image40.png"/><Relationship Id="rId5" Type="http://schemas.microsoft.com/office/2007/relationships/hdphoto" Target="../media/hdphoto1.wdp"/><Relationship Id="rId4" Type="http://schemas.openxmlformats.org/officeDocument/2006/relationships/image" Target="../media/image39.png"/><Relationship Id="rId9" Type="http://schemas.openxmlformats.org/officeDocument/2006/relationships/image" Target="../media/image57.png"/></Relationships>
</file>

<file path=ppt/slides/_rels/slide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notesSlide" Target="../notesSlides/notesSlide2.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4.svg"/></Relationships>
</file>

<file path=ppt/slides/_rels/slide6.xml.rels><?xml version="1.0" encoding="UTF-8" standalone="yes"?>
<Relationships xmlns="http://schemas.openxmlformats.org/package/2006/relationships"><Relationship Id="rId3" Type="http://schemas.openxmlformats.org/officeDocument/2006/relationships/image" Target="../media/image63.jpg"/><Relationship Id="rId7" Type="http://schemas.microsoft.com/office/2007/relationships/hdphoto" Target="../media/hdphoto4.wdp"/><Relationship Id="rId2" Type="http://schemas.openxmlformats.org/officeDocument/2006/relationships/notesSlide" Target="../notesSlides/notesSlide3.xml"/><Relationship Id="rId1" Type="http://schemas.openxmlformats.org/officeDocument/2006/relationships/slideLayout" Target="../slideLayouts/slideLayout68.xml"/><Relationship Id="rId6" Type="http://schemas.openxmlformats.org/officeDocument/2006/relationships/image" Target="../media/image65.png"/><Relationship Id="rId5" Type="http://schemas.microsoft.com/office/2007/relationships/hdphoto" Target="../media/hdphoto3.wdp"/><Relationship Id="rId4" Type="http://schemas.openxmlformats.org/officeDocument/2006/relationships/image" Target="../media/image64.png"/></Relationships>
</file>

<file path=ppt/slides/_rels/slide7.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4.xml"/><Relationship Id="rId1" Type="http://schemas.openxmlformats.org/officeDocument/2006/relationships/slideLayout" Target="../slideLayouts/slideLayout68.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74.svg"/></Relationships>
</file>

<file path=ppt/slides/_rels/slide9.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image" Target="../media/image62.png"/><Relationship Id="rId5" Type="http://schemas.openxmlformats.org/officeDocument/2006/relationships/image" Target="../media/image60.pn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1256EDC2-6405-BB83-F24A-4B296CADA51B}"/>
              </a:ext>
            </a:extLst>
          </p:cNvPr>
          <p:cNvPicPr>
            <a:picLocks noChangeAspect="1"/>
          </p:cNvPicPr>
          <p:nvPr/>
        </p:nvPicPr>
        <p:blipFill>
          <a:blip r:embed="rId9"/>
          <a:stretch>
            <a:fillRect/>
          </a:stretch>
        </p:blipFill>
        <p:spPr>
          <a:xfrm>
            <a:off x="229717" y="1311309"/>
            <a:ext cx="10649599" cy="2432016"/>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xmlns="" id="{EE2AD78A-B8AD-8CB1-236A-257F3FCA9E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09801" y="113327"/>
            <a:ext cx="1928833" cy="1928833"/>
          </a:xfrm>
          <a:prstGeom prst="rect">
            <a:avLst/>
          </a:prstGeom>
        </p:spPr>
      </p:pic>
    </p:spTree>
    <p:extLst>
      <p:ext uri="{BB962C8B-B14F-4D97-AF65-F5344CB8AC3E}">
        <p14:creationId xmlns:p14="http://schemas.microsoft.com/office/powerpoint/2010/main" val="403435524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randombar(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xmlns=""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 xmlns:asvg="http://schemas.microsoft.com/office/drawing/2016/SVG/main" r:embed="rId7"/>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8"/>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xmlns=""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xmlns=""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xmlns=""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Dựa vào đâu để xác định những nội dung cần báo cáo?</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Bằng cách nào có thể thu thập đầy đủ thông tin, số liệu cần thiết?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Vì sao cần lập bảng biểu trong bản </a:t>
              </a:r>
              <a:r>
                <a:rPr kumimoji="0" lang="vi-VN" sz="2400" i="0" u="none" strike="noStrike" kern="1200" cap="none" spc="0" normalizeH="0" baseline="0" noProof="0">
                  <a:ln w="0"/>
                  <a:solidFill>
                    <a:srgbClr val="002060"/>
                  </a:solidFill>
                  <a:effectLst/>
                  <a:uLnTx/>
                  <a:uFillTx/>
                  <a:latin typeface="Calibri" panose="020F0502020204030204" pitchFamily="34" charset="0"/>
                  <a:cs typeface="Calibri" panose="020F0502020204030204" pitchFamily="34" charset="0"/>
                </a:rPr>
                <a:t>báo </a:t>
              </a:r>
              <a:r>
                <a:rPr kumimoji="0" lang="vi-VN" sz="2400"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cáo</a:t>
              </a:r>
              <a:r>
                <a:rPr lang="en-US" sz="2400">
                  <a:ln w="0"/>
                  <a:solidFill>
                    <a:srgbClr val="002060"/>
                  </a:solidFill>
                  <a:latin typeface="Calibri" panose="020F0502020204030204" pitchFamily="34" charset="0"/>
                  <a:cs typeface="Calibri" panose="020F0502020204030204" pitchFamily="34" charset="0"/>
                </a:rPr>
                <a:t>?</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xmlns=""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1015663"/>
          </a:xfrm>
          <a:prstGeom prst="rect">
            <a:avLst/>
          </a:prstGeom>
          <a:noFill/>
        </p:spPr>
        <p:txBody>
          <a:bodyPr wrap="square" rtlCol="0">
            <a:spAutoFit/>
          </a:bodyPr>
          <a:lstStyle/>
          <a:p>
            <a:r>
              <a:rPr lang="vi-VN" sz="2000">
                <a:solidFill>
                  <a:srgbClr val="FF0000"/>
                </a:solidFill>
              </a:rPr>
              <a:t>Mục đích của báo </a:t>
            </a:r>
            <a:r>
              <a:rPr lang="vi-VN" sz="2000" smtClean="0">
                <a:solidFill>
                  <a:srgbClr val="FF0000"/>
                </a:solidFill>
              </a:rPr>
              <a:t>cáo</a:t>
            </a:r>
            <a:r>
              <a:rPr lang="en-US" sz="2000" smtClean="0">
                <a:solidFill>
                  <a:srgbClr val="FF0000"/>
                </a:solidFill>
              </a:rPr>
              <a:t>: </a:t>
            </a:r>
            <a:r>
              <a:rPr lang="vi-VN" sz="2000">
                <a:solidFill>
                  <a:srgbClr val="FF0000"/>
                </a:solidFill>
              </a:rPr>
              <a:t> Báo cáo được viết cho </a:t>
            </a:r>
            <a:r>
              <a:rPr lang="vi-VN" sz="2000" smtClean="0">
                <a:solidFill>
                  <a:srgbClr val="FF0000"/>
                </a:solidFill>
              </a:rPr>
              <a:t>ai?</a:t>
            </a:r>
            <a:r>
              <a:rPr lang="en-US" sz="2000" smtClean="0">
                <a:solidFill>
                  <a:srgbClr val="FF0000"/>
                </a:solidFill>
              </a:rPr>
              <a:t> </a:t>
            </a:r>
            <a:r>
              <a:rPr lang="vi-VN" sz="2000" smtClean="0">
                <a:solidFill>
                  <a:srgbClr val="FF0000"/>
                </a:solidFill>
              </a:rPr>
              <a:t>Báo </a:t>
            </a:r>
            <a:r>
              <a:rPr lang="vi-VN" sz="2000">
                <a:solidFill>
                  <a:srgbClr val="FF0000"/>
                </a:solidFill>
              </a:rPr>
              <a:t>cáo được viết để làm gì?</a:t>
            </a:r>
          </a:p>
          <a:p>
            <a:r>
              <a:rPr lang="vi-VN" sz="2000">
                <a:solidFill>
                  <a:srgbClr val="FF0000"/>
                </a:solidFill>
              </a:rPr>
              <a:t>Báo cáo cần cung cấp những thông tin gì</a:t>
            </a:r>
            <a:r>
              <a:rPr lang="vi-VN" sz="2000" smtClean="0">
                <a:solidFill>
                  <a:srgbClr val="FF0000"/>
                </a:solidFill>
              </a:rPr>
              <a:t>?</a:t>
            </a:r>
            <a:endParaRPr lang="vi-VN" sz="2000">
              <a:solidFill>
                <a:srgbClr val="FF0000"/>
              </a:solidFill>
            </a:endParaRPr>
          </a:p>
        </p:txBody>
      </p:sp>
      <p:sp>
        <p:nvSpPr>
          <p:cNvPr id="10" name="Rectangle 9"/>
          <p:cNvSpPr/>
          <p:nvPr/>
        </p:nvSpPr>
        <p:spPr>
          <a:xfrm>
            <a:off x="6744880" y="4976336"/>
            <a:ext cx="4892076" cy="707886"/>
          </a:xfrm>
          <a:prstGeom prst="rect">
            <a:avLst/>
          </a:prstGeom>
        </p:spPr>
        <p:txBody>
          <a:bodyPr wrap="square">
            <a:spAutoFit/>
          </a:bodyPr>
          <a:lstStyle/>
          <a:p>
            <a:r>
              <a:rPr lang="en-US" sz="2000">
                <a:solidFill>
                  <a:schemeClr val="accent5">
                    <a:lumMod val="75000"/>
                  </a:schemeClr>
                </a:solidFill>
                <a:latin typeface="Arial (Body)"/>
              </a:rPr>
              <a:t>Đ</a:t>
            </a:r>
            <a:r>
              <a:rPr lang="vi-VN" sz="2000" smtClean="0">
                <a:solidFill>
                  <a:schemeClr val="accent5">
                    <a:lumMod val="75000"/>
                  </a:schemeClr>
                </a:solidFill>
                <a:latin typeface="Arial (Body)"/>
              </a:rPr>
              <a:t>ể </a:t>
            </a:r>
            <a:r>
              <a:rPr lang="en-US" sz="2000" smtClean="0">
                <a:solidFill>
                  <a:schemeClr val="accent5">
                    <a:lumMod val="75000"/>
                  </a:schemeClr>
                </a:solidFill>
                <a:latin typeface="Arial (Body)"/>
              </a:rPr>
              <a:t>báo cáo được ngắn gọn,</a:t>
            </a:r>
            <a:r>
              <a:rPr lang="en-US" sz="2000" smtClean="0">
                <a:solidFill>
                  <a:schemeClr val="accent5">
                    <a:lumMod val="75000"/>
                  </a:schemeClr>
                </a:solidFill>
              </a:rPr>
              <a:t> </a:t>
            </a:r>
            <a:r>
              <a:rPr lang="vi-VN" sz="2000" smtClean="0">
                <a:solidFill>
                  <a:schemeClr val="accent5">
                    <a:lumMod val="75000"/>
                  </a:schemeClr>
                </a:solidFill>
              </a:rPr>
              <a:t>giúp </a:t>
            </a:r>
            <a:r>
              <a:rPr lang="vi-VN" sz="2000">
                <a:solidFill>
                  <a:schemeClr val="accent5">
                    <a:lumMod val="75000"/>
                  </a:schemeClr>
                </a:solidFill>
              </a:rPr>
              <a:t>người đọc dễ dàng theo dõi nội dung.</a:t>
            </a:r>
            <a:endParaRPr lang="en-US" sz="2000">
              <a:solidFill>
                <a:schemeClr val="accent5">
                  <a:lumMod val="75000"/>
                </a:schemeClr>
              </a:solidFill>
            </a:endParaRPr>
          </a:p>
        </p:txBody>
      </p:sp>
      <p:sp>
        <p:nvSpPr>
          <p:cNvPr id="24" name="TextBox 23"/>
          <p:cNvSpPr txBox="1"/>
          <p:nvPr/>
        </p:nvSpPr>
        <p:spPr>
          <a:xfrm>
            <a:off x="6744880" y="3961038"/>
            <a:ext cx="4842749" cy="1015663"/>
          </a:xfrm>
          <a:prstGeom prst="rect">
            <a:avLst/>
          </a:prstGeom>
          <a:noFill/>
        </p:spPr>
        <p:txBody>
          <a:bodyPr wrap="square" rtlCol="0">
            <a:spAutoFit/>
          </a:bodyPr>
          <a:lstStyle/>
          <a:p>
            <a:pPr lvl="0"/>
            <a:r>
              <a:rPr lang="en-US" sz="2000" smtClean="0">
                <a:solidFill>
                  <a:srgbClr val="7030A0"/>
                </a:solidFill>
              </a:rPr>
              <a:t>T</a:t>
            </a:r>
            <a:r>
              <a:rPr lang="vi-VN" sz="2000" smtClean="0">
                <a:solidFill>
                  <a:srgbClr val="7030A0"/>
                </a:solidFill>
              </a:rPr>
              <a:t>hu </a:t>
            </a:r>
            <a:r>
              <a:rPr lang="vi-VN" sz="2000">
                <a:solidFill>
                  <a:srgbClr val="7030A0"/>
                </a:solidFill>
              </a:rPr>
              <a:t>thập thông tin từ các nguồn khác nhau, như tài </a:t>
            </a:r>
            <a:r>
              <a:rPr lang="vi-VN" sz="2000" smtClean="0">
                <a:solidFill>
                  <a:srgbClr val="7030A0"/>
                </a:solidFill>
              </a:rPr>
              <a:t>liệu, </a:t>
            </a:r>
            <a:r>
              <a:rPr lang="vi-VN" sz="2000">
                <a:solidFill>
                  <a:srgbClr val="7030A0"/>
                </a:solidFill>
              </a:rPr>
              <a:t>dữ liệu thực </a:t>
            </a:r>
            <a:r>
              <a:rPr lang="en-US" sz="2000" smtClean="0">
                <a:solidFill>
                  <a:srgbClr val="7030A0"/>
                </a:solidFill>
              </a:rPr>
              <a:t>tế</a:t>
            </a:r>
            <a:r>
              <a:rPr lang="vi-VN" sz="2000" smtClean="0">
                <a:solidFill>
                  <a:srgbClr val="7030A0"/>
                </a:solidFill>
              </a:rPr>
              <a:t>, </a:t>
            </a:r>
            <a:r>
              <a:rPr lang="vi-VN" sz="2000">
                <a:solidFill>
                  <a:srgbClr val="7030A0"/>
                </a:solidFill>
              </a:rPr>
              <a:t>phỏng </a:t>
            </a:r>
            <a:r>
              <a:rPr lang="vi-VN" sz="2000" smtClean="0">
                <a:solidFill>
                  <a:srgbClr val="7030A0"/>
                </a:solidFill>
              </a:rPr>
              <a:t>vấn.</a:t>
            </a:r>
            <a:endParaRPr lang="en-US" sz="2000">
              <a:solidFill>
                <a:srgbClr val="7030A0"/>
              </a:solidFill>
            </a:endParaRPr>
          </a:p>
        </p:txBody>
      </p:sp>
      <p:sp>
        <p:nvSpPr>
          <p:cNvPr id="30" name="Hình chữ nhật 30">
            <a:extLst>
              <a:ext uri="{FF2B5EF4-FFF2-40B4-BE49-F238E27FC236}">
                <a16:creationId xmlns:a16="http://schemas.microsoft.com/office/drawing/2014/main" xmlns="" id="{6628342A-20A8-612F-EE97-8BB1B6D98DFD}"/>
              </a:ext>
            </a:extLst>
          </p:cNvPr>
          <p:cNvSpPr/>
          <p:nvPr/>
        </p:nvSpPr>
        <p:spPr>
          <a:xfrm>
            <a:off x="6510690" y="2413988"/>
            <a:ext cx="4843758" cy="3016210"/>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Trước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791684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 calcmode="lin" valueType="num">
                                      <p:cBhvr additive="base">
                                        <p:cTn id="16" dur="500" fill="hold"/>
                                        <p:tgtEl>
                                          <p:spTgt spid="21"/>
                                        </p:tgtEl>
                                        <p:attrNameLst>
                                          <p:attrName>ppt_x</p:attrName>
                                        </p:attrNameLst>
                                      </p:cBhvr>
                                      <p:tavLst>
                                        <p:tav tm="0">
                                          <p:val>
                                            <p:strVal val="#ppt_x"/>
                                          </p:val>
                                        </p:tav>
                                        <p:tav tm="100000">
                                          <p:val>
                                            <p:strVal val="#ppt_x"/>
                                          </p:val>
                                        </p:tav>
                                      </p:tavLst>
                                    </p:anim>
                                    <p:anim calcmode="lin" valueType="num">
                                      <p:cBhvr additive="base">
                                        <p:cTn id="1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1000"/>
                                        <p:tgtEl>
                                          <p:spTgt spid="30"/>
                                        </p:tgtEl>
                                      </p:cBhvr>
                                    </p:animEffect>
                                    <p:anim calcmode="lin" valueType="num">
                                      <p:cBhvr>
                                        <p:cTn id="23" dur="1000" fill="hold"/>
                                        <p:tgtEl>
                                          <p:spTgt spid="30"/>
                                        </p:tgtEl>
                                        <p:attrNameLst>
                                          <p:attrName>ppt_x</p:attrName>
                                        </p:attrNameLst>
                                      </p:cBhvr>
                                      <p:tavLst>
                                        <p:tav tm="0">
                                          <p:val>
                                            <p:strVal val="#ppt_x"/>
                                          </p:val>
                                        </p:tav>
                                        <p:tav tm="100000">
                                          <p:val>
                                            <p:strVal val="#ppt_x"/>
                                          </p:val>
                                        </p:tav>
                                      </p:tavLst>
                                    </p:anim>
                                    <p:anim calcmode="lin" valueType="num">
                                      <p:cBhvr>
                                        <p:cTn id="2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xmlns="" id="{4147A61F-3493-FE6F-AF6B-CEB7464C8D08}"/>
              </a:ext>
            </a:extLst>
          </p:cNvPr>
          <p:cNvSpPr/>
          <p:nvPr/>
        </p:nvSpPr>
        <p:spPr>
          <a:xfrm>
            <a:off x="6158343" y="1713835"/>
            <a:ext cx="5897822"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 xmlns:asvg="http://schemas.microsoft.com/office/drawing/2016/SVG/main" r:embed="rId7"/>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8"/>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 name="Nhóm 28">
            <a:extLst>
              <a:ext uri="{FF2B5EF4-FFF2-40B4-BE49-F238E27FC236}">
                <a16:creationId xmlns:a16="http://schemas.microsoft.com/office/drawing/2014/main" xmlns="" id="{3BDB8A03-401B-B771-181E-E3990F6F8A76}"/>
              </a:ext>
            </a:extLst>
          </p:cNvPr>
          <p:cNvGrpSpPr/>
          <p:nvPr/>
        </p:nvGrpSpPr>
        <p:grpSpPr>
          <a:xfrm>
            <a:off x="465272" y="2085510"/>
            <a:ext cx="5215468" cy="4167356"/>
            <a:chOff x="11072436" y="4357595"/>
            <a:chExt cx="6023019" cy="1694573"/>
          </a:xfrm>
        </p:grpSpPr>
        <p:sp>
          <p:nvSpPr>
            <p:cNvPr id="5" name="Hình chữ nhật: Góc Tròn 29">
              <a:extLst>
                <a:ext uri="{FF2B5EF4-FFF2-40B4-BE49-F238E27FC236}">
                  <a16:creationId xmlns:a16="http://schemas.microsoft.com/office/drawing/2014/main" xmlns="" id="{96635CE1-7905-B745-3C8C-10BB0881B323}"/>
                </a:ext>
              </a:extLst>
            </p:cNvPr>
            <p:cNvSpPr/>
            <p:nvPr/>
          </p:nvSpPr>
          <p:spPr>
            <a:xfrm>
              <a:off x="11072436" y="4357595"/>
              <a:ext cx="6023019" cy="169457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 name="Hình chữ nhật 30">
              <a:extLst>
                <a:ext uri="{FF2B5EF4-FFF2-40B4-BE49-F238E27FC236}">
                  <a16:creationId xmlns:a16="http://schemas.microsoft.com/office/drawing/2014/main" xmlns="" id="{6628342A-20A8-612F-EE97-8BB1B6D98DFD}"/>
                </a:ext>
              </a:extLst>
            </p:cNvPr>
            <p:cNvSpPr/>
            <p:nvPr/>
          </p:nvSpPr>
          <p:spPr>
            <a:xfrm>
              <a:off x="11131581" y="4476405"/>
              <a:ext cx="5654118" cy="107630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Tr</a:t>
              </a:r>
              <a:r>
                <a:rPr kumimoji="0" lang="en-US" sz="2400" b="1"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ong</a:t>
              </a:r>
              <a:r>
                <a:rPr kumimoji="0" lang="vi-VN" sz="2400" b="1" i="0" u="none" strike="noStrike" kern="1200" cap="none" spc="0" normalizeH="0" baseline="0" noProof="0" smtClean="0">
                  <a:ln w="0"/>
                  <a:solidFill>
                    <a:srgbClr val="00206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khi viết:</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Cần chú ý điều gì khi viết quốc hiệu, tiêu ngữ (hoặc tên tổ chức)?</a:t>
              </a:r>
              <a:endParaRPr lang="en-US" sz="2400">
                <a:ln w="0"/>
                <a:solidFill>
                  <a:srgbClr val="002060"/>
                </a:solidFill>
                <a:latin typeface="Calibri" panose="020F0502020204030204" pitchFamily="34" charset="0"/>
                <a:cs typeface="Calibri" panose="020F0502020204030204" pitchFamily="34" charset="0"/>
              </a:endParaRP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Trình bày các công việc như thế nào để dễ theo dõi?</a:t>
              </a:r>
            </a:p>
            <a:p>
              <a:pPr marL="457200" lvl="0" indent="-457200" algn="just" defTabSz="609630">
                <a:buFont typeface="Arial" panose="020B0604020202020204" pitchFamily="34" charset="0"/>
                <a:buChar char="•"/>
                <a:defRPr/>
              </a:pPr>
              <a:r>
                <a:rPr lang="vi-VN" sz="2400">
                  <a:ln w="0"/>
                  <a:solidFill>
                    <a:srgbClr val="002060"/>
                  </a:solidFill>
                  <a:latin typeface="Calibri" panose="020F0502020204030204" pitchFamily="34" charset="0"/>
                  <a:cs typeface="Calibri" panose="020F0502020204030204" pitchFamily="34" charset="0"/>
                </a:rPr>
                <a:t>Làm thế nào để trình bày bảng biểu khoa học, đẹp mắt?</a:t>
              </a:r>
              <a:endParaRPr lang="en-US" sz="2400" dirty="0">
                <a:ln w="0"/>
                <a:solidFill>
                  <a:srgbClr val="002060"/>
                </a:solidFill>
                <a:latin typeface="Calibri" panose="020F0502020204030204" pitchFamily="34" charset="0"/>
                <a:cs typeface="Calibri" panose="020F0502020204030204" pitchFamily="34" charset="0"/>
              </a:endParaRPr>
            </a:p>
          </p:txBody>
        </p:sp>
      </p:grpSp>
      <p:sp>
        <p:nvSpPr>
          <p:cNvPr id="21" name="Hình chữ nhật: Góc Tròn 29">
            <a:extLst>
              <a:ext uri="{FF2B5EF4-FFF2-40B4-BE49-F238E27FC236}">
                <a16:creationId xmlns:a16="http://schemas.microsoft.com/office/drawing/2014/main" xmlns="" id="{96635CE1-7905-B745-3C8C-10BB0881B323}"/>
              </a:ext>
            </a:extLst>
          </p:cNvPr>
          <p:cNvSpPr/>
          <p:nvPr/>
        </p:nvSpPr>
        <p:spPr>
          <a:xfrm>
            <a:off x="6339839" y="2043082"/>
            <a:ext cx="5536292"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655602" y="2514717"/>
            <a:ext cx="5162280" cy="1200329"/>
          </a:xfrm>
          <a:prstGeom prst="rect">
            <a:avLst/>
          </a:prstGeom>
          <a:noFill/>
        </p:spPr>
        <p:txBody>
          <a:bodyPr wrap="square" rtlCol="0">
            <a:spAutoFit/>
          </a:bodyPr>
          <a:lstStyle/>
          <a:p>
            <a:r>
              <a:rPr lang="en-US" sz="2400">
                <a:solidFill>
                  <a:srgbClr val="FF0000"/>
                </a:solidFill>
              </a:rPr>
              <a:t>Quốc hiệu viết in hoa. Tiêu ngữ viết ở căn giữa, viết hoa chữ cái đầu từ, giữa 2 từ có dấu gạch </a:t>
            </a:r>
            <a:r>
              <a:rPr lang="en-US" sz="2400" smtClean="0">
                <a:solidFill>
                  <a:srgbClr val="FF0000"/>
                </a:solidFill>
              </a:rPr>
              <a:t>nối. Tên tổ chức viết hoa</a:t>
            </a:r>
            <a:endParaRPr lang="en-US" sz="2400">
              <a:solidFill>
                <a:srgbClr val="FF0000"/>
              </a:solidFill>
            </a:endParaRPr>
          </a:p>
        </p:txBody>
      </p:sp>
      <p:sp>
        <p:nvSpPr>
          <p:cNvPr id="10" name="Rectangle 9"/>
          <p:cNvSpPr/>
          <p:nvPr/>
        </p:nvSpPr>
        <p:spPr>
          <a:xfrm>
            <a:off x="6655602" y="4702752"/>
            <a:ext cx="4892076" cy="1200329"/>
          </a:xfrm>
          <a:prstGeom prst="rect">
            <a:avLst/>
          </a:prstGeom>
        </p:spPr>
        <p:txBody>
          <a:bodyPr wrap="square">
            <a:spAutoFit/>
          </a:bodyPr>
          <a:lstStyle/>
          <a:p>
            <a:r>
              <a:rPr lang="en-US" sz="2000" smtClean="0">
                <a:solidFill>
                  <a:schemeClr val="accent5">
                    <a:lumMod val="75000"/>
                  </a:schemeClr>
                </a:solidFill>
                <a:latin typeface="Arial (Body)"/>
              </a:rPr>
              <a:t>Dựa vào số liệu, </a:t>
            </a:r>
            <a:r>
              <a:rPr lang="vi-VN" sz="2000" smtClean="0">
                <a:solidFill>
                  <a:schemeClr val="accent5">
                    <a:lumMod val="75000"/>
                  </a:schemeClr>
                </a:solidFill>
              </a:rPr>
              <a:t>nội dung</a:t>
            </a:r>
            <a:r>
              <a:rPr lang="en-US" sz="2000" smtClean="0">
                <a:solidFill>
                  <a:schemeClr val="accent5">
                    <a:lumMod val="75000"/>
                  </a:schemeClr>
                </a:solidFill>
              </a:rPr>
              <a:t> </a:t>
            </a:r>
            <a:r>
              <a:rPr lang="en-US" sz="2400" smtClean="0">
                <a:solidFill>
                  <a:schemeClr val="accent5">
                    <a:lumMod val="75000"/>
                  </a:schemeClr>
                </a:solidFill>
              </a:rPr>
              <a:t>cần báo cáo, chọn bảng biểu thể hiện số liệu ở mỗi cột, hàng theo thứ tự hợp lí</a:t>
            </a:r>
            <a:r>
              <a:rPr lang="vi-VN" sz="2400" smtClean="0">
                <a:solidFill>
                  <a:schemeClr val="accent5">
                    <a:lumMod val="75000"/>
                  </a:schemeClr>
                </a:solidFill>
              </a:rPr>
              <a:t>.</a:t>
            </a:r>
            <a:endParaRPr lang="en-US" sz="2400">
              <a:solidFill>
                <a:schemeClr val="accent5">
                  <a:lumMod val="75000"/>
                </a:schemeClr>
              </a:solidFill>
            </a:endParaRPr>
          </a:p>
        </p:txBody>
      </p:sp>
      <p:sp>
        <p:nvSpPr>
          <p:cNvPr id="24" name="TextBox 23"/>
          <p:cNvSpPr txBox="1"/>
          <p:nvPr/>
        </p:nvSpPr>
        <p:spPr>
          <a:xfrm>
            <a:off x="6704930" y="3594756"/>
            <a:ext cx="4999528" cy="1107996"/>
          </a:xfrm>
          <a:prstGeom prst="rect">
            <a:avLst/>
          </a:prstGeom>
          <a:noFill/>
        </p:spPr>
        <p:txBody>
          <a:bodyPr wrap="square" rtlCol="0">
            <a:spAutoFit/>
          </a:bodyPr>
          <a:lstStyle/>
          <a:p>
            <a:pPr lvl="0"/>
            <a:r>
              <a:rPr lang="en-US" sz="2200" smtClean="0">
                <a:solidFill>
                  <a:srgbClr val="7030A0"/>
                </a:solidFill>
                <a:latin typeface="Aarial"/>
                <a:ea typeface="Cambria" panose="02040503050406030204" pitchFamily="18" charset="0"/>
              </a:rPr>
              <a:t>N</a:t>
            </a:r>
            <a:r>
              <a:rPr lang="vi-VN" sz="2200" smtClean="0">
                <a:solidFill>
                  <a:srgbClr val="7030A0"/>
                </a:solidFill>
                <a:latin typeface="Aarial"/>
                <a:ea typeface="Cambria" panose="02040503050406030204" pitchFamily="18" charset="0"/>
              </a:rPr>
              <a:t>êu </a:t>
            </a:r>
            <a:r>
              <a:rPr lang="vi-VN" sz="2200">
                <a:solidFill>
                  <a:srgbClr val="7030A0"/>
                </a:solidFill>
                <a:latin typeface="Aarial"/>
                <a:ea typeface="Cambria" panose="02040503050406030204" pitchFamily="18" charset="0"/>
              </a:rPr>
              <a:t>công việc đã thực hiện </a:t>
            </a:r>
            <a:r>
              <a:rPr lang="vi-VN" sz="2200" smtClean="0">
                <a:solidFill>
                  <a:srgbClr val="7030A0"/>
                </a:solidFill>
                <a:latin typeface="Aarial"/>
                <a:ea typeface="Cambria" panose="02040503050406030204" pitchFamily="18" charset="0"/>
              </a:rPr>
              <a:t>theo</a:t>
            </a:r>
            <a:r>
              <a:rPr lang="en-US" sz="2200">
                <a:solidFill>
                  <a:srgbClr val="7030A0"/>
                </a:solidFill>
                <a:latin typeface="Aarial"/>
                <a:ea typeface="Cambria" panose="02040503050406030204" pitchFamily="18" charset="0"/>
              </a:rPr>
              <a:t> </a:t>
            </a:r>
            <a:r>
              <a:rPr lang="vi-VN" sz="2200" smtClean="0">
                <a:solidFill>
                  <a:srgbClr val="7030A0"/>
                </a:solidFill>
                <a:latin typeface="Aarial"/>
                <a:ea typeface="Cambria" panose="02040503050406030204" pitchFamily="18" charset="0"/>
              </a:rPr>
              <a:t>từng </a:t>
            </a:r>
            <a:r>
              <a:rPr lang="vi-VN" sz="2200">
                <a:solidFill>
                  <a:srgbClr val="7030A0"/>
                </a:solidFill>
                <a:latin typeface="Aarial"/>
                <a:ea typeface="Cambria" panose="02040503050406030204" pitchFamily="18" charset="0"/>
              </a:rPr>
              <a:t>lĩnh vực, được sắp xếp theo mục để dễ theo </a:t>
            </a:r>
            <a:r>
              <a:rPr lang="vi-VN" sz="2200" smtClean="0">
                <a:solidFill>
                  <a:srgbClr val="7030A0"/>
                </a:solidFill>
                <a:latin typeface="Aarial"/>
                <a:ea typeface="Cambria" panose="02040503050406030204" pitchFamily="18" charset="0"/>
              </a:rPr>
              <a:t>dõi</a:t>
            </a:r>
            <a:r>
              <a:rPr lang="en-US" sz="2200" smtClean="0">
                <a:solidFill>
                  <a:srgbClr val="7030A0"/>
                </a:solidFill>
                <a:latin typeface="Aarial"/>
                <a:ea typeface="Cambria" panose="02040503050406030204" pitchFamily="18" charset="0"/>
              </a:rPr>
              <a:t>.</a:t>
            </a:r>
            <a:endParaRPr lang="en-US" sz="2200">
              <a:solidFill>
                <a:srgbClr val="7030A0"/>
              </a:solidFill>
              <a:latin typeface="Aarial"/>
            </a:endParaRPr>
          </a:p>
        </p:txBody>
      </p:sp>
      <p:sp>
        <p:nvSpPr>
          <p:cNvPr id="30" name="Hình chữ nhật 30">
            <a:extLst>
              <a:ext uri="{FF2B5EF4-FFF2-40B4-BE49-F238E27FC236}">
                <a16:creationId xmlns:a16="http://schemas.microsoft.com/office/drawing/2014/main" xmlns="" id="{6628342A-20A8-612F-EE97-8BB1B6D98DFD}"/>
              </a:ext>
            </a:extLst>
          </p:cNvPr>
          <p:cNvSpPr/>
          <p:nvPr/>
        </p:nvSpPr>
        <p:spPr>
          <a:xfrm>
            <a:off x="6508773" y="2156616"/>
            <a:ext cx="4335238" cy="3016210"/>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Tr</a:t>
            </a:r>
            <a:r>
              <a:rPr lang="en-US" sz="2400" b="1">
                <a:ln w="0"/>
                <a:solidFill>
                  <a:srgbClr val="FF0000"/>
                </a:solidFill>
                <a:latin typeface="Calibri" panose="020F0502020204030204" pitchFamily="34" charset="0"/>
                <a:cs typeface="Calibri" panose="020F0502020204030204" pitchFamily="34" charset="0"/>
              </a:rPr>
              <a:t>ong</a:t>
            </a:r>
            <a:r>
              <a:rPr kumimoji="0" lang="vi-VN" sz="2400" b="1"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r>
              <a:rPr kumimoji="0" lang="vi-VN" sz="2400" b="1"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rPr>
              <a:t>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934368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10" grpId="0"/>
      <p:bldP spid="24"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3">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30345" y="-1"/>
            <a:ext cx="5441494" cy="3017479"/>
          </a:xfrm>
          <a:prstGeom prst="rect">
            <a:avLst/>
          </a:prstGeom>
        </p:spPr>
      </p:pic>
      <p:sp>
        <p:nvSpPr>
          <p:cNvPr id="29" name="Rectangle: Rounded Corners 6">
            <a:extLst>
              <a:ext uri="{FF2B5EF4-FFF2-40B4-BE49-F238E27FC236}">
                <a16:creationId xmlns:a16="http://schemas.microsoft.com/office/drawing/2014/main" xmlns="" id="{4147A61F-3493-FE6F-AF6B-CEB7464C8D08}"/>
              </a:ext>
            </a:extLst>
          </p:cNvPr>
          <p:cNvSpPr/>
          <p:nvPr/>
        </p:nvSpPr>
        <p:spPr>
          <a:xfrm>
            <a:off x="6158342" y="1666888"/>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6">
            <a:duotone>
              <a:schemeClr val="accent6">
                <a:shade val="45000"/>
                <a:satMod val="135000"/>
              </a:schemeClr>
              <a:prstClr val="white"/>
            </a:duotone>
            <a:extLst>
              <a:ext uri="{96DAC541-7B7A-43D3-8B79-37D633B846F1}">
                <asvg:svgBlip xmlns="" xmlns:asvg="http://schemas.microsoft.com/office/drawing/2016/SVG/main" r:embed="rId7"/>
              </a:ext>
            </a:extLst>
          </a:blip>
          <a:srcRect r="7349" b="50855"/>
          <a:stretch/>
        </p:blipFill>
        <p:spPr>
          <a:xfrm flipH="1">
            <a:off x="-37048" y="3487653"/>
            <a:ext cx="6220108" cy="3370347"/>
          </a:xfrm>
          <a:prstGeom prst="rect">
            <a:avLst/>
          </a:prstGeom>
        </p:spPr>
      </p:pic>
      <p:pic>
        <p:nvPicPr>
          <p:cNvPr id="11" name="Picture 5"/>
          <p:cNvPicPr>
            <a:picLocks noChangeAspect="1"/>
          </p:cNvPicPr>
          <p:nvPr/>
        </p:nvPicPr>
        <p:blipFill>
          <a:blip r:embed="rId8"/>
          <a:srcRect/>
          <a:stretch>
            <a:fillRect/>
          </a:stretch>
        </p:blipFill>
        <p:spPr>
          <a:xfrm>
            <a:off x="408593" y="-1282688"/>
            <a:ext cx="4943695" cy="7037360"/>
          </a:xfrm>
          <a:prstGeom prst="rect">
            <a:avLst/>
          </a:prstGeom>
        </p:spPr>
      </p:pic>
      <p:grpSp>
        <p:nvGrpSpPr>
          <p:cNvPr id="12" name="Group 11"/>
          <p:cNvGrpSpPr/>
          <p:nvPr/>
        </p:nvGrpSpPr>
        <p:grpSpPr>
          <a:xfrm>
            <a:off x="304960" y="228601"/>
            <a:ext cx="11751205" cy="1164264"/>
            <a:chOff x="2098934" y="2575361"/>
            <a:chExt cx="8536164" cy="1355733"/>
          </a:xfrm>
        </p:grpSpPr>
        <p:sp>
          <p:nvSpPr>
            <p:cNvPr id="13" name="Rounded Rectangle 12"/>
            <p:cNvSpPr/>
            <p:nvPr/>
          </p:nvSpPr>
          <p:spPr>
            <a:xfrm>
              <a:off x="2098934" y="2729311"/>
              <a:ext cx="8512962" cy="1201783"/>
            </a:xfrm>
            <a:prstGeom prst="roundRect">
              <a:avLst/>
            </a:prstGeom>
            <a:solidFill>
              <a:srgbClr val="D63700"/>
            </a:solid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14" name="Rounded Rectangle 13"/>
            <p:cNvSpPr/>
            <p:nvPr/>
          </p:nvSpPr>
          <p:spPr>
            <a:xfrm>
              <a:off x="2102563" y="2575361"/>
              <a:ext cx="8532535" cy="1215609"/>
            </a:xfrm>
            <a:prstGeom prst="roundRect">
              <a:avLst/>
            </a:prstGeom>
            <a:solidFill>
              <a:schemeClr val="bg1"/>
            </a:solid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3200" b="1"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Trao </a:t>
              </a: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đổi về những điểm cần lưu ý khi viết báo cáo công việc.</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7" name="Rectangle: Rounded Corners 6">
            <a:extLst>
              <a:ext uri="{FF2B5EF4-FFF2-40B4-BE49-F238E27FC236}">
                <a16:creationId xmlns:a16="http://schemas.microsoft.com/office/drawing/2014/main" xmlns="" id="{4147A61F-3493-FE6F-AF6B-CEB7464C8D08}"/>
              </a:ext>
            </a:extLst>
          </p:cNvPr>
          <p:cNvSpPr/>
          <p:nvPr/>
        </p:nvSpPr>
        <p:spPr>
          <a:xfrm>
            <a:off x="206531" y="1637413"/>
            <a:ext cx="5730240" cy="496216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Hình chữ nhật: Góc Tròn 29">
            <a:extLst>
              <a:ext uri="{FF2B5EF4-FFF2-40B4-BE49-F238E27FC236}">
                <a16:creationId xmlns:a16="http://schemas.microsoft.com/office/drawing/2014/main" xmlns="" id="{96635CE1-7905-B745-3C8C-10BB0881B323}"/>
              </a:ext>
            </a:extLst>
          </p:cNvPr>
          <p:cNvSpPr/>
          <p:nvPr/>
        </p:nvSpPr>
        <p:spPr>
          <a:xfrm>
            <a:off x="465272" y="2085510"/>
            <a:ext cx="5215468" cy="4167356"/>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1" name="Hình chữ nhật: Góc Tròn 29">
            <a:extLst>
              <a:ext uri="{FF2B5EF4-FFF2-40B4-BE49-F238E27FC236}">
                <a16:creationId xmlns:a16="http://schemas.microsoft.com/office/drawing/2014/main" xmlns="" id="{96635CE1-7905-B745-3C8C-10BB0881B323}"/>
              </a:ext>
            </a:extLst>
          </p:cNvPr>
          <p:cNvSpPr/>
          <p:nvPr/>
        </p:nvSpPr>
        <p:spPr>
          <a:xfrm>
            <a:off x="6339839" y="2043082"/>
            <a:ext cx="5303093" cy="4209783"/>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6730345" y="2819048"/>
            <a:ext cx="4970474" cy="830997"/>
          </a:xfrm>
          <a:prstGeom prst="rect">
            <a:avLst/>
          </a:prstGeom>
          <a:noFill/>
        </p:spPr>
        <p:txBody>
          <a:bodyPr wrap="square" rtlCol="0">
            <a:spAutoFit/>
          </a:bodyPr>
          <a:lstStyle/>
          <a:p>
            <a:r>
              <a:rPr lang="en-US" sz="2400" smtClean="0">
                <a:solidFill>
                  <a:srgbClr val="FF0000"/>
                </a:solidFill>
              </a:rPr>
              <a:t>Kiểm tra lỗi chính tả, ngữ pháp, các thông tin, số liệu đã chính xác chưa.</a:t>
            </a:r>
            <a:endParaRPr lang="vi-VN" sz="2400">
              <a:solidFill>
                <a:srgbClr val="FF0000"/>
              </a:solidFill>
            </a:endParaRPr>
          </a:p>
        </p:txBody>
      </p:sp>
      <p:sp>
        <p:nvSpPr>
          <p:cNvPr id="24" name="TextBox 23"/>
          <p:cNvSpPr txBox="1"/>
          <p:nvPr/>
        </p:nvSpPr>
        <p:spPr>
          <a:xfrm>
            <a:off x="6733270" y="3756717"/>
            <a:ext cx="4842749" cy="1200329"/>
          </a:xfrm>
          <a:prstGeom prst="rect">
            <a:avLst/>
          </a:prstGeom>
          <a:noFill/>
        </p:spPr>
        <p:txBody>
          <a:bodyPr wrap="square" rtlCol="0">
            <a:spAutoFit/>
          </a:bodyPr>
          <a:lstStyle/>
          <a:p>
            <a:pPr lvl="0"/>
            <a:r>
              <a:rPr lang="en-US" sz="2400" smtClean="0">
                <a:solidFill>
                  <a:srgbClr val="7030A0"/>
                </a:solidFill>
              </a:rPr>
              <a:t>Căn cứ vào mẫu báo cáo, mục đích báo cáo </a:t>
            </a:r>
            <a:r>
              <a:rPr lang="vi-VN" sz="2400">
                <a:ln w="0"/>
                <a:solidFill>
                  <a:srgbClr val="7030A0"/>
                </a:solidFill>
                <a:latin typeface="Calibri" panose="020F0502020204030204" pitchFamily="34" charset="0"/>
                <a:cs typeface="Calibri" panose="020F0502020204030204" pitchFamily="34" charset="0"/>
              </a:rPr>
              <a:t>để biết bản báo cáo được trình bày đúng yêu </a:t>
            </a:r>
            <a:r>
              <a:rPr lang="vi-VN" sz="2400" smtClean="0">
                <a:ln w="0"/>
                <a:solidFill>
                  <a:srgbClr val="7030A0"/>
                </a:solidFill>
                <a:latin typeface="Calibri" panose="020F0502020204030204" pitchFamily="34" charset="0"/>
                <a:cs typeface="Calibri" panose="020F0502020204030204" pitchFamily="34" charset="0"/>
              </a:rPr>
              <a:t>cầu</a:t>
            </a:r>
            <a:r>
              <a:rPr lang="en-US" sz="2400">
                <a:ln w="0"/>
                <a:solidFill>
                  <a:srgbClr val="7030A0"/>
                </a:solidFill>
                <a:latin typeface="Calibri" panose="020F0502020204030204" pitchFamily="34" charset="0"/>
                <a:cs typeface="Calibri" panose="020F0502020204030204" pitchFamily="34" charset="0"/>
              </a:rPr>
              <a:t>.</a:t>
            </a:r>
            <a:r>
              <a:rPr lang="en-US" sz="2400" smtClean="0">
                <a:solidFill>
                  <a:srgbClr val="7030A0"/>
                </a:solidFill>
              </a:rPr>
              <a:t> </a:t>
            </a:r>
            <a:endParaRPr lang="en-US" sz="2400">
              <a:solidFill>
                <a:srgbClr val="7030A0"/>
              </a:solidFill>
            </a:endParaRPr>
          </a:p>
        </p:txBody>
      </p:sp>
      <p:sp>
        <p:nvSpPr>
          <p:cNvPr id="30" name="Hình chữ nhật 30">
            <a:extLst>
              <a:ext uri="{FF2B5EF4-FFF2-40B4-BE49-F238E27FC236}">
                <a16:creationId xmlns:a16="http://schemas.microsoft.com/office/drawing/2014/main" xmlns="" id="{6628342A-20A8-612F-EE97-8BB1B6D98DFD}"/>
              </a:ext>
            </a:extLst>
          </p:cNvPr>
          <p:cNvSpPr/>
          <p:nvPr/>
        </p:nvSpPr>
        <p:spPr>
          <a:xfrm>
            <a:off x="6510690" y="2413988"/>
            <a:ext cx="4843758" cy="2646878"/>
          </a:xfrm>
          <a:prstGeom prst="rect">
            <a:avLst/>
          </a:prstGeom>
          <a:noFill/>
        </p:spPr>
        <p:txBody>
          <a:bodyPr wrap="square" lIns="60960" tIns="30480" rIns="60960" bIns="30480">
            <a:spAutoFit/>
          </a:bodyPr>
          <a:lstStyle/>
          <a:p>
            <a:pPr lvl="0" algn="just" defTabSz="609630">
              <a:defRPr/>
            </a:pPr>
            <a:r>
              <a:rPr lang="vi-VN" sz="2400" b="1">
                <a:ln w="0"/>
                <a:solidFill>
                  <a:srgbClr val="FF0000"/>
                </a:solidFill>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a:ln w="0"/>
              <a:solidFill>
                <a:srgbClr val="FF0000"/>
              </a:solidFill>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vi-VN"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endParaRPr>
          </a:p>
          <a:p>
            <a:pPr marR="0" lvl="0" algn="just" defTabSz="609630" rtl="0" eaLnBrk="1" fontAlgn="auto" latinLnBrk="0" hangingPunct="1">
              <a:lnSpc>
                <a:spcPct val="100000"/>
              </a:lnSpc>
              <a:spcBef>
                <a:spcPts val="0"/>
              </a:spcBef>
              <a:spcAft>
                <a:spcPts val="0"/>
              </a:spcAft>
              <a:buClrTx/>
              <a:buSzTx/>
              <a:tabLst/>
              <a:defRPr/>
            </a:pPr>
            <a:r>
              <a:rPr kumimoji="0" lang="en-US" sz="2400" i="0" u="none" strike="noStrike" kern="1200" cap="none" spc="0" normalizeH="0" baseline="0" noProof="0" smtClean="0">
                <a:ln w="0"/>
                <a:solidFill>
                  <a:srgbClr val="FF0000"/>
                </a:solidFill>
                <a:effectLst/>
                <a:uLnTx/>
                <a:uFillTx/>
                <a:latin typeface="Calibri" panose="020F0502020204030204" pitchFamily="34" charset="0"/>
                <a:cs typeface="Calibri" panose="020F0502020204030204" pitchFamily="34" charset="0"/>
              </a:rPr>
              <a:t> </a:t>
            </a:r>
            <a:endParaRPr kumimoji="0" lang="en-US" sz="2400" i="0" u="none" strike="noStrike" kern="1200" cap="none" spc="0" normalizeH="0" baseline="0" noProof="0" dirty="0">
              <a:ln w="0"/>
              <a:solidFill>
                <a:srgbClr val="FF0000"/>
              </a:solidFill>
              <a:effectLst/>
              <a:uLnTx/>
              <a:uFillTx/>
              <a:latin typeface="Calibri" panose="020F0502020204030204" pitchFamily="34" charset="0"/>
              <a:cs typeface="Calibri" panose="020F0502020204030204" pitchFamily="34" charset="0"/>
            </a:endParaRPr>
          </a:p>
        </p:txBody>
      </p:sp>
      <p:sp>
        <p:nvSpPr>
          <p:cNvPr id="18" name="Hình chữ nhật 30">
            <a:extLst>
              <a:ext uri="{FF2B5EF4-FFF2-40B4-BE49-F238E27FC236}">
                <a16:creationId xmlns:a16="http://schemas.microsoft.com/office/drawing/2014/main" xmlns="" id="{6628342A-20A8-612F-EE97-8BB1B6D98DFD}"/>
              </a:ext>
            </a:extLst>
          </p:cNvPr>
          <p:cNvSpPr/>
          <p:nvPr/>
        </p:nvSpPr>
        <p:spPr>
          <a:xfrm>
            <a:off x="564024" y="2511710"/>
            <a:ext cx="4788264" cy="2277547"/>
          </a:xfrm>
          <a:prstGeom prst="rect">
            <a:avLst/>
          </a:prstGeom>
          <a:noFill/>
        </p:spPr>
        <p:txBody>
          <a:bodyPr wrap="square" lIns="60960" tIns="30480" rIns="60960" bIns="30480">
            <a:spAutoFit/>
          </a:bodyPr>
          <a:lstStyle/>
          <a:p>
            <a:pPr marR="0" lvl="0" algn="just" defTabSz="609630" rtl="0" eaLnBrk="1" fontAlgn="auto" latinLnBrk="0" hangingPunct="1">
              <a:lnSpc>
                <a:spcPct val="100000"/>
              </a:lnSpc>
              <a:spcBef>
                <a:spcPts val="0"/>
              </a:spcBef>
              <a:spcAft>
                <a:spcPts val="0"/>
              </a:spcAft>
              <a:buClrTx/>
              <a:buSzTx/>
              <a:tabLst/>
              <a:defRPr/>
            </a:pPr>
            <a:r>
              <a:rPr kumimoji="0" lang="vi-VN" sz="2400" b="1"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Sau khi viết:</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Rà soát nội dung báo cáo như thế nào để phát hiện lỗi?</a:t>
            </a: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rPr>
              <a:t>Căn cứ vào đâu để biết bản báo cáo được trình bày đúng yêu cầu?</a:t>
            </a:r>
            <a:endParaRPr kumimoji="0" lang="en-US"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a:p>
            <a:pPr marL="457200" marR="0" lvl="0" indent="-457200" algn="just"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smtClean="0">
                <a:ln w="0"/>
                <a:solidFill>
                  <a:srgbClr val="002060"/>
                </a:solidFill>
                <a:latin typeface="Calibri" panose="020F0502020204030204" pitchFamily="34" charset="0"/>
                <a:cs typeface="Calibri" panose="020F0502020204030204" pitchFamily="34" charset="0"/>
              </a:rPr>
              <a:t>..........</a:t>
            </a:r>
            <a:endParaRPr kumimoji="0" lang="vi-VN" sz="2400" i="0" u="none" strike="noStrike" kern="1200" cap="none" spc="0" normalizeH="0" baseline="0" noProof="0" dirty="0">
              <a:ln w="0"/>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971724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barn(inVertical)">
                                      <p:cBhvr>
                                        <p:cTn id="12" dur="500"/>
                                        <p:tgtEl>
                                          <p:spTgt spid="2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1" grpId="0" animBg="1"/>
      <p:bldP spid="8" grpId="0"/>
      <p:bldP spid="24" grpId="0"/>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7B1D">
            <a:alpha val="40000"/>
          </a:srgbClr>
        </a:solidFill>
        <a:effectLst/>
      </p:bgPr>
    </p:bg>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 name="Picture 9">
            <a:extLst>
              <a:ext uri="{FF2B5EF4-FFF2-40B4-BE49-F238E27FC236}">
                <a16:creationId xmlns:a16="http://schemas.microsoft.com/office/drawing/2014/main" xmlns="" id="{0629B2D5-D85E-BED1-6B6F-52F96522585D}"/>
              </a:ext>
            </a:extLst>
          </p:cNvPr>
          <p:cNvPicPr>
            <a:picLocks noChangeAspect="1"/>
          </p:cNvPicPr>
          <p:nvPr/>
        </p:nvPicPr>
        <p:blipFill>
          <a:blip r:embed="rId7"/>
          <a:stretch>
            <a:fillRect/>
          </a:stretch>
        </p:blipFill>
        <p:spPr>
          <a:xfrm>
            <a:off x="0" y="173311"/>
            <a:ext cx="3596952" cy="1005927"/>
          </a:xfrm>
          <a:prstGeom prst="rect">
            <a:avLst/>
          </a:prstGeom>
        </p:spPr>
      </p:pic>
      <p:grpSp>
        <p:nvGrpSpPr>
          <p:cNvPr id="17" name="Group 16">
            <a:extLst>
              <a:ext uri="{FF2B5EF4-FFF2-40B4-BE49-F238E27FC236}">
                <a16:creationId xmlns:a16="http://schemas.microsoft.com/office/drawing/2014/main" xmlns="" id="{64DF6BAD-4446-E6BA-EBDF-E058D15EB428}"/>
              </a:ext>
            </a:extLst>
          </p:cNvPr>
          <p:cNvGrpSpPr/>
          <p:nvPr/>
        </p:nvGrpSpPr>
        <p:grpSpPr>
          <a:xfrm>
            <a:off x="4552951" y="175873"/>
            <a:ext cx="4333874" cy="1043280"/>
            <a:chOff x="4495801" y="185398"/>
            <a:chExt cx="4333874" cy="1043280"/>
          </a:xfrm>
        </p:grpSpPr>
        <p:sp>
          <p:nvSpPr>
            <p:cNvPr id="15" name="Freeform 7">
              <a:extLst>
                <a:ext uri="{FF2B5EF4-FFF2-40B4-BE49-F238E27FC236}">
                  <a16:creationId xmlns:a16="http://schemas.microsoft.com/office/drawing/2014/main" xmlns="" id="{30005E7D-5656-306D-ECB0-B6666348D856}"/>
                </a:ext>
              </a:extLst>
            </p:cNvPr>
            <p:cNvSpPr/>
            <p:nvPr/>
          </p:nvSpPr>
          <p:spPr>
            <a:xfrm>
              <a:off x="4495801" y="185398"/>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9635929E-A679-1068-A251-D44F16D0538C}"/>
                </a:ext>
              </a:extLst>
            </p:cNvPr>
            <p:cNvSpPr txBox="1"/>
            <p:nvPr/>
          </p:nvSpPr>
          <p:spPr>
            <a:xfrm>
              <a:off x="4648200" y="409575"/>
              <a:ext cx="4067175" cy="584775"/>
            </a:xfrm>
            <a:prstGeom prst="rect">
              <a:avLst/>
            </a:prstGeom>
            <a:noFill/>
          </p:spPr>
          <p:txBody>
            <a:bodyPr wrap="square" rtlCol="0">
              <a:spAutoFit/>
            </a:bodyPr>
            <a:lstStyle/>
            <a:p>
              <a:pPr algn="ctr"/>
              <a:r>
                <a:rPr lang="en-US" sz="3200" b="1" dirty="0" err="1">
                  <a:latin typeface="Cambria" panose="02040503050406030204" pitchFamily="18" charset="0"/>
                  <a:ea typeface="Cambria" panose="02040503050406030204" pitchFamily="18" charset="0"/>
                </a:rPr>
                <a:t>Báo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xmlns="" id="{FCB3448B-E5FA-D713-DE2E-609904D7AC37}"/>
              </a:ext>
            </a:extLst>
          </p:cNvPr>
          <p:cNvCxnSpPr>
            <a:cxnSpLocks/>
          </p:cNvCxnSpPr>
          <p:nvPr/>
        </p:nvCxnSpPr>
        <p:spPr>
          <a:xfrm flipH="1">
            <a:off x="3352800" y="1219200"/>
            <a:ext cx="2857500" cy="9239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599E7824-F4E0-F82D-573C-16F30FF67589}"/>
              </a:ext>
            </a:extLst>
          </p:cNvPr>
          <p:cNvGrpSpPr/>
          <p:nvPr/>
        </p:nvGrpSpPr>
        <p:grpSpPr>
          <a:xfrm>
            <a:off x="2097599" y="1799135"/>
            <a:ext cx="3036375" cy="1068480"/>
            <a:chOff x="868874" y="1637210"/>
            <a:chExt cx="3036375" cy="1068480"/>
          </a:xfrm>
        </p:grpSpPr>
        <p:sp>
          <p:nvSpPr>
            <p:cNvPr id="20" name="Freeform 10">
              <a:extLst>
                <a:ext uri="{FF2B5EF4-FFF2-40B4-BE49-F238E27FC236}">
                  <a16:creationId xmlns:a16="http://schemas.microsoft.com/office/drawing/2014/main" xmlns="" id="{32A88873-89B3-EEC1-45C5-009E7592759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3AF2EB8C-BB0D-33E5-9054-3EED85F51FAE}"/>
                </a:ext>
              </a:extLst>
            </p:cNvPr>
            <p:cNvSpPr txBox="1"/>
            <p:nvPr/>
          </p:nvSpPr>
          <p:spPr>
            <a:xfrm>
              <a:off x="1323975" y="2076450"/>
              <a:ext cx="23336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Gồm</a:t>
              </a:r>
              <a:r>
                <a:rPr lang="en-US" sz="2800" b="1" dirty="0">
                  <a:latin typeface="Cambria" panose="02040503050406030204" pitchFamily="18" charset="0"/>
                  <a:ea typeface="Cambria" panose="02040503050406030204" pitchFamily="18" charset="0"/>
                </a:rPr>
                <a:t> 3 </a:t>
              </a:r>
              <a:r>
                <a:rPr lang="en-US" sz="2800" b="1" dirty="0" err="1">
                  <a:latin typeface="Cambria" panose="02040503050406030204" pitchFamily="18" charset="0"/>
                  <a:ea typeface="Cambria" panose="02040503050406030204" pitchFamily="18" charset="0"/>
                </a:rPr>
                <a:t>phần</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xmlns="" id="{99F09DDD-BA62-04E0-BE5B-80413A2186C1}"/>
              </a:ext>
            </a:extLst>
          </p:cNvPr>
          <p:cNvCxnSpPr>
            <a:cxnSpLocks/>
          </p:cNvCxnSpPr>
          <p:nvPr/>
        </p:nvCxnSpPr>
        <p:spPr>
          <a:xfrm>
            <a:off x="7239000" y="1190625"/>
            <a:ext cx="3000375" cy="100012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2D451FB9-8D1C-AD21-FCED-9F689B521456}"/>
              </a:ext>
            </a:extLst>
          </p:cNvPr>
          <p:cNvGrpSpPr/>
          <p:nvPr/>
        </p:nvGrpSpPr>
        <p:grpSpPr>
          <a:xfrm>
            <a:off x="7839076" y="1884858"/>
            <a:ext cx="3762374" cy="1334589"/>
            <a:chOff x="868874" y="1637210"/>
            <a:chExt cx="3036375" cy="1068480"/>
          </a:xfrm>
        </p:grpSpPr>
        <p:sp>
          <p:nvSpPr>
            <p:cNvPr id="25" name="Freeform 10">
              <a:extLst>
                <a:ext uri="{FF2B5EF4-FFF2-40B4-BE49-F238E27FC236}">
                  <a16:creationId xmlns:a16="http://schemas.microsoft.com/office/drawing/2014/main" xmlns="" id="{3D7DDD6A-DB01-49A2-6183-6F8C4162ED34}"/>
                </a:ext>
              </a:extLst>
            </p:cNvPr>
            <p:cNvSpPr/>
            <p:nvPr/>
          </p:nvSpPr>
          <p:spPr>
            <a:xfrm>
              <a:off x="868874" y="1637210"/>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xmlns="" id="{1798894E-44AA-FA26-B7D5-46C979B38687}"/>
                </a:ext>
              </a:extLst>
            </p:cNvPr>
            <p:cNvSpPr txBox="1"/>
            <p:nvPr/>
          </p:nvSpPr>
          <p:spPr>
            <a:xfrm>
              <a:off x="1270165" y="2023069"/>
              <a:ext cx="2496717" cy="566738"/>
            </a:xfrm>
            <a:prstGeom prst="rect">
              <a:avLst/>
            </a:prstGeom>
            <a:noFill/>
          </p:spPr>
          <p:txBody>
            <a:bodyPr wrap="square" rtlCol="0">
              <a:spAutoFit/>
            </a:bodyPr>
            <a:lstStyle/>
            <a:p>
              <a:pPr algn="ctr"/>
              <a:r>
                <a:rPr lang="en-US" sz="2000" b="1" dirty="0" err="1">
                  <a:latin typeface="Cambria" panose="02040503050406030204" pitchFamily="18" charset="0"/>
                  <a:ea typeface="Cambria" panose="02040503050406030204" pitchFamily="18" charset="0"/>
                </a:rPr>
                <a:t>Nội</a:t>
              </a:r>
              <a:r>
                <a:rPr lang="en-US" sz="2000" b="1" dirty="0">
                  <a:latin typeface="Cambria" panose="02040503050406030204" pitchFamily="18" charset="0"/>
                  <a:ea typeface="Cambria" panose="02040503050406030204" pitchFamily="18" charset="0"/>
                </a:rPr>
                <a:t> dung </a:t>
              </a:r>
              <a:r>
                <a:rPr lang="en-US" sz="2000" b="1" dirty="0" err="1">
                  <a:latin typeface="Cambria" panose="02040503050406030204" pitchFamily="18" charset="0"/>
                  <a:ea typeface="Cambria" panose="02040503050406030204" pitchFamily="18" charset="0"/>
                </a:rPr>
                <a:t>trình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bày</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mục</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đích</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để</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dễ</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theo</a:t>
              </a:r>
              <a:r>
                <a:rPr lang="en-US" sz="2000" b="1" dirty="0">
                  <a:latin typeface="Cambria" panose="02040503050406030204" pitchFamily="18" charset="0"/>
                  <a:ea typeface="Cambria" panose="02040503050406030204" pitchFamily="18" charset="0"/>
                </a:rPr>
                <a:t> </a:t>
              </a:r>
              <a:r>
                <a:rPr lang="en-US" sz="2000" b="1" dirty="0" err="1">
                  <a:latin typeface="Cambria" panose="02040503050406030204" pitchFamily="18" charset="0"/>
                  <a:ea typeface="Cambria" panose="02040503050406030204" pitchFamily="18" charset="0"/>
                </a:rPr>
                <a:t>dõi</a:t>
              </a:r>
              <a:r>
                <a:rPr lang="en-US" sz="2000" b="1" dirty="0">
                  <a:latin typeface="Cambria" panose="02040503050406030204" pitchFamily="18" charset="0"/>
                  <a:ea typeface="Cambria" panose="02040503050406030204" pitchFamily="18" charset="0"/>
                </a:rPr>
                <a:t>.</a:t>
              </a:r>
            </a:p>
          </p:txBody>
        </p:sp>
      </p:grpSp>
      <p:cxnSp>
        <p:nvCxnSpPr>
          <p:cNvPr id="33" name="Straight Connector 32">
            <a:extLst>
              <a:ext uri="{FF2B5EF4-FFF2-40B4-BE49-F238E27FC236}">
                <a16:creationId xmlns:a16="http://schemas.microsoft.com/office/drawing/2014/main" xmlns="" id="{C749555A-53D0-5BB6-034D-4E2D98C24613}"/>
              </a:ext>
            </a:extLst>
          </p:cNvPr>
          <p:cNvCxnSpPr>
            <a:cxnSpLocks/>
          </p:cNvCxnSpPr>
          <p:nvPr/>
        </p:nvCxnSpPr>
        <p:spPr>
          <a:xfrm flipH="1">
            <a:off x="2114550" y="2847975"/>
            <a:ext cx="1485900" cy="60960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xmlns="" id="{082FC7C6-47A6-7497-0AAB-3C89F240FD02}"/>
              </a:ext>
            </a:extLst>
          </p:cNvPr>
          <p:cNvGrpSpPr/>
          <p:nvPr/>
        </p:nvGrpSpPr>
        <p:grpSpPr>
          <a:xfrm>
            <a:off x="660750" y="3275270"/>
            <a:ext cx="3024000" cy="2963605"/>
            <a:chOff x="660750" y="3275270"/>
            <a:chExt cx="3024000" cy="2963605"/>
          </a:xfrm>
        </p:grpSpPr>
        <p:sp>
          <p:nvSpPr>
            <p:cNvPr id="36" name="Freeform 5">
              <a:extLst>
                <a:ext uri="{FF2B5EF4-FFF2-40B4-BE49-F238E27FC236}">
                  <a16:creationId xmlns:a16="http://schemas.microsoft.com/office/drawing/2014/main" xmlns=""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37" name="TextBox 36">
              <a:extLst>
                <a:ext uri="{FF2B5EF4-FFF2-40B4-BE49-F238E27FC236}">
                  <a16:creationId xmlns:a16="http://schemas.microsoft.com/office/drawing/2014/main" xmlns="" id="{B278B812-2BB5-144F-87F2-13F829A26176}"/>
                </a:ext>
              </a:extLst>
            </p:cNvPr>
            <p:cNvSpPr txBox="1"/>
            <p:nvPr/>
          </p:nvSpPr>
          <p:spPr>
            <a:xfrm>
              <a:off x="971550" y="3733800"/>
              <a:ext cx="2533650" cy="2308324"/>
            </a:xfrm>
            <a:prstGeom prst="rect">
              <a:avLst/>
            </a:prstGeom>
            <a:noFill/>
          </p:spPr>
          <p:txBody>
            <a:bodyPr wrap="square" rtlCol="0">
              <a:spAutoFit/>
            </a:bodyPr>
            <a:lstStyle/>
            <a:p>
              <a:pPr algn="ctr" rtl="0">
                <a:spcBef>
                  <a:spcPts val="0"/>
                </a:spcBef>
                <a:spcAft>
                  <a:spcPts val="500"/>
                </a:spcAft>
              </a:pPr>
              <a:r>
                <a:rPr lang="en-US" sz="2400" b="1" i="0" u="none" strike="noStrike" dirty="0" err="1">
                  <a:solidFill>
                    <a:srgbClr val="2B1300"/>
                  </a:solidFill>
                  <a:effectLst/>
                  <a:latin typeface="Cambria" panose="02040503050406030204" pitchFamily="18" charset="0"/>
                  <a:ea typeface="Cambria" panose="02040503050406030204" pitchFamily="18" charset="0"/>
                </a:rPr>
                <a:t>Phần</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1" i="0" u="none" strike="noStrike" dirty="0" err="1">
                  <a:solidFill>
                    <a:srgbClr val="2B1300"/>
                  </a:solidFill>
                  <a:effectLst/>
                  <a:latin typeface="Cambria" panose="02040503050406030204" pitchFamily="18" charset="0"/>
                  <a:ea typeface="Cambria" panose="02040503050406030204" pitchFamily="18" charset="0"/>
                </a:rPr>
                <a:t>đầu</a:t>
              </a:r>
              <a:r>
                <a:rPr lang="en-US" sz="2400" b="1"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quốc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hiệu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tiêu</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ngữ</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hoặc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tên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tổ</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chức</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Đội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Đoàn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và</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địa</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điểm</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thời</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gian</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viết</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báo</a:t>
              </a:r>
              <a:r>
                <a:rPr lang="en-US" sz="2400" b="0" i="0" u="none" strike="noStrike" dirty="0">
                  <a:solidFill>
                    <a:srgbClr val="2B1300"/>
                  </a:solidFill>
                  <a:effectLst/>
                  <a:latin typeface="Cambria" panose="02040503050406030204" pitchFamily="18" charset="0"/>
                  <a:ea typeface="Cambria" panose="02040503050406030204" pitchFamily="18" charset="0"/>
                </a:rPr>
                <a:t> </a:t>
              </a:r>
              <a:r>
                <a:rPr lang="en-US" sz="2400" b="0" i="0" u="none" strike="noStrike" dirty="0" err="1">
                  <a:solidFill>
                    <a:srgbClr val="2B1300"/>
                  </a:solidFill>
                  <a:effectLst/>
                  <a:latin typeface="Cambria" panose="02040503050406030204" pitchFamily="18" charset="0"/>
                  <a:ea typeface="Cambria" panose="02040503050406030204" pitchFamily="18" charset="0"/>
                </a:rPr>
                <a:t>cáo</a:t>
              </a:r>
              <a:r>
                <a:rPr lang="en-US" sz="2400" b="0" i="0" u="none" strike="noStrike" dirty="0">
                  <a:solidFill>
                    <a:srgbClr val="2B1300"/>
                  </a:solidFill>
                  <a:effectLst/>
                  <a:latin typeface="Cambria" panose="02040503050406030204" pitchFamily="18" charset="0"/>
                  <a:ea typeface="Cambria" panose="02040503050406030204" pitchFamily="18" charset="0"/>
                </a:rPr>
                <a:t>.</a:t>
              </a:r>
              <a:endParaRPr lang="en-US" sz="2400" b="0" dirty="0">
                <a:effectLst/>
                <a:latin typeface="Cambria" panose="02040503050406030204" pitchFamily="18" charset="0"/>
                <a:ea typeface="Cambria" panose="02040503050406030204" pitchFamily="18" charset="0"/>
              </a:endParaRPr>
            </a:p>
          </p:txBody>
        </p:sp>
      </p:grpSp>
      <p:cxnSp>
        <p:nvCxnSpPr>
          <p:cNvPr id="40" name="Straight Connector 39">
            <a:extLst>
              <a:ext uri="{FF2B5EF4-FFF2-40B4-BE49-F238E27FC236}">
                <a16:creationId xmlns:a16="http://schemas.microsoft.com/office/drawing/2014/main" xmlns="" id="{79749DC7-E065-D061-F488-790FF5A4F326}"/>
              </a:ext>
            </a:extLst>
          </p:cNvPr>
          <p:cNvCxnSpPr>
            <a:cxnSpLocks/>
          </p:cNvCxnSpPr>
          <p:nvPr/>
        </p:nvCxnSpPr>
        <p:spPr>
          <a:xfrm>
            <a:off x="3705225" y="2857500"/>
            <a:ext cx="1695450" cy="6286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1" name="Group 40">
            <a:extLst>
              <a:ext uri="{FF2B5EF4-FFF2-40B4-BE49-F238E27FC236}">
                <a16:creationId xmlns:a16="http://schemas.microsoft.com/office/drawing/2014/main" xmlns="" id="{3D0A3329-204F-D29B-8FA7-C22A8491EF72}"/>
              </a:ext>
            </a:extLst>
          </p:cNvPr>
          <p:cNvGrpSpPr/>
          <p:nvPr/>
        </p:nvGrpSpPr>
        <p:grpSpPr>
          <a:xfrm>
            <a:off x="3946875" y="3303845"/>
            <a:ext cx="3024000" cy="2963605"/>
            <a:chOff x="660750" y="3275270"/>
            <a:chExt cx="3024000" cy="2963605"/>
          </a:xfrm>
        </p:grpSpPr>
        <p:sp>
          <p:nvSpPr>
            <p:cNvPr id="42" name="Freeform 5">
              <a:extLst>
                <a:ext uri="{FF2B5EF4-FFF2-40B4-BE49-F238E27FC236}">
                  <a16:creationId xmlns:a16="http://schemas.microsoft.com/office/drawing/2014/main" xmlns="" id="{2D7C7A60-7F10-6D16-2F68-B81A33F07B29}"/>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43" name="TextBox 42">
              <a:extLst>
                <a:ext uri="{FF2B5EF4-FFF2-40B4-BE49-F238E27FC236}">
                  <a16:creationId xmlns:a16="http://schemas.microsoft.com/office/drawing/2014/main" xmlns="" id="{550648AA-7B50-A315-55DB-5B4AA43AA04B}"/>
                </a:ext>
              </a:extLst>
            </p:cNvPr>
            <p:cNvSpPr txBox="1"/>
            <p:nvPr/>
          </p:nvSpPr>
          <p:spPr>
            <a:xfrm>
              <a:off x="790575" y="3733800"/>
              <a:ext cx="2828925" cy="2246769"/>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chính: </a:t>
              </a:r>
              <a:r>
                <a:rPr lang="vi-VN" sz="2800" b="0" i="0" u="none" strike="noStrike" dirty="0">
                  <a:solidFill>
                    <a:srgbClr val="2C2100"/>
                  </a:solidFill>
                  <a:effectLst/>
                  <a:latin typeface="Cambria" panose="02040503050406030204" pitchFamily="18" charset="0"/>
                  <a:ea typeface="Cambria" panose="02040503050406030204" pitchFamily="18" charset="0"/>
                </a:rPr>
                <a:t>tiêu đề, người nhận, nội dung báo cáo (các công việc đã thực hiện).</a:t>
              </a:r>
              <a:endParaRPr lang="vi-VN" sz="3600" b="0" dirty="0">
                <a:effectLst/>
                <a:latin typeface="Cambria" panose="02040503050406030204" pitchFamily="18" charset="0"/>
                <a:ea typeface="Cambria" panose="02040503050406030204" pitchFamily="18" charset="0"/>
              </a:endParaRPr>
            </a:p>
          </p:txBody>
        </p:sp>
      </p:grpSp>
      <p:cxnSp>
        <p:nvCxnSpPr>
          <p:cNvPr id="45" name="Straight Connector 44">
            <a:extLst>
              <a:ext uri="{FF2B5EF4-FFF2-40B4-BE49-F238E27FC236}">
                <a16:creationId xmlns:a16="http://schemas.microsoft.com/office/drawing/2014/main" xmlns="" id="{653A2B45-3ECF-E844-DEDC-47CF637A1FEE}"/>
              </a:ext>
            </a:extLst>
          </p:cNvPr>
          <p:cNvCxnSpPr>
            <a:cxnSpLocks/>
          </p:cNvCxnSpPr>
          <p:nvPr/>
        </p:nvCxnSpPr>
        <p:spPr>
          <a:xfrm>
            <a:off x="4133850" y="2876550"/>
            <a:ext cx="4610100" cy="59055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46" name="Group 45">
            <a:extLst>
              <a:ext uri="{FF2B5EF4-FFF2-40B4-BE49-F238E27FC236}">
                <a16:creationId xmlns:a16="http://schemas.microsoft.com/office/drawing/2014/main" xmlns="" id="{5710407B-3D00-659A-B4FB-5F58BC588F2F}"/>
              </a:ext>
            </a:extLst>
          </p:cNvPr>
          <p:cNvGrpSpPr/>
          <p:nvPr/>
        </p:nvGrpSpPr>
        <p:grpSpPr>
          <a:xfrm>
            <a:off x="7290150" y="3284795"/>
            <a:ext cx="2549175" cy="2963605"/>
            <a:chOff x="660750" y="3275270"/>
            <a:chExt cx="3024000" cy="2963605"/>
          </a:xfrm>
        </p:grpSpPr>
        <p:sp>
          <p:nvSpPr>
            <p:cNvPr id="47" name="Freeform 5">
              <a:extLst>
                <a:ext uri="{FF2B5EF4-FFF2-40B4-BE49-F238E27FC236}">
                  <a16:creationId xmlns:a16="http://schemas.microsoft.com/office/drawing/2014/main" xmlns="" id="{943AAD28-96C9-3FCF-689E-3F8AE5DCBDE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xmlns="" id="{0D25272A-F059-D7C3-3E59-54987EFAE051}"/>
                </a:ext>
              </a:extLst>
            </p:cNvPr>
            <p:cNvSpPr txBox="1"/>
            <p:nvPr/>
          </p:nvSpPr>
          <p:spPr>
            <a:xfrm>
              <a:off x="790575" y="3733800"/>
              <a:ext cx="2828925" cy="1815882"/>
            </a:xfrm>
            <a:prstGeom prst="rect">
              <a:avLst/>
            </a:prstGeom>
            <a:noFill/>
          </p:spPr>
          <p:txBody>
            <a:bodyPr wrap="square" rtlCol="0">
              <a:spAutoFit/>
            </a:bodyPr>
            <a:lstStyle/>
            <a:p>
              <a:pPr algn="ctr" rtl="0">
                <a:spcBef>
                  <a:spcPts val="0"/>
                </a:spcBef>
                <a:spcAft>
                  <a:spcPts val="500"/>
                </a:spcAft>
              </a:pPr>
              <a:r>
                <a:rPr lang="vi-VN" sz="2800" b="1" i="0" u="none" strike="noStrike" dirty="0">
                  <a:solidFill>
                    <a:srgbClr val="2C2100"/>
                  </a:solidFill>
                  <a:effectLst/>
                  <a:latin typeface="Cambria" panose="02040503050406030204" pitchFamily="18" charset="0"/>
                  <a:ea typeface="Cambria" panose="02040503050406030204" pitchFamily="18" charset="0"/>
                </a:rPr>
                <a:t>Phần cuối: </a:t>
              </a:r>
              <a:r>
                <a:rPr lang="vi-VN" sz="2800" i="0" u="none" strike="noStrike" dirty="0">
                  <a:solidFill>
                    <a:srgbClr val="2C2100"/>
                  </a:solidFill>
                  <a:effectLst/>
                  <a:latin typeface="Cambria" panose="02040503050406030204" pitchFamily="18" charset="0"/>
                  <a:ea typeface="Cambria" panose="02040503050406030204" pitchFamily="18" charset="0"/>
                </a:rPr>
                <a:t>người viết báo cáo (chữ kí, họ và tên).</a:t>
              </a:r>
            </a:p>
          </p:txBody>
        </p:sp>
      </p:grpSp>
    </p:spTree>
    <p:extLst>
      <p:ext uri="{BB962C8B-B14F-4D97-AF65-F5344CB8AC3E}">
        <p14:creationId xmlns:p14="http://schemas.microsoft.com/office/powerpoint/2010/main" val="177134993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wipe(down)">
                                      <p:cBhvr>
                                        <p:cTn id="20" dur="500"/>
                                        <p:tgtEl>
                                          <p:spTgt spid="33"/>
                                        </p:tgtEl>
                                      </p:cBhvr>
                                    </p:animEffect>
                                  </p:childTnLst>
                                </p:cTn>
                              </p:par>
                              <p:par>
                                <p:cTn id="21" presetID="22" presetClass="entr" presetSubtype="4" fill="hold" nodeType="with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par>
                                <p:cTn id="29" presetID="22" presetClass="entr" presetSubtype="4"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wipe(down)">
                                      <p:cBhvr>
                                        <p:cTn id="31" dur="500"/>
                                        <p:tgtEl>
                                          <p:spTgt spid="4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45"/>
                                        </p:tgtEl>
                                        <p:attrNameLst>
                                          <p:attrName>style.visibility</p:attrName>
                                        </p:attrNameLst>
                                      </p:cBhvr>
                                      <p:to>
                                        <p:strVal val="visible"/>
                                      </p:to>
                                    </p:set>
                                    <p:animEffect transition="in" filter="wipe(down)">
                                      <p:cBhvr>
                                        <p:cTn id="36" dur="500"/>
                                        <p:tgtEl>
                                          <p:spTgt spid="45"/>
                                        </p:tgtEl>
                                      </p:cBhvr>
                                    </p:animEffect>
                                  </p:childTnLst>
                                </p:cTn>
                              </p:par>
                              <p:par>
                                <p:cTn id="37" presetID="22" presetClass="entr" presetSubtype="4"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wipe(down)">
                                      <p:cBhvr>
                                        <p:cTn id="39" dur="500"/>
                                        <p:tgtEl>
                                          <p:spTgt spid="4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down)">
                                      <p:cBhvr>
                                        <p:cTn id="44" dur="500"/>
                                        <p:tgtEl>
                                          <p:spTgt spid="24"/>
                                        </p:tgtEl>
                                      </p:cBhvr>
                                    </p:animEffect>
                                  </p:childTnLst>
                                </p:cTn>
                              </p:par>
                              <p:par>
                                <p:cTn id="45" presetID="22" presetClass="entr" presetSubtype="4" fill="hold"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wipe(down)">
                                      <p:cBhvr>
                                        <p:cTn id="4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래픽 5">
            <a:extLst>
              <a:ext uri="{FF2B5EF4-FFF2-40B4-BE49-F238E27FC236}">
                <a16:creationId xmlns:a16="http://schemas.microsoft.com/office/drawing/2014/main" xmlns="" id="{9EF59277-09DA-4323-B7B1-D098E4BEBCE6}"/>
              </a:ext>
            </a:extLst>
          </p:cNvPr>
          <p:cNvPicPr>
            <a:picLocks noChangeAspect="1"/>
          </p:cNvPicPr>
          <p:nvPr/>
        </p:nvPicPr>
        <p:blipFill rotWithShape="1">
          <a:blip r:embed="rId2">
            <a:duotone>
              <a:schemeClr val="accent6">
                <a:shade val="45000"/>
                <a:satMod val="135000"/>
              </a:schemeClr>
              <a:prstClr val="white"/>
            </a:duotone>
            <a:extLst>
              <a:ext uri="{96DAC541-7B7A-43D3-8B79-37D633B846F1}">
                <asvg:svgBlip xmlns="" xmlns:asvg="http://schemas.microsoft.com/office/drawing/2016/SVG/main" r:embed="rId3"/>
              </a:ext>
            </a:extLst>
          </a:blip>
          <a:srcRect r="7349" b="50855"/>
          <a:stretch/>
        </p:blipFill>
        <p:spPr>
          <a:xfrm flipH="1">
            <a:off x="0" y="3487653"/>
            <a:ext cx="6220108" cy="3370347"/>
          </a:xfrm>
          <a:prstGeom prst="rect">
            <a:avLst/>
          </a:prstGeom>
        </p:spPr>
      </p:pic>
      <p:pic>
        <p:nvPicPr>
          <p:cNvPr id="4" name="그래픽 9">
            <a:extLst>
              <a:ext uri="{FF2B5EF4-FFF2-40B4-BE49-F238E27FC236}">
                <a16:creationId xmlns:a16="http://schemas.microsoft.com/office/drawing/2014/main" xmlns="" id="{31705E41-12C7-4B03-B707-6115CC12DAD1}"/>
              </a:ext>
            </a:extLst>
          </p:cNvPr>
          <p:cNvPicPr>
            <a:picLocks noChangeAspect="1"/>
          </p:cNvPicPr>
          <p:nvPr/>
        </p:nvPicPr>
        <p:blipFill rotWithShape="1">
          <a:blip r:embed="rId4">
            <a:duotone>
              <a:schemeClr val="accent6">
                <a:shade val="45000"/>
                <a:satMod val="135000"/>
              </a:schemeClr>
              <a:prstClr val="white"/>
            </a:duotone>
            <a:extLst>
              <a:ext uri="{96DAC541-7B7A-43D3-8B79-37D633B846F1}">
                <asvg:svgBlip xmlns="" xmlns:asvg="http://schemas.microsoft.com/office/drawing/2016/SVG/main" r:embed="rId5"/>
              </a:ext>
            </a:extLst>
          </a:blip>
          <a:srcRect l="30497" r="1" b="56001"/>
          <a:stretch/>
        </p:blipFill>
        <p:spPr>
          <a:xfrm flipH="1" flipV="1">
            <a:off x="6750506" y="0"/>
            <a:ext cx="5441494" cy="3017479"/>
          </a:xfrm>
          <a:prstGeom prst="rect">
            <a:avLst/>
          </a:prstGeom>
        </p:spPr>
      </p:pic>
      <p:pic>
        <p:nvPicPr>
          <p:cNvPr id="11" name="Picture 5"/>
          <p:cNvPicPr>
            <a:picLocks noChangeAspect="1"/>
          </p:cNvPicPr>
          <p:nvPr/>
        </p:nvPicPr>
        <p:blipFill>
          <a:blip r:embed="rId6"/>
          <a:srcRect/>
          <a:stretch>
            <a:fillRect/>
          </a:stretch>
        </p:blipFill>
        <p:spPr>
          <a:xfrm>
            <a:off x="408593" y="-1282688"/>
            <a:ext cx="6566535" cy="7037360"/>
          </a:xfrm>
          <a:prstGeom prst="rect">
            <a:avLst/>
          </a:prstGeom>
        </p:spPr>
      </p:pic>
      <p:sp>
        <p:nvSpPr>
          <p:cNvPr id="7" name="Rectangle: Rounded Corners 6">
            <a:extLst>
              <a:ext uri="{FF2B5EF4-FFF2-40B4-BE49-F238E27FC236}">
                <a16:creationId xmlns:a16="http://schemas.microsoft.com/office/drawing/2014/main" xmlns="" id="{4147A61F-3493-FE6F-AF6B-CEB7464C8D08}"/>
              </a:ext>
            </a:extLst>
          </p:cNvPr>
          <p:cNvSpPr/>
          <p:nvPr/>
        </p:nvSpPr>
        <p:spPr>
          <a:xfrm>
            <a:off x="414671" y="514351"/>
            <a:ext cx="11502348" cy="608523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7" name="Group 16">
            <a:extLst>
              <a:ext uri="{FF2B5EF4-FFF2-40B4-BE49-F238E27FC236}">
                <a16:creationId xmlns:a16="http://schemas.microsoft.com/office/drawing/2014/main" xmlns="" id="{64DF6BAD-4446-E6BA-EBDF-E058D15EB428}"/>
              </a:ext>
            </a:extLst>
          </p:cNvPr>
          <p:cNvGrpSpPr/>
          <p:nvPr/>
        </p:nvGrpSpPr>
        <p:grpSpPr>
          <a:xfrm>
            <a:off x="2389911" y="313775"/>
            <a:ext cx="6097941" cy="1043280"/>
            <a:chOff x="7302752" y="161947"/>
            <a:chExt cx="4333874" cy="1043280"/>
          </a:xfrm>
        </p:grpSpPr>
        <p:sp>
          <p:nvSpPr>
            <p:cNvPr id="15" name="Freeform 7">
              <a:extLst>
                <a:ext uri="{FF2B5EF4-FFF2-40B4-BE49-F238E27FC236}">
                  <a16:creationId xmlns:a16="http://schemas.microsoft.com/office/drawing/2014/main" xmlns="" id="{30005E7D-5656-306D-ECB0-B6666348D856}"/>
                </a:ext>
              </a:extLst>
            </p:cNvPr>
            <p:cNvSpPr/>
            <p:nvPr/>
          </p:nvSpPr>
          <p:spPr>
            <a:xfrm>
              <a:off x="7302752" y="161947"/>
              <a:ext cx="4333874" cy="104328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7">
                <a:extLst>
                  <a:ext uri="{96DAC541-7B7A-43D3-8B79-37D633B846F1}">
                    <asvg:svgBlip xmlns="" xmlns:asvg="http://schemas.microsoft.com/office/drawing/2016/SVG/main" r:embed="rId9"/>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9635929E-A679-1068-A251-D44F16D0538C}"/>
                </a:ext>
              </a:extLst>
            </p:cNvPr>
            <p:cNvSpPr txBox="1"/>
            <p:nvPr/>
          </p:nvSpPr>
          <p:spPr>
            <a:xfrm>
              <a:off x="7543800" y="391199"/>
              <a:ext cx="4067175" cy="584775"/>
            </a:xfrm>
            <a:prstGeom prst="rect">
              <a:avLst/>
            </a:prstGeom>
            <a:noFill/>
          </p:spPr>
          <p:txBody>
            <a:bodyPr wrap="square" rtlCol="0">
              <a:spAutoFit/>
            </a:bodyPr>
            <a:lstStyle/>
            <a:p>
              <a:pPr algn="ctr"/>
              <a:r>
                <a:rPr lang="en-US" sz="3200" b="1" smtClean="0">
                  <a:latin typeface="Cambria" panose="02040503050406030204" pitchFamily="18" charset="0"/>
                  <a:ea typeface="Cambria" panose="02040503050406030204" pitchFamily="18" charset="0"/>
                </a:rPr>
                <a:t>Lưu ý khi báo </a:t>
              </a:r>
              <a:r>
                <a:rPr lang="en-US" sz="3200" b="1" dirty="0" err="1">
                  <a:latin typeface="Cambria" panose="02040503050406030204" pitchFamily="18" charset="0"/>
                  <a:ea typeface="Cambria" panose="02040503050406030204" pitchFamily="18" charset="0"/>
                </a:rPr>
                <a:t>cáo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công</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việc</a:t>
              </a:r>
              <a:endParaRPr lang="en-US" sz="3200" b="1" dirty="0">
                <a:latin typeface="Cambria" panose="02040503050406030204" pitchFamily="18" charset="0"/>
                <a:ea typeface="Cambria" panose="02040503050406030204" pitchFamily="18" charset="0"/>
              </a:endParaRPr>
            </a:p>
          </p:txBody>
        </p:sp>
      </p:grpSp>
      <p:cxnSp>
        <p:nvCxnSpPr>
          <p:cNvPr id="19" name="Straight Connector 18">
            <a:extLst>
              <a:ext uri="{FF2B5EF4-FFF2-40B4-BE49-F238E27FC236}">
                <a16:creationId xmlns:a16="http://schemas.microsoft.com/office/drawing/2014/main" xmlns="" id="{FCB3448B-E5FA-D713-DE2E-609904D7AC37}"/>
              </a:ext>
            </a:extLst>
          </p:cNvPr>
          <p:cNvCxnSpPr>
            <a:cxnSpLocks/>
          </p:cNvCxnSpPr>
          <p:nvPr/>
        </p:nvCxnSpPr>
        <p:spPr>
          <a:xfrm flipH="1">
            <a:off x="2172750" y="1273996"/>
            <a:ext cx="2272082" cy="7174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599E7824-F4E0-F82D-573C-16F30FF67589}"/>
              </a:ext>
            </a:extLst>
          </p:cNvPr>
          <p:cNvGrpSpPr/>
          <p:nvPr/>
        </p:nvGrpSpPr>
        <p:grpSpPr>
          <a:xfrm>
            <a:off x="492636" y="1630340"/>
            <a:ext cx="3036375" cy="1068480"/>
            <a:chOff x="-736089" y="1468415"/>
            <a:chExt cx="3036375" cy="1068480"/>
          </a:xfrm>
        </p:grpSpPr>
        <p:sp>
          <p:nvSpPr>
            <p:cNvPr id="20" name="Freeform 10">
              <a:extLst>
                <a:ext uri="{FF2B5EF4-FFF2-40B4-BE49-F238E27FC236}">
                  <a16:creationId xmlns:a16="http://schemas.microsoft.com/office/drawing/2014/main" xmlns="" id="{32A88873-89B3-EEC1-45C5-009E75927594}"/>
                </a:ext>
              </a:extLst>
            </p:cNvPr>
            <p:cNvSpPr/>
            <p:nvPr/>
          </p:nvSpPr>
          <p:spPr>
            <a:xfrm>
              <a:off x="-736089" y="1468415"/>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3AF2EB8C-BB0D-33E5-9054-3EED85F51FAE}"/>
                </a:ext>
              </a:extLst>
            </p:cNvPr>
            <p:cNvSpPr txBox="1"/>
            <p:nvPr/>
          </p:nvSpPr>
          <p:spPr>
            <a:xfrm>
              <a:off x="-482682" y="1881756"/>
              <a:ext cx="2737013" cy="523220"/>
            </a:xfrm>
            <a:prstGeom prst="rect">
              <a:avLst/>
            </a:prstGeom>
            <a:noFill/>
          </p:spPr>
          <p:txBody>
            <a:bodyPr wrap="square" rtlCol="0">
              <a:spAutoFit/>
            </a:bodyPr>
            <a:lstStyle/>
            <a:p>
              <a:r>
                <a:rPr lang="en-US" sz="2800" b="1" smtClean="0">
                  <a:latin typeface="Cambria" panose="02040503050406030204" pitchFamily="18" charset="0"/>
                  <a:ea typeface="Cambria" panose="02040503050406030204" pitchFamily="18" charset="0"/>
                </a:rPr>
                <a:t>Trước khi viết</a:t>
              </a:r>
              <a:endParaRPr lang="en-US" sz="2800" b="1" dirty="0">
                <a:latin typeface="Cambria" panose="02040503050406030204" pitchFamily="18" charset="0"/>
                <a:ea typeface="Cambria" panose="02040503050406030204" pitchFamily="18" charset="0"/>
              </a:endParaRPr>
            </a:p>
          </p:txBody>
        </p:sp>
      </p:grpSp>
      <p:cxnSp>
        <p:nvCxnSpPr>
          <p:cNvPr id="23" name="Straight Connector 22">
            <a:extLst>
              <a:ext uri="{FF2B5EF4-FFF2-40B4-BE49-F238E27FC236}">
                <a16:creationId xmlns:a16="http://schemas.microsoft.com/office/drawing/2014/main" xmlns="" id="{99F09DDD-BA62-04E0-BE5B-80413A2186C1}"/>
              </a:ext>
            </a:extLst>
          </p:cNvPr>
          <p:cNvCxnSpPr>
            <a:cxnSpLocks/>
          </p:cNvCxnSpPr>
          <p:nvPr/>
        </p:nvCxnSpPr>
        <p:spPr>
          <a:xfrm>
            <a:off x="7132553" y="1273996"/>
            <a:ext cx="3106822" cy="916754"/>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2D451FB9-8D1C-AD21-FCED-9F689B521456}"/>
              </a:ext>
            </a:extLst>
          </p:cNvPr>
          <p:cNvGrpSpPr/>
          <p:nvPr/>
        </p:nvGrpSpPr>
        <p:grpSpPr>
          <a:xfrm>
            <a:off x="8059844" y="1523054"/>
            <a:ext cx="3123450" cy="1175766"/>
            <a:chOff x="1083488" y="1164089"/>
            <a:chExt cx="3036375" cy="1068480"/>
          </a:xfrm>
        </p:grpSpPr>
        <p:sp>
          <p:nvSpPr>
            <p:cNvPr id="25" name="Freeform 10">
              <a:extLst>
                <a:ext uri="{FF2B5EF4-FFF2-40B4-BE49-F238E27FC236}">
                  <a16:creationId xmlns:a16="http://schemas.microsoft.com/office/drawing/2014/main" xmlns="" id="{3D7DDD6A-DB01-49A2-6183-6F8C4162ED34}"/>
                </a:ext>
              </a:extLst>
            </p:cNvPr>
            <p:cNvSpPr/>
            <p:nvPr/>
          </p:nvSpPr>
          <p:spPr>
            <a:xfrm>
              <a:off x="1083488" y="1164089"/>
              <a:ext cx="3036375" cy="1068480"/>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xmlns="" id="{1798894E-44AA-FA26-B7D5-46C979B38687}"/>
                </a:ext>
              </a:extLst>
            </p:cNvPr>
            <p:cNvSpPr txBox="1"/>
            <p:nvPr/>
          </p:nvSpPr>
          <p:spPr>
            <a:xfrm>
              <a:off x="1421805" y="1622562"/>
              <a:ext cx="2496717" cy="418893"/>
            </a:xfrm>
            <a:prstGeom prst="rect">
              <a:avLst/>
            </a:prstGeom>
            <a:noFill/>
          </p:spPr>
          <p:txBody>
            <a:bodyPr wrap="square" rtlCol="0">
              <a:spAutoFit/>
            </a:bodyPr>
            <a:lstStyle/>
            <a:p>
              <a:pPr algn="ctr"/>
              <a:r>
                <a:rPr lang="en-US" sz="2800" b="1" smtClean="0">
                  <a:latin typeface="Cambria" panose="02040503050406030204" pitchFamily="18" charset="0"/>
                  <a:ea typeface="Cambria" panose="02040503050406030204" pitchFamily="18" charset="0"/>
                </a:rPr>
                <a:t>Sau khi viết</a:t>
              </a:r>
              <a:endParaRPr lang="en-US" sz="2800" b="1" dirty="0">
                <a:latin typeface="Cambria" panose="02040503050406030204" pitchFamily="18" charset="0"/>
                <a:ea typeface="Cambria" panose="02040503050406030204" pitchFamily="18" charset="0"/>
              </a:endParaRPr>
            </a:p>
          </p:txBody>
        </p:sp>
      </p:grpSp>
      <p:cxnSp>
        <p:nvCxnSpPr>
          <p:cNvPr id="33" name="Straight Connector 32">
            <a:extLst>
              <a:ext uri="{FF2B5EF4-FFF2-40B4-BE49-F238E27FC236}">
                <a16:creationId xmlns:a16="http://schemas.microsoft.com/office/drawing/2014/main" xmlns="" id="{C749555A-53D0-5BB6-034D-4E2D98C24613}"/>
              </a:ext>
            </a:extLst>
          </p:cNvPr>
          <p:cNvCxnSpPr>
            <a:cxnSpLocks/>
          </p:cNvCxnSpPr>
          <p:nvPr/>
        </p:nvCxnSpPr>
        <p:spPr>
          <a:xfrm>
            <a:off x="2114551" y="2698820"/>
            <a:ext cx="0" cy="758755"/>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Freeform 5">
            <a:extLst>
              <a:ext uri="{FF2B5EF4-FFF2-40B4-BE49-F238E27FC236}">
                <a16:creationId xmlns:a16="http://schemas.microsoft.com/office/drawing/2014/main" xmlns="" id="{91AA4820-5725-8F12-0A39-8E846C053DF5}"/>
              </a:ext>
            </a:extLst>
          </p:cNvPr>
          <p:cNvSpPr/>
          <p:nvPr/>
        </p:nvSpPr>
        <p:spPr>
          <a:xfrm>
            <a:off x="660750" y="3275270"/>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cxnSp>
        <p:nvCxnSpPr>
          <p:cNvPr id="40" name="Straight Connector 39">
            <a:extLst>
              <a:ext uri="{FF2B5EF4-FFF2-40B4-BE49-F238E27FC236}">
                <a16:creationId xmlns:a16="http://schemas.microsoft.com/office/drawing/2014/main" xmlns="" id="{79749DC7-E065-D061-F488-790FF5A4F326}"/>
              </a:ext>
            </a:extLst>
          </p:cNvPr>
          <p:cNvCxnSpPr>
            <a:cxnSpLocks/>
          </p:cNvCxnSpPr>
          <p:nvPr/>
        </p:nvCxnSpPr>
        <p:spPr>
          <a:xfrm>
            <a:off x="5788692" y="2623814"/>
            <a:ext cx="0" cy="78733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Freeform 5">
            <a:extLst>
              <a:ext uri="{FF2B5EF4-FFF2-40B4-BE49-F238E27FC236}">
                <a16:creationId xmlns:a16="http://schemas.microsoft.com/office/drawing/2014/main" xmlns="" id="{2D7C7A60-7F10-6D16-2F68-B81A33F07B29}"/>
              </a:ext>
            </a:extLst>
          </p:cNvPr>
          <p:cNvSpPr/>
          <p:nvPr/>
        </p:nvSpPr>
        <p:spPr>
          <a:xfrm>
            <a:off x="4444832" y="3271631"/>
            <a:ext cx="3024000"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cxnSp>
        <p:nvCxnSpPr>
          <p:cNvPr id="45" name="Straight Connector 44">
            <a:extLst>
              <a:ext uri="{FF2B5EF4-FFF2-40B4-BE49-F238E27FC236}">
                <a16:creationId xmlns:a16="http://schemas.microsoft.com/office/drawing/2014/main" xmlns="" id="{653A2B45-3ECF-E844-DEDC-47CF637A1FEE}"/>
              </a:ext>
            </a:extLst>
          </p:cNvPr>
          <p:cNvCxnSpPr>
            <a:cxnSpLocks/>
          </p:cNvCxnSpPr>
          <p:nvPr/>
        </p:nvCxnSpPr>
        <p:spPr>
          <a:xfrm>
            <a:off x="9839326" y="2677365"/>
            <a:ext cx="24726" cy="733779"/>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7" name="Freeform 5">
            <a:extLst>
              <a:ext uri="{FF2B5EF4-FFF2-40B4-BE49-F238E27FC236}">
                <a16:creationId xmlns:a16="http://schemas.microsoft.com/office/drawing/2014/main" xmlns="" id="{943AAD28-96C9-3FCF-689E-3F8AE5DCBDE5}"/>
              </a:ext>
            </a:extLst>
          </p:cNvPr>
          <p:cNvSpPr/>
          <p:nvPr/>
        </p:nvSpPr>
        <p:spPr>
          <a:xfrm>
            <a:off x="8663646" y="3241558"/>
            <a:ext cx="2549175" cy="2963605"/>
          </a:xfrm>
          <a:custGeom>
            <a:avLst/>
            <a:gdLst/>
            <a:ahLst/>
            <a:cxnLst/>
            <a:rect l="l" t="t" r="r" b="b"/>
            <a:pathLst>
              <a:path w="3024000" h="1829609">
                <a:moveTo>
                  <a:pt x="0" y="0"/>
                </a:moveTo>
                <a:lnTo>
                  <a:pt x="3024000" y="0"/>
                </a:lnTo>
                <a:lnTo>
                  <a:pt x="3024000" y="1829609"/>
                </a:lnTo>
                <a:lnTo>
                  <a:pt x="0" y="1829609"/>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endParaRPr lang="en-US"/>
          </a:p>
        </p:txBody>
      </p:sp>
      <p:sp>
        <p:nvSpPr>
          <p:cNvPr id="30" name="Freeform 10">
            <a:extLst>
              <a:ext uri="{FF2B5EF4-FFF2-40B4-BE49-F238E27FC236}">
                <a16:creationId xmlns:a16="http://schemas.microsoft.com/office/drawing/2014/main" xmlns="" id="{32A88873-89B3-EEC1-45C5-009E75927594}"/>
              </a:ext>
            </a:extLst>
          </p:cNvPr>
          <p:cNvSpPr/>
          <p:nvPr/>
        </p:nvSpPr>
        <p:spPr>
          <a:xfrm>
            <a:off x="4096178" y="1508739"/>
            <a:ext cx="3193972" cy="1168626"/>
          </a:xfrm>
          <a:custGeom>
            <a:avLst/>
            <a:gdLst/>
            <a:ahLst/>
            <a:cxnLst/>
            <a:rect l="l" t="t" r="r" b="b"/>
            <a:pathLst>
              <a:path w="3024000" h="1068480">
                <a:moveTo>
                  <a:pt x="0" y="0"/>
                </a:moveTo>
                <a:lnTo>
                  <a:pt x="3024000" y="0"/>
                </a:lnTo>
                <a:lnTo>
                  <a:pt x="3024000" y="1068480"/>
                </a:lnTo>
                <a:lnTo>
                  <a:pt x="0" y="106848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endParaRPr lang="en-US"/>
          </a:p>
        </p:txBody>
      </p:sp>
      <p:sp>
        <p:nvSpPr>
          <p:cNvPr id="31" name="TextBox 30">
            <a:extLst>
              <a:ext uri="{FF2B5EF4-FFF2-40B4-BE49-F238E27FC236}">
                <a16:creationId xmlns:a16="http://schemas.microsoft.com/office/drawing/2014/main" xmlns="" id="{3AF2EB8C-BB0D-33E5-9054-3EED85F51FAE}"/>
              </a:ext>
            </a:extLst>
          </p:cNvPr>
          <p:cNvSpPr txBox="1"/>
          <p:nvPr/>
        </p:nvSpPr>
        <p:spPr>
          <a:xfrm>
            <a:off x="4444832" y="1991403"/>
            <a:ext cx="2687721" cy="523220"/>
          </a:xfrm>
          <a:prstGeom prst="rect">
            <a:avLst/>
          </a:prstGeom>
          <a:noFill/>
        </p:spPr>
        <p:txBody>
          <a:bodyPr wrap="square" rtlCol="0">
            <a:spAutoFit/>
          </a:bodyPr>
          <a:lstStyle/>
          <a:p>
            <a:r>
              <a:rPr lang="en-US" sz="2800" b="1" smtClean="0">
                <a:latin typeface="Cambria" panose="02040503050406030204" pitchFamily="18" charset="0"/>
                <a:ea typeface="Cambria" panose="02040503050406030204" pitchFamily="18" charset="0"/>
              </a:rPr>
              <a:t>Trong khi viết</a:t>
            </a:r>
            <a:endParaRPr lang="en-US" sz="2800" b="1" dirty="0">
              <a:latin typeface="Cambria" panose="02040503050406030204" pitchFamily="18" charset="0"/>
              <a:ea typeface="Cambria" panose="02040503050406030204" pitchFamily="18" charset="0"/>
            </a:endParaRPr>
          </a:p>
        </p:txBody>
      </p:sp>
      <p:sp>
        <p:nvSpPr>
          <p:cNvPr id="14" name="Rectangle 13"/>
          <p:cNvSpPr/>
          <p:nvPr/>
        </p:nvSpPr>
        <p:spPr>
          <a:xfrm>
            <a:off x="998894" y="3700088"/>
            <a:ext cx="2353906" cy="2308324"/>
          </a:xfrm>
          <a:prstGeom prst="rect">
            <a:avLst/>
          </a:prstGeom>
        </p:spPr>
        <p:txBody>
          <a:bodyPr wrap="square">
            <a:spAutoFit/>
          </a:bodyPr>
          <a:lstStyle/>
          <a:p>
            <a:r>
              <a:rPr lang="nl-NL" sz="2400">
                <a:latin typeface="Times New Roman" pitchFamily="18" charset="0"/>
                <a:cs typeface="Times New Roman" pitchFamily="18" charset="0"/>
              </a:rPr>
              <a:t>Xác dịnh nội dung báo cáo, thu thập số liệu thực tế, lựa chọn cách trình bày số liệu khoa </a:t>
            </a:r>
            <a:r>
              <a:rPr lang="nl-NL" sz="2400" smtClean="0">
                <a:latin typeface="Times New Roman" pitchFamily="18" charset="0"/>
                <a:cs typeface="Times New Roman" pitchFamily="18" charset="0"/>
              </a:rPr>
              <a:t>học.</a:t>
            </a:r>
            <a:endParaRPr lang="en-US" sz="2400">
              <a:latin typeface="Times New Roman" pitchFamily="18" charset="0"/>
              <a:cs typeface="Times New Roman" pitchFamily="18" charset="0"/>
            </a:endParaRPr>
          </a:p>
        </p:txBody>
      </p:sp>
      <p:sp>
        <p:nvSpPr>
          <p:cNvPr id="18" name="Rectangle 17"/>
          <p:cNvSpPr/>
          <p:nvPr/>
        </p:nvSpPr>
        <p:spPr>
          <a:xfrm>
            <a:off x="4909302" y="3701479"/>
            <a:ext cx="2380848" cy="1569660"/>
          </a:xfrm>
          <a:prstGeom prst="rect">
            <a:avLst/>
          </a:prstGeom>
        </p:spPr>
        <p:txBody>
          <a:bodyPr wrap="square">
            <a:spAutoFit/>
          </a:bodyPr>
          <a:lstStyle/>
          <a:p>
            <a:r>
              <a:rPr lang="nl-NL" sz="2400">
                <a:latin typeface="Times New Roman" pitchFamily="18" charset="0"/>
                <a:cs typeface="Times New Roman" pitchFamily="18" charset="0"/>
              </a:rPr>
              <a:t>H</a:t>
            </a:r>
            <a:r>
              <a:rPr lang="nl-NL" sz="2400" smtClean="0">
                <a:latin typeface="Times New Roman" pitchFamily="18" charset="0"/>
                <a:cs typeface="Times New Roman" pitchFamily="18" charset="0"/>
              </a:rPr>
              <a:t>ình </a:t>
            </a:r>
            <a:r>
              <a:rPr lang="nl-NL" sz="2400">
                <a:latin typeface="Times New Roman" pitchFamily="18" charset="0"/>
                <a:cs typeface="Times New Roman" pitchFamily="18" charset="0"/>
              </a:rPr>
              <a:t>thức trình bày cho rõ ràng, tiện theo dõi, đẹp </a:t>
            </a:r>
            <a:r>
              <a:rPr lang="nl-NL" sz="2400" smtClean="0">
                <a:latin typeface="Times New Roman" pitchFamily="18" charset="0"/>
                <a:cs typeface="Times New Roman" pitchFamily="18" charset="0"/>
              </a:rPr>
              <a:t>mắt.</a:t>
            </a:r>
            <a:endParaRPr lang="en-US" sz="2400">
              <a:latin typeface="Times New Roman" pitchFamily="18" charset="0"/>
              <a:cs typeface="Times New Roman" pitchFamily="18" charset="0"/>
            </a:endParaRPr>
          </a:p>
        </p:txBody>
      </p:sp>
      <p:sp>
        <p:nvSpPr>
          <p:cNvPr id="27" name="Rectangle 26"/>
          <p:cNvSpPr/>
          <p:nvPr/>
        </p:nvSpPr>
        <p:spPr>
          <a:xfrm>
            <a:off x="9041084" y="3798622"/>
            <a:ext cx="2171737" cy="1569660"/>
          </a:xfrm>
          <a:prstGeom prst="rect">
            <a:avLst/>
          </a:prstGeom>
        </p:spPr>
        <p:txBody>
          <a:bodyPr wrap="square">
            <a:spAutoFit/>
          </a:bodyPr>
          <a:lstStyle/>
          <a:p>
            <a:r>
              <a:rPr lang="nl-NL" sz="2400">
                <a:latin typeface="Times New Roman" pitchFamily="18" charset="0"/>
                <a:cs typeface="Times New Roman" pitchFamily="18" charset="0"/>
              </a:rPr>
              <a:t>Kiểm tra lại về nội dung, hình thức cho đúng yêu </a:t>
            </a:r>
            <a:r>
              <a:rPr lang="nl-NL" sz="2400" smtClean="0">
                <a:latin typeface="Times New Roman" pitchFamily="18" charset="0"/>
                <a:cs typeface="Times New Roman" pitchFamily="18" charset="0"/>
              </a:rPr>
              <a:t>cầu.</a:t>
            </a:r>
            <a:endParaRPr lang="en-US" sz="2400">
              <a:latin typeface="Times New Roman" pitchFamily="18" charset="0"/>
              <a:cs typeface="Times New Roman" pitchFamily="18" charset="0"/>
            </a:endParaRPr>
          </a:p>
        </p:txBody>
      </p:sp>
      <p:cxnSp>
        <p:nvCxnSpPr>
          <p:cNvPr id="44" name="Straight Connector 43">
            <a:extLst>
              <a:ext uri="{FF2B5EF4-FFF2-40B4-BE49-F238E27FC236}">
                <a16:creationId xmlns:a16="http://schemas.microsoft.com/office/drawing/2014/main" xmlns="" id="{79749DC7-E065-D061-F488-790FF5A4F326}"/>
              </a:ext>
            </a:extLst>
          </p:cNvPr>
          <p:cNvCxnSpPr>
            <a:cxnSpLocks/>
          </p:cNvCxnSpPr>
          <p:nvPr/>
        </p:nvCxnSpPr>
        <p:spPr>
          <a:xfrm>
            <a:off x="5693164" y="1357055"/>
            <a:ext cx="0" cy="523116"/>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12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down)">
                                      <p:cBhvr>
                                        <p:cTn id="12" dur="500"/>
                                        <p:tgtEl>
                                          <p:spTgt spid="22"/>
                                        </p:tgtEl>
                                      </p:cBhvr>
                                    </p:animEffect>
                                  </p:childTnLst>
                                </p:cTn>
                              </p:par>
                              <p:par>
                                <p:cTn id="13" presetID="22" presetClass="entr" presetSubtype="4"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down)">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wipe(down)">
                                      <p:cBhvr>
                                        <p:cTn id="28" dur="500"/>
                                        <p:tgtEl>
                                          <p:spTgt spid="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ipe(down)">
                                      <p:cBhvr>
                                        <p:cTn id="33" dur="500"/>
                                        <p:tgtEl>
                                          <p:spTgt spid="24"/>
                                        </p:tgtEl>
                                      </p:cBhvr>
                                    </p:animEffect>
                                  </p:childTnLst>
                                </p:cTn>
                              </p:par>
                              <p:par>
                                <p:cTn id="34" presetID="22" presetClass="entr" presetSubtype="4"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down)">
                                      <p:cBhvr>
                                        <p:cTn id="36" dur="500"/>
                                        <p:tgtEl>
                                          <p:spTgt spid="2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Effect transition="in" filter="fade">
                                      <p:cBhvr>
                                        <p:cTn id="52" dur="1000"/>
                                        <p:tgtEl>
                                          <p:spTgt spid="40"/>
                                        </p:tgtEl>
                                      </p:cBhvr>
                                    </p:animEffect>
                                    <p:anim calcmode="lin" valueType="num">
                                      <p:cBhvr>
                                        <p:cTn id="53" dur="1000" fill="hold"/>
                                        <p:tgtEl>
                                          <p:spTgt spid="40"/>
                                        </p:tgtEl>
                                        <p:attrNameLst>
                                          <p:attrName>ppt_x</p:attrName>
                                        </p:attrNameLst>
                                      </p:cBhvr>
                                      <p:tavLst>
                                        <p:tav tm="0">
                                          <p:val>
                                            <p:strVal val="#ppt_x"/>
                                          </p:val>
                                        </p:tav>
                                        <p:tav tm="100000">
                                          <p:val>
                                            <p:strVal val="#ppt_x"/>
                                          </p:val>
                                        </p:tav>
                                      </p:tavLst>
                                    </p:anim>
                                    <p:anim calcmode="lin" valueType="num">
                                      <p:cBhvr>
                                        <p:cTn id="54" dur="1000" fill="hold"/>
                                        <p:tgtEl>
                                          <p:spTgt spid="4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1000"/>
                                        <p:tgtEl>
                                          <p:spTgt spid="18"/>
                                        </p:tgtEl>
                                      </p:cBhvr>
                                    </p:animEffect>
                                    <p:anim calcmode="lin" valueType="num">
                                      <p:cBhvr>
                                        <p:cTn id="58" dur="1000" fill="hold"/>
                                        <p:tgtEl>
                                          <p:spTgt spid="18"/>
                                        </p:tgtEl>
                                        <p:attrNameLst>
                                          <p:attrName>ppt_x</p:attrName>
                                        </p:attrNameLst>
                                      </p:cBhvr>
                                      <p:tavLst>
                                        <p:tav tm="0">
                                          <p:val>
                                            <p:strVal val="#ppt_x"/>
                                          </p:val>
                                        </p:tav>
                                        <p:tav tm="100000">
                                          <p:val>
                                            <p:strVal val="#ppt_x"/>
                                          </p:val>
                                        </p:tav>
                                      </p:tavLst>
                                    </p:anim>
                                    <p:anim calcmode="lin" valueType="num">
                                      <p:cBhvr>
                                        <p:cTn id="59" dur="1000" fill="hold"/>
                                        <p:tgtEl>
                                          <p:spTgt spid="18"/>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fade">
                                      <p:cBhvr>
                                        <p:cTn id="62" dur="1000"/>
                                        <p:tgtEl>
                                          <p:spTgt spid="42"/>
                                        </p:tgtEl>
                                      </p:cBhvr>
                                    </p:animEffect>
                                    <p:anim calcmode="lin" valueType="num">
                                      <p:cBhvr>
                                        <p:cTn id="63" dur="1000" fill="hold"/>
                                        <p:tgtEl>
                                          <p:spTgt spid="42"/>
                                        </p:tgtEl>
                                        <p:attrNameLst>
                                          <p:attrName>ppt_x</p:attrName>
                                        </p:attrNameLst>
                                      </p:cBhvr>
                                      <p:tavLst>
                                        <p:tav tm="0">
                                          <p:val>
                                            <p:strVal val="#ppt_x"/>
                                          </p:val>
                                        </p:tav>
                                        <p:tav tm="100000">
                                          <p:val>
                                            <p:strVal val="#ppt_x"/>
                                          </p:val>
                                        </p:tav>
                                      </p:tavLst>
                                    </p:anim>
                                    <p:anim calcmode="lin" valueType="num">
                                      <p:cBhvr>
                                        <p:cTn id="6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45"/>
                                        </p:tgtEl>
                                        <p:attrNameLst>
                                          <p:attrName>style.visibility</p:attrName>
                                        </p:attrNameLst>
                                      </p:cBhvr>
                                      <p:to>
                                        <p:strVal val="visible"/>
                                      </p:to>
                                    </p:set>
                                    <p:animEffect transition="in" filter="fade">
                                      <p:cBhvr>
                                        <p:cTn id="69" dur="1000"/>
                                        <p:tgtEl>
                                          <p:spTgt spid="45"/>
                                        </p:tgtEl>
                                      </p:cBhvr>
                                    </p:animEffect>
                                    <p:anim calcmode="lin" valueType="num">
                                      <p:cBhvr>
                                        <p:cTn id="70" dur="1000" fill="hold"/>
                                        <p:tgtEl>
                                          <p:spTgt spid="45"/>
                                        </p:tgtEl>
                                        <p:attrNameLst>
                                          <p:attrName>ppt_x</p:attrName>
                                        </p:attrNameLst>
                                      </p:cBhvr>
                                      <p:tavLst>
                                        <p:tav tm="0">
                                          <p:val>
                                            <p:strVal val="#ppt_x"/>
                                          </p:val>
                                        </p:tav>
                                        <p:tav tm="100000">
                                          <p:val>
                                            <p:strVal val="#ppt_x"/>
                                          </p:val>
                                        </p:tav>
                                      </p:tavLst>
                                    </p:anim>
                                    <p:anim calcmode="lin" valueType="num">
                                      <p:cBhvr>
                                        <p:cTn id="71" dur="1000" fill="hold"/>
                                        <p:tgtEl>
                                          <p:spTgt spid="45"/>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27"/>
                                        </p:tgtEl>
                                        <p:attrNameLst>
                                          <p:attrName>style.visibility</p:attrName>
                                        </p:attrNameLst>
                                      </p:cBhvr>
                                      <p:to>
                                        <p:strVal val="visible"/>
                                      </p:to>
                                    </p:set>
                                    <p:animEffect transition="in" filter="fade">
                                      <p:cBhvr>
                                        <p:cTn id="74" dur="1000"/>
                                        <p:tgtEl>
                                          <p:spTgt spid="27"/>
                                        </p:tgtEl>
                                      </p:cBhvr>
                                    </p:animEffect>
                                    <p:anim calcmode="lin" valueType="num">
                                      <p:cBhvr>
                                        <p:cTn id="75" dur="1000" fill="hold"/>
                                        <p:tgtEl>
                                          <p:spTgt spid="27"/>
                                        </p:tgtEl>
                                        <p:attrNameLst>
                                          <p:attrName>ppt_x</p:attrName>
                                        </p:attrNameLst>
                                      </p:cBhvr>
                                      <p:tavLst>
                                        <p:tav tm="0">
                                          <p:val>
                                            <p:strVal val="#ppt_x"/>
                                          </p:val>
                                        </p:tav>
                                        <p:tav tm="100000">
                                          <p:val>
                                            <p:strVal val="#ppt_x"/>
                                          </p:val>
                                        </p:tav>
                                      </p:tavLst>
                                    </p:anim>
                                    <p:anim calcmode="lin" valueType="num">
                                      <p:cBhvr>
                                        <p:cTn id="76" dur="1000" fill="hold"/>
                                        <p:tgtEl>
                                          <p:spTgt spid="27"/>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7"/>
                                        </p:tgtEl>
                                        <p:attrNameLst>
                                          <p:attrName>style.visibility</p:attrName>
                                        </p:attrNameLst>
                                      </p:cBhvr>
                                      <p:to>
                                        <p:strVal val="visible"/>
                                      </p:to>
                                    </p:set>
                                    <p:animEffect transition="in" filter="fade">
                                      <p:cBhvr>
                                        <p:cTn id="79" dur="1000"/>
                                        <p:tgtEl>
                                          <p:spTgt spid="47"/>
                                        </p:tgtEl>
                                      </p:cBhvr>
                                    </p:animEffect>
                                    <p:anim calcmode="lin" valueType="num">
                                      <p:cBhvr>
                                        <p:cTn id="80" dur="1000" fill="hold"/>
                                        <p:tgtEl>
                                          <p:spTgt spid="47"/>
                                        </p:tgtEl>
                                        <p:attrNameLst>
                                          <p:attrName>ppt_x</p:attrName>
                                        </p:attrNameLst>
                                      </p:cBhvr>
                                      <p:tavLst>
                                        <p:tav tm="0">
                                          <p:val>
                                            <p:strVal val="#ppt_x"/>
                                          </p:val>
                                        </p:tav>
                                        <p:tav tm="100000">
                                          <p:val>
                                            <p:strVal val="#ppt_x"/>
                                          </p:val>
                                        </p:tav>
                                      </p:tavLst>
                                    </p:anim>
                                    <p:anim calcmode="lin" valueType="num">
                                      <p:cBhvr>
                                        <p:cTn id="8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2" grpId="0" animBg="1"/>
      <p:bldP spid="47" grpId="0" animBg="1"/>
      <p:bldP spid="30" grpId="0" animBg="1"/>
      <p:bldP spid="31" grpId="0"/>
      <p:bldP spid="14" grpId="0"/>
      <p:bldP spid="18" grpId="0"/>
      <p:bldP spid="2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xmlns="" id="{18BAD8E1-EAA6-4C40-989C-5C62E7BEE159}"/>
              </a:ext>
            </a:extLst>
          </p:cNvPr>
          <p:cNvSpPr txBox="1"/>
          <p:nvPr/>
        </p:nvSpPr>
        <p:spPr>
          <a:xfrm>
            <a:off x="744279" y="169398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những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điều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em</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thấy</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cần</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nhớ</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nhất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để</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viết</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được</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đúng</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yêu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cầu</a:t>
            </a:r>
            <a:r>
              <a:rPr kumimoji="0" lang="en-US" altLang="zh-CN" sz="48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xmlns=""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xmlns=""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xmlns=""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xmlns="" id="{18BAD8E1-EAA6-4C40-989C-5C62E7BEE159}"/>
              </a:ext>
            </a:extLst>
          </p:cNvPr>
          <p:cNvSpPr txBox="1"/>
          <p:nvPr/>
        </p:nvSpPr>
        <p:spPr>
          <a:xfrm>
            <a:off x="896679" y="3553266"/>
            <a:ext cx="10887739"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smtClean="0">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Trong vai tổ trưởng,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thầy cô về các hoạt động của tổ em tuần qua.</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14998135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wipe(down)">
                                      <p:cBhvr>
                                        <p:cTn id="1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allAtOnce"/>
      <p:bldP spid="10" grpId="0" build="allAtOnce"/>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a:extLst>
              <a:ext uri="{FF2B5EF4-FFF2-40B4-BE49-F238E27FC236}">
                <a16:creationId xmlns:a16="http://schemas.microsoft.com/office/drawing/2014/main" xmlns="" id="{18BAD8E1-EAA6-4C40-989C-5C62E7BEE159}"/>
              </a:ext>
            </a:extLst>
          </p:cNvPr>
          <p:cNvSpPr txBox="1"/>
          <p:nvPr/>
        </p:nvSpPr>
        <p:spPr>
          <a:xfrm>
            <a:off x="744279" y="1693986"/>
            <a:ext cx="10887739" cy="830997"/>
          </a:xfrm>
          <a:prstGeom prst="rect">
            <a:avLst/>
          </a:prstGeom>
          <a:solidFill>
            <a:schemeClr val="accent1">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800" b="1" noProof="0" smtClean="0">
                <a:solidFill>
                  <a:srgbClr val="002060"/>
                </a:solidFill>
                <a:latin typeface="Cambria" panose="02040503050406030204" pitchFamily="18" charset="0"/>
                <a:ea typeface="思源黑体 CN Normal" panose="020B0400000000000000" pitchFamily="34" charset="-122"/>
                <a:sym typeface="思源黑体 CN Normal" panose="020B0400000000000000" pitchFamily="34" charset="-122"/>
              </a:rPr>
              <a:t>ĐỊNH HƯỚNG HỌC TẬP TIẾP THEO</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grpSp>
        <p:nvGrpSpPr>
          <p:cNvPr id="13" name="组合 14"/>
          <p:cNvGrpSpPr/>
          <p:nvPr/>
        </p:nvGrpSpPr>
        <p:grpSpPr>
          <a:xfrm>
            <a:off x="1078764" y="861751"/>
            <a:ext cx="10034786" cy="0"/>
            <a:chOff x="1204233" y="894985"/>
            <a:chExt cx="9593942" cy="0"/>
          </a:xfrm>
        </p:grpSpPr>
        <p:cxnSp>
          <p:nvCxnSpPr>
            <p:cNvPr id="15" name="直接连接符 17"/>
            <p:cNvCxnSpPr/>
            <p:nvPr/>
          </p:nvCxnSpPr>
          <p:spPr>
            <a:xfrm>
              <a:off x="7720371" y="894985"/>
              <a:ext cx="3077804"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6" name="直接连接符 18"/>
            <p:cNvCxnSpPr/>
            <p:nvPr/>
          </p:nvCxnSpPr>
          <p:spPr>
            <a:xfrm>
              <a:off x="1204233" y="894985"/>
              <a:ext cx="3135786" cy="0"/>
            </a:xfrm>
            <a:prstGeom prst="line">
              <a:avLst/>
            </a:prstGeom>
            <a:ln w="28575"/>
          </p:spPr>
          <p:style>
            <a:lnRef idx="1">
              <a:schemeClr val="accent2"/>
            </a:lnRef>
            <a:fillRef idx="0">
              <a:schemeClr val="accent2"/>
            </a:fillRef>
            <a:effectRef idx="0">
              <a:schemeClr val="accent2"/>
            </a:effectRef>
            <a:fontRef idx="minor">
              <a:schemeClr val="tx1"/>
            </a:fontRef>
          </p:style>
        </p:cxnSp>
      </p:grpSp>
      <p:pic>
        <p:nvPicPr>
          <p:cNvPr id="18" name="그림 24">
            <a:extLst>
              <a:ext uri="{FF2B5EF4-FFF2-40B4-BE49-F238E27FC236}">
                <a16:creationId xmlns:a16="http://schemas.microsoft.com/office/drawing/2014/main" xmlns="" id="{03A2299E-0F89-45DC-8596-A2ED1DC3BD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83466">
            <a:off x="10329594" y="384928"/>
            <a:ext cx="1745863" cy="958666"/>
          </a:xfrm>
          <a:prstGeom prst="rect">
            <a:avLst/>
          </a:prstGeom>
        </p:spPr>
      </p:pic>
      <p:pic>
        <p:nvPicPr>
          <p:cNvPr id="19" name="그림 32">
            <a:extLst>
              <a:ext uri="{FF2B5EF4-FFF2-40B4-BE49-F238E27FC236}">
                <a16:creationId xmlns:a16="http://schemas.microsoft.com/office/drawing/2014/main" xmlns="" id="{D6187F1E-3FDC-44DB-837F-F600360A41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99565" y="105050"/>
            <a:ext cx="685875" cy="1438000"/>
          </a:xfrm>
          <a:prstGeom prst="rect">
            <a:avLst/>
          </a:prstGeom>
        </p:spPr>
      </p:pic>
      <p:pic>
        <p:nvPicPr>
          <p:cNvPr id="3" name="Picture 2">
            <a:extLst>
              <a:ext uri="{FF2B5EF4-FFF2-40B4-BE49-F238E27FC236}">
                <a16:creationId xmlns:a16="http://schemas.microsoft.com/office/drawing/2014/main" xmlns="" id="{2CC65D8D-2483-CEC5-77EE-5BE008A8F65D}"/>
              </a:ext>
            </a:extLst>
          </p:cNvPr>
          <p:cNvPicPr>
            <a:picLocks noChangeAspect="1"/>
          </p:cNvPicPr>
          <p:nvPr/>
        </p:nvPicPr>
        <p:blipFill>
          <a:blip r:embed="rId5"/>
          <a:stretch>
            <a:fillRect/>
          </a:stretch>
        </p:blipFill>
        <p:spPr>
          <a:xfrm>
            <a:off x="3756203" y="171185"/>
            <a:ext cx="4828450" cy="1603387"/>
          </a:xfrm>
          <a:prstGeom prst="rect">
            <a:avLst/>
          </a:prstGeom>
        </p:spPr>
      </p:pic>
      <p:sp>
        <p:nvSpPr>
          <p:cNvPr id="10" name="文本框 11">
            <a:extLst>
              <a:ext uri="{FF2B5EF4-FFF2-40B4-BE49-F238E27FC236}">
                <a16:creationId xmlns:a16="http://schemas.microsoft.com/office/drawing/2014/main" xmlns="" id="{18BAD8E1-EAA6-4C40-989C-5C62E7BEE159}"/>
              </a:ext>
            </a:extLst>
          </p:cNvPr>
          <p:cNvSpPr txBox="1"/>
          <p:nvPr/>
        </p:nvSpPr>
        <p:spPr>
          <a:xfrm>
            <a:off x="896679" y="3553266"/>
            <a:ext cx="10887739" cy="3046988"/>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altLang="zh-CN" sz="4800" b="1" smtClean="0">
                <a:solidFill>
                  <a:srgbClr val="002060"/>
                </a:solidFill>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Thu thập các thông tin, số liệu về các hoạt động của tổ hoặc của lớp trong tháng qua để chuẩn bị cho viết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báo </a:t>
            </a:r>
            <a:r>
              <a:rPr kumimoji="0" lang="en-US" altLang="zh-CN" sz="4800" b="1" i="0" u="none" strike="noStrike" kern="1200" cap="none" spc="0" normalizeH="0" noProof="0" err="1">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cáo</a:t>
            </a:r>
            <a:r>
              <a:rPr kumimoji="0" lang="en-US" altLang="zh-CN" sz="4800" b="1" i="0" u="none" strike="noStrike" kern="1200" cap="none" spc="0" normalizeH="0" noProof="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 </a:t>
            </a:r>
            <a:r>
              <a:rPr kumimoji="0" lang="en-US" altLang="zh-CN" sz="4800" b="1" i="0" u="none" strike="noStrike" kern="1200" cap="none" spc="0" normalizeH="0" noProof="0" smtClean="0">
                <a:ln>
                  <a:noFill/>
                </a:ln>
                <a:solidFill>
                  <a:srgbClr val="002060"/>
                </a:solidFill>
                <a:effectLst/>
                <a:uLnTx/>
                <a:uFillTx/>
                <a:latin typeface="Cambria" panose="02040503050406030204" pitchFamily="18" charset="0"/>
                <a:ea typeface="Cambria" panose="02040503050406030204" pitchFamily="18" charset="0"/>
                <a:cs typeface="三极真喵简体" panose="00000500000000000000" charset="-122"/>
                <a:sym typeface="思源黑体 CN Normal" panose="020B0400000000000000" pitchFamily="34" charset="-122"/>
              </a:rPr>
              <a:t>thầy cô  </a:t>
            </a:r>
            <a:endParaRPr kumimoji="0" lang="zh-CN" altLang="en-US" sz="4800" b="1" i="0" u="none" strike="noStrike" kern="1200" cap="none" spc="0" normalizeH="0" baseline="0" noProof="0" dirty="0">
              <a:ln>
                <a:noFill/>
              </a:ln>
              <a:solidFill>
                <a:srgbClr val="002060"/>
              </a:solidFill>
              <a:effectLst/>
              <a:uLnTx/>
              <a:uFillTx/>
              <a:latin typeface="Cambria" panose="02040503050406030204" pitchFamily="18" charset="0"/>
              <a:ea typeface="思源黑体 CN Normal" panose="020B0400000000000000" pitchFamily="34" charset="-122"/>
              <a:sym typeface="思源黑体 CN Normal" panose="020B0400000000000000" pitchFamily="34" charset="-122"/>
            </a:endParaRPr>
          </a:p>
        </p:txBody>
      </p:sp>
    </p:spTree>
    <p:extLst>
      <p:ext uri="{BB962C8B-B14F-4D97-AF65-F5344CB8AC3E}">
        <p14:creationId xmlns:p14="http://schemas.microsoft.com/office/powerpoint/2010/main" val="28671330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300"/>
                                  </p:stCondLst>
                                  <p:childTnLst>
                                    <p:set>
                                      <p:cBhvr>
                                        <p:cTn id="6" dur="1" fill="hold">
                                          <p:stCondLst>
                                            <p:cond delay="0"/>
                                          </p:stCondLst>
                                        </p:cTn>
                                        <p:tgtEl>
                                          <p:spTgt spid="12">
                                            <p:bg/>
                                          </p:spTgt>
                                        </p:tgtEl>
                                        <p:attrNameLst>
                                          <p:attrName>style.visibility</p:attrName>
                                        </p:attrNameLst>
                                      </p:cBhvr>
                                      <p:to>
                                        <p:strVal val="visible"/>
                                      </p:to>
                                    </p:set>
                                    <p:animEffect transition="in" filter="wipe(down)">
                                      <p:cBhvr>
                                        <p:cTn id="7" dur="500"/>
                                        <p:tgtEl>
                                          <p:spTgt spid="12">
                                            <p:bg/>
                                          </p:spTgt>
                                        </p:tgtEl>
                                      </p:cBhvr>
                                    </p:animEffect>
                                  </p:childTnLst>
                                </p:cTn>
                              </p:par>
                              <p:par>
                                <p:cTn id="8" presetID="22" presetClass="entr" presetSubtype="4" fill="hold" grpId="0" nodeType="withEffect">
                                  <p:stCondLst>
                                    <p:cond delay="230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down)">
                                      <p:cBhvr>
                                        <p:cTn id="10" dur="500"/>
                                        <p:tgtEl>
                                          <p:spTgt spid="12">
                                            <p:txEl>
                                              <p:pRg st="0" end="0"/>
                                            </p:txEl>
                                          </p:spTgt>
                                        </p:tgtEl>
                                      </p:cBhvr>
                                    </p:animEffect>
                                  </p:childTnLst>
                                </p:cTn>
                              </p:par>
                              <p:par>
                                <p:cTn id="11" presetID="22" presetClass="entr" presetSubtype="4" fill="hold" grpId="0" nodeType="withEffect">
                                  <p:stCondLst>
                                    <p:cond delay="230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wipe(down)">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P spid="10"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4FC1E103-A77E-63A1-18E9-43A76D98CC9E}"/>
              </a:ext>
            </a:extLst>
          </p:cNvPr>
          <p:cNvPicPr>
            <a:picLocks noChangeAspect="1"/>
          </p:cNvPicPr>
          <p:nvPr/>
        </p:nvPicPr>
        <p:blipFill>
          <a:blip r:embed="rId2"/>
          <a:stretch>
            <a:fillRect/>
          </a:stretch>
        </p:blipFill>
        <p:spPr>
          <a:xfrm>
            <a:off x="1520119" y="1720412"/>
            <a:ext cx="9406943" cy="3438442"/>
          </a:xfrm>
          <a:prstGeom prst="rect">
            <a:avLst/>
          </a:prstGeom>
        </p:spPr>
      </p:pic>
      <p:pic>
        <p:nvPicPr>
          <p:cNvPr id="3" name="Picture 2">
            <a:extLst>
              <a:ext uri="{FF2B5EF4-FFF2-40B4-BE49-F238E27FC236}">
                <a16:creationId xmlns:a16="http://schemas.microsoft.com/office/drawing/2014/main" xmlns="" id="{07CFD162-8DA1-3A3F-C125-28BF2B218E84}"/>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585" b="98562" l="2077" r="69649">
                        <a14:foregroundMark x1="22843" y1="37700" x2="23163" y2="40415"/>
                        <a14:foregroundMark x1="22843" y1="48403" x2="25240" y2="53355"/>
                        <a14:foregroundMark x1="25240" y1="54313" x2="25559" y2="58466"/>
                        <a14:foregroundMark x1="28754" y1="46326" x2="29233" y2="50000"/>
                        <a14:foregroundMark x1="22045" y1="65655" x2="23163" y2="70767"/>
                        <a14:foregroundMark x1="54313" y1="50319" x2="51917" y2="57668"/>
                        <a14:backgroundMark x1="5112" y1="54633" x2="5272" y2="87540"/>
                        <a14:backgroundMark x1="13898" y1="75399" x2="0" y2="99361"/>
                        <a14:backgroundMark x1="2875" y1="96326" x2="2875" y2="96326"/>
                        <a14:backgroundMark x1="47604" y1="80511" x2="49521" y2="94409"/>
                        <a14:backgroundMark x1="54792" y1="73003" x2="59904" y2="99840"/>
                        <a14:backgroundMark x1="56709" y1="62939" x2="59904" y2="86422"/>
                        <a14:backgroundMark x1="62141" y1="59265" x2="40575" y2="72684"/>
                      </a14:backgroundRemoval>
                    </a14:imgEffect>
                  </a14:imgLayer>
                </a14:imgProps>
              </a:ext>
            </a:extLst>
          </a:blip>
          <a:srcRect t="10787" r="38162"/>
          <a:stretch/>
        </p:blipFill>
        <p:spPr>
          <a:xfrm>
            <a:off x="-209550" y="2034155"/>
            <a:ext cx="3293128" cy="4709545"/>
          </a:xfrm>
          <a:prstGeom prst="rect">
            <a:avLst/>
          </a:prstGeom>
        </p:spPr>
      </p:pic>
    </p:spTree>
    <p:extLst>
      <p:ext uri="{BB962C8B-B14F-4D97-AF65-F5344CB8AC3E}">
        <p14:creationId xmlns:p14="http://schemas.microsoft.com/office/powerpoint/2010/main" val="82744842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additive="base">
                                        <p:cTn id="10" dur="500" fill="hold"/>
                                        <p:tgtEl>
                                          <p:spTgt spid="3"/>
                                        </p:tgtEl>
                                        <p:attrNameLst>
                                          <p:attrName>ppt_x</p:attrName>
                                        </p:attrNameLst>
                                      </p:cBhvr>
                                      <p:tavLst>
                                        <p:tav tm="0">
                                          <p:val>
                                            <p:strVal val="#ppt_x"/>
                                          </p:val>
                                        </p:tav>
                                        <p:tav tm="100000">
                                          <p:val>
                                            <p:strVal val="#ppt_x"/>
                                          </p:val>
                                        </p:tav>
                                      </p:tavLst>
                                    </p:anim>
                                    <p:anim calcmode="lin" valueType="num">
                                      <p:cBhvr additive="base">
                                        <p:cTn id="11"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xmlns="" id="{2D80FDB5-FB5A-3C99-223A-493C9D535351}"/>
              </a:ext>
            </a:extLst>
          </p:cNvPr>
          <p:cNvSpPr>
            <a:spLocks noGrp="1"/>
          </p:cNvSpPr>
          <p:nvPr>
            <p:ph type="pic" sz="quarter" idx="13"/>
          </p:nvPr>
        </p:nvSpPr>
        <p:spPr/>
        <p:txBody>
          <a:bodyPr/>
          <a:lstStyle/>
          <a:p>
            <a:endParaRPr lang="en-US"/>
          </a:p>
        </p:txBody>
      </p:sp>
      <p:sp>
        <p:nvSpPr>
          <p:cNvPr id="3" name="Picture Placeholder 2">
            <a:extLst>
              <a:ext uri="{FF2B5EF4-FFF2-40B4-BE49-F238E27FC236}">
                <a16:creationId xmlns:a16="http://schemas.microsoft.com/office/drawing/2014/main" xmlns="" id="{95B5FD33-108D-0D52-6C75-2A80BA79C590}"/>
              </a:ext>
            </a:extLst>
          </p:cNvPr>
          <p:cNvSpPr>
            <a:spLocks noGrp="1"/>
          </p:cNvSpPr>
          <p:nvPr>
            <p:ph type="pic" sz="quarter" idx="14"/>
          </p:nvPr>
        </p:nvSpPr>
        <p:spPr/>
        <p:txBody>
          <a:bodyPr/>
          <a:lstStyle/>
          <a:p>
            <a:endParaRPr lang="en-US"/>
          </a:p>
        </p:txBody>
      </p:sp>
      <p:pic>
        <p:nvPicPr>
          <p:cNvPr id="5" name="y2mate.com - Phim hoạt hình ngắn hài hước_360P">
            <a:hlinkClick r:id="" action="ppaction://media"/>
            <a:extLst>
              <a:ext uri="{FF2B5EF4-FFF2-40B4-BE49-F238E27FC236}">
                <a16:creationId xmlns:a16="http://schemas.microsoft.com/office/drawing/2014/main" xmlns="" id="{3C08EFAA-1C35-54EC-7631-B22E8FB8AD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5581892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5000" r="-3000"/>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7466612" y="379348"/>
            <a:ext cx="2855467" cy="1355049"/>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2801613" y="50481"/>
            <a:ext cx="2162746" cy="1010592"/>
          </a:xfrm>
          <a:prstGeom prst="rect">
            <a:avLst/>
          </a:prstGeom>
        </p:spPr>
      </p:pic>
      <p:pic>
        <p:nvPicPr>
          <p:cNvPr id="17" name="Picture 17"/>
          <p:cNvPicPr>
            <a:picLocks noChangeAspect="1"/>
          </p:cNvPicPr>
          <p:nvPr/>
        </p:nvPicPr>
        <p:blipFill>
          <a:blip r:embed="rId8"/>
          <a:srcRect/>
          <a:stretch>
            <a:fillRect/>
          </a:stretch>
        </p:blipFill>
        <p:spPr>
          <a:xfrm>
            <a:off x="860093" y="5934743"/>
            <a:ext cx="2204794" cy="923257"/>
          </a:xfrm>
          <a:prstGeom prst="rect">
            <a:avLst/>
          </a:prstGeom>
        </p:spPr>
      </p:pic>
      <p:pic>
        <p:nvPicPr>
          <p:cNvPr id="21" name="Picture 20">
            <a:extLst>
              <a:ext uri="{FF2B5EF4-FFF2-40B4-BE49-F238E27FC236}">
                <a16:creationId xmlns:a16="http://schemas.microsoft.com/office/drawing/2014/main" xmlns="" id="{416AA52A-2568-3B14-1382-2943F1A7FFD1}"/>
              </a:ext>
            </a:extLst>
          </p:cNvPr>
          <p:cNvPicPr>
            <a:picLocks noChangeAspect="1"/>
          </p:cNvPicPr>
          <p:nvPr/>
        </p:nvPicPr>
        <p:blipFill>
          <a:blip r:embed="rId9"/>
          <a:stretch>
            <a:fillRect/>
          </a:stretch>
        </p:blipFill>
        <p:spPr>
          <a:xfrm>
            <a:off x="36563" y="26739"/>
            <a:ext cx="1523956" cy="1508868"/>
          </a:xfrm>
          <a:prstGeom prst="rect">
            <a:avLst/>
          </a:prstGeom>
        </p:spPr>
      </p:pic>
      <p:pic>
        <p:nvPicPr>
          <p:cNvPr id="26" name="Picture 11"/>
          <p:cNvPicPr>
            <a:picLocks noChangeAspect="1"/>
          </p:cNvPicPr>
          <p:nvPr/>
        </p:nvPicPr>
        <p:blipFill>
          <a:blip r:embed="rId10"/>
          <a:srcRect/>
          <a:stretch>
            <a:fillRect/>
          </a:stretch>
        </p:blipFill>
        <p:spPr>
          <a:xfrm rot="1273678">
            <a:off x="10075791" y="1001281"/>
            <a:ext cx="1350669" cy="1556220"/>
          </a:xfrm>
          <a:prstGeom prst="rect">
            <a:avLst/>
          </a:prstGeom>
        </p:spPr>
      </p:pic>
      <p:pic>
        <p:nvPicPr>
          <p:cNvPr id="28" name="Picture 11"/>
          <p:cNvPicPr>
            <a:picLocks noChangeAspect="1"/>
          </p:cNvPicPr>
          <p:nvPr/>
        </p:nvPicPr>
        <p:blipFill>
          <a:blip r:embed="rId10"/>
          <a:srcRect/>
          <a:stretch>
            <a:fillRect/>
          </a:stretch>
        </p:blipFill>
        <p:spPr>
          <a:xfrm rot="8577343">
            <a:off x="2823556" y="4515525"/>
            <a:ext cx="1895132" cy="1938655"/>
          </a:xfrm>
          <a:prstGeom prst="rect">
            <a:avLst/>
          </a:prstGeom>
        </p:spPr>
      </p:pic>
      <p:pic>
        <p:nvPicPr>
          <p:cNvPr id="30" name="图片 7">
            <a:extLst>
              <a:ext uri="{FF2B5EF4-FFF2-40B4-BE49-F238E27FC236}">
                <a16:creationId xmlns:a16="http://schemas.microsoft.com/office/drawing/2014/main" xmlns="" id="{CAD2BAC5-080C-45FA-8B8F-A810FFFF15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93320" y="1279299"/>
            <a:ext cx="8299048" cy="4103905"/>
          </a:xfrm>
          <a:prstGeom prst="rect">
            <a:avLst/>
          </a:prstGeom>
        </p:spPr>
      </p:pic>
      <p:pic>
        <p:nvPicPr>
          <p:cNvPr id="31" name="图片 9">
            <a:extLst>
              <a:ext uri="{FF2B5EF4-FFF2-40B4-BE49-F238E27FC236}">
                <a16:creationId xmlns:a16="http://schemas.microsoft.com/office/drawing/2014/main" xmlns="" id="{B91E531D-05D6-476F-8521-CC2BBBD3A18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2250" y="1075900"/>
            <a:ext cx="2428875" cy="1752600"/>
          </a:xfrm>
          <a:prstGeom prst="rect">
            <a:avLst/>
          </a:prstGeom>
        </p:spPr>
      </p:pic>
      <p:pic>
        <p:nvPicPr>
          <p:cNvPr id="32" name="图片 19">
            <a:extLst>
              <a:ext uri="{FF2B5EF4-FFF2-40B4-BE49-F238E27FC236}">
                <a16:creationId xmlns:a16="http://schemas.microsoft.com/office/drawing/2014/main" xmlns="" id="{97A5D034-FEAA-45A9-B062-0F3D7D6FE3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00921" y="1641821"/>
            <a:ext cx="1791664" cy="630400"/>
          </a:xfrm>
          <a:prstGeom prst="rect">
            <a:avLst/>
          </a:prstGeom>
        </p:spPr>
      </p:pic>
      <p:pic>
        <p:nvPicPr>
          <p:cNvPr id="4" name="Picture 4"/>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596304" y="3224440"/>
            <a:ext cx="3212577" cy="3613328"/>
          </a:xfrm>
          <a:prstGeom prst="rect">
            <a:avLst/>
          </a:prstGeom>
        </p:spPr>
      </p:pic>
      <p:pic>
        <p:nvPicPr>
          <p:cNvPr id="2" name="Picture 1">
            <a:extLst>
              <a:ext uri="{FF2B5EF4-FFF2-40B4-BE49-F238E27FC236}">
                <a16:creationId xmlns:a16="http://schemas.microsoft.com/office/drawing/2014/main" xmlns="" id="{2D8E5445-7927-AF06-3E53-68E238E2AE6C}"/>
              </a:ext>
            </a:extLst>
          </p:cNvPr>
          <p:cNvPicPr>
            <a:picLocks noChangeAspect="1"/>
          </p:cNvPicPr>
          <p:nvPr/>
        </p:nvPicPr>
        <p:blipFill>
          <a:blip r:embed="rId16"/>
          <a:stretch>
            <a:fillRect/>
          </a:stretch>
        </p:blipFill>
        <p:spPr>
          <a:xfrm>
            <a:off x="4657206" y="119190"/>
            <a:ext cx="3182388" cy="1457070"/>
          </a:xfrm>
          <a:prstGeom prst="rect">
            <a:avLst/>
          </a:prstGeom>
        </p:spPr>
      </p:pic>
      <p:pic>
        <p:nvPicPr>
          <p:cNvPr id="7" name="Picture 6">
            <a:extLst>
              <a:ext uri="{FF2B5EF4-FFF2-40B4-BE49-F238E27FC236}">
                <a16:creationId xmlns:a16="http://schemas.microsoft.com/office/drawing/2014/main" xmlns="" id="{81AA3C77-4549-D396-7257-CC3B42E5AAD4}"/>
              </a:ext>
            </a:extLst>
          </p:cNvPr>
          <p:cNvPicPr>
            <a:picLocks noChangeAspect="1"/>
          </p:cNvPicPr>
          <p:nvPr/>
        </p:nvPicPr>
        <p:blipFill>
          <a:blip r:embed="rId17"/>
          <a:stretch>
            <a:fillRect/>
          </a:stretch>
        </p:blipFill>
        <p:spPr>
          <a:xfrm>
            <a:off x="2803859" y="2541950"/>
            <a:ext cx="6950042" cy="1896020"/>
          </a:xfrm>
          <a:prstGeom prst="rect">
            <a:avLst/>
          </a:prstGeom>
        </p:spPr>
      </p:pic>
    </p:spTree>
    <p:extLst>
      <p:ext uri="{BB962C8B-B14F-4D97-AF65-F5344CB8AC3E}">
        <p14:creationId xmlns:p14="http://schemas.microsoft.com/office/powerpoint/2010/main" val="36493210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7"/>
          <p:cNvPicPr>
            <a:picLocks noChangeAspect="1"/>
          </p:cNvPicPr>
          <p:nvPr/>
        </p:nvPicPr>
        <p:blipFill rotWithShape="1">
          <a:blip r:embed="rId2" cstate="print">
            <a:extLst>
              <a:ext uri="{28A0092B-C50C-407E-A947-70E740481C1C}">
                <a14:useLocalDpi xmlns:a14="http://schemas.microsoft.com/office/drawing/2010/main" val="0"/>
              </a:ext>
            </a:extLst>
          </a:blip>
          <a:srcRect r="71744"/>
          <a:stretch/>
        </p:blipFill>
        <p:spPr>
          <a:xfrm rot="21373043">
            <a:off x="-129807" y="2783134"/>
            <a:ext cx="3324947" cy="2534438"/>
          </a:xfrm>
          <a:prstGeom prst="rect">
            <a:avLst/>
          </a:prstGeom>
        </p:spPr>
      </p:pic>
      <p:grpSp>
        <p:nvGrpSpPr>
          <p:cNvPr id="13" name="组合 11"/>
          <p:cNvGrpSpPr/>
          <p:nvPr/>
        </p:nvGrpSpPr>
        <p:grpSpPr>
          <a:xfrm>
            <a:off x="3846746" y="155687"/>
            <a:ext cx="4406172" cy="1051298"/>
            <a:chOff x="2959806" y="1229077"/>
            <a:chExt cx="5725692" cy="1250478"/>
          </a:xfrm>
        </p:grpSpPr>
        <p:pic>
          <p:nvPicPr>
            <p:cNvPr id="14" name="图片 2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959806" y="1229077"/>
              <a:ext cx="1354683" cy="1250478"/>
            </a:xfrm>
            <a:prstGeom prst="rect">
              <a:avLst/>
            </a:prstGeom>
          </p:spPr>
        </p:pic>
        <p:pic>
          <p:nvPicPr>
            <p:cNvPr id="15" name="图片 2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330815" y="1229077"/>
              <a:ext cx="1354683" cy="1250478"/>
            </a:xfrm>
            <a:prstGeom prst="rect">
              <a:avLst/>
            </a:prstGeom>
          </p:spPr>
        </p:pic>
      </p:grpSp>
      <p:pic>
        <p:nvPicPr>
          <p:cNvPr id="4098" name="Picture 2" descr="Road Asphalt, Woodland Road, angle, text png | PNGEgg"/>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7" b="100000" l="1000" r="100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3985" y="5166069"/>
            <a:ext cx="12795985" cy="286702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Road Asphalt, Woodland Road, angle, text png | PNGEgg"/>
          <p:cNvPicPr>
            <a:picLocks noChangeAspect="1" noChangeArrowheads="1"/>
          </p:cNvPicPr>
          <p:nvPr/>
        </p:nvPicPr>
        <p:blipFill rotWithShape="1">
          <a:blip r:embed="rId6">
            <a:extLst>
              <a:ext uri="{28A0092B-C50C-407E-A947-70E740481C1C}">
                <a14:useLocalDpi xmlns:a14="http://schemas.microsoft.com/office/drawing/2010/main" val="0"/>
              </a:ext>
            </a:extLst>
          </a:blip>
          <a:srcRect t="64319"/>
          <a:stretch/>
        </p:blipFill>
        <p:spPr bwMode="auto">
          <a:xfrm>
            <a:off x="0" y="5100099"/>
            <a:ext cx="12221773" cy="85344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8" descr="Family Travel Vector, Person, Human, People, Poster Transparent Png –  Pngset.com"/>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2902" b="95313" l="8000" r="92400"/>
                    </a14:imgEffect>
                  </a14:imgLayer>
                </a14:imgProps>
              </a:ext>
              <a:ext uri="{28A0092B-C50C-407E-A947-70E740481C1C}">
                <a14:useLocalDpi xmlns:a14="http://schemas.microsoft.com/office/drawing/2010/main" val="0"/>
              </a:ext>
            </a:extLst>
          </a:blip>
          <a:srcRect/>
          <a:stretch>
            <a:fillRect/>
          </a:stretch>
        </p:blipFill>
        <p:spPr bwMode="auto">
          <a:xfrm>
            <a:off x="2471416" y="3126271"/>
            <a:ext cx="7262141" cy="32534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8775D144-4E0C-6F1A-B8D4-AFB914F66B4D}"/>
              </a:ext>
            </a:extLst>
          </p:cNvPr>
          <p:cNvPicPr>
            <a:picLocks noChangeAspect="1"/>
          </p:cNvPicPr>
          <p:nvPr/>
        </p:nvPicPr>
        <p:blipFill>
          <a:blip r:embed="rId9"/>
          <a:stretch>
            <a:fillRect/>
          </a:stretch>
        </p:blipFill>
        <p:spPr>
          <a:xfrm>
            <a:off x="2298610" y="1383681"/>
            <a:ext cx="7937680" cy="2566638"/>
          </a:xfrm>
          <a:prstGeom prst="rect">
            <a:avLst/>
          </a:prstGeom>
        </p:spPr>
      </p:pic>
    </p:spTree>
    <p:extLst>
      <p:ext uri="{BB962C8B-B14F-4D97-AF65-F5344CB8AC3E}">
        <p14:creationId xmlns:p14="http://schemas.microsoft.com/office/powerpoint/2010/main" val="40504152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900" tmFilter="0, 0; .2, .5; .8, .5; 1, 0"/>
                                        <p:tgtEl>
                                          <p:spTgt spid="13"/>
                                        </p:tgtEl>
                                      </p:cBhvr>
                                    </p:animEffect>
                                    <p:animScale>
                                      <p:cBhvr>
                                        <p:cTn id="7" dur="950" autoRev="1" fill="hold"/>
                                        <p:tgtEl>
                                          <p:spTgt spid="13"/>
                                        </p:tgtEl>
                                      </p:cBhvr>
                                      <p:by x="105000" y="105000"/>
                                    </p:animScale>
                                  </p:childTnLst>
                                </p:cTn>
                              </p:par>
                              <p:par>
                                <p:cTn id="8" presetID="58" presetClass="path" presetSubtype="0" accel="50000" decel="50000" fill="hold" nodeType="withEffect">
                                  <p:stCondLst>
                                    <p:cond delay="0"/>
                                  </p:stCondLst>
                                  <p:childTnLst>
                                    <p:animMotion origin="layout" path="M 0.02057 -0.00857 L -0.04531 -0.08519 C -0.06002 -0.10139 -0.06797 -0.12546 -0.06797 -0.1507 C -0.06797 -0.17917 -0.06002 -0.20162 -0.04531 -0.21782 L 0.02057 -0.29398 " pathEditMode="relative" rAng="0" ptsTypes="AAAAA">
                                      <p:cBhvr>
                                        <p:cTn id="9" dur="1700" fill="hold"/>
                                        <p:tgtEl>
                                          <p:spTgt spid="11"/>
                                        </p:tgtEl>
                                        <p:attrNameLst>
                                          <p:attrName>ppt_x</p:attrName>
                                          <p:attrName>ppt_y</p:attrName>
                                        </p:attrNameLst>
                                      </p:cBhvr>
                                      <p:rCtr x="-4427" y="-14282"/>
                                    </p:animMotion>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5"/>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8" y="353800"/>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a. Bản báo cáo trên viết về điều gì?</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3" name="Hình chữ nhật 28">
            <a:extLst>
              <a:ext uri="{FF2B5EF4-FFF2-40B4-BE49-F238E27FC236}">
                <a16:creationId xmlns:a16="http://schemas.microsoft.com/office/drawing/2014/main" xmlns="" id="{61D0218A-7418-5A16-0360-2ED325EC811E}"/>
              </a:ext>
            </a:extLst>
          </p:cNvPr>
          <p:cNvSpPr/>
          <p:nvPr/>
        </p:nvSpPr>
        <p:spPr>
          <a:xfrm>
            <a:off x="6527731" y="1368065"/>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sp>
        <p:nvSpPr>
          <p:cNvPr id="4" name="Hình chữ nhật 28">
            <a:extLst>
              <a:ext uri="{FF2B5EF4-FFF2-40B4-BE49-F238E27FC236}">
                <a16:creationId xmlns:a16="http://schemas.microsoft.com/office/drawing/2014/main" xmlns="" id="{1F3BF192-E72B-1925-2F22-B14A4A432584}"/>
              </a:ext>
            </a:extLst>
          </p:cNvPr>
          <p:cNvSpPr/>
          <p:nvPr/>
        </p:nvSpPr>
        <p:spPr>
          <a:xfrm>
            <a:off x="6480106" y="2744476"/>
            <a:ext cx="4527161"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i="0" dirty="0">
                  <a:solidFill>
                    <a:srgbClr val="000000"/>
                  </a:solidFill>
                  <a:effectLst/>
                  <a:latin typeface="Calibri" panose="020F0502020204030204" pitchFamily="34" charset="0"/>
                  <a:cs typeface="Calibri" panose="020F0502020204030204" pitchFamily="34" charset="0"/>
                </a:rPr>
                <a:t>1. </a:t>
              </a:r>
              <a:r>
                <a:rPr lang="vi-VN" sz="2800" b="1" i="0" dirty="0">
                  <a:solidFill>
                    <a:srgbClr val="000000"/>
                  </a:solidFill>
                  <a:effectLst/>
                  <a:latin typeface="Calibri" panose="020F0502020204030204" pitchFamily="34" charset="0"/>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6"/>
          <a:stretch>
            <a:fillRect/>
          </a:stretch>
        </p:blipFill>
        <p:spPr>
          <a:xfrm>
            <a:off x="685800" y="1214193"/>
            <a:ext cx="4482371" cy="5510457"/>
          </a:xfrm>
          <a:prstGeom prst="rect">
            <a:avLst/>
          </a:prstGeom>
        </p:spPr>
      </p:pic>
      <p:pic>
        <p:nvPicPr>
          <p:cNvPr id="10" name="Picture 9">
            <a:extLst>
              <a:ext uri="{FF2B5EF4-FFF2-40B4-BE49-F238E27FC236}">
                <a16:creationId xmlns:a16="http://schemas.microsoft.com/office/drawing/2014/main" xmlns="" id="{BE3EBF25-D90F-4DE3-C22C-819DD4463A31}"/>
              </a:ext>
            </a:extLst>
          </p:cNvPr>
          <p:cNvPicPr>
            <a:picLocks noChangeAspect="1"/>
          </p:cNvPicPr>
          <p:nvPr/>
        </p:nvPicPr>
        <p:blipFill>
          <a:blip r:embed="rId7"/>
          <a:stretch>
            <a:fillRect/>
          </a:stretch>
        </p:blipFill>
        <p:spPr>
          <a:xfrm>
            <a:off x="6724649" y="3834441"/>
            <a:ext cx="4789175" cy="451809"/>
          </a:xfrm>
          <a:prstGeom prst="rect">
            <a:avLst/>
          </a:prstGeom>
        </p:spPr>
      </p:pic>
      <p:sp>
        <p:nvSpPr>
          <p:cNvPr id="11" name="Hình chữ nhật 28">
            <a:extLst>
              <a:ext uri="{FF2B5EF4-FFF2-40B4-BE49-F238E27FC236}">
                <a16:creationId xmlns:a16="http://schemas.microsoft.com/office/drawing/2014/main" xmlns="" id="{0237D729-23DA-26D6-83F8-0C81252A0B70}"/>
              </a:ext>
            </a:extLst>
          </p:cNvPr>
          <p:cNvSpPr/>
          <p:nvPr/>
        </p:nvSpPr>
        <p:spPr>
          <a:xfrm>
            <a:off x="6610350" y="4478026"/>
            <a:ext cx="4587417"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it-IT"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8"/>
          <a:stretch>
            <a:fillRect/>
          </a:stretch>
        </p:blipFill>
        <p:spPr>
          <a:xfrm>
            <a:off x="10120312" y="6457949"/>
            <a:ext cx="1209675" cy="257175"/>
          </a:xfrm>
          <a:prstGeom prst="rect">
            <a:avLst/>
          </a:prstGeom>
        </p:spPr>
      </p:pic>
    </p:spTree>
    <p:extLst>
      <p:ext uri="{BB962C8B-B14F-4D97-AF65-F5344CB8AC3E}">
        <p14:creationId xmlns:p14="http://schemas.microsoft.com/office/powerpoint/2010/main" val="8042760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9">
                                            <p:txEl>
                                              <p:pRg st="0" end="0"/>
                                            </p:txEl>
                                          </p:spTgt>
                                        </p:tgtEl>
                                        <p:attrNameLst>
                                          <p:attrName>style.visibility</p:attrName>
                                        </p:attrNameLst>
                                      </p:cBhvr>
                                      <p:to>
                                        <p:strVal val="visible"/>
                                      </p:to>
                                    </p:set>
                                    <p:animEffect transition="in" filter="wipe(left)">
                                      <p:cBhvr>
                                        <p:cTn id="19" dur="500"/>
                                        <p:tgtEl>
                                          <p:spTgt spid="29">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wipe(left)">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wipe(left)">
                                      <p:cBhvr>
                                        <p:cTn id="29" dur="500"/>
                                        <p:tgtEl>
                                          <p:spTgt spid="4">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1">
                                            <p:txEl>
                                              <p:pRg st="0" end="0"/>
                                            </p:txEl>
                                          </p:spTgt>
                                        </p:tgtEl>
                                        <p:attrNameLst>
                                          <p:attrName>style.visibility</p:attrName>
                                        </p:attrNameLst>
                                      </p:cBhvr>
                                      <p:to>
                                        <p:strVal val="visible"/>
                                      </p:to>
                                    </p:set>
                                    <p:animEffect transition="in" filter="wipe(left)">
                                      <p:cBhvr>
                                        <p:cTn id="37" dur="500"/>
                                        <p:tgtEl>
                                          <p:spTgt spid="11">
                                            <p:txEl>
                                              <p:pRg st="0" end="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11">
                                            <p:txEl>
                                              <p:pRg st="1" end="1"/>
                                            </p:txEl>
                                          </p:spTgt>
                                        </p:tgtEl>
                                        <p:attrNameLst>
                                          <p:attrName>style.visibility</p:attrName>
                                        </p:attrNameLst>
                                      </p:cBhvr>
                                      <p:to>
                                        <p:strVal val="visible"/>
                                      </p:to>
                                    </p:set>
                                    <p:animEffect transition="in" filter="wipe(left)">
                                      <p:cBhvr>
                                        <p:cTn id="40" dur="500"/>
                                        <p:tgtEl>
                                          <p:spTgt spid="11">
                                            <p:txEl>
                                              <p:pRg st="1" end="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11">
                                            <p:txEl>
                                              <p:pRg st="2" end="2"/>
                                            </p:txEl>
                                          </p:spTgt>
                                        </p:tgtEl>
                                        <p:attrNameLst>
                                          <p:attrName>style.visibility</p:attrName>
                                        </p:attrNameLst>
                                      </p:cBhvr>
                                      <p:to>
                                        <p:strVal val="visible"/>
                                      </p:to>
                                    </p:set>
                                    <p:animEffect transition="in" filter="wipe(left)">
                                      <p:cBhvr>
                                        <p:cTn id="43"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Shape 4014"/>
        <p:cNvGrpSpPr/>
        <p:nvPr/>
      </p:nvGrpSpPr>
      <p:grpSpPr>
        <a:xfrm>
          <a:off x="0" y="0"/>
          <a:ext cx="0" cy="0"/>
          <a:chOff x="0" y="0"/>
          <a:chExt cx="0" cy="0"/>
        </a:xfrm>
      </p:grpSpPr>
      <p:pic>
        <p:nvPicPr>
          <p:cNvPr id="20" name="Hình ảnh 19" descr="Ảnh có chứa mẫu họa, búp bê&#10;&#10;Mô tả được tạo tự động">
            <a:extLst>
              <a:ext uri="{FF2B5EF4-FFF2-40B4-BE49-F238E27FC236}">
                <a16:creationId xmlns:a16="http://schemas.microsoft.com/office/drawing/2014/main" xmlns="" id="{DBCCECA7-C6CA-548E-8F43-BE0133961B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8279" b="91001" l="9983" r="89979">
                        <a14:foregroundMark x1="47226" y1="91001" x2="48800" y2="90257"/>
                        <a14:foregroundMark x1="59512" y1="90857" x2="61567" y2="90401"/>
                        <a14:foregroundMark x1="48071" y1="8279" x2="55538" y2="8879"/>
                      </a14:backgroundRemoval>
                    </a14:imgEffect>
                  </a14:imgLayer>
                </a14:imgProps>
              </a:ext>
            </a:extLst>
          </a:blip>
          <a:stretch>
            <a:fillRect/>
          </a:stretch>
        </p:blipFill>
        <p:spPr>
          <a:xfrm>
            <a:off x="7409908" y="2485566"/>
            <a:ext cx="5896249" cy="4716772"/>
          </a:xfrm>
          <a:prstGeom prst="rect">
            <a:avLst/>
          </a:prstGeom>
        </p:spPr>
      </p:pic>
      <p:pic>
        <p:nvPicPr>
          <p:cNvPr id="24" name="Hình ảnh 23" descr="Ảnh có chứa mẫu họa&#10;&#10;Mô tả được tạo tự động">
            <a:extLst>
              <a:ext uri="{FF2B5EF4-FFF2-40B4-BE49-F238E27FC236}">
                <a16:creationId xmlns:a16="http://schemas.microsoft.com/office/drawing/2014/main" xmlns="" id="{FA13B4E9-5DC6-BC33-2A6B-7AC539DA58F6}"/>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279" b="91001" l="9983" r="89979">
                        <a14:foregroundMark x1="51085" y1="91001" x2="52294" y2="91001"/>
                        <a14:foregroundMark x1="44941" y1="9335" x2="46861" y2="8279"/>
                      </a14:backgroundRemoval>
                    </a14:imgEffect>
                  </a14:imgLayer>
                </a14:imgProps>
              </a:ext>
            </a:extLst>
          </a:blip>
          <a:stretch>
            <a:fillRect/>
          </a:stretch>
        </p:blipFill>
        <p:spPr>
          <a:xfrm>
            <a:off x="-971229" y="2143931"/>
            <a:ext cx="6323312" cy="5058407"/>
          </a:xfrm>
          <a:prstGeom prst="rect">
            <a:avLst/>
          </a:prstGeom>
        </p:spPr>
      </p:pic>
      <p:grpSp>
        <p:nvGrpSpPr>
          <p:cNvPr id="26" name="Nhóm 25">
            <a:extLst>
              <a:ext uri="{FF2B5EF4-FFF2-40B4-BE49-F238E27FC236}">
                <a16:creationId xmlns:a16="http://schemas.microsoft.com/office/drawing/2014/main" xmlns="" id="{8941FF14-4618-C8EA-EC57-FA32D0EC2BFD}"/>
              </a:ext>
            </a:extLst>
          </p:cNvPr>
          <p:cNvGrpSpPr/>
          <p:nvPr/>
        </p:nvGrpSpPr>
        <p:grpSpPr>
          <a:xfrm>
            <a:off x="3791918" y="2725119"/>
            <a:ext cx="4964623" cy="4132881"/>
            <a:chOff x="2812942" y="2035121"/>
            <a:chExt cx="3723467" cy="3099661"/>
          </a:xfrm>
        </p:grpSpPr>
        <p:sp>
          <p:nvSpPr>
            <p:cNvPr id="25" name="Gợn sóng Kép 24">
              <a:extLst>
                <a:ext uri="{FF2B5EF4-FFF2-40B4-BE49-F238E27FC236}">
                  <a16:creationId xmlns:a16="http://schemas.microsoft.com/office/drawing/2014/main" xmlns="" id="{E5B29221-61E5-672A-CF1E-0E8FBEAAFBCE}"/>
                </a:ext>
              </a:extLst>
            </p:cNvPr>
            <p:cNvSpPr/>
            <p:nvPr/>
          </p:nvSpPr>
          <p:spPr>
            <a:xfrm>
              <a:off x="2933053" y="2035121"/>
              <a:ext cx="3603356" cy="3099661"/>
            </a:xfrm>
            <a:prstGeom prst="doubleWave">
              <a:avLst/>
            </a:prstGeom>
            <a:solidFill>
              <a:srgbClr val="FF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AFC1"/>
                </a:solidFill>
                <a:effectLst/>
                <a:uLnTx/>
                <a:uFillTx/>
                <a:latin typeface="Arial"/>
                <a:ea typeface="+mn-ea"/>
                <a:cs typeface="+mn-cs"/>
                <a:sym typeface="Arial"/>
              </a:endParaRPr>
            </a:p>
          </p:txBody>
        </p:sp>
        <p:sp>
          <p:nvSpPr>
            <p:cNvPr id="11" name="Hộp Văn bản 10">
              <a:extLst>
                <a:ext uri="{FF2B5EF4-FFF2-40B4-BE49-F238E27FC236}">
                  <a16:creationId xmlns:a16="http://schemas.microsoft.com/office/drawing/2014/main" xmlns="" id="{CA78C637-6D80-765F-BC98-E41BFD0B7335}"/>
                </a:ext>
              </a:extLst>
            </p:cNvPr>
            <p:cNvSpPr txBox="1"/>
            <p:nvPr/>
          </p:nvSpPr>
          <p:spPr>
            <a:xfrm>
              <a:off x="2812942" y="2843130"/>
              <a:ext cx="3684721" cy="1546577"/>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400" b="1" i="0" u="none" strike="noStrike" kern="0" cap="none" spc="0" normalizeH="0" baseline="0" noProof="0" dirty="0">
                  <a:ln>
                    <a:solidFill>
                      <a:sysClr val="windowText" lastClr="000000"/>
                    </a:solidFill>
                  </a:ln>
                  <a:solidFill>
                    <a:srgbClr val="FFC000"/>
                  </a:solidFill>
                  <a:effectLst/>
                  <a:uLnTx/>
                  <a:uFillTx/>
                  <a:latin typeface="Cambria" panose="02040503050406030204" pitchFamily="18" charset="0"/>
                  <a:ea typeface="Cambria" panose="02040503050406030204" pitchFamily="18" charset="0"/>
                  <a:cs typeface="Arial"/>
                  <a:sym typeface="Arial"/>
                </a:rPr>
                <a:t>THẢO LUẬN NHÓM</a:t>
              </a:r>
            </a:p>
          </p:txBody>
        </p:sp>
      </p:grpSp>
    </p:spTree>
    <p:extLst>
      <p:ext uri="{BB962C8B-B14F-4D97-AF65-F5344CB8AC3E}">
        <p14:creationId xmlns:p14="http://schemas.microsoft.com/office/powerpoint/2010/main" val="2697617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14" presetClass="entr" presetSubtype="10"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randombar(horizont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7" y="580743"/>
            <a:ext cx="4414039" cy="800219"/>
          </a:xfrm>
          <a:prstGeom prst="rect">
            <a:avLst/>
          </a:prstGeom>
          <a:noFill/>
        </p:spPr>
        <p:txBody>
          <a:bodyPr wrap="square" lIns="60960" tIns="30480" rIns="60960" bIns="30480">
            <a:spAutoFit/>
          </a:bodyPr>
          <a:lstStyle/>
          <a:p>
            <a:pPr marL="457223" marR="0" lvl="0" indent="-457223" algn="just" defTabSz="60963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mn-cs"/>
              </a:rPr>
              <a:t>a. Bản báo cáo trên viết về điều gì?</a:t>
            </a: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cxnSp>
        <p:nvCxnSpPr>
          <p:cNvPr id="5" name="Straight Connector 4">
            <a:extLst>
              <a:ext uri="{FF2B5EF4-FFF2-40B4-BE49-F238E27FC236}">
                <a16:creationId xmlns:a16="http://schemas.microsoft.com/office/drawing/2014/main" xmlns="" id="{AEFD2132-0FAC-5648-B819-015DB48C0FD3}"/>
              </a:ext>
            </a:extLst>
          </p:cNvPr>
          <p:cNvCxnSpPr>
            <a:cxnSpLocks/>
          </p:cNvCxnSpPr>
          <p:nvPr/>
        </p:nvCxnSpPr>
        <p:spPr>
          <a:xfrm>
            <a:off x="1978745" y="2072228"/>
            <a:ext cx="184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E8848A6C-D6F5-E6F0-F550-2A667FC855B0}"/>
              </a:ext>
            </a:extLst>
          </p:cNvPr>
          <p:cNvCxnSpPr>
            <a:cxnSpLocks/>
          </p:cNvCxnSpPr>
          <p:nvPr/>
        </p:nvCxnSpPr>
        <p:spPr>
          <a:xfrm>
            <a:off x="1578695" y="2243678"/>
            <a:ext cx="26789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xmlns="" id="{178A610A-1296-9EF9-E1FF-DA17CEC33349}"/>
              </a:ext>
            </a:extLst>
          </p:cNvPr>
          <p:cNvSpPr txBox="1"/>
          <p:nvPr/>
        </p:nvSpPr>
        <p:spPr>
          <a:xfrm>
            <a:off x="6691459" y="1508092"/>
            <a:ext cx="4590853" cy="1200329"/>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về hoạt động tháng 9 của tổ 1, lớp 5C, Trường Tiểu học Kim Đồng</a:t>
            </a:r>
            <a:r>
              <a:rPr lang="en-US" sz="2400" b="1" dirty="0">
                <a:solidFill>
                  <a:srgbClr val="FF0000"/>
                </a:solidFill>
                <a:latin typeface="Cambria" panose="02040503050406030204" pitchFamily="18" charset="0"/>
                <a:ea typeface="Cambria" panose="02040503050406030204" pitchFamily="18"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16" name="Hình chữ nhật 28">
            <a:extLst>
              <a:ext uri="{FF2B5EF4-FFF2-40B4-BE49-F238E27FC236}">
                <a16:creationId xmlns:a16="http://schemas.microsoft.com/office/drawing/2014/main" xmlns="" id="{AD27FC8A-B81D-0B9A-D720-79DD8F40A326}"/>
              </a:ext>
            </a:extLst>
          </p:cNvPr>
          <p:cNvSpPr/>
          <p:nvPr/>
        </p:nvSpPr>
        <p:spPr>
          <a:xfrm>
            <a:off x="6680033" y="2827760"/>
            <a:ext cx="4414039" cy="1169551"/>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defRPr/>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b. Bản báo cáo được gửi cho ai? Ai là người viết báo cáo đó?</a:t>
            </a:r>
            <a:endParaRPr kumimoji="0" lang="vi-VN" sz="24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endParaRPr>
          </a:p>
        </p:txBody>
      </p:sp>
      <p:cxnSp>
        <p:nvCxnSpPr>
          <p:cNvPr id="18" name="Straight Connector 17">
            <a:extLst>
              <a:ext uri="{FF2B5EF4-FFF2-40B4-BE49-F238E27FC236}">
                <a16:creationId xmlns:a16="http://schemas.microsoft.com/office/drawing/2014/main" xmlns="" id="{FB691345-E0BC-35AE-50D2-FADB66FE4740}"/>
              </a:ext>
            </a:extLst>
          </p:cNvPr>
          <p:cNvCxnSpPr>
            <a:cxnSpLocks/>
          </p:cNvCxnSpPr>
          <p:nvPr/>
        </p:nvCxnSpPr>
        <p:spPr>
          <a:xfrm>
            <a:off x="1683470" y="2415128"/>
            <a:ext cx="13740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CC7F61FB-06DC-DCBE-848A-04D5D522A319}"/>
              </a:ext>
            </a:extLst>
          </p:cNvPr>
          <p:cNvCxnSpPr>
            <a:cxnSpLocks/>
          </p:cNvCxnSpPr>
          <p:nvPr/>
        </p:nvCxnSpPr>
        <p:spPr>
          <a:xfrm>
            <a:off x="3607520" y="6053678"/>
            <a:ext cx="8025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00E9FEBD-5703-2ED7-27A1-168E05E766CC}"/>
              </a:ext>
            </a:extLst>
          </p:cNvPr>
          <p:cNvSpPr txBox="1"/>
          <p:nvPr/>
        </p:nvSpPr>
        <p:spPr>
          <a:xfrm>
            <a:off x="6760039" y="4223352"/>
            <a:ext cx="4590853" cy="1569660"/>
          </a:xfrm>
          <a:prstGeom prst="rect">
            <a:avLst/>
          </a:prstGeom>
          <a:noFill/>
        </p:spPr>
        <p:txBody>
          <a:bodyPr wrap="square" rtlCol="0">
            <a:spAutoFit/>
          </a:bodyPr>
          <a:lstStyle/>
          <a:p>
            <a:pPr lvl="0" algn="just">
              <a:defRPr/>
            </a:pPr>
            <a:r>
              <a:rPr lang="vi-VN" sz="2400" b="1" dirty="0">
                <a:solidFill>
                  <a:srgbClr val="FF0000"/>
                </a:solidFill>
                <a:latin typeface="Cambria" panose="02040503050406030204" pitchFamily="18" charset="0"/>
                <a:ea typeface="Cambria" panose="02040503050406030204" pitchFamily="18" charset="0"/>
              </a:rPr>
              <a:t>Báo cáo được gửi cho cô giáo chủ nhiệm lớp. Người viết báo cáo là bạn tổ trưởng của tổ 1, tên là Nguyễn Đức Việt.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cxnSp>
        <p:nvCxnSpPr>
          <p:cNvPr id="23" name="Straight Connector 22">
            <a:extLst>
              <a:ext uri="{FF2B5EF4-FFF2-40B4-BE49-F238E27FC236}">
                <a16:creationId xmlns:a16="http://schemas.microsoft.com/office/drawing/2014/main" xmlns="" id="{6ABC5F50-4B18-B9DC-893B-D7D49B7889D9}"/>
              </a:ext>
            </a:extLst>
          </p:cNvPr>
          <p:cNvCxnSpPr>
            <a:cxnSpLocks/>
          </p:cNvCxnSpPr>
          <p:nvPr/>
        </p:nvCxnSpPr>
        <p:spPr>
          <a:xfrm>
            <a:off x="3540845" y="6510878"/>
            <a:ext cx="85970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829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wipe(left)">
                                      <p:cBhvr>
                                        <p:cTn id="25" dur="500"/>
                                        <p:tgtEl>
                                          <p:spTgt spid="16">
                                            <p:txEl>
                                              <p:pRg st="0" end="0"/>
                                            </p:txEl>
                                          </p:spTgt>
                                        </p:tgtEl>
                                      </p:cBhvr>
                                    </p:animEffect>
                                  </p:childTnLst>
                                </p:cTn>
                              </p:par>
                              <p:par>
                                <p:cTn id="26" presetID="10" presetClass="exit" presetSubtype="0" fill="hold"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wipe(down)">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barn(inVertical)">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5"/>
          <a:stretch>
            <a:fillRect/>
          </a:stretch>
        </p:blipFill>
        <p:spPr>
          <a:xfrm>
            <a:off x="5457825" y="25924"/>
            <a:ext cx="6934200"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7" y="637552"/>
            <a:ext cx="4414039" cy="800219"/>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 Nêu thông tin của mỗi phần trong bản báo cáo.</a:t>
            </a: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1" y="123825"/>
            <a:ext cx="5067140"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6"/>
          <a:stretch>
            <a:fillRect/>
          </a:stretch>
        </p:blipFill>
        <p:spPr>
          <a:xfrm>
            <a:off x="381000" y="1242768"/>
            <a:ext cx="4482371" cy="5510457"/>
          </a:xfrm>
          <a:prstGeom prst="rect">
            <a:avLst/>
          </a:prstGeom>
        </p:spPr>
      </p:pic>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7"/>
          <a:stretch>
            <a:fillRect/>
          </a:stretch>
        </p:blipFill>
        <p:spPr>
          <a:xfrm>
            <a:off x="10120312" y="6457949"/>
            <a:ext cx="1209675" cy="257175"/>
          </a:xfrm>
          <a:prstGeom prst="rect">
            <a:avLst/>
          </a:prstGeom>
        </p:spPr>
      </p:pic>
      <p:pic>
        <p:nvPicPr>
          <p:cNvPr id="3" name="Picture 2">
            <a:extLst>
              <a:ext uri="{FF2B5EF4-FFF2-40B4-BE49-F238E27FC236}">
                <a16:creationId xmlns:a16="http://schemas.microsoft.com/office/drawing/2014/main" xmlns="" id="{74B00A34-94F3-5680-88AD-5FE112192A27}"/>
              </a:ext>
            </a:extLst>
          </p:cNvPr>
          <p:cNvPicPr>
            <a:picLocks noChangeAspect="1"/>
          </p:cNvPicPr>
          <p:nvPr/>
        </p:nvPicPr>
        <p:blipFill>
          <a:blip r:embed="rId8"/>
          <a:stretch>
            <a:fillRect/>
          </a:stretch>
        </p:blipFill>
        <p:spPr>
          <a:xfrm>
            <a:off x="6648449" y="1805616"/>
            <a:ext cx="4789175" cy="451809"/>
          </a:xfrm>
          <a:prstGeom prst="rect">
            <a:avLst/>
          </a:prstGeom>
        </p:spPr>
      </p:pic>
      <p:graphicFrame>
        <p:nvGraphicFramePr>
          <p:cNvPr id="4" name="Table 8">
            <a:extLst>
              <a:ext uri="{FF2B5EF4-FFF2-40B4-BE49-F238E27FC236}">
                <a16:creationId xmlns:a16="http://schemas.microsoft.com/office/drawing/2014/main" xmlns="" id="{D91769C5-136A-AD97-0EA3-F203BAD498A5}"/>
              </a:ext>
            </a:extLst>
          </p:cNvPr>
          <p:cNvGraphicFramePr>
            <a:graphicFrameLocks noGrp="1"/>
          </p:cNvGraphicFramePr>
          <p:nvPr>
            <p:extLst>
              <p:ext uri="{D42A27DB-BD31-4B8C-83A1-F6EECF244321}">
                <p14:modId xmlns:p14="http://schemas.microsoft.com/office/powerpoint/2010/main" val="42195122"/>
              </p:ext>
            </p:extLst>
          </p:nvPr>
        </p:nvGraphicFramePr>
        <p:xfrm>
          <a:off x="6061075" y="2653240"/>
          <a:ext cx="5264150" cy="2572457"/>
        </p:xfrm>
        <a:graphic>
          <a:graphicData uri="http://schemas.openxmlformats.org/drawingml/2006/table">
            <a:tbl>
              <a:tblPr firstRow="1" bandRow="1">
                <a:tableStyleId>{5C22544A-7EE6-4342-B048-85BDC9FD1C3A}</a:tableStyleId>
              </a:tblPr>
              <a:tblGrid>
                <a:gridCol w="1463675">
                  <a:extLst>
                    <a:ext uri="{9D8B030D-6E8A-4147-A177-3AD203B41FA5}">
                      <a16:colId xmlns:a16="http://schemas.microsoft.com/office/drawing/2014/main" xmlns="" val="2678262951"/>
                    </a:ext>
                  </a:extLst>
                </a:gridCol>
                <a:gridCol w="3800475">
                  <a:extLst>
                    <a:ext uri="{9D8B030D-6E8A-4147-A177-3AD203B41FA5}">
                      <a16:colId xmlns:a16="http://schemas.microsoft.com/office/drawing/2014/main" xmlns="" val="2733469949"/>
                    </a:ext>
                  </a:extLst>
                </a:gridCol>
              </a:tblGrid>
              <a:tr h="747185">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đầu</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2263925726"/>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chính</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3908932908"/>
                  </a:ext>
                </a:extLst>
              </a:tr>
              <a:tr h="912636">
                <a:tc>
                  <a:txBody>
                    <a:bodyPr/>
                    <a:lstStyle/>
                    <a:p>
                      <a:r>
                        <a:rPr lang="en-US" b="1" dirty="0" err="1">
                          <a:solidFill>
                            <a:srgbClr val="002060"/>
                          </a:solidFill>
                          <a:latin typeface="Cambria" panose="02040503050406030204" pitchFamily="18" charset="0"/>
                          <a:ea typeface="Cambria" panose="02040503050406030204" pitchFamily="18" charset="0"/>
                        </a:rPr>
                        <a:t>Phần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cuối</a:t>
                      </a:r>
                      <a:endParaRPr lang="en-US" b="1" dirty="0">
                        <a:solidFill>
                          <a:srgbClr val="002060"/>
                        </a:solidFill>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xmlns="" val="635522293"/>
                  </a:ext>
                </a:extLst>
              </a:tr>
            </a:tbl>
          </a:graphicData>
        </a:graphic>
      </p:graphicFrame>
      <p:sp>
        <p:nvSpPr>
          <p:cNvPr id="9" name="Rectangle 8">
            <a:extLst>
              <a:ext uri="{FF2B5EF4-FFF2-40B4-BE49-F238E27FC236}">
                <a16:creationId xmlns:a16="http://schemas.microsoft.com/office/drawing/2014/main" xmlns="" id="{2AF04150-6E60-AD39-8000-7AE040C82515}"/>
              </a:ext>
            </a:extLst>
          </p:cNvPr>
          <p:cNvSpPr/>
          <p:nvPr/>
        </p:nvSpPr>
        <p:spPr>
          <a:xfrm>
            <a:off x="857250" y="1295400"/>
            <a:ext cx="3743325" cy="4476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5713C3DC-89D5-08C8-CE37-1B2C51427561}"/>
              </a:ext>
            </a:extLst>
          </p:cNvPr>
          <p:cNvSpPr txBox="1"/>
          <p:nvPr/>
        </p:nvSpPr>
        <p:spPr>
          <a:xfrm>
            <a:off x="7610475" y="2724150"/>
            <a:ext cx="3676650" cy="646331"/>
          </a:xfrm>
          <a:prstGeom prst="rect">
            <a:avLst/>
          </a:prstGeom>
          <a:noFill/>
        </p:spPr>
        <p:txBody>
          <a:bodyPr wrap="square" rtlCol="0">
            <a:spAutoFit/>
          </a:bodyPr>
          <a:lstStyle/>
          <a:p>
            <a:r>
              <a:rPr lang="en-US" b="1" dirty="0" err="1">
                <a:solidFill>
                  <a:srgbClr val="002060"/>
                </a:solidFill>
                <a:latin typeface="Cambria" panose="02040503050406030204" pitchFamily="18" charset="0"/>
                <a:ea typeface="Cambria" panose="02040503050406030204" pitchFamily="18" charset="0"/>
              </a:rPr>
              <a:t>Quốc</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hiệu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tiêu</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ngữ</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địa</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điểm</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và</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thời</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gian</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viết</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báo</a:t>
            </a:r>
            <a:r>
              <a:rPr lang="en-US" b="1" dirty="0">
                <a:solidFill>
                  <a:srgbClr val="002060"/>
                </a:solidFill>
                <a:latin typeface="Cambria" panose="02040503050406030204" pitchFamily="18" charset="0"/>
                <a:ea typeface="Cambria" panose="02040503050406030204" pitchFamily="18" charset="0"/>
              </a:rPr>
              <a:t> </a:t>
            </a:r>
            <a:r>
              <a:rPr lang="en-US" b="1" dirty="0" err="1">
                <a:solidFill>
                  <a:srgbClr val="002060"/>
                </a:solidFill>
                <a:latin typeface="Cambria" panose="02040503050406030204" pitchFamily="18" charset="0"/>
                <a:ea typeface="Cambria" panose="02040503050406030204" pitchFamily="18" charset="0"/>
              </a:rPr>
              <a:t>cáo</a:t>
            </a:r>
            <a:r>
              <a:rPr lang="en-US" b="1" dirty="0">
                <a:solidFill>
                  <a:srgbClr val="002060"/>
                </a:solidFill>
                <a:latin typeface="Cambria" panose="02040503050406030204" pitchFamily="18" charset="0"/>
                <a:ea typeface="Cambria" panose="02040503050406030204" pitchFamily="18" charset="0"/>
              </a:rPr>
              <a:t>.</a:t>
            </a:r>
          </a:p>
        </p:txBody>
      </p:sp>
      <p:sp>
        <p:nvSpPr>
          <p:cNvPr id="19" name="Rectangle 18">
            <a:extLst>
              <a:ext uri="{FF2B5EF4-FFF2-40B4-BE49-F238E27FC236}">
                <a16:creationId xmlns:a16="http://schemas.microsoft.com/office/drawing/2014/main" xmlns="" id="{478E310A-F6F6-908F-33B8-9CA3AD0F15FC}"/>
              </a:ext>
            </a:extLst>
          </p:cNvPr>
          <p:cNvSpPr/>
          <p:nvPr/>
        </p:nvSpPr>
        <p:spPr>
          <a:xfrm>
            <a:off x="742950" y="1933575"/>
            <a:ext cx="3743325" cy="39624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6555C5B2-74C3-620D-9465-4820B521F068}"/>
              </a:ext>
            </a:extLst>
          </p:cNvPr>
          <p:cNvSpPr txBox="1"/>
          <p:nvPr/>
        </p:nvSpPr>
        <p:spPr>
          <a:xfrm>
            <a:off x="7562849" y="3467100"/>
            <a:ext cx="3800475" cy="830997"/>
          </a:xfrm>
          <a:prstGeom prst="rect">
            <a:avLst/>
          </a:prstGeom>
          <a:noFill/>
        </p:spPr>
        <p:txBody>
          <a:bodyPr wrap="square" rtlCol="0">
            <a:spAutoFit/>
          </a:bodyPr>
          <a:lstStyle/>
          <a:p>
            <a:pPr algn="just"/>
            <a:r>
              <a:rPr lang="vi-VN" sz="1600" b="1" dirty="0">
                <a:solidFill>
                  <a:srgbClr val="002060"/>
                </a:solidFill>
                <a:latin typeface="Cambria" panose="02040503050406030204" pitchFamily="18" charset="0"/>
                <a:ea typeface="Cambria" panose="02040503050406030204" pitchFamily="18" charset="0"/>
              </a:rPr>
              <a:t>Tiêu đề báo cáo, người nhận, nội dung báo cáo (kết quả về học tập, về thực hiện nội quy, về các hoạt động khác</a:t>
            </a:r>
            <a:endParaRPr lang="en-US" sz="1600" b="1" dirty="0">
              <a:solidFill>
                <a:srgbClr val="002060"/>
              </a:solidFill>
              <a:latin typeface="Cambria" panose="02040503050406030204" pitchFamily="18" charset="0"/>
              <a:ea typeface="Cambria" panose="02040503050406030204" pitchFamily="18" charset="0"/>
            </a:endParaRPr>
          </a:p>
        </p:txBody>
      </p:sp>
      <p:sp>
        <p:nvSpPr>
          <p:cNvPr id="24" name="Rectangle 23">
            <a:extLst>
              <a:ext uri="{FF2B5EF4-FFF2-40B4-BE49-F238E27FC236}">
                <a16:creationId xmlns:a16="http://schemas.microsoft.com/office/drawing/2014/main" xmlns="" id="{F1000F84-80B9-C4B1-3AE1-DC33484613BF}"/>
              </a:ext>
            </a:extLst>
          </p:cNvPr>
          <p:cNvSpPr/>
          <p:nvPr/>
        </p:nvSpPr>
        <p:spPr>
          <a:xfrm>
            <a:off x="2914650" y="5943600"/>
            <a:ext cx="1381126" cy="6381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5E5CACF3-EA1A-2519-74AE-35188B1AA9B6}"/>
              </a:ext>
            </a:extLst>
          </p:cNvPr>
          <p:cNvSpPr txBox="1"/>
          <p:nvPr/>
        </p:nvSpPr>
        <p:spPr>
          <a:xfrm>
            <a:off x="7591425" y="4371975"/>
            <a:ext cx="3676650" cy="646331"/>
          </a:xfrm>
          <a:prstGeom prst="rect">
            <a:avLst/>
          </a:prstGeom>
          <a:noFill/>
        </p:spPr>
        <p:txBody>
          <a:bodyPr wrap="square" rtlCol="0">
            <a:spAutoFit/>
          </a:bodyPr>
          <a:lstStyle/>
          <a:p>
            <a:r>
              <a:rPr lang="vi-VN" b="1">
                <a:solidFill>
                  <a:srgbClr val="002060"/>
                </a:solidFill>
                <a:latin typeface="Cambria" panose="02040503050406030204" pitchFamily="18" charset="0"/>
                <a:ea typeface="Cambria" panose="02040503050406030204" pitchFamily="18" charset="0"/>
              </a:rPr>
              <a:t>Chức danh, chữ kí, họ và tên của người viết báo cáo.</a:t>
            </a:r>
            <a:endParaRPr lang="vi-VN" b="1" dirty="0" err="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790334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wipe(down)">
                                      <p:cBhvr>
                                        <p:cTn id="25" dur="500"/>
                                        <p:tgtEl>
                                          <p:spTgt spid="10">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down)">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wipe(down)">
                                      <p:cBhvr>
                                        <p:cTn id="35" dur="500"/>
                                        <p:tgtEl>
                                          <p:spTgt spid="21">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wipe(down)">
                                      <p:cBhvr>
                                        <p:cTn id="40" dur="500"/>
                                        <p:tgtEl>
                                          <p:spTgt spid="2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5">
                                            <p:txEl>
                                              <p:pRg st="0" end="0"/>
                                            </p:txEl>
                                          </p:spTgt>
                                        </p:tgtEl>
                                        <p:attrNameLst>
                                          <p:attrName>style.visibility</p:attrName>
                                        </p:attrNameLst>
                                      </p:cBhvr>
                                      <p:to>
                                        <p:strVal val="visible"/>
                                      </p:to>
                                    </p:set>
                                    <p:animEffect transition="in" filter="wipe(down)">
                                      <p:cBhvr>
                                        <p:cTn id="45"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9"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extLst>
              <a:ext uri="{96DAC541-7B7A-43D3-8B79-37D633B846F1}">
                <asvg:svgBlip xmlns="" xmlns:asvg="http://schemas.microsoft.com/office/drawing/2016/SVG/main" r:embed="rId3"/>
              </a:ext>
            </a:extLst>
          </a:blip>
          <a:srcRect/>
          <a:stretch>
            <a:fillRect/>
          </a:stretch>
        </a:blipFill>
        <a:effectLst/>
      </p:bgPr>
    </p:bg>
    <p:spTree>
      <p:nvGrpSpPr>
        <p:cNvPr id="1" name=""/>
        <p:cNvGrpSpPr/>
        <p:nvPr/>
      </p:nvGrpSpPr>
      <p:grpSpPr>
        <a:xfrm>
          <a:off x="0" y="0"/>
          <a:ext cx="0" cy="0"/>
          <a:chOff x="0" y="0"/>
          <a:chExt cx="0" cy="0"/>
        </a:xfrm>
      </p:grpSpPr>
      <p:pic>
        <p:nvPicPr>
          <p:cNvPr id="17" name="Hình ảnh 16">
            <a:extLst>
              <a:ext uri="{FF2B5EF4-FFF2-40B4-BE49-F238E27FC236}">
                <a16:creationId xmlns:a16="http://schemas.microsoft.com/office/drawing/2014/main" xmlns="" id="{120A3785-AC54-ED3A-946A-63F6F54BA06C}"/>
              </a:ext>
            </a:extLst>
          </p:cNvPr>
          <p:cNvPicPr>
            <a:picLocks noChangeAspect="1"/>
          </p:cNvPicPr>
          <p:nvPr/>
        </p:nvPicPr>
        <p:blipFill>
          <a:blip r:embed="rId4"/>
          <a:stretch>
            <a:fillRect/>
          </a:stretch>
        </p:blipFill>
        <p:spPr>
          <a:xfrm>
            <a:off x="5810250" y="25924"/>
            <a:ext cx="6431042" cy="6746825"/>
          </a:xfrm>
          <a:prstGeom prst="rect">
            <a:avLst/>
          </a:prstGeom>
        </p:spPr>
      </p:pic>
      <p:sp>
        <p:nvSpPr>
          <p:cNvPr id="29" name="Hình chữ nhật 28">
            <a:extLst>
              <a:ext uri="{FF2B5EF4-FFF2-40B4-BE49-F238E27FC236}">
                <a16:creationId xmlns:a16="http://schemas.microsoft.com/office/drawing/2014/main" xmlns="" id="{15E637A1-BBD0-19F6-89E4-EDC0EED39353}"/>
              </a:ext>
            </a:extLst>
          </p:cNvPr>
          <p:cNvSpPr/>
          <p:nvPr/>
        </p:nvSpPr>
        <p:spPr>
          <a:xfrm>
            <a:off x="6537157" y="704164"/>
            <a:ext cx="4414039" cy="1908215"/>
          </a:xfrm>
          <a:prstGeom prst="rect">
            <a:avLst/>
          </a:prstGeom>
          <a:noFill/>
        </p:spPr>
        <p:txBody>
          <a:bodyPr wrap="square" lIns="60960" tIns="30480" rIns="60960" bIns="30480">
            <a:spAutoFit/>
          </a:bodyPr>
          <a:lstStyle/>
          <a:p>
            <a:pPr marL="457223" lvl="0" indent="-457223" algn="just" defTabSz="609630">
              <a:buFont typeface="Wingdings" panose="05000000000000000000" pitchFamily="2" charset="2"/>
              <a:buChar char="Ø"/>
            </a:pPr>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d. Nhận xét về cách thức trình bày của từng phần trong bản báo cáo.</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hình thức</a:t>
            </a:r>
          </a:p>
          <a:p>
            <a:pPr lvl="0" algn="just" defTabSz="609630"/>
            <a:r>
              <a:rPr lang="vi-VN" sz="2400" b="1" dirty="0">
                <a:ln w="0"/>
                <a:solidFill>
                  <a:prstClr val="black"/>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Về nội dung</a:t>
            </a:r>
          </a:p>
        </p:txBody>
      </p:sp>
      <p:grpSp>
        <p:nvGrpSpPr>
          <p:cNvPr id="2" name="Group 1">
            <a:extLst>
              <a:ext uri="{FF2B5EF4-FFF2-40B4-BE49-F238E27FC236}">
                <a16:creationId xmlns:a16="http://schemas.microsoft.com/office/drawing/2014/main" xmlns="" id="{44C9407A-BE78-C57E-4A05-7192D4617004}"/>
              </a:ext>
            </a:extLst>
          </p:cNvPr>
          <p:cNvGrpSpPr/>
          <p:nvPr/>
        </p:nvGrpSpPr>
        <p:grpSpPr>
          <a:xfrm>
            <a:off x="228760" y="123825"/>
            <a:ext cx="5514815" cy="1019175"/>
            <a:chOff x="2098934" y="2575361"/>
            <a:chExt cx="8536165" cy="1355733"/>
          </a:xfrm>
          <a:solidFill>
            <a:schemeClr val="accent4"/>
          </a:solidFill>
        </p:grpSpPr>
        <p:sp>
          <p:nvSpPr>
            <p:cNvPr id="6" name="Rounded Rectangle 12">
              <a:extLst>
                <a:ext uri="{FF2B5EF4-FFF2-40B4-BE49-F238E27FC236}">
                  <a16:creationId xmlns:a16="http://schemas.microsoft.com/office/drawing/2014/main" xmlns="" id="{7FECE25A-B6FF-A8DF-C2F2-7CAE75916AD1}"/>
                </a:ext>
              </a:extLst>
            </p:cNvPr>
            <p:cNvSpPr/>
            <p:nvPr/>
          </p:nvSpPr>
          <p:spPr>
            <a:xfrm>
              <a:off x="2098934" y="2729311"/>
              <a:ext cx="8512962" cy="1201783"/>
            </a:xfrm>
            <a:prstGeom prst="roundRect">
              <a:avLst/>
            </a:prstGeom>
            <a:grpFill/>
            <a:ln w="28575">
              <a:no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46933"/>
                </a:solidFill>
                <a:effectLst/>
                <a:uLnTx/>
                <a:uFillTx/>
                <a:latin typeface="UTM Avo" panose="02040603050506020204" pitchFamily="18" charset="0"/>
                <a:ea typeface="+mn-ea"/>
                <a:cs typeface="+mn-cs"/>
              </a:endParaRPr>
            </a:p>
          </p:txBody>
        </p:sp>
        <p:sp>
          <p:nvSpPr>
            <p:cNvPr id="7" name="Rounded Rectangle 13">
              <a:extLst>
                <a:ext uri="{FF2B5EF4-FFF2-40B4-BE49-F238E27FC236}">
                  <a16:creationId xmlns:a16="http://schemas.microsoft.com/office/drawing/2014/main" xmlns="" id="{BEF6619B-6F05-5E87-8AB7-F4E40464F35F}"/>
                </a:ext>
              </a:extLst>
            </p:cNvPr>
            <p:cNvSpPr/>
            <p:nvPr/>
          </p:nvSpPr>
          <p:spPr>
            <a:xfrm>
              <a:off x="2102564" y="2575361"/>
              <a:ext cx="8532535" cy="1215610"/>
            </a:xfrm>
            <a:prstGeom prst="roundRect">
              <a:avLst/>
            </a:prstGeom>
            <a:grpFill/>
            <a:ln w="28575">
              <a:solidFill>
                <a:srgbClr val="D63700"/>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 </a:t>
              </a:r>
              <a:r>
                <a:rPr kumimoji="0" lang="vi-VN" sz="2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Đọc bản báo cáo dưới đây và trả lời câu hỏi.</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8" name="Picture 7">
            <a:extLst>
              <a:ext uri="{FF2B5EF4-FFF2-40B4-BE49-F238E27FC236}">
                <a16:creationId xmlns:a16="http://schemas.microsoft.com/office/drawing/2014/main" xmlns="" id="{6D326482-84F7-CF3C-A57E-6027CFD6068E}"/>
              </a:ext>
            </a:extLst>
          </p:cNvPr>
          <p:cNvPicPr>
            <a:picLocks noChangeAspect="1"/>
          </p:cNvPicPr>
          <p:nvPr/>
        </p:nvPicPr>
        <p:blipFill>
          <a:blip r:embed="rId5"/>
          <a:stretch>
            <a:fillRect/>
          </a:stretch>
        </p:blipFill>
        <p:spPr>
          <a:xfrm>
            <a:off x="685800" y="1214193"/>
            <a:ext cx="4482371" cy="5510457"/>
          </a:xfrm>
          <a:prstGeom prst="rect">
            <a:avLst/>
          </a:prstGeom>
        </p:spPr>
      </p:pic>
      <p:pic>
        <p:nvPicPr>
          <p:cNvPr id="13" name="Picture 12">
            <a:extLst>
              <a:ext uri="{FF2B5EF4-FFF2-40B4-BE49-F238E27FC236}">
                <a16:creationId xmlns:a16="http://schemas.microsoft.com/office/drawing/2014/main" xmlns="" id="{C45C1D79-1A57-0FFF-3C48-361930D6C534}"/>
              </a:ext>
            </a:extLst>
          </p:cNvPr>
          <p:cNvPicPr>
            <a:picLocks noChangeAspect="1"/>
          </p:cNvPicPr>
          <p:nvPr/>
        </p:nvPicPr>
        <p:blipFill>
          <a:blip r:embed="rId6"/>
          <a:stretch>
            <a:fillRect/>
          </a:stretch>
        </p:blipFill>
        <p:spPr>
          <a:xfrm>
            <a:off x="10120312" y="6457949"/>
            <a:ext cx="1209675" cy="257175"/>
          </a:xfrm>
          <a:prstGeom prst="rect">
            <a:avLst/>
          </a:prstGeom>
        </p:spPr>
      </p:pic>
      <p:sp>
        <p:nvSpPr>
          <p:cNvPr id="3" name="TextBox 2">
            <a:extLst>
              <a:ext uri="{FF2B5EF4-FFF2-40B4-BE49-F238E27FC236}">
                <a16:creationId xmlns:a16="http://schemas.microsoft.com/office/drawing/2014/main" xmlns="" id="{4AAB0A9F-EB27-F6C2-A822-B6D1FC511229}"/>
              </a:ext>
            </a:extLst>
          </p:cNvPr>
          <p:cNvSpPr txBox="1"/>
          <p:nvPr/>
        </p:nvSpPr>
        <p:spPr>
          <a:xfrm>
            <a:off x="6615259" y="3317842"/>
            <a:ext cx="4590853" cy="2246769"/>
          </a:xfrm>
          <a:prstGeom prst="rect">
            <a:avLst/>
          </a:prstGeom>
          <a:noFill/>
        </p:spPr>
        <p:txBody>
          <a:bodyPr wrap="square" rtlCol="0">
            <a:spAutoFit/>
          </a:bodyPr>
          <a:lstStyle/>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hình thức: Báo cáo phải viết đúng thể thức ở cả 3 phần như trong báo cáo mẫu ở bài tập 1.</a:t>
            </a:r>
          </a:p>
          <a:p>
            <a:pPr marL="342900" lvl="0" indent="-342900" algn="just">
              <a:buFont typeface="Arial" panose="020B0604020202020204" pitchFamily="34" charset="0"/>
              <a:buChar char="•"/>
              <a:defRPr/>
            </a:pPr>
            <a:r>
              <a:rPr lang="vi-VN" sz="2000" b="1" dirty="0">
                <a:solidFill>
                  <a:srgbClr val="FF0000"/>
                </a:solidFill>
                <a:latin typeface="Cambria" panose="02040503050406030204" pitchFamily="18" charset="0"/>
                <a:ea typeface="Cambria" panose="02040503050406030204" pitchFamily="18" charset="0"/>
              </a:rPr>
              <a:t>Về nội dung: Báo cáo công việc phải nêu công việc đã thực hiện theo từng lĩnh vực, được sắp xếp theo mục để dễ theo dõi.</a:t>
            </a:r>
          </a:p>
        </p:txBody>
      </p:sp>
    </p:spTree>
    <p:extLst>
      <p:ext uri="{BB962C8B-B14F-4D97-AF65-F5344CB8AC3E}">
        <p14:creationId xmlns:p14="http://schemas.microsoft.com/office/powerpoint/2010/main" val="13910238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Effect transition="in" filter="wipe(left)">
                                      <p:cBhvr>
                                        <p:cTn id="7" dur="500"/>
                                        <p:tgtEl>
                                          <p:spTgt spid="2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xEl>
                                              <p:pRg st="1" end="1"/>
                                            </p:txEl>
                                          </p:spTgt>
                                        </p:tgtEl>
                                        <p:attrNameLst>
                                          <p:attrName>style.visibility</p:attrName>
                                        </p:attrNameLst>
                                      </p:cBhvr>
                                      <p:to>
                                        <p:strVal val="visible"/>
                                      </p:to>
                                    </p:set>
                                    <p:animEffect transition="in" filter="wipe(left)">
                                      <p:cBhvr>
                                        <p:cTn id="12" dur="500"/>
                                        <p:tgtEl>
                                          <p:spTgt spid="2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9">
                                            <p:txEl>
                                              <p:pRg st="2" end="2"/>
                                            </p:txEl>
                                          </p:spTgt>
                                        </p:tgtEl>
                                        <p:attrNameLst>
                                          <p:attrName>style.visibility</p:attrName>
                                        </p:attrNameLst>
                                      </p:cBhvr>
                                      <p:to>
                                        <p:strVal val="visible"/>
                                      </p:to>
                                    </p:set>
                                    <p:animEffect transition="in" filter="wipe(left)">
                                      <p:cBhvr>
                                        <p:cTn id="17" dur="500"/>
                                        <p:tgtEl>
                                          <p:spTgt spid="2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PPTMON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veat Brush - Montserrat Light">
      <a:majorFont>
        <a:latin typeface="Caveat Brush"/>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DEB9"/>
        </a:solidFill>
        <a:ln w="15875" cap="flat">
          <a:noFill/>
          <a:prstDash val="solid"/>
          <a:miter/>
        </a:ln>
        <a:effectLst>
          <a:outerShdw dist="88900" dir="2700000" algn="tl" rotWithShape="0">
            <a:srgbClr val="D63700"/>
          </a:outerShdw>
        </a:effectLst>
      </a:spPr>
      <a:bodyPr rtlCol="0" anchor="ctr"/>
      <a:lstStyle>
        <a:defPPr algn="ctr">
          <a:defRPr sz="2800" dirty="0" smtClean="0">
            <a:solidFill>
              <a:srgbClr val="922600"/>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638</TotalTime>
  <Words>1233</Words>
  <Application>Microsoft Office PowerPoint</Application>
  <PresentationFormat>Widescreen</PresentationFormat>
  <Paragraphs>107</Paragraphs>
  <Slides>17</Slides>
  <Notes>9</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17</vt:i4>
      </vt:variant>
    </vt:vector>
  </HeadingPairs>
  <TitlesOfParts>
    <vt:vector size="38" baseType="lpstr">
      <vt:lpstr>Arial Unicode MS</vt:lpstr>
      <vt:lpstr>#9Slide07 HoneyCream</vt:lpstr>
      <vt:lpstr>Aarial</vt:lpstr>
      <vt:lpstr>Arial</vt:lpstr>
      <vt:lpstr>Arial (Body)</vt:lpstr>
      <vt:lpstr>Calibri</vt:lpstr>
      <vt:lpstr>Cambria</vt:lpstr>
      <vt:lpstr>Coming Soon</vt:lpstr>
      <vt:lpstr>Itim</vt:lpstr>
      <vt:lpstr>Livvic</vt:lpstr>
      <vt:lpstr>Montserrat Light</vt:lpstr>
      <vt:lpstr>Roboto Condensed Light</vt:lpstr>
      <vt:lpstr>Times New Roman</vt:lpstr>
      <vt:lpstr>UTM Avo</vt:lpstr>
      <vt:lpstr>Wingdings</vt:lpstr>
      <vt:lpstr>三极真喵简体</vt:lpstr>
      <vt:lpstr>思源黑体 CN Normal</vt:lpstr>
      <vt:lpstr>1_Tema de Office</vt:lpstr>
      <vt:lpstr>1_PPTMON theme</vt:lpstr>
      <vt:lpstr>PPTMON theme</vt:lpstr>
      <vt:lpstr>Cute Greeting Cards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35</cp:revision>
  <dcterms:created xsi:type="dcterms:W3CDTF">2024-06-21T09:14:40Z</dcterms:created>
  <dcterms:modified xsi:type="dcterms:W3CDTF">2024-09-27T11:03:10Z</dcterms:modified>
</cp:coreProperties>
</file>